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3" d="100"/>
          <a:sy n="153" d="100"/>
        </p:scale>
        <p:origin x="-414" y="-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312107-51F2-7A43-B92E-4ABDC5258BCB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31E015-390F-4B42-B18A-59663FCC307B}">
      <dgm:prSet phldrT="[Text]" custT="1"/>
      <dgm:spPr/>
      <dgm:t>
        <a:bodyPr/>
        <a:lstStyle/>
        <a:p>
          <a:r>
            <a:rPr lang="en-US" sz="2400" dirty="0" smtClean="0"/>
            <a:t>Many feel anxious or fearful</a:t>
          </a:r>
          <a:endParaRPr lang="en-US" sz="2400" dirty="0"/>
        </a:p>
      </dgm:t>
    </dgm:pt>
    <dgm:pt modelId="{DD85822C-FA55-9D4E-82F9-F6766D37FE5C}" type="parTrans" cxnId="{ECA43FB9-B145-7047-9391-DD6B3705B4D8}">
      <dgm:prSet/>
      <dgm:spPr/>
      <dgm:t>
        <a:bodyPr/>
        <a:lstStyle/>
        <a:p>
          <a:endParaRPr lang="en-US"/>
        </a:p>
      </dgm:t>
    </dgm:pt>
    <dgm:pt modelId="{FA14E69A-AA41-CF43-A9C5-6706D181AF28}" type="sibTrans" cxnId="{ECA43FB9-B145-7047-9391-DD6B3705B4D8}">
      <dgm:prSet/>
      <dgm:spPr/>
      <dgm:t>
        <a:bodyPr/>
        <a:lstStyle/>
        <a:p>
          <a:endParaRPr lang="en-US"/>
        </a:p>
      </dgm:t>
    </dgm:pt>
    <dgm:pt modelId="{DC23841D-13A6-9A4B-B82C-FA5352A99AAA}">
      <dgm:prSet phldrT="[Text]" custT="1"/>
      <dgm:spPr/>
      <dgm:t>
        <a:bodyPr/>
        <a:lstStyle/>
        <a:p>
          <a:r>
            <a:rPr lang="en-US" sz="2400" dirty="0" smtClean="0"/>
            <a:t>Too often shy away from trying</a:t>
          </a:r>
          <a:endParaRPr lang="en-US" sz="2400" dirty="0"/>
        </a:p>
      </dgm:t>
    </dgm:pt>
    <dgm:pt modelId="{B2B4719C-4372-2E45-8228-A1B2D6F1F7A1}" type="parTrans" cxnId="{AA0D590F-AB3C-8942-AD09-6207CBADBB29}">
      <dgm:prSet/>
      <dgm:spPr/>
      <dgm:t>
        <a:bodyPr/>
        <a:lstStyle/>
        <a:p>
          <a:endParaRPr lang="en-US"/>
        </a:p>
      </dgm:t>
    </dgm:pt>
    <dgm:pt modelId="{29E1AD1A-7DFA-164C-B9E1-5D0453119F25}" type="sibTrans" cxnId="{AA0D590F-AB3C-8942-AD09-6207CBADBB29}">
      <dgm:prSet/>
      <dgm:spPr/>
      <dgm:t>
        <a:bodyPr/>
        <a:lstStyle/>
        <a:p>
          <a:endParaRPr lang="en-US"/>
        </a:p>
      </dgm:t>
    </dgm:pt>
    <dgm:pt modelId="{06195608-3090-AC4E-A7EA-8AFE94C6A727}">
      <dgm:prSet phldrT="[Text]" custT="1"/>
      <dgm:spPr/>
      <dgm:t>
        <a:bodyPr/>
        <a:lstStyle/>
        <a:p>
          <a:r>
            <a:rPr lang="en-US" sz="2400" dirty="0" smtClean="0"/>
            <a:t>Let’s learn to do it more naturally</a:t>
          </a:r>
          <a:endParaRPr lang="en-US" sz="2400" dirty="0"/>
        </a:p>
      </dgm:t>
    </dgm:pt>
    <dgm:pt modelId="{69757C32-D52C-C943-9488-2E424AB73774}" type="parTrans" cxnId="{27FEE612-5E9B-234D-84BC-A86508069E48}">
      <dgm:prSet/>
      <dgm:spPr/>
      <dgm:t>
        <a:bodyPr/>
        <a:lstStyle/>
        <a:p>
          <a:endParaRPr lang="en-US"/>
        </a:p>
      </dgm:t>
    </dgm:pt>
    <dgm:pt modelId="{482CEEC1-744B-1949-A674-785AA3F9E095}" type="sibTrans" cxnId="{27FEE612-5E9B-234D-84BC-A86508069E48}">
      <dgm:prSet/>
      <dgm:spPr/>
      <dgm:t>
        <a:bodyPr/>
        <a:lstStyle/>
        <a:p>
          <a:endParaRPr lang="en-US"/>
        </a:p>
      </dgm:t>
    </dgm:pt>
    <dgm:pt modelId="{17B8FAAB-458A-D145-B1D4-AE7346218701}" type="pres">
      <dgm:prSet presAssocID="{03312107-51F2-7A43-B92E-4ABDC5258BC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20E4225-CE4C-C041-9492-4AAD2C45A8FF}" type="pres">
      <dgm:prSet presAssocID="{03312107-51F2-7A43-B92E-4ABDC5258BCB}" presName="Name1" presStyleCnt="0"/>
      <dgm:spPr/>
    </dgm:pt>
    <dgm:pt modelId="{828698EB-B8D7-7245-8BB2-DF0D6FC7990A}" type="pres">
      <dgm:prSet presAssocID="{03312107-51F2-7A43-B92E-4ABDC5258BCB}" presName="cycle" presStyleCnt="0"/>
      <dgm:spPr/>
    </dgm:pt>
    <dgm:pt modelId="{ECBD4D36-1792-1548-A79C-0552D08B3565}" type="pres">
      <dgm:prSet presAssocID="{03312107-51F2-7A43-B92E-4ABDC5258BCB}" presName="srcNode" presStyleLbl="node1" presStyleIdx="0" presStyleCnt="3"/>
      <dgm:spPr/>
    </dgm:pt>
    <dgm:pt modelId="{65FE1265-CE4A-EA43-B6DD-AF0324A40261}" type="pres">
      <dgm:prSet presAssocID="{03312107-51F2-7A43-B92E-4ABDC5258BCB}" presName="conn" presStyleLbl="parChTrans1D2" presStyleIdx="0" presStyleCnt="1"/>
      <dgm:spPr/>
      <dgm:t>
        <a:bodyPr/>
        <a:lstStyle/>
        <a:p>
          <a:endParaRPr lang="en-US"/>
        </a:p>
      </dgm:t>
    </dgm:pt>
    <dgm:pt modelId="{BB8BEF9B-E444-2545-A1D7-35EF19067AE6}" type="pres">
      <dgm:prSet presAssocID="{03312107-51F2-7A43-B92E-4ABDC5258BCB}" presName="extraNode" presStyleLbl="node1" presStyleIdx="0" presStyleCnt="3"/>
      <dgm:spPr/>
    </dgm:pt>
    <dgm:pt modelId="{98534368-BA73-D84B-A7FD-7A047AD753FD}" type="pres">
      <dgm:prSet presAssocID="{03312107-51F2-7A43-B92E-4ABDC5258BCB}" presName="dstNode" presStyleLbl="node1" presStyleIdx="0" presStyleCnt="3"/>
      <dgm:spPr/>
    </dgm:pt>
    <dgm:pt modelId="{BA0B9291-BD6D-A74F-B0FB-3B5C724BF671}" type="pres">
      <dgm:prSet presAssocID="{6731E015-390F-4B42-B18A-59663FCC307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D334B-2DF9-4D48-993A-52A1A48B2834}" type="pres">
      <dgm:prSet presAssocID="{6731E015-390F-4B42-B18A-59663FCC307B}" presName="accent_1" presStyleCnt="0"/>
      <dgm:spPr/>
    </dgm:pt>
    <dgm:pt modelId="{16EEB1FD-D0AF-5F46-9BAF-D7BFA480C450}" type="pres">
      <dgm:prSet presAssocID="{6731E015-390F-4B42-B18A-59663FCC307B}" presName="accentRepeatNode" presStyleLbl="solidFgAcc1" presStyleIdx="0" presStyleCnt="3"/>
      <dgm:spPr/>
    </dgm:pt>
    <dgm:pt modelId="{133BCBFE-932A-234A-9355-8A61DC32CB4C}" type="pres">
      <dgm:prSet presAssocID="{DC23841D-13A6-9A4B-B82C-FA5352A99AA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AE891A-748D-AB40-98A8-C5A30D4A4C96}" type="pres">
      <dgm:prSet presAssocID="{DC23841D-13A6-9A4B-B82C-FA5352A99AAA}" presName="accent_2" presStyleCnt="0"/>
      <dgm:spPr/>
    </dgm:pt>
    <dgm:pt modelId="{AF4D8CB5-E47A-8D49-A8F2-5D0060F7F8E8}" type="pres">
      <dgm:prSet presAssocID="{DC23841D-13A6-9A4B-B82C-FA5352A99AAA}" presName="accentRepeatNode" presStyleLbl="solidFgAcc1" presStyleIdx="1" presStyleCnt="3"/>
      <dgm:spPr/>
    </dgm:pt>
    <dgm:pt modelId="{8B0D0B55-D438-C343-ABBC-CDC61C70F7CF}" type="pres">
      <dgm:prSet presAssocID="{06195608-3090-AC4E-A7EA-8AFE94C6A72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F54BF6-6461-8942-997D-1199AE56CE69}" type="pres">
      <dgm:prSet presAssocID="{06195608-3090-AC4E-A7EA-8AFE94C6A727}" presName="accent_3" presStyleCnt="0"/>
      <dgm:spPr/>
    </dgm:pt>
    <dgm:pt modelId="{A50A8908-5668-2A42-B160-BF6249D2D162}" type="pres">
      <dgm:prSet presAssocID="{06195608-3090-AC4E-A7EA-8AFE94C6A727}" presName="accentRepeatNode" presStyleLbl="solidFgAcc1" presStyleIdx="2" presStyleCnt="3"/>
      <dgm:spPr/>
    </dgm:pt>
  </dgm:ptLst>
  <dgm:cxnLst>
    <dgm:cxn modelId="{27FEE612-5E9B-234D-84BC-A86508069E48}" srcId="{03312107-51F2-7A43-B92E-4ABDC5258BCB}" destId="{06195608-3090-AC4E-A7EA-8AFE94C6A727}" srcOrd="2" destOrd="0" parTransId="{69757C32-D52C-C943-9488-2E424AB73774}" sibTransId="{482CEEC1-744B-1949-A674-785AA3F9E095}"/>
    <dgm:cxn modelId="{1414D45E-DA21-774B-B1F4-39D570A628B8}" type="presOf" srcId="{6731E015-390F-4B42-B18A-59663FCC307B}" destId="{BA0B9291-BD6D-A74F-B0FB-3B5C724BF671}" srcOrd="0" destOrd="0" presId="urn:microsoft.com/office/officeart/2008/layout/VerticalCurvedList"/>
    <dgm:cxn modelId="{ECA43FB9-B145-7047-9391-DD6B3705B4D8}" srcId="{03312107-51F2-7A43-B92E-4ABDC5258BCB}" destId="{6731E015-390F-4B42-B18A-59663FCC307B}" srcOrd="0" destOrd="0" parTransId="{DD85822C-FA55-9D4E-82F9-F6766D37FE5C}" sibTransId="{FA14E69A-AA41-CF43-A9C5-6706D181AF28}"/>
    <dgm:cxn modelId="{B0842241-3683-0F4D-9E6E-2183B25ACF71}" type="presOf" srcId="{03312107-51F2-7A43-B92E-4ABDC5258BCB}" destId="{17B8FAAB-458A-D145-B1D4-AE7346218701}" srcOrd="0" destOrd="0" presId="urn:microsoft.com/office/officeart/2008/layout/VerticalCurvedList"/>
    <dgm:cxn modelId="{18E1D1B2-DCC9-C94B-A152-C7BF20FF8437}" type="presOf" srcId="{06195608-3090-AC4E-A7EA-8AFE94C6A727}" destId="{8B0D0B55-D438-C343-ABBC-CDC61C70F7CF}" srcOrd="0" destOrd="0" presId="urn:microsoft.com/office/officeart/2008/layout/VerticalCurvedList"/>
    <dgm:cxn modelId="{AA0D590F-AB3C-8942-AD09-6207CBADBB29}" srcId="{03312107-51F2-7A43-B92E-4ABDC5258BCB}" destId="{DC23841D-13A6-9A4B-B82C-FA5352A99AAA}" srcOrd="1" destOrd="0" parTransId="{B2B4719C-4372-2E45-8228-A1B2D6F1F7A1}" sibTransId="{29E1AD1A-7DFA-164C-B9E1-5D0453119F25}"/>
    <dgm:cxn modelId="{C39E9F4C-17C4-664C-82AF-7C7137EFF37F}" type="presOf" srcId="{DC23841D-13A6-9A4B-B82C-FA5352A99AAA}" destId="{133BCBFE-932A-234A-9355-8A61DC32CB4C}" srcOrd="0" destOrd="0" presId="urn:microsoft.com/office/officeart/2008/layout/VerticalCurvedList"/>
    <dgm:cxn modelId="{912F0017-7D84-AC49-BD96-00ECF1D0B350}" type="presOf" srcId="{FA14E69A-AA41-CF43-A9C5-6706D181AF28}" destId="{65FE1265-CE4A-EA43-B6DD-AF0324A40261}" srcOrd="0" destOrd="0" presId="urn:microsoft.com/office/officeart/2008/layout/VerticalCurvedList"/>
    <dgm:cxn modelId="{E252CF32-3F5F-3746-8E0E-12CDE53271F9}" type="presParOf" srcId="{17B8FAAB-458A-D145-B1D4-AE7346218701}" destId="{D20E4225-CE4C-C041-9492-4AAD2C45A8FF}" srcOrd="0" destOrd="0" presId="urn:microsoft.com/office/officeart/2008/layout/VerticalCurvedList"/>
    <dgm:cxn modelId="{576B9D7F-3199-F946-AA02-F18629D0229C}" type="presParOf" srcId="{D20E4225-CE4C-C041-9492-4AAD2C45A8FF}" destId="{828698EB-B8D7-7245-8BB2-DF0D6FC7990A}" srcOrd="0" destOrd="0" presId="urn:microsoft.com/office/officeart/2008/layout/VerticalCurvedList"/>
    <dgm:cxn modelId="{6E6AD099-BFD6-DC43-B114-C6739456777C}" type="presParOf" srcId="{828698EB-B8D7-7245-8BB2-DF0D6FC7990A}" destId="{ECBD4D36-1792-1548-A79C-0552D08B3565}" srcOrd="0" destOrd="0" presId="urn:microsoft.com/office/officeart/2008/layout/VerticalCurvedList"/>
    <dgm:cxn modelId="{77EDE0A1-196D-8B4F-ADA5-E2B5D4B4206C}" type="presParOf" srcId="{828698EB-B8D7-7245-8BB2-DF0D6FC7990A}" destId="{65FE1265-CE4A-EA43-B6DD-AF0324A40261}" srcOrd="1" destOrd="0" presId="urn:microsoft.com/office/officeart/2008/layout/VerticalCurvedList"/>
    <dgm:cxn modelId="{C0E8CB06-1755-F34F-95F9-BE668656BB61}" type="presParOf" srcId="{828698EB-B8D7-7245-8BB2-DF0D6FC7990A}" destId="{BB8BEF9B-E444-2545-A1D7-35EF19067AE6}" srcOrd="2" destOrd="0" presId="urn:microsoft.com/office/officeart/2008/layout/VerticalCurvedList"/>
    <dgm:cxn modelId="{100E8348-F907-3142-8164-DEA6DE8F82EC}" type="presParOf" srcId="{828698EB-B8D7-7245-8BB2-DF0D6FC7990A}" destId="{98534368-BA73-D84B-A7FD-7A047AD753FD}" srcOrd="3" destOrd="0" presId="urn:microsoft.com/office/officeart/2008/layout/VerticalCurvedList"/>
    <dgm:cxn modelId="{1ACF438A-E9E9-F742-B3F4-38145AA55EAD}" type="presParOf" srcId="{D20E4225-CE4C-C041-9492-4AAD2C45A8FF}" destId="{BA0B9291-BD6D-A74F-B0FB-3B5C724BF671}" srcOrd="1" destOrd="0" presId="urn:microsoft.com/office/officeart/2008/layout/VerticalCurvedList"/>
    <dgm:cxn modelId="{5DA1218B-76F3-7C4D-912D-877EF53C3042}" type="presParOf" srcId="{D20E4225-CE4C-C041-9492-4AAD2C45A8FF}" destId="{967D334B-2DF9-4D48-993A-52A1A48B2834}" srcOrd="2" destOrd="0" presId="urn:microsoft.com/office/officeart/2008/layout/VerticalCurvedList"/>
    <dgm:cxn modelId="{4AC82451-90D6-B34E-8649-BE04938A30DD}" type="presParOf" srcId="{967D334B-2DF9-4D48-993A-52A1A48B2834}" destId="{16EEB1FD-D0AF-5F46-9BAF-D7BFA480C450}" srcOrd="0" destOrd="0" presId="urn:microsoft.com/office/officeart/2008/layout/VerticalCurvedList"/>
    <dgm:cxn modelId="{C10DF511-D0ED-E545-88C5-4A39D562C318}" type="presParOf" srcId="{D20E4225-CE4C-C041-9492-4AAD2C45A8FF}" destId="{133BCBFE-932A-234A-9355-8A61DC32CB4C}" srcOrd="3" destOrd="0" presId="urn:microsoft.com/office/officeart/2008/layout/VerticalCurvedList"/>
    <dgm:cxn modelId="{D0BFA00E-C4C5-A745-B7E9-FF29596423D7}" type="presParOf" srcId="{D20E4225-CE4C-C041-9492-4AAD2C45A8FF}" destId="{79AE891A-748D-AB40-98A8-C5A30D4A4C96}" srcOrd="4" destOrd="0" presId="urn:microsoft.com/office/officeart/2008/layout/VerticalCurvedList"/>
    <dgm:cxn modelId="{E661BEE5-D998-1D4A-9A61-003A8CADDC28}" type="presParOf" srcId="{79AE891A-748D-AB40-98A8-C5A30D4A4C96}" destId="{AF4D8CB5-E47A-8D49-A8F2-5D0060F7F8E8}" srcOrd="0" destOrd="0" presId="urn:microsoft.com/office/officeart/2008/layout/VerticalCurvedList"/>
    <dgm:cxn modelId="{DE5A6D04-E223-6F4D-AD2F-F2711FD7C544}" type="presParOf" srcId="{D20E4225-CE4C-C041-9492-4AAD2C45A8FF}" destId="{8B0D0B55-D438-C343-ABBC-CDC61C70F7CF}" srcOrd="5" destOrd="0" presId="urn:microsoft.com/office/officeart/2008/layout/VerticalCurvedList"/>
    <dgm:cxn modelId="{BD013D03-C5E5-174B-AE9D-78416F20BA28}" type="presParOf" srcId="{D20E4225-CE4C-C041-9492-4AAD2C45A8FF}" destId="{62F54BF6-6461-8942-997D-1199AE56CE69}" srcOrd="6" destOrd="0" presId="urn:microsoft.com/office/officeart/2008/layout/VerticalCurvedList"/>
    <dgm:cxn modelId="{47142690-985C-6243-8844-AA40E0E7E3FF}" type="presParOf" srcId="{62F54BF6-6461-8942-997D-1199AE56CE69}" destId="{A50A8908-5668-2A42-B160-BF6249D2D16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8CF16F-5EBA-2F4F-8FF3-A207544ED4E6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B11524-C956-D348-A18F-532ADB394EBE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800" dirty="0" smtClean="0"/>
            <a:t>Relationship</a:t>
          </a:r>
          <a:endParaRPr lang="en-US" sz="2800" dirty="0"/>
        </a:p>
      </dgm:t>
    </dgm:pt>
    <dgm:pt modelId="{0ACC0D49-F2FA-2342-84B4-5A4FB1E15C02}" type="parTrans" cxnId="{7119A645-1AB0-0747-BF51-F7D22973E2E4}">
      <dgm:prSet/>
      <dgm:spPr/>
      <dgm:t>
        <a:bodyPr/>
        <a:lstStyle/>
        <a:p>
          <a:endParaRPr lang="en-US"/>
        </a:p>
      </dgm:t>
    </dgm:pt>
    <dgm:pt modelId="{561941B3-B57B-1647-9A89-ED98F19F6395}" type="sibTrans" cxnId="{7119A645-1AB0-0747-BF51-F7D22973E2E4}">
      <dgm:prSet/>
      <dgm:spPr/>
      <dgm:t>
        <a:bodyPr/>
        <a:lstStyle/>
        <a:p>
          <a:endParaRPr lang="en-US"/>
        </a:p>
      </dgm:t>
    </dgm:pt>
    <dgm:pt modelId="{6DC0BB5C-83A0-6B46-B273-B94B882A6E69}">
      <dgm:prSet phldrT="[Text]" custT="1"/>
      <dgm:spPr/>
      <dgm:t>
        <a:bodyPr/>
        <a:lstStyle/>
        <a:p>
          <a:r>
            <a:rPr lang="en-US" sz="2400" dirty="0" smtClean="0"/>
            <a:t>Marriage</a:t>
          </a:r>
          <a:endParaRPr lang="en-US" sz="2400" dirty="0"/>
        </a:p>
      </dgm:t>
    </dgm:pt>
    <dgm:pt modelId="{C810848E-9F39-7741-9801-E9E012BF9461}" type="parTrans" cxnId="{A8F12D18-7196-654C-981E-929BC53112A6}">
      <dgm:prSet/>
      <dgm:spPr/>
      <dgm:t>
        <a:bodyPr/>
        <a:lstStyle/>
        <a:p>
          <a:endParaRPr lang="en-US"/>
        </a:p>
      </dgm:t>
    </dgm:pt>
    <dgm:pt modelId="{3B1358AC-D3CA-8B46-B88C-C91C46DC3D71}" type="sibTrans" cxnId="{A8F12D18-7196-654C-981E-929BC53112A6}">
      <dgm:prSet/>
      <dgm:spPr/>
      <dgm:t>
        <a:bodyPr/>
        <a:lstStyle/>
        <a:p>
          <a:endParaRPr lang="en-US"/>
        </a:p>
      </dgm:t>
    </dgm:pt>
    <dgm:pt modelId="{F66F8A8E-A054-384E-8C11-9448AA940246}">
      <dgm:prSet phldrT="[Text]" custT="1"/>
      <dgm:spPr/>
      <dgm:t>
        <a:bodyPr/>
        <a:lstStyle/>
        <a:p>
          <a:r>
            <a:rPr lang="en-US" sz="2400" dirty="0" smtClean="0"/>
            <a:t>Family</a:t>
          </a:r>
          <a:endParaRPr lang="en-US" sz="2400" dirty="0"/>
        </a:p>
      </dgm:t>
    </dgm:pt>
    <dgm:pt modelId="{0FF38524-B399-814F-B1B2-2584D510BE30}" type="parTrans" cxnId="{E7D5B016-603F-514D-92ED-9CB33EE4758A}">
      <dgm:prSet/>
      <dgm:spPr/>
      <dgm:t>
        <a:bodyPr/>
        <a:lstStyle/>
        <a:p>
          <a:endParaRPr lang="en-US"/>
        </a:p>
      </dgm:t>
    </dgm:pt>
    <dgm:pt modelId="{E8F31896-B059-7C4C-A104-C20516011D72}" type="sibTrans" cxnId="{E7D5B016-603F-514D-92ED-9CB33EE4758A}">
      <dgm:prSet/>
      <dgm:spPr/>
      <dgm:t>
        <a:bodyPr/>
        <a:lstStyle/>
        <a:p>
          <a:endParaRPr lang="en-US"/>
        </a:p>
      </dgm:t>
    </dgm:pt>
    <dgm:pt modelId="{B7533D15-E7D3-684F-A04D-36D19327C001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2800" dirty="0" smtClean="0"/>
            <a:t>Work</a:t>
          </a:r>
          <a:endParaRPr lang="en-US" sz="2800" dirty="0"/>
        </a:p>
      </dgm:t>
    </dgm:pt>
    <dgm:pt modelId="{666B611C-4B74-5F49-9D09-B651BC276B6D}" type="parTrans" cxnId="{4505655D-9DE4-BE4F-8BDA-11A00D01EAA6}">
      <dgm:prSet/>
      <dgm:spPr/>
      <dgm:t>
        <a:bodyPr/>
        <a:lstStyle/>
        <a:p>
          <a:endParaRPr lang="en-US"/>
        </a:p>
      </dgm:t>
    </dgm:pt>
    <dgm:pt modelId="{C39BD016-043A-F647-A4F1-4877AB1FEB5D}" type="sibTrans" cxnId="{4505655D-9DE4-BE4F-8BDA-11A00D01EAA6}">
      <dgm:prSet/>
      <dgm:spPr/>
      <dgm:t>
        <a:bodyPr/>
        <a:lstStyle/>
        <a:p>
          <a:endParaRPr lang="en-US"/>
        </a:p>
      </dgm:t>
    </dgm:pt>
    <dgm:pt modelId="{1203393A-684E-704C-B665-7F5BEFBB0544}">
      <dgm:prSet phldrT="[Text]" custT="1"/>
      <dgm:spPr/>
      <dgm:t>
        <a:bodyPr/>
        <a:lstStyle/>
        <a:p>
          <a:r>
            <a:rPr lang="en-US" sz="2400" dirty="0" smtClean="0"/>
            <a:t>School</a:t>
          </a:r>
          <a:endParaRPr lang="en-US" sz="2400" dirty="0"/>
        </a:p>
      </dgm:t>
    </dgm:pt>
    <dgm:pt modelId="{F1F9205B-6C0C-4748-80DB-A5C73D0EF5BD}" type="parTrans" cxnId="{29652E71-0F2E-0342-8CA1-73B4C2FDD1DA}">
      <dgm:prSet/>
      <dgm:spPr/>
      <dgm:t>
        <a:bodyPr/>
        <a:lstStyle/>
        <a:p>
          <a:endParaRPr lang="en-US"/>
        </a:p>
      </dgm:t>
    </dgm:pt>
    <dgm:pt modelId="{75D4B836-3028-4C46-8DBC-4E201D6578B9}" type="sibTrans" cxnId="{29652E71-0F2E-0342-8CA1-73B4C2FDD1DA}">
      <dgm:prSet/>
      <dgm:spPr/>
      <dgm:t>
        <a:bodyPr/>
        <a:lstStyle/>
        <a:p>
          <a:endParaRPr lang="en-US"/>
        </a:p>
      </dgm:t>
    </dgm:pt>
    <dgm:pt modelId="{D9155770-6238-AB45-AE60-3A1235E61702}">
      <dgm:prSet phldrT="[Text]" custT="1"/>
      <dgm:spPr/>
      <dgm:t>
        <a:bodyPr/>
        <a:lstStyle/>
        <a:p>
          <a:r>
            <a:rPr lang="en-US" sz="2400" dirty="0" smtClean="0"/>
            <a:t>Finances</a:t>
          </a:r>
          <a:endParaRPr lang="en-US" sz="2400" dirty="0"/>
        </a:p>
      </dgm:t>
    </dgm:pt>
    <dgm:pt modelId="{2496B03E-E405-2F49-9409-6B11A884E64C}" type="parTrans" cxnId="{D1A4C348-27FF-A04A-B2D1-07515552CE95}">
      <dgm:prSet/>
      <dgm:spPr/>
      <dgm:t>
        <a:bodyPr/>
        <a:lstStyle/>
        <a:p>
          <a:endParaRPr lang="en-US"/>
        </a:p>
      </dgm:t>
    </dgm:pt>
    <dgm:pt modelId="{8BC00D3D-2FBC-D445-A10E-EDD6B954714B}" type="sibTrans" cxnId="{D1A4C348-27FF-A04A-B2D1-07515552CE95}">
      <dgm:prSet/>
      <dgm:spPr/>
      <dgm:t>
        <a:bodyPr/>
        <a:lstStyle/>
        <a:p>
          <a:endParaRPr lang="en-US"/>
        </a:p>
      </dgm:t>
    </dgm:pt>
    <dgm:pt modelId="{98675FA3-7AB2-3347-8ABE-9A24191627C6}">
      <dgm:prSet phldrT="[Text]" custT="1"/>
      <dgm:spPr>
        <a:solidFill>
          <a:srgbClr val="FFFFFF">
            <a:alpha val="90000"/>
          </a:srgbClr>
        </a:solidFill>
      </dgm:spPr>
      <dgm:t>
        <a:bodyPr/>
        <a:lstStyle/>
        <a:p>
          <a:r>
            <a:rPr lang="en-US" sz="2800" dirty="0" smtClean="0"/>
            <a:t>Health</a:t>
          </a:r>
          <a:endParaRPr lang="en-US" sz="2800" dirty="0"/>
        </a:p>
      </dgm:t>
    </dgm:pt>
    <dgm:pt modelId="{D968A944-4965-EC46-9AC6-1205DB24F530}" type="parTrans" cxnId="{3746BC74-4FEC-FC48-8E17-B1D973D7145B}">
      <dgm:prSet/>
      <dgm:spPr/>
      <dgm:t>
        <a:bodyPr/>
        <a:lstStyle/>
        <a:p>
          <a:endParaRPr lang="en-US"/>
        </a:p>
      </dgm:t>
    </dgm:pt>
    <dgm:pt modelId="{131FB8A7-E610-F841-923D-524AC0C056FE}" type="sibTrans" cxnId="{3746BC74-4FEC-FC48-8E17-B1D973D7145B}">
      <dgm:prSet/>
      <dgm:spPr/>
      <dgm:t>
        <a:bodyPr/>
        <a:lstStyle/>
        <a:p>
          <a:endParaRPr lang="en-US"/>
        </a:p>
      </dgm:t>
    </dgm:pt>
    <dgm:pt modelId="{FD8977A7-7BD2-2B40-AB28-0343B8AE7615}">
      <dgm:prSet phldrT="[Text]" custT="1"/>
      <dgm:spPr/>
      <dgm:t>
        <a:bodyPr/>
        <a:lstStyle/>
        <a:p>
          <a:r>
            <a:rPr lang="en-US" sz="2400" dirty="0" smtClean="0"/>
            <a:t>Security </a:t>
          </a:r>
          <a:endParaRPr lang="en-US" sz="2400" dirty="0"/>
        </a:p>
      </dgm:t>
    </dgm:pt>
    <dgm:pt modelId="{D3342B6C-7889-6E4B-914A-5DAEC3E4B820}" type="parTrans" cxnId="{E37CECFD-FDA3-F849-A2B1-48B63FF66991}">
      <dgm:prSet/>
      <dgm:spPr/>
      <dgm:t>
        <a:bodyPr/>
        <a:lstStyle/>
        <a:p>
          <a:endParaRPr lang="en-US"/>
        </a:p>
      </dgm:t>
    </dgm:pt>
    <dgm:pt modelId="{D61B0B05-BA02-9B4C-9BFE-8616481C8F70}" type="sibTrans" cxnId="{E37CECFD-FDA3-F849-A2B1-48B63FF66991}">
      <dgm:prSet/>
      <dgm:spPr/>
      <dgm:t>
        <a:bodyPr/>
        <a:lstStyle/>
        <a:p>
          <a:endParaRPr lang="en-US"/>
        </a:p>
      </dgm:t>
    </dgm:pt>
    <dgm:pt modelId="{82AFAAA0-DAEF-E446-82FB-8615234CE001}">
      <dgm:prSet phldrT="[Text]" custT="1"/>
      <dgm:spPr/>
      <dgm:t>
        <a:bodyPr/>
        <a:lstStyle/>
        <a:p>
          <a:r>
            <a:rPr lang="en-US" sz="2400" dirty="0" smtClean="0"/>
            <a:t>Physical needs</a:t>
          </a:r>
          <a:endParaRPr lang="en-US" sz="2400" dirty="0"/>
        </a:p>
      </dgm:t>
    </dgm:pt>
    <dgm:pt modelId="{FBC0C7D8-EECC-3B49-BCE9-8AD65AA25F7A}" type="parTrans" cxnId="{525F4855-BE08-654B-B5F3-AF702FE1C6C2}">
      <dgm:prSet/>
      <dgm:spPr/>
      <dgm:t>
        <a:bodyPr/>
        <a:lstStyle/>
        <a:p>
          <a:endParaRPr lang="en-US"/>
        </a:p>
      </dgm:t>
    </dgm:pt>
    <dgm:pt modelId="{8709F18F-0267-6641-888E-20592C9C1D03}" type="sibTrans" cxnId="{525F4855-BE08-654B-B5F3-AF702FE1C6C2}">
      <dgm:prSet/>
      <dgm:spPr/>
      <dgm:t>
        <a:bodyPr/>
        <a:lstStyle/>
        <a:p>
          <a:endParaRPr lang="en-US"/>
        </a:p>
      </dgm:t>
    </dgm:pt>
    <dgm:pt modelId="{13E4CE5E-B026-954F-B30E-8A901068AAEB}" type="pres">
      <dgm:prSet presAssocID="{4E8CF16F-5EBA-2F4F-8FF3-A207544ED4E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3203CF-3D00-E940-BE94-365F81E14ACC}" type="pres">
      <dgm:prSet presAssocID="{A8B11524-C956-D348-A18F-532ADB394EBE}" presName="circle1" presStyleLbl="node1" presStyleIdx="0" presStyleCnt="3"/>
      <dgm:spPr/>
    </dgm:pt>
    <dgm:pt modelId="{5F236199-AAA0-1943-893C-58B3DF247E11}" type="pres">
      <dgm:prSet presAssocID="{A8B11524-C956-D348-A18F-532ADB394EBE}" presName="space" presStyleCnt="0"/>
      <dgm:spPr/>
    </dgm:pt>
    <dgm:pt modelId="{4E7BE6C3-2D92-3F4D-AA49-6852B2E2EDBB}" type="pres">
      <dgm:prSet presAssocID="{A8B11524-C956-D348-A18F-532ADB394EBE}" presName="rect1" presStyleLbl="alignAcc1" presStyleIdx="0" presStyleCnt="3"/>
      <dgm:spPr/>
      <dgm:t>
        <a:bodyPr/>
        <a:lstStyle/>
        <a:p>
          <a:endParaRPr lang="en-US"/>
        </a:p>
      </dgm:t>
    </dgm:pt>
    <dgm:pt modelId="{9AC9E2BC-3F6F-4D4E-ABA4-24E770644218}" type="pres">
      <dgm:prSet presAssocID="{B7533D15-E7D3-684F-A04D-36D19327C001}" presName="vertSpace2" presStyleLbl="node1" presStyleIdx="0" presStyleCnt="3"/>
      <dgm:spPr/>
    </dgm:pt>
    <dgm:pt modelId="{03CC5932-288E-8042-A751-2632EAEDC33F}" type="pres">
      <dgm:prSet presAssocID="{B7533D15-E7D3-684F-A04D-36D19327C001}" presName="circle2" presStyleLbl="node1" presStyleIdx="1" presStyleCnt="3"/>
      <dgm:spPr/>
    </dgm:pt>
    <dgm:pt modelId="{775DFC6A-ADD6-1349-AB49-3981FE0A198C}" type="pres">
      <dgm:prSet presAssocID="{B7533D15-E7D3-684F-A04D-36D19327C001}" presName="rect2" presStyleLbl="alignAcc1" presStyleIdx="1" presStyleCnt="3"/>
      <dgm:spPr/>
      <dgm:t>
        <a:bodyPr/>
        <a:lstStyle/>
        <a:p>
          <a:endParaRPr lang="en-US"/>
        </a:p>
      </dgm:t>
    </dgm:pt>
    <dgm:pt modelId="{0681AE9B-3482-F743-A3A8-CF52D71E09EA}" type="pres">
      <dgm:prSet presAssocID="{98675FA3-7AB2-3347-8ABE-9A24191627C6}" presName="vertSpace3" presStyleLbl="node1" presStyleIdx="1" presStyleCnt="3"/>
      <dgm:spPr/>
    </dgm:pt>
    <dgm:pt modelId="{8E36EACB-BE92-C247-AE12-000A3316D4F1}" type="pres">
      <dgm:prSet presAssocID="{98675FA3-7AB2-3347-8ABE-9A24191627C6}" presName="circle3" presStyleLbl="node1" presStyleIdx="2" presStyleCnt="3"/>
      <dgm:spPr/>
    </dgm:pt>
    <dgm:pt modelId="{44DAFC45-87CD-3740-B42D-3613F4A2B1BE}" type="pres">
      <dgm:prSet presAssocID="{98675FA3-7AB2-3347-8ABE-9A24191627C6}" presName="rect3" presStyleLbl="alignAcc1" presStyleIdx="2" presStyleCnt="3"/>
      <dgm:spPr/>
      <dgm:t>
        <a:bodyPr/>
        <a:lstStyle/>
        <a:p>
          <a:endParaRPr lang="en-US"/>
        </a:p>
      </dgm:t>
    </dgm:pt>
    <dgm:pt modelId="{D44D238F-2262-F340-B3E9-C34E70B9766A}" type="pres">
      <dgm:prSet presAssocID="{A8B11524-C956-D348-A18F-532ADB394EBE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8ECC44-347B-064C-8BA4-59BBE3BF784E}" type="pres">
      <dgm:prSet presAssocID="{A8B11524-C956-D348-A18F-532ADB394EBE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200825-680F-F949-BBF4-105436938728}" type="pres">
      <dgm:prSet presAssocID="{B7533D15-E7D3-684F-A04D-36D19327C001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7FBDEE-3696-1D47-AF49-1AF74E208DA5}" type="pres">
      <dgm:prSet presAssocID="{B7533D15-E7D3-684F-A04D-36D19327C001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4781B-8A17-284A-BE06-1DADBA75CDE5}" type="pres">
      <dgm:prSet presAssocID="{98675FA3-7AB2-3347-8ABE-9A24191627C6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782C7E-0009-3D4B-BCC6-CAFD1E734655}" type="pres">
      <dgm:prSet presAssocID="{98675FA3-7AB2-3347-8ABE-9A24191627C6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C69AA3-FDFC-6243-819F-F80ABEFB4C61}" type="presOf" srcId="{98675FA3-7AB2-3347-8ABE-9A24191627C6}" destId="{44DAFC45-87CD-3740-B42D-3613F4A2B1BE}" srcOrd="0" destOrd="0" presId="urn:microsoft.com/office/officeart/2005/8/layout/target3"/>
    <dgm:cxn modelId="{6C72DB21-A7F1-3242-AB3C-C43608536DC0}" type="presOf" srcId="{A8B11524-C956-D348-A18F-532ADB394EBE}" destId="{D44D238F-2262-F340-B3E9-C34E70B9766A}" srcOrd="1" destOrd="0" presId="urn:microsoft.com/office/officeart/2005/8/layout/target3"/>
    <dgm:cxn modelId="{4505655D-9DE4-BE4F-8BDA-11A00D01EAA6}" srcId="{4E8CF16F-5EBA-2F4F-8FF3-A207544ED4E6}" destId="{B7533D15-E7D3-684F-A04D-36D19327C001}" srcOrd="1" destOrd="0" parTransId="{666B611C-4B74-5F49-9D09-B651BC276B6D}" sibTransId="{C39BD016-043A-F647-A4F1-4877AB1FEB5D}"/>
    <dgm:cxn modelId="{080D35A6-0FAD-154A-BFCB-A699A36D0D7D}" type="presOf" srcId="{F66F8A8E-A054-384E-8C11-9448AA940246}" destId="{B18ECC44-347B-064C-8BA4-59BBE3BF784E}" srcOrd="0" destOrd="1" presId="urn:microsoft.com/office/officeart/2005/8/layout/target3"/>
    <dgm:cxn modelId="{E7D5B016-603F-514D-92ED-9CB33EE4758A}" srcId="{A8B11524-C956-D348-A18F-532ADB394EBE}" destId="{F66F8A8E-A054-384E-8C11-9448AA940246}" srcOrd="1" destOrd="0" parTransId="{0FF38524-B399-814F-B1B2-2584D510BE30}" sibTransId="{E8F31896-B059-7C4C-A104-C20516011D72}"/>
    <dgm:cxn modelId="{7119A645-1AB0-0747-BF51-F7D22973E2E4}" srcId="{4E8CF16F-5EBA-2F4F-8FF3-A207544ED4E6}" destId="{A8B11524-C956-D348-A18F-532ADB394EBE}" srcOrd="0" destOrd="0" parTransId="{0ACC0D49-F2FA-2342-84B4-5A4FB1E15C02}" sibTransId="{561941B3-B57B-1647-9A89-ED98F19F6395}"/>
    <dgm:cxn modelId="{3A33A57D-B110-864B-BE78-88818CFF8D65}" type="presOf" srcId="{6DC0BB5C-83A0-6B46-B273-B94B882A6E69}" destId="{B18ECC44-347B-064C-8BA4-59BBE3BF784E}" srcOrd="0" destOrd="0" presId="urn:microsoft.com/office/officeart/2005/8/layout/target3"/>
    <dgm:cxn modelId="{E37CECFD-FDA3-F849-A2B1-48B63FF66991}" srcId="{98675FA3-7AB2-3347-8ABE-9A24191627C6}" destId="{FD8977A7-7BD2-2B40-AB28-0343B8AE7615}" srcOrd="0" destOrd="0" parTransId="{D3342B6C-7889-6E4B-914A-5DAEC3E4B820}" sibTransId="{D61B0B05-BA02-9B4C-9BFE-8616481C8F70}"/>
    <dgm:cxn modelId="{525F4855-BE08-654B-B5F3-AF702FE1C6C2}" srcId="{98675FA3-7AB2-3347-8ABE-9A24191627C6}" destId="{82AFAAA0-DAEF-E446-82FB-8615234CE001}" srcOrd="1" destOrd="0" parTransId="{FBC0C7D8-EECC-3B49-BCE9-8AD65AA25F7A}" sibTransId="{8709F18F-0267-6641-888E-20592C9C1D03}"/>
    <dgm:cxn modelId="{2EEFC850-232D-8E4C-81F0-640A8E067C10}" type="presOf" srcId="{98675FA3-7AB2-3347-8ABE-9A24191627C6}" destId="{76B4781B-8A17-284A-BE06-1DADBA75CDE5}" srcOrd="1" destOrd="0" presId="urn:microsoft.com/office/officeart/2005/8/layout/target3"/>
    <dgm:cxn modelId="{3746BC74-4FEC-FC48-8E17-B1D973D7145B}" srcId="{4E8CF16F-5EBA-2F4F-8FF3-A207544ED4E6}" destId="{98675FA3-7AB2-3347-8ABE-9A24191627C6}" srcOrd="2" destOrd="0" parTransId="{D968A944-4965-EC46-9AC6-1205DB24F530}" sibTransId="{131FB8A7-E610-F841-923D-524AC0C056FE}"/>
    <dgm:cxn modelId="{19E92F67-2F19-3E48-BC04-1D166A0EB748}" type="presOf" srcId="{4E8CF16F-5EBA-2F4F-8FF3-A207544ED4E6}" destId="{13E4CE5E-B026-954F-B30E-8A901068AAEB}" srcOrd="0" destOrd="0" presId="urn:microsoft.com/office/officeart/2005/8/layout/target3"/>
    <dgm:cxn modelId="{29652E71-0F2E-0342-8CA1-73B4C2FDD1DA}" srcId="{B7533D15-E7D3-684F-A04D-36D19327C001}" destId="{1203393A-684E-704C-B665-7F5BEFBB0544}" srcOrd="0" destOrd="0" parTransId="{F1F9205B-6C0C-4748-80DB-A5C73D0EF5BD}" sibTransId="{75D4B836-3028-4C46-8DBC-4E201D6578B9}"/>
    <dgm:cxn modelId="{6B5D8D87-A7DB-4D4D-B54D-56D76AA47441}" type="presOf" srcId="{D9155770-6238-AB45-AE60-3A1235E61702}" destId="{DA7FBDEE-3696-1D47-AF49-1AF74E208DA5}" srcOrd="0" destOrd="1" presId="urn:microsoft.com/office/officeart/2005/8/layout/target3"/>
    <dgm:cxn modelId="{B28D68EA-752C-CB41-8B78-84E4EB9C8073}" type="presOf" srcId="{B7533D15-E7D3-684F-A04D-36D19327C001}" destId="{6F200825-680F-F949-BBF4-105436938728}" srcOrd="1" destOrd="0" presId="urn:microsoft.com/office/officeart/2005/8/layout/target3"/>
    <dgm:cxn modelId="{A8F12D18-7196-654C-981E-929BC53112A6}" srcId="{A8B11524-C956-D348-A18F-532ADB394EBE}" destId="{6DC0BB5C-83A0-6B46-B273-B94B882A6E69}" srcOrd="0" destOrd="0" parTransId="{C810848E-9F39-7741-9801-E9E012BF9461}" sibTransId="{3B1358AC-D3CA-8B46-B88C-C91C46DC3D71}"/>
    <dgm:cxn modelId="{EC4BCE08-4655-2243-A896-397A64D8270F}" type="presOf" srcId="{82AFAAA0-DAEF-E446-82FB-8615234CE001}" destId="{A6782C7E-0009-3D4B-BCC6-CAFD1E734655}" srcOrd="0" destOrd="1" presId="urn:microsoft.com/office/officeart/2005/8/layout/target3"/>
    <dgm:cxn modelId="{439B8B5F-5D4B-D14E-AD31-5FF3214FE8FD}" type="presOf" srcId="{A8B11524-C956-D348-A18F-532ADB394EBE}" destId="{4E7BE6C3-2D92-3F4D-AA49-6852B2E2EDBB}" srcOrd="0" destOrd="0" presId="urn:microsoft.com/office/officeart/2005/8/layout/target3"/>
    <dgm:cxn modelId="{1D8C5C3A-5377-A341-8DC5-054227923AB6}" type="presOf" srcId="{1203393A-684E-704C-B665-7F5BEFBB0544}" destId="{DA7FBDEE-3696-1D47-AF49-1AF74E208DA5}" srcOrd="0" destOrd="0" presId="urn:microsoft.com/office/officeart/2005/8/layout/target3"/>
    <dgm:cxn modelId="{B275A824-EB96-104D-B95C-4645C7CB3DD4}" type="presOf" srcId="{B7533D15-E7D3-684F-A04D-36D19327C001}" destId="{775DFC6A-ADD6-1349-AB49-3981FE0A198C}" srcOrd="0" destOrd="0" presId="urn:microsoft.com/office/officeart/2005/8/layout/target3"/>
    <dgm:cxn modelId="{07A53792-E655-EB42-A15C-293B3875BAB0}" type="presOf" srcId="{FD8977A7-7BD2-2B40-AB28-0343B8AE7615}" destId="{A6782C7E-0009-3D4B-BCC6-CAFD1E734655}" srcOrd="0" destOrd="0" presId="urn:microsoft.com/office/officeart/2005/8/layout/target3"/>
    <dgm:cxn modelId="{D1A4C348-27FF-A04A-B2D1-07515552CE95}" srcId="{B7533D15-E7D3-684F-A04D-36D19327C001}" destId="{D9155770-6238-AB45-AE60-3A1235E61702}" srcOrd="1" destOrd="0" parTransId="{2496B03E-E405-2F49-9409-6B11A884E64C}" sibTransId="{8BC00D3D-2FBC-D445-A10E-EDD6B954714B}"/>
    <dgm:cxn modelId="{A2751C72-19CF-6643-B72A-E46904271104}" type="presParOf" srcId="{13E4CE5E-B026-954F-B30E-8A901068AAEB}" destId="{7E3203CF-3D00-E940-BE94-365F81E14ACC}" srcOrd="0" destOrd="0" presId="urn:microsoft.com/office/officeart/2005/8/layout/target3"/>
    <dgm:cxn modelId="{125E79AA-7444-B442-9480-CB8F1BE47BAC}" type="presParOf" srcId="{13E4CE5E-B026-954F-B30E-8A901068AAEB}" destId="{5F236199-AAA0-1943-893C-58B3DF247E11}" srcOrd="1" destOrd="0" presId="urn:microsoft.com/office/officeart/2005/8/layout/target3"/>
    <dgm:cxn modelId="{75628FCC-914C-B045-8DAB-6BBF0729A2F8}" type="presParOf" srcId="{13E4CE5E-B026-954F-B30E-8A901068AAEB}" destId="{4E7BE6C3-2D92-3F4D-AA49-6852B2E2EDBB}" srcOrd="2" destOrd="0" presId="urn:microsoft.com/office/officeart/2005/8/layout/target3"/>
    <dgm:cxn modelId="{8FF48C6F-B0CB-614C-BA71-D2DC93472E12}" type="presParOf" srcId="{13E4CE5E-B026-954F-B30E-8A901068AAEB}" destId="{9AC9E2BC-3F6F-4D4E-ABA4-24E770644218}" srcOrd="3" destOrd="0" presId="urn:microsoft.com/office/officeart/2005/8/layout/target3"/>
    <dgm:cxn modelId="{A786F594-5999-9C4D-B959-9A6CEA7EFDF0}" type="presParOf" srcId="{13E4CE5E-B026-954F-B30E-8A901068AAEB}" destId="{03CC5932-288E-8042-A751-2632EAEDC33F}" srcOrd="4" destOrd="0" presId="urn:microsoft.com/office/officeart/2005/8/layout/target3"/>
    <dgm:cxn modelId="{0D4AE1E8-3A59-F843-8768-2F1639BB4125}" type="presParOf" srcId="{13E4CE5E-B026-954F-B30E-8A901068AAEB}" destId="{775DFC6A-ADD6-1349-AB49-3981FE0A198C}" srcOrd="5" destOrd="0" presId="urn:microsoft.com/office/officeart/2005/8/layout/target3"/>
    <dgm:cxn modelId="{657C537C-3164-2442-B4E3-B7EBF83DE9C9}" type="presParOf" srcId="{13E4CE5E-B026-954F-B30E-8A901068AAEB}" destId="{0681AE9B-3482-F743-A3A8-CF52D71E09EA}" srcOrd="6" destOrd="0" presId="urn:microsoft.com/office/officeart/2005/8/layout/target3"/>
    <dgm:cxn modelId="{CE8B799A-AEB3-364E-88A4-7C03EEC66AFD}" type="presParOf" srcId="{13E4CE5E-B026-954F-B30E-8A901068AAEB}" destId="{8E36EACB-BE92-C247-AE12-000A3316D4F1}" srcOrd="7" destOrd="0" presId="urn:microsoft.com/office/officeart/2005/8/layout/target3"/>
    <dgm:cxn modelId="{9F0E57C3-C5DA-4344-99B3-4E35ECA806DA}" type="presParOf" srcId="{13E4CE5E-B026-954F-B30E-8A901068AAEB}" destId="{44DAFC45-87CD-3740-B42D-3613F4A2B1BE}" srcOrd="8" destOrd="0" presId="urn:microsoft.com/office/officeart/2005/8/layout/target3"/>
    <dgm:cxn modelId="{C9C929DD-9770-624A-AE2A-2E2D003AD100}" type="presParOf" srcId="{13E4CE5E-B026-954F-B30E-8A901068AAEB}" destId="{D44D238F-2262-F340-B3E9-C34E70B9766A}" srcOrd="9" destOrd="0" presId="urn:microsoft.com/office/officeart/2005/8/layout/target3"/>
    <dgm:cxn modelId="{332A3132-DEDA-774C-A60F-9A6E32531FB7}" type="presParOf" srcId="{13E4CE5E-B026-954F-B30E-8A901068AAEB}" destId="{B18ECC44-347B-064C-8BA4-59BBE3BF784E}" srcOrd="10" destOrd="0" presId="urn:microsoft.com/office/officeart/2005/8/layout/target3"/>
    <dgm:cxn modelId="{D87FCD53-F225-0843-BCF5-97B782DF4421}" type="presParOf" srcId="{13E4CE5E-B026-954F-B30E-8A901068AAEB}" destId="{6F200825-680F-F949-BBF4-105436938728}" srcOrd="11" destOrd="0" presId="urn:microsoft.com/office/officeart/2005/8/layout/target3"/>
    <dgm:cxn modelId="{F35BCAA1-F984-6546-95F7-B8CB4D2B22C5}" type="presParOf" srcId="{13E4CE5E-B026-954F-B30E-8A901068AAEB}" destId="{DA7FBDEE-3696-1D47-AF49-1AF74E208DA5}" srcOrd="12" destOrd="0" presId="urn:microsoft.com/office/officeart/2005/8/layout/target3"/>
    <dgm:cxn modelId="{39964C0A-9ABF-3346-B6EF-79B03A4F234E}" type="presParOf" srcId="{13E4CE5E-B026-954F-B30E-8A901068AAEB}" destId="{76B4781B-8A17-284A-BE06-1DADBA75CDE5}" srcOrd="13" destOrd="0" presId="urn:microsoft.com/office/officeart/2005/8/layout/target3"/>
    <dgm:cxn modelId="{703DD00F-FB45-AA49-87CA-A22627C09343}" type="presParOf" srcId="{13E4CE5E-B026-954F-B30E-8A901068AAEB}" destId="{A6782C7E-0009-3D4B-BCC6-CAFD1E734655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B871D9-3040-3D4D-AD4D-D7114BA39E8F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5BD88F-825F-7D41-968C-70F6336BF0B4}">
      <dgm:prSet phldrT="[Text]"/>
      <dgm:spPr/>
      <dgm:t>
        <a:bodyPr/>
        <a:lstStyle/>
        <a:p>
          <a:r>
            <a:rPr lang="en-US" dirty="0" smtClean="0"/>
            <a:t>God’s PEACE</a:t>
          </a:r>
          <a:endParaRPr lang="en-US" dirty="0"/>
        </a:p>
      </dgm:t>
    </dgm:pt>
    <dgm:pt modelId="{8057E762-4508-704C-B9F6-2B1F0DEF2D00}" type="parTrans" cxnId="{24031254-88EC-B649-80E1-5D76BB6269AB}">
      <dgm:prSet/>
      <dgm:spPr/>
      <dgm:t>
        <a:bodyPr/>
        <a:lstStyle/>
        <a:p>
          <a:endParaRPr lang="en-US"/>
        </a:p>
      </dgm:t>
    </dgm:pt>
    <dgm:pt modelId="{5AAAED67-E19D-CF4F-89DF-A9D667D08E34}" type="sibTrans" cxnId="{24031254-88EC-B649-80E1-5D76BB6269AB}">
      <dgm:prSet/>
      <dgm:spPr/>
      <dgm:t>
        <a:bodyPr/>
        <a:lstStyle/>
        <a:p>
          <a:endParaRPr lang="en-US"/>
        </a:p>
      </dgm:t>
    </dgm:pt>
    <dgm:pt modelId="{F212AA5D-36F8-0A42-9CF3-8BF7DBC82131}">
      <dgm:prSet phldrT="[Text]" custT="1"/>
      <dgm:spPr/>
      <dgm:t>
        <a:bodyPr/>
        <a:lstStyle/>
        <a:p>
          <a:r>
            <a:rPr lang="en-US" sz="2400" dirty="0" smtClean="0"/>
            <a:t>Anger</a:t>
          </a:r>
          <a:endParaRPr lang="en-US" sz="2400" dirty="0"/>
        </a:p>
      </dgm:t>
    </dgm:pt>
    <dgm:pt modelId="{76E4FE80-9E92-DD4B-B010-C7D64B479C26}" type="parTrans" cxnId="{C301FB2A-D65D-274B-85C3-3D963CA7DE01}">
      <dgm:prSet/>
      <dgm:spPr/>
      <dgm:t>
        <a:bodyPr/>
        <a:lstStyle/>
        <a:p>
          <a:endParaRPr lang="en-US"/>
        </a:p>
      </dgm:t>
    </dgm:pt>
    <dgm:pt modelId="{7FC07167-4B2A-2A4B-95FA-73C916D50EB8}" type="sibTrans" cxnId="{C301FB2A-D65D-274B-85C3-3D963CA7DE01}">
      <dgm:prSet/>
      <dgm:spPr/>
      <dgm:t>
        <a:bodyPr/>
        <a:lstStyle/>
        <a:p>
          <a:endParaRPr lang="en-US"/>
        </a:p>
      </dgm:t>
    </dgm:pt>
    <dgm:pt modelId="{772D51B1-2130-2D47-8188-7E44ACA851F9}">
      <dgm:prSet phldrT="[Text]" custT="1"/>
      <dgm:spPr/>
      <dgm:t>
        <a:bodyPr/>
        <a:lstStyle/>
        <a:p>
          <a:r>
            <a:rPr lang="en-US" sz="2400" dirty="0" smtClean="0"/>
            <a:t>Fear</a:t>
          </a:r>
          <a:endParaRPr lang="en-US" sz="2400" dirty="0"/>
        </a:p>
      </dgm:t>
    </dgm:pt>
    <dgm:pt modelId="{CEB4A7C6-7854-FC47-B868-0E124C4DE3C4}" type="parTrans" cxnId="{36584922-69A1-0B4C-A81F-9A6E326F0505}">
      <dgm:prSet/>
      <dgm:spPr/>
      <dgm:t>
        <a:bodyPr/>
        <a:lstStyle/>
        <a:p>
          <a:endParaRPr lang="en-US"/>
        </a:p>
      </dgm:t>
    </dgm:pt>
    <dgm:pt modelId="{41F79A0E-9518-9249-9165-833A7AD4FF78}" type="sibTrans" cxnId="{36584922-69A1-0B4C-A81F-9A6E326F0505}">
      <dgm:prSet/>
      <dgm:spPr/>
      <dgm:t>
        <a:bodyPr/>
        <a:lstStyle/>
        <a:p>
          <a:endParaRPr lang="en-US"/>
        </a:p>
      </dgm:t>
    </dgm:pt>
    <dgm:pt modelId="{DD2013CB-B61F-494A-A975-F90B0D26E3CF}">
      <dgm:prSet phldrT="[Text]" custT="1"/>
      <dgm:spPr/>
      <dgm:t>
        <a:bodyPr/>
        <a:lstStyle/>
        <a:p>
          <a:r>
            <a:rPr lang="en-US" sz="2400" dirty="0" smtClean="0"/>
            <a:t>Anxiety</a:t>
          </a:r>
          <a:endParaRPr lang="en-US" sz="2400" dirty="0"/>
        </a:p>
      </dgm:t>
    </dgm:pt>
    <dgm:pt modelId="{519575C9-B0DD-6A46-855B-566948EB2EA2}" type="parTrans" cxnId="{F4EE06A3-605C-D34B-BDD7-79E6182F49E9}">
      <dgm:prSet/>
      <dgm:spPr/>
      <dgm:t>
        <a:bodyPr/>
        <a:lstStyle/>
        <a:p>
          <a:endParaRPr lang="en-US"/>
        </a:p>
      </dgm:t>
    </dgm:pt>
    <dgm:pt modelId="{CA7B6B67-BE0F-0F49-8EFD-913F9AE76B70}" type="sibTrans" cxnId="{F4EE06A3-605C-D34B-BDD7-79E6182F49E9}">
      <dgm:prSet/>
      <dgm:spPr/>
      <dgm:t>
        <a:bodyPr/>
        <a:lstStyle/>
        <a:p>
          <a:endParaRPr lang="en-US"/>
        </a:p>
      </dgm:t>
    </dgm:pt>
    <dgm:pt modelId="{85FEEE2F-4819-144F-9578-C42CC99AD91F}" type="pres">
      <dgm:prSet presAssocID="{4DB871D9-3040-3D4D-AD4D-D7114BA39E8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ED40BFC-C663-E847-842E-7441DDB992FA}" type="pres">
      <dgm:prSet presAssocID="{585BD88F-825F-7D41-968C-70F6336BF0B4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44719705-CC29-5D4B-85F1-7B98D5CF0649}" type="pres">
      <dgm:prSet presAssocID="{585BD88F-825F-7D41-968C-70F6336BF0B4}" presName="Accent1" presStyleLbl="node1" presStyleIdx="0" presStyleCnt="15"/>
      <dgm:spPr/>
    </dgm:pt>
    <dgm:pt modelId="{4ADDA695-4137-8045-93B9-47919F358D04}" type="pres">
      <dgm:prSet presAssocID="{585BD88F-825F-7D41-968C-70F6336BF0B4}" presName="Accent2" presStyleLbl="node1" presStyleIdx="1" presStyleCnt="15"/>
      <dgm:spPr/>
    </dgm:pt>
    <dgm:pt modelId="{4E6903EB-5D5A-0944-BD65-6E9ECFB15759}" type="pres">
      <dgm:prSet presAssocID="{585BD88F-825F-7D41-968C-70F6336BF0B4}" presName="Accent3" presStyleLbl="node1" presStyleIdx="2" presStyleCnt="15"/>
      <dgm:spPr/>
    </dgm:pt>
    <dgm:pt modelId="{829C8371-9F56-A242-8EF7-38041CA6CA46}" type="pres">
      <dgm:prSet presAssocID="{585BD88F-825F-7D41-968C-70F6336BF0B4}" presName="Accent4" presStyleLbl="node1" presStyleIdx="3" presStyleCnt="15"/>
      <dgm:spPr/>
    </dgm:pt>
    <dgm:pt modelId="{00616627-0AAE-B043-885B-8B2A29A9BF92}" type="pres">
      <dgm:prSet presAssocID="{585BD88F-825F-7D41-968C-70F6336BF0B4}" presName="Accent5" presStyleLbl="node1" presStyleIdx="4" presStyleCnt="15"/>
      <dgm:spPr/>
    </dgm:pt>
    <dgm:pt modelId="{DCF2AEAD-5749-5543-856B-02C30311910F}" type="pres">
      <dgm:prSet presAssocID="{585BD88F-825F-7D41-968C-70F6336BF0B4}" presName="Accent6" presStyleLbl="node1" presStyleIdx="5" presStyleCnt="15"/>
      <dgm:spPr/>
    </dgm:pt>
    <dgm:pt modelId="{7BE4FBA8-A843-5A4F-BEAE-E3EC9700DD0F}" type="pres">
      <dgm:prSet presAssocID="{F212AA5D-36F8-0A42-9CF3-8BF7DBC82131}" presName="Child1" presStyleLbl="node1" presStyleIdx="6" presStyleCnt="15" custScaleX="150459" custScaleY="14483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4BBE6D-730C-694D-90FA-DD9741971A75}" type="pres">
      <dgm:prSet presAssocID="{F212AA5D-36F8-0A42-9CF3-8BF7DBC82131}" presName="Accent7" presStyleCnt="0"/>
      <dgm:spPr/>
    </dgm:pt>
    <dgm:pt modelId="{02BD4623-03BC-B64C-B6C7-83A6DB3B88E4}" type="pres">
      <dgm:prSet presAssocID="{F212AA5D-36F8-0A42-9CF3-8BF7DBC82131}" presName="AccentHold1" presStyleLbl="node1" presStyleIdx="7" presStyleCnt="15"/>
      <dgm:spPr/>
    </dgm:pt>
    <dgm:pt modelId="{2C6233F4-0FC0-E04B-B1C5-FDFA07B5E976}" type="pres">
      <dgm:prSet presAssocID="{F212AA5D-36F8-0A42-9CF3-8BF7DBC82131}" presName="Accent8" presStyleCnt="0"/>
      <dgm:spPr/>
    </dgm:pt>
    <dgm:pt modelId="{CD434EDA-6A2F-654F-B9E4-9FDA2950DAA1}" type="pres">
      <dgm:prSet presAssocID="{F212AA5D-36F8-0A42-9CF3-8BF7DBC82131}" presName="AccentHold2" presStyleLbl="node1" presStyleIdx="8" presStyleCnt="15"/>
      <dgm:spPr/>
    </dgm:pt>
    <dgm:pt modelId="{DC6007D7-1526-5B4E-BC10-335F8F321D39}" type="pres">
      <dgm:prSet presAssocID="{DD2013CB-B61F-494A-A975-F90B0D26E3CF}" presName="Child2" presStyleLbl="node1" presStyleIdx="9" presStyleCnt="15" custScaleX="170136" custScaleY="16638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DF40B16-B3F1-D743-ADD0-368AA0D4F935}" type="pres">
      <dgm:prSet presAssocID="{DD2013CB-B61F-494A-A975-F90B0D26E3CF}" presName="Accent9" presStyleCnt="0"/>
      <dgm:spPr/>
    </dgm:pt>
    <dgm:pt modelId="{6D584150-16E9-4940-BF7B-A1CF123BD428}" type="pres">
      <dgm:prSet presAssocID="{DD2013CB-B61F-494A-A975-F90B0D26E3CF}" presName="AccentHold1" presStyleLbl="node1" presStyleIdx="10" presStyleCnt="15"/>
      <dgm:spPr/>
    </dgm:pt>
    <dgm:pt modelId="{E59D87C5-4A26-B14A-B400-FC110CE3833C}" type="pres">
      <dgm:prSet presAssocID="{DD2013CB-B61F-494A-A975-F90B0D26E3CF}" presName="Accent10" presStyleCnt="0"/>
      <dgm:spPr/>
    </dgm:pt>
    <dgm:pt modelId="{DF980CCB-6E73-1940-9F20-63C2E8901915}" type="pres">
      <dgm:prSet presAssocID="{DD2013CB-B61F-494A-A975-F90B0D26E3CF}" presName="AccentHold2" presStyleLbl="node1" presStyleIdx="11" presStyleCnt="15"/>
      <dgm:spPr/>
    </dgm:pt>
    <dgm:pt modelId="{E0615076-30E5-414C-9F73-ACDDF7157ACF}" type="pres">
      <dgm:prSet presAssocID="{DD2013CB-B61F-494A-A975-F90B0D26E3CF}" presName="Accent11" presStyleCnt="0"/>
      <dgm:spPr/>
    </dgm:pt>
    <dgm:pt modelId="{5EFA5CEF-135B-A649-8287-B2EEC1D70A14}" type="pres">
      <dgm:prSet presAssocID="{DD2013CB-B61F-494A-A975-F90B0D26E3CF}" presName="AccentHold3" presStyleLbl="node1" presStyleIdx="12" presStyleCnt="15"/>
      <dgm:spPr/>
    </dgm:pt>
    <dgm:pt modelId="{A73218F1-C08C-0C40-AA0A-1F4D9257C44E}" type="pres">
      <dgm:prSet presAssocID="{772D51B1-2130-2D47-8188-7E44ACA851F9}" presName="Child3" presStyleLbl="node1" presStyleIdx="13" presStyleCnt="15" custScaleX="147143" custScaleY="136306" custLinFactX="-13749" custLinFactNeighborX="-100000" custLinFactNeighborY="600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69F226E-89BE-A645-BC5C-D317CF588303}" type="pres">
      <dgm:prSet presAssocID="{772D51B1-2130-2D47-8188-7E44ACA851F9}" presName="Accent12" presStyleCnt="0"/>
      <dgm:spPr/>
    </dgm:pt>
    <dgm:pt modelId="{B6319B98-1E97-4840-B334-227A63D35845}" type="pres">
      <dgm:prSet presAssocID="{772D51B1-2130-2D47-8188-7E44ACA851F9}" presName="AccentHold1" presStyleLbl="node1" presStyleIdx="14" presStyleCnt="15"/>
      <dgm:spPr/>
    </dgm:pt>
  </dgm:ptLst>
  <dgm:cxnLst>
    <dgm:cxn modelId="{04840042-6C7A-8D47-B230-11EE134CE767}" type="presOf" srcId="{DD2013CB-B61F-494A-A975-F90B0D26E3CF}" destId="{DC6007D7-1526-5B4E-BC10-335F8F321D39}" srcOrd="0" destOrd="0" presId="urn:microsoft.com/office/officeart/2009/3/layout/CircleRelationship"/>
    <dgm:cxn modelId="{C301FB2A-D65D-274B-85C3-3D963CA7DE01}" srcId="{585BD88F-825F-7D41-968C-70F6336BF0B4}" destId="{F212AA5D-36F8-0A42-9CF3-8BF7DBC82131}" srcOrd="0" destOrd="0" parTransId="{76E4FE80-9E92-DD4B-B010-C7D64B479C26}" sibTransId="{7FC07167-4B2A-2A4B-95FA-73C916D50EB8}"/>
    <dgm:cxn modelId="{F4EE06A3-605C-D34B-BDD7-79E6182F49E9}" srcId="{585BD88F-825F-7D41-968C-70F6336BF0B4}" destId="{DD2013CB-B61F-494A-A975-F90B0D26E3CF}" srcOrd="1" destOrd="0" parTransId="{519575C9-B0DD-6A46-855B-566948EB2EA2}" sibTransId="{CA7B6B67-BE0F-0F49-8EFD-913F9AE76B70}"/>
    <dgm:cxn modelId="{36584922-69A1-0B4C-A81F-9A6E326F0505}" srcId="{585BD88F-825F-7D41-968C-70F6336BF0B4}" destId="{772D51B1-2130-2D47-8188-7E44ACA851F9}" srcOrd="2" destOrd="0" parTransId="{CEB4A7C6-7854-FC47-B868-0E124C4DE3C4}" sibTransId="{41F79A0E-9518-9249-9165-833A7AD4FF78}"/>
    <dgm:cxn modelId="{C678DFF1-0638-564C-8BD3-BDF6F35792B2}" type="presOf" srcId="{4DB871D9-3040-3D4D-AD4D-D7114BA39E8F}" destId="{85FEEE2F-4819-144F-9578-C42CC99AD91F}" srcOrd="0" destOrd="0" presId="urn:microsoft.com/office/officeart/2009/3/layout/CircleRelationship"/>
    <dgm:cxn modelId="{1AB8B5CE-2773-064F-BD02-E2A36779E2A3}" type="presOf" srcId="{F212AA5D-36F8-0A42-9CF3-8BF7DBC82131}" destId="{7BE4FBA8-A843-5A4F-BEAE-E3EC9700DD0F}" srcOrd="0" destOrd="0" presId="urn:microsoft.com/office/officeart/2009/3/layout/CircleRelationship"/>
    <dgm:cxn modelId="{24031254-88EC-B649-80E1-5D76BB6269AB}" srcId="{4DB871D9-3040-3D4D-AD4D-D7114BA39E8F}" destId="{585BD88F-825F-7D41-968C-70F6336BF0B4}" srcOrd="0" destOrd="0" parTransId="{8057E762-4508-704C-B9F6-2B1F0DEF2D00}" sibTransId="{5AAAED67-E19D-CF4F-89DF-A9D667D08E34}"/>
    <dgm:cxn modelId="{39FDA91C-A077-6D44-99B9-12EC8A272AF0}" type="presOf" srcId="{585BD88F-825F-7D41-968C-70F6336BF0B4}" destId="{EED40BFC-C663-E847-842E-7441DDB992FA}" srcOrd="0" destOrd="0" presId="urn:microsoft.com/office/officeart/2009/3/layout/CircleRelationship"/>
    <dgm:cxn modelId="{436AC314-5C27-E048-B328-F18CFD330FE9}" type="presOf" srcId="{772D51B1-2130-2D47-8188-7E44ACA851F9}" destId="{A73218F1-C08C-0C40-AA0A-1F4D9257C44E}" srcOrd="0" destOrd="0" presId="urn:microsoft.com/office/officeart/2009/3/layout/CircleRelationship"/>
    <dgm:cxn modelId="{265912A5-9AC4-2845-A4A7-072B3AD07A31}" type="presParOf" srcId="{85FEEE2F-4819-144F-9578-C42CC99AD91F}" destId="{EED40BFC-C663-E847-842E-7441DDB992FA}" srcOrd="0" destOrd="0" presId="urn:microsoft.com/office/officeart/2009/3/layout/CircleRelationship"/>
    <dgm:cxn modelId="{39469420-0E31-AF4C-8851-7355F4C3F011}" type="presParOf" srcId="{85FEEE2F-4819-144F-9578-C42CC99AD91F}" destId="{44719705-CC29-5D4B-85F1-7B98D5CF0649}" srcOrd="1" destOrd="0" presId="urn:microsoft.com/office/officeart/2009/3/layout/CircleRelationship"/>
    <dgm:cxn modelId="{8868AD95-9816-3648-BB00-E8CDCACBB638}" type="presParOf" srcId="{85FEEE2F-4819-144F-9578-C42CC99AD91F}" destId="{4ADDA695-4137-8045-93B9-47919F358D04}" srcOrd="2" destOrd="0" presId="urn:microsoft.com/office/officeart/2009/3/layout/CircleRelationship"/>
    <dgm:cxn modelId="{0FD1B395-471E-AC43-B334-D513F7E98E91}" type="presParOf" srcId="{85FEEE2F-4819-144F-9578-C42CC99AD91F}" destId="{4E6903EB-5D5A-0944-BD65-6E9ECFB15759}" srcOrd="3" destOrd="0" presId="urn:microsoft.com/office/officeart/2009/3/layout/CircleRelationship"/>
    <dgm:cxn modelId="{081FC620-B6FC-074A-9069-5EE24CCED8E4}" type="presParOf" srcId="{85FEEE2F-4819-144F-9578-C42CC99AD91F}" destId="{829C8371-9F56-A242-8EF7-38041CA6CA46}" srcOrd="4" destOrd="0" presId="urn:microsoft.com/office/officeart/2009/3/layout/CircleRelationship"/>
    <dgm:cxn modelId="{F49CAA9D-D487-D743-B9CF-CE19F64114EE}" type="presParOf" srcId="{85FEEE2F-4819-144F-9578-C42CC99AD91F}" destId="{00616627-0AAE-B043-885B-8B2A29A9BF92}" srcOrd="5" destOrd="0" presId="urn:microsoft.com/office/officeart/2009/3/layout/CircleRelationship"/>
    <dgm:cxn modelId="{E6E8A01A-64ED-1946-AB1E-588A6C29DE09}" type="presParOf" srcId="{85FEEE2F-4819-144F-9578-C42CC99AD91F}" destId="{DCF2AEAD-5749-5543-856B-02C30311910F}" srcOrd="6" destOrd="0" presId="urn:microsoft.com/office/officeart/2009/3/layout/CircleRelationship"/>
    <dgm:cxn modelId="{D49311C7-4262-8645-B320-2DDEFC50F65E}" type="presParOf" srcId="{85FEEE2F-4819-144F-9578-C42CC99AD91F}" destId="{7BE4FBA8-A843-5A4F-BEAE-E3EC9700DD0F}" srcOrd="7" destOrd="0" presId="urn:microsoft.com/office/officeart/2009/3/layout/CircleRelationship"/>
    <dgm:cxn modelId="{BFD71C48-2A3A-924A-ADB3-79A0A7FC66A9}" type="presParOf" srcId="{85FEEE2F-4819-144F-9578-C42CC99AD91F}" destId="{694BBE6D-730C-694D-90FA-DD9741971A75}" srcOrd="8" destOrd="0" presId="urn:microsoft.com/office/officeart/2009/3/layout/CircleRelationship"/>
    <dgm:cxn modelId="{C14AC0F9-5837-A74F-A26E-1046B94C7019}" type="presParOf" srcId="{694BBE6D-730C-694D-90FA-DD9741971A75}" destId="{02BD4623-03BC-B64C-B6C7-83A6DB3B88E4}" srcOrd="0" destOrd="0" presId="urn:microsoft.com/office/officeart/2009/3/layout/CircleRelationship"/>
    <dgm:cxn modelId="{7C48D5C8-C33B-DC44-A948-19E0A05B55D5}" type="presParOf" srcId="{85FEEE2F-4819-144F-9578-C42CC99AD91F}" destId="{2C6233F4-0FC0-E04B-B1C5-FDFA07B5E976}" srcOrd="9" destOrd="0" presId="urn:microsoft.com/office/officeart/2009/3/layout/CircleRelationship"/>
    <dgm:cxn modelId="{6DB3B29D-5A08-214F-9CC3-35FDCA016D8F}" type="presParOf" srcId="{2C6233F4-0FC0-E04B-B1C5-FDFA07B5E976}" destId="{CD434EDA-6A2F-654F-B9E4-9FDA2950DAA1}" srcOrd="0" destOrd="0" presId="urn:microsoft.com/office/officeart/2009/3/layout/CircleRelationship"/>
    <dgm:cxn modelId="{3EC1AEF7-4780-8343-B6B0-6D20D1FCC0F8}" type="presParOf" srcId="{85FEEE2F-4819-144F-9578-C42CC99AD91F}" destId="{DC6007D7-1526-5B4E-BC10-335F8F321D39}" srcOrd="10" destOrd="0" presId="urn:microsoft.com/office/officeart/2009/3/layout/CircleRelationship"/>
    <dgm:cxn modelId="{0CEEDCA5-60D5-D14A-AA1D-DB0D3F895762}" type="presParOf" srcId="{85FEEE2F-4819-144F-9578-C42CC99AD91F}" destId="{5DF40B16-B3F1-D743-ADD0-368AA0D4F935}" srcOrd="11" destOrd="0" presId="urn:microsoft.com/office/officeart/2009/3/layout/CircleRelationship"/>
    <dgm:cxn modelId="{352EAEC5-3612-1D40-91BC-149780FA8D93}" type="presParOf" srcId="{5DF40B16-B3F1-D743-ADD0-368AA0D4F935}" destId="{6D584150-16E9-4940-BF7B-A1CF123BD428}" srcOrd="0" destOrd="0" presId="urn:microsoft.com/office/officeart/2009/3/layout/CircleRelationship"/>
    <dgm:cxn modelId="{5E3D8F75-59CD-AB41-A846-B0872D6C5395}" type="presParOf" srcId="{85FEEE2F-4819-144F-9578-C42CC99AD91F}" destId="{E59D87C5-4A26-B14A-B400-FC110CE3833C}" srcOrd="12" destOrd="0" presId="urn:microsoft.com/office/officeart/2009/3/layout/CircleRelationship"/>
    <dgm:cxn modelId="{08CF2D12-A02F-9243-89C6-FD7E4AD3B9D5}" type="presParOf" srcId="{E59D87C5-4A26-B14A-B400-FC110CE3833C}" destId="{DF980CCB-6E73-1940-9F20-63C2E8901915}" srcOrd="0" destOrd="0" presId="urn:microsoft.com/office/officeart/2009/3/layout/CircleRelationship"/>
    <dgm:cxn modelId="{5B8F7432-D42B-3D40-9372-20BB6E1631FA}" type="presParOf" srcId="{85FEEE2F-4819-144F-9578-C42CC99AD91F}" destId="{E0615076-30E5-414C-9F73-ACDDF7157ACF}" srcOrd="13" destOrd="0" presId="urn:microsoft.com/office/officeart/2009/3/layout/CircleRelationship"/>
    <dgm:cxn modelId="{479D20C0-2542-464A-8FB0-F42860F8CC50}" type="presParOf" srcId="{E0615076-30E5-414C-9F73-ACDDF7157ACF}" destId="{5EFA5CEF-135B-A649-8287-B2EEC1D70A14}" srcOrd="0" destOrd="0" presId="urn:microsoft.com/office/officeart/2009/3/layout/CircleRelationship"/>
    <dgm:cxn modelId="{287E31A9-165E-1C43-A6EE-948041E2FFB5}" type="presParOf" srcId="{85FEEE2F-4819-144F-9578-C42CC99AD91F}" destId="{A73218F1-C08C-0C40-AA0A-1F4D9257C44E}" srcOrd="14" destOrd="0" presId="urn:microsoft.com/office/officeart/2009/3/layout/CircleRelationship"/>
    <dgm:cxn modelId="{C2CE2112-B5A1-C44A-9278-0BB22CB59A9E}" type="presParOf" srcId="{85FEEE2F-4819-144F-9578-C42CC99AD91F}" destId="{569F226E-89BE-A645-BC5C-D317CF588303}" srcOrd="15" destOrd="0" presId="urn:microsoft.com/office/officeart/2009/3/layout/CircleRelationship"/>
    <dgm:cxn modelId="{9C0869E3-4EE7-F44F-828B-1749FBB47813}" type="presParOf" srcId="{569F226E-89BE-A645-BC5C-D317CF588303}" destId="{B6319B98-1E97-4840-B334-227A63D35845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DB871D9-3040-3D4D-AD4D-D7114BA39E8F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5BD88F-825F-7D41-968C-70F6336BF0B4}">
      <dgm:prSet phldrT="[Text]" custT="1"/>
      <dgm:spPr/>
      <dgm:t>
        <a:bodyPr/>
        <a:lstStyle/>
        <a:p>
          <a:r>
            <a:rPr lang="en-US" sz="3600" dirty="0" smtClean="0"/>
            <a:t>God’s LOVE</a:t>
          </a:r>
          <a:endParaRPr lang="en-US" sz="3600" dirty="0"/>
        </a:p>
      </dgm:t>
    </dgm:pt>
    <dgm:pt modelId="{8057E762-4508-704C-B9F6-2B1F0DEF2D00}" type="parTrans" cxnId="{24031254-88EC-B649-80E1-5D76BB6269AB}">
      <dgm:prSet/>
      <dgm:spPr/>
      <dgm:t>
        <a:bodyPr/>
        <a:lstStyle/>
        <a:p>
          <a:endParaRPr lang="en-US"/>
        </a:p>
      </dgm:t>
    </dgm:pt>
    <dgm:pt modelId="{5AAAED67-E19D-CF4F-89DF-A9D667D08E34}" type="sibTrans" cxnId="{24031254-88EC-B649-80E1-5D76BB6269AB}">
      <dgm:prSet/>
      <dgm:spPr/>
      <dgm:t>
        <a:bodyPr/>
        <a:lstStyle/>
        <a:p>
          <a:endParaRPr lang="en-US"/>
        </a:p>
      </dgm:t>
    </dgm:pt>
    <dgm:pt modelId="{F212AA5D-36F8-0A42-9CF3-8BF7DBC82131}">
      <dgm:prSet phldrT="[Text]" custT="1"/>
      <dgm:spPr/>
      <dgm:t>
        <a:bodyPr/>
        <a:lstStyle/>
        <a:p>
          <a:r>
            <a:rPr lang="en-US" sz="2400" dirty="0" smtClean="0"/>
            <a:t>Abandoned</a:t>
          </a:r>
          <a:endParaRPr lang="en-US" sz="2400" dirty="0"/>
        </a:p>
      </dgm:t>
    </dgm:pt>
    <dgm:pt modelId="{76E4FE80-9E92-DD4B-B010-C7D64B479C26}" type="parTrans" cxnId="{C301FB2A-D65D-274B-85C3-3D963CA7DE01}">
      <dgm:prSet/>
      <dgm:spPr/>
      <dgm:t>
        <a:bodyPr/>
        <a:lstStyle/>
        <a:p>
          <a:endParaRPr lang="en-US"/>
        </a:p>
      </dgm:t>
    </dgm:pt>
    <dgm:pt modelId="{7FC07167-4B2A-2A4B-95FA-73C916D50EB8}" type="sibTrans" cxnId="{C301FB2A-D65D-274B-85C3-3D963CA7DE01}">
      <dgm:prSet/>
      <dgm:spPr/>
      <dgm:t>
        <a:bodyPr/>
        <a:lstStyle/>
        <a:p>
          <a:endParaRPr lang="en-US"/>
        </a:p>
      </dgm:t>
    </dgm:pt>
    <dgm:pt modelId="{772D51B1-2130-2D47-8188-7E44ACA851F9}">
      <dgm:prSet phldrT="[Text]" custT="1"/>
      <dgm:spPr/>
      <dgm:t>
        <a:bodyPr/>
        <a:lstStyle/>
        <a:p>
          <a:r>
            <a:rPr lang="en-US" sz="2400" dirty="0" smtClean="0"/>
            <a:t>Inferiority</a:t>
          </a:r>
          <a:endParaRPr lang="en-US" sz="2400" dirty="0"/>
        </a:p>
      </dgm:t>
    </dgm:pt>
    <dgm:pt modelId="{CEB4A7C6-7854-FC47-B868-0E124C4DE3C4}" type="parTrans" cxnId="{36584922-69A1-0B4C-A81F-9A6E326F0505}">
      <dgm:prSet/>
      <dgm:spPr/>
      <dgm:t>
        <a:bodyPr/>
        <a:lstStyle/>
        <a:p>
          <a:endParaRPr lang="en-US"/>
        </a:p>
      </dgm:t>
    </dgm:pt>
    <dgm:pt modelId="{41F79A0E-9518-9249-9165-833A7AD4FF78}" type="sibTrans" cxnId="{36584922-69A1-0B4C-A81F-9A6E326F0505}">
      <dgm:prSet/>
      <dgm:spPr/>
      <dgm:t>
        <a:bodyPr/>
        <a:lstStyle/>
        <a:p>
          <a:endParaRPr lang="en-US"/>
        </a:p>
      </dgm:t>
    </dgm:pt>
    <dgm:pt modelId="{DD2013CB-B61F-494A-A975-F90B0D26E3CF}">
      <dgm:prSet phldrT="[Text]" custT="1"/>
      <dgm:spPr/>
      <dgm:t>
        <a:bodyPr/>
        <a:lstStyle/>
        <a:p>
          <a:r>
            <a:rPr lang="en-US" sz="2400" dirty="0" smtClean="0"/>
            <a:t>Rejection</a:t>
          </a:r>
          <a:endParaRPr lang="en-US" sz="2400" dirty="0"/>
        </a:p>
      </dgm:t>
    </dgm:pt>
    <dgm:pt modelId="{519575C9-B0DD-6A46-855B-566948EB2EA2}" type="parTrans" cxnId="{F4EE06A3-605C-D34B-BDD7-79E6182F49E9}">
      <dgm:prSet/>
      <dgm:spPr/>
      <dgm:t>
        <a:bodyPr/>
        <a:lstStyle/>
        <a:p>
          <a:endParaRPr lang="en-US"/>
        </a:p>
      </dgm:t>
    </dgm:pt>
    <dgm:pt modelId="{CA7B6B67-BE0F-0F49-8EFD-913F9AE76B70}" type="sibTrans" cxnId="{F4EE06A3-605C-D34B-BDD7-79E6182F49E9}">
      <dgm:prSet/>
      <dgm:spPr/>
      <dgm:t>
        <a:bodyPr/>
        <a:lstStyle/>
        <a:p>
          <a:endParaRPr lang="en-US"/>
        </a:p>
      </dgm:t>
    </dgm:pt>
    <dgm:pt modelId="{85FEEE2F-4819-144F-9578-C42CC99AD91F}" type="pres">
      <dgm:prSet presAssocID="{4DB871D9-3040-3D4D-AD4D-D7114BA39E8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ED40BFC-C663-E847-842E-7441DDB992FA}" type="pres">
      <dgm:prSet presAssocID="{585BD88F-825F-7D41-968C-70F6336BF0B4}" presName="Parent" presStyleLbl="node0" presStyleIdx="0" presStyleCnt="1" custScaleX="119759" custScaleY="116822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44719705-CC29-5D4B-85F1-7B98D5CF0649}" type="pres">
      <dgm:prSet presAssocID="{585BD88F-825F-7D41-968C-70F6336BF0B4}" presName="Accent1" presStyleLbl="node1" presStyleIdx="0" presStyleCnt="15"/>
      <dgm:spPr/>
    </dgm:pt>
    <dgm:pt modelId="{4ADDA695-4137-8045-93B9-47919F358D04}" type="pres">
      <dgm:prSet presAssocID="{585BD88F-825F-7D41-968C-70F6336BF0B4}" presName="Accent2" presStyleLbl="node1" presStyleIdx="1" presStyleCnt="15"/>
      <dgm:spPr/>
    </dgm:pt>
    <dgm:pt modelId="{4E6903EB-5D5A-0944-BD65-6E9ECFB15759}" type="pres">
      <dgm:prSet presAssocID="{585BD88F-825F-7D41-968C-70F6336BF0B4}" presName="Accent3" presStyleLbl="node1" presStyleIdx="2" presStyleCnt="15"/>
      <dgm:spPr/>
    </dgm:pt>
    <dgm:pt modelId="{829C8371-9F56-A242-8EF7-38041CA6CA46}" type="pres">
      <dgm:prSet presAssocID="{585BD88F-825F-7D41-968C-70F6336BF0B4}" presName="Accent4" presStyleLbl="node1" presStyleIdx="3" presStyleCnt="15"/>
      <dgm:spPr/>
    </dgm:pt>
    <dgm:pt modelId="{00616627-0AAE-B043-885B-8B2A29A9BF92}" type="pres">
      <dgm:prSet presAssocID="{585BD88F-825F-7D41-968C-70F6336BF0B4}" presName="Accent5" presStyleLbl="node1" presStyleIdx="4" presStyleCnt="15"/>
      <dgm:spPr/>
    </dgm:pt>
    <dgm:pt modelId="{DCF2AEAD-5749-5543-856B-02C30311910F}" type="pres">
      <dgm:prSet presAssocID="{585BD88F-825F-7D41-968C-70F6336BF0B4}" presName="Accent6" presStyleLbl="node1" presStyleIdx="5" presStyleCnt="15"/>
      <dgm:spPr/>
    </dgm:pt>
    <dgm:pt modelId="{7BE4FBA8-A843-5A4F-BEAE-E3EC9700DD0F}" type="pres">
      <dgm:prSet presAssocID="{F212AA5D-36F8-0A42-9CF3-8BF7DBC82131}" presName="Child1" presStyleLbl="node1" presStyleIdx="6" presStyleCnt="15" custScaleX="232527" custScaleY="223665" custLinFactNeighborX="-53119" custLinFactNeighborY="-1769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4BBE6D-730C-694D-90FA-DD9741971A75}" type="pres">
      <dgm:prSet presAssocID="{F212AA5D-36F8-0A42-9CF3-8BF7DBC82131}" presName="Accent7" presStyleCnt="0"/>
      <dgm:spPr/>
    </dgm:pt>
    <dgm:pt modelId="{02BD4623-03BC-B64C-B6C7-83A6DB3B88E4}" type="pres">
      <dgm:prSet presAssocID="{F212AA5D-36F8-0A42-9CF3-8BF7DBC82131}" presName="AccentHold1" presStyleLbl="node1" presStyleIdx="7" presStyleCnt="15"/>
      <dgm:spPr/>
    </dgm:pt>
    <dgm:pt modelId="{2C6233F4-0FC0-E04B-B1C5-FDFA07B5E976}" type="pres">
      <dgm:prSet presAssocID="{F212AA5D-36F8-0A42-9CF3-8BF7DBC82131}" presName="Accent8" presStyleCnt="0"/>
      <dgm:spPr/>
    </dgm:pt>
    <dgm:pt modelId="{CD434EDA-6A2F-654F-B9E4-9FDA2950DAA1}" type="pres">
      <dgm:prSet presAssocID="{F212AA5D-36F8-0A42-9CF3-8BF7DBC82131}" presName="AccentHold2" presStyleLbl="node1" presStyleIdx="8" presStyleCnt="15"/>
      <dgm:spPr/>
    </dgm:pt>
    <dgm:pt modelId="{DC6007D7-1526-5B4E-BC10-335F8F321D39}" type="pres">
      <dgm:prSet presAssocID="{DD2013CB-B61F-494A-A975-F90B0D26E3CF}" presName="Child2" presStyleLbl="node1" presStyleIdx="9" presStyleCnt="15" custScaleX="207949" custScaleY="192009" custLinFactNeighborX="27930" custLinFactNeighborY="744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DF40B16-B3F1-D743-ADD0-368AA0D4F935}" type="pres">
      <dgm:prSet presAssocID="{DD2013CB-B61F-494A-A975-F90B0D26E3CF}" presName="Accent9" presStyleCnt="0"/>
      <dgm:spPr/>
    </dgm:pt>
    <dgm:pt modelId="{6D584150-16E9-4940-BF7B-A1CF123BD428}" type="pres">
      <dgm:prSet presAssocID="{DD2013CB-B61F-494A-A975-F90B0D26E3CF}" presName="AccentHold1" presStyleLbl="node1" presStyleIdx="10" presStyleCnt="15"/>
      <dgm:spPr/>
    </dgm:pt>
    <dgm:pt modelId="{E59D87C5-4A26-B14A-B400-FC110CE3833C}" type="pres">
      <dgm:prSet presAssocID="{DD2013CB-B61F-494A-A975-F90B0D26E3CF}" presName="Accent10" presStyleCnt="0"/>
      <dgm:spPr/>
    </dgm:pt>
    <dgm:pt modelId="{DF980CCB-6E73-1940-9F20-63C2E8901915}" type="pres">
      <dgm:prSet presAssocID="{DD2013CB-B61F-494A-A975-F90B0D26E3CF}" presName="AccentHold2" presStyleLbl="node1" presStyleIdx="11" presStyleCnt="15"/>
      <dgm:spPr/>
    </dgm:pt>
    <dgm:pt modelId="{E0615076-30E5-414C-9F73-ACDDF7157ACF}" type="pres">
      <dgm:prSet presAssocID="{DD2013CB-B61F-494A-A975-F90B0D26E3CF}" presName="Accent11" presStyleCnt="0"/>
      <dgm:spPr/>
    </dgm:pt>
    <dgm:pt modelId="{5EFA5CEF-135B-A649-8287-B2EEC1D70A14}" type="pres">
      <dgm:prSet presAssocID="{DD2013CB-B61F-494A-A975-F90B0D26E3CF}" presName="AccentHold3" presStyleLbl="node1" presStyleIdx="12" presStyleCnt="15"/>
      <dgm:spPr/>
    </dgm:pt>
    <dgm:pt modelId="{A73218F1-C08C-0C40-AA0A-1F4D9257C44E}" type="pres">
      <dgm:prSet presAssocID="{772D51B1-2130-2D47-8188-7E44ACA851F9}" presName="Child3" presStyleLbl="node1" presStyleIdx="13" presStyleCnt="15" custScaleX="208967" custScaleY="191707" custLinFactNeighborX="-79024" custLinFactNeighborY="93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69F226E-89BE-A645-BC5C-D317CF588303}" type="pres">
      <dgm:prSet presAssocID="{772D51B1-2130-2D47-8188-7E44ACA851F9}" presName="Accent12" presStyleCnt="0"/>
      <dgm:spPr/>
    </dgm:pt>
    <dgm:pt modelId="{B6319B98-1E97-4840-B334-227A63D35845}" type="pres">
      <dgm:prSet presAssocID="{772D51B1-2130-2D47-8188-7E44ACA851F9}" presName="AccentHold1" presStyleLbl="node1" presStyleIdx="14" presStyleCnt="15"/>
      <dgm:spPr/>
    </dgm:pt>
  </dgm:ptLst>
  <dgm:cxnLst>
    <dgm:cxn modelId="{C301FB2A-D65D-274B-85C3-3D963CA7DE01}" srcId="{585BD88F-825F-7D41-968C-70F6336BF0B4}" destId="{F212AA5D-36F8-0A42-9CF3-8BF7DBC82131}" srcOrd="0" destOrd="0" parTransId="{76E4FE80-9E92-DD4B-B010-C7D64B479C26}" sibTransId="{7FC07167-4B2A-2A4B-95FA-73C916D50EB8}"/>
    <dgm:cxn modelId="{7113B0C8-4304-2844-B343-2891BA34F176}" type="presOf" srcId="{F212AA5D-36F8-0A42-9CF3-8BF7DBC82131}" destId="{7BE4FBA8-A843-5A4F-BEAE-E3EC9700DD0F}" srcOrd="0" destOrd="0" presId="urn:microsoft.com/office/officeart/2009/3/layout/CircleRelationship"/>
    <dgm:cxn modelId="{F4EE06A3-605C-D34B-BDD7-79E6182F49E9}" srcId="{585BD88F-825F-7D41-968C-70F6336BF0B4}" destId="{DD2013CB-B61F-494A-A975-F90B0D26E3CF}" srcOrd="1" destOrd="0" parTransId="{519575C9-B0DD-6A46-855B-566948EB2EA2}" sibTransId="{CA7B6B67-BE0F-0F49-8EFD-913F9AE76B70}"/>
    <dgm:cxn modelId="{A1EACD02-D8AB-C842-9D75-84D0992DD1DD}" type="presOf" srcId="{585BD88F-825F-7D41-968C-70F6336BF0B4}" destId="{EED40BFC-C663-E847-842E-7441DDB992FA}" srcOrd="0" destOrd="0" presId="urn:microsoft.com/office/officeart/2009/3/layout/CircleRelationship"/>
    <dgm:cxn modelId="{D6AF1A5C-3206-9A4B-81AE-CB9BCAAD849C}" type="presOf" srcId="{772D51B1-2130-2D47-8188-7E44ACA851F9}" destId="{A73218F1-C08C-0C40-AA0A-1F4D9257C44E}" srcOrd="0" destOrd="0" presId="urn:microsoft.com/office/officeart/2009/3/layout/CircleRelationship"/>
    <dgm:cxn modelId="{36584922-69A1-0B4C-A81F-9A6E326F0505}" srcId="{585BD88F-825F-7D41-968C-70F6336BF0B4}" destId="{772D51B1-2130-2D47-8188-7E44ACA851F9}" srcOrd="2" destOrd="0" parTransId="{CEB4A7C6-7854-FC47-B868-0E124C4DE3C4}" sibTransId="{41F79A0E-9518-9249-9165-833A7AD4FF78}"/>
    <dgm:cxn modelId="{24031254-88EC-B649-80E1-5D76BB6269AB}" srcId="{4DB871D9-3040-3D4D-AD4D-D7114BA39E8F}" destId="{585BD88F-825F-7D41-968C-70F6336BF0B4}" srcOrd="0" destOrd="0" parTransId="{8057E762-4508-704C-B9F6-2B1F0DEF2D00}" sibTransId="{5AAAED67-E19D-CF4F-89DF-A9D667D08E34}"/>
    <dgm:cxn modelId="{E48CDA61-EC9D-2548-9B26-3BB42DCED0D1}" type="presOf" srcId="{DD2013CB-B61F-494A-A975-F90B0D26E3CF}" destId="{DC6007D7-1526-5B4E-BC10-335F8F321D39}" srcOrd="0" destOrd="0" presId="urn:microsoft.com/office/officeart/2009/3/layout/CircleRelationship"/>
    <dgm:cxn modelId="{62BA7992-7880-EC4A-B3FC-9075932E172C}" type="presOf" srcId="{4DB871D9-3040-3D4D-AD4D-D7114BA39E8F}" destId="{85FEEE2F-4819-144F-9578-C42CC99AD91F}" srcOrd="0" destOrd="0" presId="urn:microsoft.com/office/officeart/2009/3/layout/CircleRelationship"/>
    <dgm:cxn modelId="{12BDDE89-5735-314B-B67D-80B2273FC8EA}" type="presParOf" srcId="{85FEEE2F-4819-144F-9578-C42CC99AD91F}" destId="{EED40BFC-C663-E847-842E-7441DDB992FA}" srcOrd="0" destOrd="0" presId="urn:microsoft.com/office/officeart/2009/3/layout/CircleRelationship"/>
    <dgm:cxn modelId="{B164AD54-7A06-7D40-A9F5-2976EC128D96}" type="presParOf" srcId="{85FEEE2F-4819-144F-9578-C42CC99AD91F}" destId="{44719705-CC29-5D4B-85F1-7B98D5CF0649}" srcOrd="1" destOrd="0" presId="urn:microsoft.com/office/officeart/2009/3/layout/CircleRelationship"/>
    <dgm:cxn modelId="{F061388A-4B7A-ED4C-85BC-EDA7457BDC0A}" type="presParOf" srcId="{85FEEE2F-4819-144F-9578-C42CC99AD91F}" destId="{4ADDA695-4137-8045-93B9-47919F358D04}" srcOrd="2" destOrd="0" presId="urn:microsoft.com/office/officeart/2009/3/layout/CircleRelationship"/>
    <dgm:cxn modelId="{FFCFF5E8-54B8-4241-8335-3D7D756F827A}" type="presParOf" srcId="{85FEEE2F-4819-144F-9578-C42CC99AD91F}" destId="{4E6903EB-5D5A-0944-BD65-6E9ECFB15759}" srcOrd="3" destOrd="0" presId="urn:microsoft.com/office/officeart/2009/3/layout/CircleRelationship"/>
    <dgm:cxn modelId="{785E166C-5C54-1D45-9511-7780C422A07F}" type="presParOf" srcId="{85FEEE2F-4819-144F-9578-C42CC99AD91F}" destId="{829C8371-9F56-A242-8EF7-38041CA6CA46}" srcOrd="4" destOrd="0" presId="urn:microsoft.com/office/officeart/2009/3/layout/CircleRelationship"/>
    <dgm:cxn modelId="{8720797A-F450-EE45-9EB9-D3AC0C8A4E95}" type="presParOf" srcId="{85FEEE2F-4819-144F-9578-C42CC99AD91F}" destId="{00616627-0AAE-B043-885B-8B2A29A9BF92}" srcOrd="5" destOrd="0" presId="urn:microsoft.com/office/officeart/2009/3/layout/CircleRelationship"/>
    <dgm:cxn modelId="{AF70E05B-41A0-EF45-8DBF-6A0596255B37}" type="presParOf" srcId="{85FEEE2F-4819-144F-9578-C42CC99AD91F}" destId="{DCF2AEAD-5749-5543-856B-02C30311910F}" srcOrd="6" destOrd="0" presId="urn:microsoft.com/office/officeart/2009/3/layout/CircleRelationship"/>
    <dgm:cxn modelId="{7B0EBCC8-2AF0-CA4C-8017-EA404A176E3F}" type="presParOf" srcId="{85FEEE2F-4819-144F-9578-C42CC99AD91F}" destId="{7BE4FBA8-A843-5A4F-BEAE-E3EC9700DD0F}" srcOrd="7" destOrd="0" presId="urn:microsoft.com/office/officeart/2009/3/layout/CircleRelationship"/>
    <dgm:cxn modelId="{401119AE-3739-1342-86CB-534A44E42680}" type="presParOf" srcId="{85FEEE2F-4819-144F-9578-C42CC99AD91F}" destId="{694BBE6D-730C-694D-90FA-DD9741971A75}" srcOrd="8" destOrd="0" presId="urn:microsoft.com/office/officeart/2009/3/layout/CircleRelationship"/>
    <dgm:cxn modelId="{FD75F18D-57B7-2E46-A4FC-7F727457D19D}" type="presParOf" srcId="{694BBE6D-730C-694D-90FA-DD9741971A75}" destId="{02BD4623-03BC-B64C-B6C7-83A6DB3B88E4}" srcOrd="0" destOrd="0" presId="urn:microsoft.com/office/officeart/2009/3/layout/CircleRelationship"/>
    <dgm:cxn modelId="{0DEE8821-FFE2-934C-869F-A58C58FB7BB6}" type="presParOf" srcId="{85FEEE2F-4819-144F-9578-C42CC99AD91F}" destId="{2C6233F4-0FC0-E04B-B1C5-FDFA07B5E976}" srcOrd="9" destOrd="0" presId="urn:microsoft.com/office/officeart/2009/3/layout/CircleRelationship"/>
    <dgm:cxn modelId="{63CFEB57-8C94-E547-AE9E-B5F3C703811F}" type="presParOf" srcId="{2C6233F4-0FC0-E04B-B1C5-FDFA07B5E976}" destId="{CD434EDA-6A2F-654F-B9E4-9FDA2950DAA1}" srcOrd="0" destOrd="0" presId="urn:microsoft.com/office/officeart/2009/3/layout/CircleRelationship"/>
    <dgm:cxn modelId="{27C123B2-F93B-094A-BC65-E9AC2BD43D2E}" type="presParOf" srcId="{85FEEE2F-4819-144F-9578-C42CC99AD91F}" destId="{DC6007D7-1526-5B4E-BC10-335F8F321D39}" srcOrd="10" destOrd="0" presId="urn:microsoft.com/office/officeart/2009/3/layout/CircleRelationship"/>
    <dgm:cxn modelId="{071A0723-CD9F-0E4E-8CA0-2E2F1A220D36}" type="presParOf" srcId="{85FEEE2F-4819-144F-9578-C42CC99AD91F}" destId="{5DF40B16-B3F1-D743-ADD0-368AA0D4F935}" srcOrd="11" destOrd="0" presId="urn:microsoft.com/office/officeart/2009/3/layout/CircleRelationship"/>
    <dgm:cxn modelId="{8400FFCE-0563-0A49-91A5-7610C5552CC8}" type="presParOf" srcId="{5DF40B16-B3F1-D743-ADD0-368AA0D4F935}" destId="{6D584150-16E9-4940-BF7B-A1CF123BD428}" srcOrd="0" destOrd="0" presId="urn:microsoft.com/office/officeart/2009/3/layout/CircleRelationship"/>
    <dgm:cxn modelId="{DD1C7580-3725-CA4F-8575-E0B2BFF069D1}" type="presParOf" srcId="{85FEEE2F-4819-144F-9578-C42CC99AD91F}" destId="{E59D87C5-4A26-B14A-B400-FC110CE3833C}" srcOrd="12" destOrd="0" presId="urn:microsoft.com/office/officeart/2009/3/layout/CircleRelationship"/>
    <dgm:cxn modelId="{4AA790BF-0E0B-954F-8634-5B711FC2CFD1}" type="presParOf" srcId="{E59D87C5-4A26-B14A-B400-FC110CE3833C}" destId="{DF980CCB-6E73-1940-9F20-63C2E8901915}" srcOrd="0" destOrd="0" presId="urn:microsoft.com/office/officeart/2009/3/layout/CircleRelationship"/>
    <dgm:cxn modelId="{C4C87B8C-C662-7344-8027-B2895DEED39F}" type="presParOf" srcId="{85FEEE2F-4819-144F-9578-C42CC99AD91F}" destId="{E0615076-30E5-414C-9F73-ACDDF7157ACF}" srcOrd="13" destOrd="0" presId="urn:microsoft.com/office/officeart/2009/3/layout/CircleRelationship"/>
    <dgm:cxn modelId="{0E3993CE-3AAA-DC46-9AAF-B8DE11BEFFB8}" type="presParOf" srcId="{E0615076-30E5-414C-9F73-ACDDF7157ACF}" destId="{5EFA5CEF-135B-A649-8287-B2EEC1D70A14}" srcOrd="0" destOrd="0" presId="urn:microsoft.com/office/officeart/2009/3/layout/CircleRelationship"/>
    <dgm:cxn modelId="{2C43FCFC-A2D2-FB4E-BBF0-C865C0D8D13D}" type="presParOf" srcId="{85FEEE2F-4819-144F-9578-C42CC99AD91F}" destId="{A73218F1-C08C-0C40-AA0A-1F4D9257C44E}" srcOrd="14" destOrd="0" presId="urn:microsoft.com/office/officeart/2009/3/layout/CircleRelationship"/>
    <dgm:cxn modelId="{DF2BFA85-2698-9142-9C82-682E75A19284}" type="presParOf" srcId="{85FEEE2F-4819-144F-9578-C42CC99AD91F}" destId="{569F226E-89BE-A645-BC5C-D317CF588303}" srcOrd="15" destOrd="0" presId="urn:microsoft.com/office/officeart/2009/3/layout/CircleRelationship"/>
    <dgm:cxn modelId="{A3D4BD6A-AFF2-AD42-B240-61B8BDD9B015}" type="presParOf" srcId="{569F226E-89BE-A645-BC5C-D317CF588303}" destId="{B6319B98-1E97-4840-B334-227A63D35845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B871D9-3040-3D4D-AD4D-D7114BA39E8F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5BD88F-825F-7D41-968C-70F6336BF0B4}">
      <dgm:prSet phldrT="[Text]" custT="1"/>
      <dgm:spPr/>
      <dgm:t>
        <a:bodyPr/>
        <a:lstStyle/>
        <a:p>
          <a:r>
            <a:rPr lang="en-US" sz="3000" dirty="0" smtClean="0"/>
            <a:t>God’s FORGIVENESS</a:t>
          </a:r>
          <a:endParaRPr lang="en-US" sz="3000" dirty="0"/>
        </a:p>
      </dgm:t>
    </dgm:pt>
    <dgm:pt modelId="{8057E762-4508-704C-B9F6-2B1F0DEF2D00}" type="parTrans" cxnId="{24031254-88EC-B649-80E1-5D76BB6269AB}">
      <dgm:prSet/>
      <dgm:spPr/>
      <dgm:t>
        <a:bodyPr/>
        <a:lstStyle/>
        <a:p>
          <a:endParaRPr lang="en-US"/>
        </a:p>
      </dgm:t>
    </dgm:pt>
    <dgm:pt modelId="{5AAAED67-E19D-CF4F-89DF-A9D667D08E34}" type="sibTrans" cxnId="{24031254-88EC-B649-80E1-5D76BB6269AB}">
      <dgm:prSet/>
      <dgm:spPr/>
      <dgm:t>
        <a:bodyPr/>
        <a:lstStyle/>
        <a:p>
          <a:endParaRPr lang="en-US"/>
        </a:p>
      </dgm:t>
    </dgm:pt>
    <dgm:pt modelId="{F212AA5D-36F8-0A42-9CF3-8BF7DBC82131}">
      <dgm:prSet phldrT="[Text]" custT="1"/>
      <dgm:spPr/>
      <dgm:t>
        <a:bodyPr/>
        <a:lstStyle/>
        <a:p>
          <a:r>
            <a:rPr lang="en-US" sz="2400" dirty="0" smtClean="0"/>
            <a:t>Bitterness</a:t>
          </a:r>
          <a:endParaRPr lang="en-US" sz="2400" dirty="0"/>
        </a:p>
      </dgm:t>
    </dgm:pt>
    <dgm:pt modelId="{76E4FE80-9E92-DD4B-B010-C7D64B479C26}" type="parTrans" cxnId="{C301FB2A-D65D-274B-85C3-3D963CA7DE01}">
      <dgm:prSet/>
      <dgm:spPr/>
      <dgm:t>
        <a:bodyPr/>
        <a:lstStyle/>
        <a:p>
          <a:endParaRPr lang="en-US"/>
        </a:p>
      </dgm:t>
    </dgm:pt>
    <dgm:pt modelId="{7FC07167-4B2A-2A4B-95FA-73C916D50EB8}" type="sibTrans" cxnId="{C301FB2A-D65D-274B-85C3-3D963CA7DE01}">
      <dgm:prSet/>
      <dgm:spPr/>
      <dgm:t>
        <a:bodyPr/>
        <a:lstStyle/>
        <a:p>
          <a:endParaRPr lang="en-US"/>
        </a:p>
      </dgm:t>
    </dgm:pt>
    <dgm:pt modelId="{772D51B1-2130-2D47-8188-7E44ACA851F9}">
      <dgm:prSet phldrT="[Text]" custT="1"/>
      <dgm:spPr/>
      <dgm:t>
        <a:bodyPr/>
        <a:lstStyle/>
        <a:p>
          <a:r>
            <a:rPr lang="en-US" sz="2400" dirty="0" smtClean="0"/>
            <a:t>Vengeance</a:t>
          </a:r>
          <a:endParaRPr lang="en-US" sz="2400" dirty="0"/>
        </a:p>
      </dgm:t>
    </dgm:pt>
    <dgm:pt modelId="{CEB4A7C6-7854-FC47-B868-0E124C4DE3C4}" type="parTrans" cxnId="{36584922-69A1-0B4C-A81F-9A6E326F0505}">
      <dgm:prSet/>
      <dgm:spPr/>
      <dgm:t>
        <a:bodyPr/>
        <a:lstStyle/>
        <a:p>
          <a:endParaRPr lang="en-US"/>
        </a:p>
      </dgm:t>
    </dgm:pt>
    <dgm:pt modelId="{41F79A0E-9518-9249-9165-833A7AD4FF78}" type="sibTrans" cxnId="{36584922-69A1-0B4C-A81F-9A6E326F0505}">
      <dgm:prSet/>
      <dgm:spPr/>
      <dgm:t>
        <a:bodyPr/>
        <a:lstStyle/>
        <a:p>
          <a:endParaRPr lang="en-US"/>
        </a:p>
      </dgm:t>
    </dgm:pt>
    <dgm:pt modelId="{DD2013CB-B61F-494A-A975-F90B0D26E3CF}">
      <dgm:prSet phldrT="[Text]" custT="1"/>
      <dgm:spPr/>
      <dgm:t>
        <a:bodyPr/>
        <a:lstStyle/>
        <a:p>
          <a:r>
            <a:rPr lang="en-US" sz="2400" dirty="0" smtClean="0"/>
            <a:t>Failure</a:t>
          </a:r>
          <a:endParaRPr lang="en-US" sz="2400" dirty="0"/>
        </a:p>
      </dgm:t>
    </dgm:pt>
    <dgm:pt modelId="{519575C9-B0DD-6A46-855B-566948EB2EA2}" type="parTrans" cxnId="{F4EE06A3-605C-D34B-BDD7-79E6182F49E9}">
      <dgm:prSet/>
      <dgm:spPr/>
      <dgm:t>
        <a:bodyPr/>
        <a:lstStyle/>
        <a:p>
          <a:endParaRPr lang="en-US"/>
        </a:p>
      </dgm:t>
    </dgm:pt>
    <dgm:pt modelId="{CA7B6B67-BE0F-0F49-8EFD-913F9AE76B70}" type="sibTrans" cxnId="{F4EE06A3-605C-D34B-BDD7-79E6182F49E9}">
      <dgm:prSet/>
      <dgm:spPr/>
      <dgm:t>
        <a:bodyPr/>
        <a:lstStyle/>
        <a:p>
          <a:endParaRPr lang="en-US"/>
        </a:p>
      </dgm:t>
    </dgm:pt>
    <dgm:pt modelId="{85FEEE2F-4819-144F-9578-C42CC99AD91F}" type="pres">
      <dgm:prSet presAssocID="{4DB871D9-3040-3D4D-AD4D-D7114BA39E8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ED40BFC-C663-E847-842E-7441DDB992FA}" type="pres">
      <dgm:prSet presAssocID="{585BD88F-825F-7D41-968C-70F6336BF0B4}" presName="Parent" presStyleLbl="node0" presStyleIdx="0" presStyleCnt="1" custScaleX="135293" custScaleY="116822" custLinFactNeighborX="4111" custLinFactNeighborY="6053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44719705-CC29-5D4B-85F1-7B98D5CF0649}" type="pres">
      <dgm:prSet presAssocID="{585BD88F-825F-7D41-968C-70F6336BF0B4}" presName="Accent1" presStyleLbl="node1" presStyleIdx="0" presStyleCnt="15"/>
      <dgm:spPr/>
    </dgm:pt>
    <dgm:pt modelId="{4ADDA695-4137-8045-93B9-47919F358D04}" type="pres">
      <dgm:prSet presAssocID="{585BD88F-825F-7D41-968C-70F6336BF0B4}" presName="Accent2" presStyleLbl="node1" presStyleIdx="1" presStyleCnt="15"/>
      <dgm:spPr/>
    </dgm:pt>
    <dgm:pt modelId="{4E6903EB-5D5A-0944-BD65-6E9ECFB15759}" type="pres">
      <dgm:prSet presAssocID="{585BD88F-825F-7D41-968C-70F6336BF0B4}" presName="Accent3" presStyleLbl="node1" presStyleIdx="2" presStyleCnt="15"/>
      <dgm:spPr/>
    </dgm:pt>
    <dgm:pt modelId="{829C8371-9F56-A242-8EF7-38041CA6CA46}" type="pres">
      <dgm:prSet presAssocID="{585BD88F-825F-7D41-968C-70F6336BF0B4}" presName="Accent4" presStyleLbl="node1" presStyleIdx="3" presStyleCnt="15"/>
      <dgm:spPr/>
    </dgm:pt>
    <dgm:pt modelId="{00616627-0AAE-B043-885B-8B2A29A9BF92}" type="pres">
      <dgm:prSet presAssocID="{585BD88F-825F-7D41-968C-70F6336BF0B4}" presName="Accent5" presStyleLbl="node1" presStyleIdx="4" presStyleCnt="15"/>
      <dgm:spPr/>
    </dgm:pt>
    <dgm:pt modelId="{DCF2AEAD-5749-5543-856B-02C30311910F}" type="pres">
      <dgm:prSet presAssocID="{585BD88F-825F-7D41-968C-70F6336BF0B4}" presName="Accent6" presStyleLbl="node1" presStyleIdx="5" presStyleCnt="15" custLinFactY="100000" custLinFactNeighborY="153952"/>
      <dgm:spPr/>
    </dgm:pt>
    <dgm:pt modelId="{7BE4FBA8-A843-5A4F-BEAE-E3EC9700DD0F}" type="pres">
      <dgm:prSet presAssocID="{F212AA5D-36F8-0A42-9CF3-8BF7DBC82131}" presName="Child1" presStyleLbl="node1" presStyleIdx="6" presStyleCnt="15" custScaleX="188861" custScaleY="182393" custLinFactNeighborX="-62510" custLinFactNeighborY="-482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4BBE6D-730C-694D-90FA-DD9741971A75}" type="pres">
      <dgm:prSet presAssocID="{F212AA5D-36F8-0A42-9CF3-8BF7DBC82131}" presName="Accent7" presStyleCnt="0"/>
      <dgm:spPr/>
    </dgm:pt>
    <dgm:pt modelId="{02BD4623-03BC-B64C-B6C7-83A6DB3B88E4}" type="pres">
      <dgm:prSet presAssocID="{F212AA5D-36F8-0A42-9CF3-8BF7DBC82131}" presName="AccentHold1" presStyleLbl="node1" presStyleIdx="7" presStyleCnt="15"/>
      <dgm:spPr/>
    </dgm:pt>
    <dgm:pt modelId="{2C6233F4-0FC0-E04B-B1C5-FDFA07B5E976}" type="pres">
      <dgm:prSet presAssocID="{F212AA5D-36F8-0A42-9CF3-8BF7DBC82131}" presName="Accent8" presStyleCnt="0"/>
      <dgm:spPr/>
    </dgm:pt>
    <dgm:pt modelId="{CD434EDA-6A2F-654F-B9E4-9FDA2950DAA1}" type="pres">
      <dgm:prSet presAssocID="{F212AA5D-36F8-0A42-9CF3-8BF7DBC82131}" presName="AccentHold2" presStyleLbl="node1" presStyleIdx="8" presStyleCnt="15"/>
      <dgm:spPr/>
    </dgm:pt>
    <dgm:pt modelId="{DC6007D7-1526-5B4E-BC10-335F8F321D39}" type="pres">
      <dgm:prSet presAssocID="{DD2013CB-B61F-494A-A975-F90B0D26E3CF}" presName="Child2" presStyleLbl="node1" presStyleIdx="9" presStyleCnt="15" custScaleX="160623" custScaleY="157005" custLinFactNeighborX="32409" custLinFactNeighborY="997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DF40B16-B3F1-D743-ADD0-368AA0D4F935}" type="pres">
      <dgm:prSet presAssocID="{DD2013CB-B61F-494A-A975-F90B0D26E3CF}" presName="Accent9" presStyleCnt="0"/>
      <dgm:spPr/>
    </dgm:pt>
    <dgm:pt modelId="{6D584150-16E9-4940-BF7B-A1CF123BD428}" type="pres">
      <dgm:prSet presAssocID="{DD2013CB-B61F-494A-A975-F90B0D26E3CF}" presName="AccentHold1" presStyleLbl="node1" presStyleIdx="10" presStyleCnt="15"/>
      <dgm:spPr/>
    </dgm:pt>
    <dgm:pt modelId="{E59D87C5-4A26-B14A-B400-FC110CE3833C}" type="pres">
      <dgm:prSet presAssocID="{DD2013CB-B61F-494A-A975-F90B0D26E3CF}" presName="Accent10" presStyleCnt="0"/>
      <dgm:spPr/>
    </dgm:pt>
    <dgm:pt modelId="{DF980CCB-6E73-1940-9F20-63C2E8901915}" type="pres">
      <dgm:prSet presAssocID="{DD2013CB-B61F-494A-A975-F90B0D26E3CF}" presName="AccentHold2" presStyleLbl="node1" presStyleIdx="11" presStyleCnt="15"/>
      <dgm:spPr/>
    </dgm:pt>
    <dgm:pt modelId="{E0615076-30E5-414C-9F73-ACDDF7157ACF}" type="pres">
      <dgm:prSet presAssocID="{DD2013CB-B61F-494A-A975-F90B0D26E3CF}" presName="Accent11" presStyleCnt="0"/>
      <dgm:spPr/>
    </dgm:pt>
    <dgm:pt modelId="{5EFA5CEF-135B-A649-8287-B2EEC1D70A14}" type="pres">
      <dgm:prSet presAssocID="{DD2013CB-B61F-494A-A975-F90B0D26E3CF}" presName="AccentHold3" presStyleLbl="node1" presStyleIdx="12" presStyleCnt="15"/>
      <dgm:spPr/>
    </dgm:pt>
    <dgm:pt modelId="{A73218F1-C08C-0C40-AA0A-1F4D9257C44E}" type="pres">
      <dgm:prSet presAssocID="{772D51B1-2130-2D47-8188-7E44ACA851F9}" presName="Child3" presStyleLbl="node1" presStyleIdx="13" presStyleCnt="15" custScaleX="198204" custScaleY="190296" custLinFactNeighborX="-24720" custLinFactNeighborY="-1095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69F226E-89BE-A645-BC5C-D317CF588303}" type="pres">
      <dgm:prSet presAssocID="{772D51B1-2130-2D47-8188-7E44ACA851F9}" presName="Accent12" presStyleCnt="0"/>
      <dgm:spPr/>
    </dgm:pt>
    <dgm:pt modelId="{B6319B98-1E97-4840-B334-227A63D35845}" type="pres">
      <dgm:prSet presAssocID="{772D51B1-2130-2D47-8188-7E44ACA851F9}" presName="AccentHold1" presStyleLbl="node1" presStyleIdx="14" presStyleCnt="15" custLinFactX="178195" custLinFactNeighborX="200000" custLinFactNeighborY="-33998"/>
      <dgm:spPr/>
    </dgm:pt>
  </dgm:ptLst>
  <dgm:cxnLst>
    <dgm:cxn modelId="{8E38CA75-6452-E747-B8CD-18F0237E9440}" type="presOf" srcId="{4DB871D9-3040-3D4D-AD4D-D7114BA39E8F}" destId="{85FEEE2F-4819-144F-9578-C42CC99AD91F}" srcOrd="0" destOrd="0" presId="urn:microsoft.com/office/officeart/2009/3/layout/CircleRelationship"/>
    <dgm:cxn modelId="{C301FB2A-D65D-274B-85C3-3D963CA7DE01}" srcId="{585BD88F-825F-7D41-968C-70F6336BF0B4}" destId="{F212AA5D-36F8-0A42-9CF3-8BF7DBC82131}" srcOrd="0" destOrd="0" parTransId="{76E4FE80-9E92-DD4B-B010-C7D64B479C26}" sibTransId="{7FC07167-4B2A-2A4B-95FA-73C916D50EB8}"/>
    <dgm:cxn modelId="{F4EE06A3-605C-D34B-BDD7-79E6182F49E9}" srcId="{585BD88F-825F-7D41-968C-70F6336BF0B4}" destId="{DD2013CB-B61F-494A-A975-F90B0D26E3CF}" srcOrd="1" destOrd="0" parTransId="{519575C9-B0DD-6A46-855B-566948EB2EA2}" sibTransId="{CA7B6B67-BE0F-0F49-8EFD-913F9AE76B70}"/>
    <dgm:cxn modelId="{C9C30E07-27DE-A242-895B-3ACF45D9189E}" type="presOf" srcId="{585BD88F-825F-7D41-968C-70F6336BF0B4}" destId="{EED40BFC-C663-E847-842E-7441DDB992FA}" srcOrd="0" destOrd="0" presId="urn:microsoft.com/office/officeart/2009/3/layout/CircleRelationship"/>
    <dgm:cxn modelId="{DAD5B1E3-DD83-5443-9E42-7FB46D9D435C}" type="presOf" srcId="{F212AA5D-36F8-0A42-9CF3-8BF7DBC82131}" destId="{7BE4FBA8-A843-5A4F-BEAE-E3EC9700DD0F}" srcOrd="0" destOrd="0" presId="urn:microsoft.com/office/officeart/2009/3/layout/CircleRelationship"/>
    <dgm:cxn modelId="{36584922-69A1-0B4C-A81F-9A6E326F0505}" srcId="{585BD88F-825F-7D41-968C-70F6336BF0B4}" destId="{772D51B1-2130-2D47-8188-7E44ACA851F9}" srcOrd="2" destOrd="0" parTransId="{CEB4A7C6-7854-FC47-B868-0E124C4DE3C4}" sibTransId="{41F79A0E-9518-9249-9165-833A7AD4FF78}"/>
    <dgm:cxn modelId="{979730D5-3F9D-424D-B066-A46E48A96DCA}" type="presOf" srcId="{772D51B1-2130-2D47-8188-7E44ACA851F9}" destId="{A73218F1-C08C-0C40-AA0A-1F4D9257C44E}" srcOrd="0" destOrd="0" presId="urn:microsoft.com/office/officeart/2009/3/layout/CircleRelationship"/>
    <dgm:cxn modelId="{24031254-88EC-B649-80E1-5D76BB6269AB}" srcId="{4DB871D9-3040-3D4D-AD4D-D7114BA39E8F}" destId="{585BD88F-825F-7D41-968C-70F6336BF0B4}" srcOrd="0" destOrd="0" parTransId="{8057E762-4508-704C-B9F6-2B1F0DEF2D00}" sibTransId="{5AAAED67-E19D-CF4F-89DF-A9D667D08E34}"/>
    <dgm:cxn modelId="{15B7B227-C1EF-3A48-A7DC-513CFFA90103}" type="presOf" srcId="{DD2013CB-B61F-494A-A975-F90B0D26E3CF}" destId="{DC6007D7-1526-5B4E-BC10-335F8F321D39}" srcOrd="0" destOrd="0" presId="urn:microsoft.com/office/officeart/2009/3/layout/CircleRelationship"/>
    <dgm:cxn modelId="{43946D3D-CAA2-1A48-814F-4C9D9A4B633E}" type="presParOf" srcId="{85FEEE2F-4819-144F-9578-C42CC99AD91F}" destId="{EED40BFC-C663-E847-842E-7441DDB992FA}" srcOrd="0" destOrd="0" presId="urn:microsoft.com/office/officeart/2009/3/layout/CircleRelationship"/>
    <dgm:cxn modelId="{46DC340B-B4A2-6B46-BDA6-B4CF6E104EC2}" type="presParOf" srcId="{85FEEE2F-4819-144F-9578-C42CC99AD91F}" destId="{44719705-CC29-5D4B-85F1-7B98D5CF0649}" srcOrd="1" destOrd="0" presId="urn:microsoft.com/office/officeart/2009/3/layout/CircleRelationship"/>
    <dgm:cxn modelId="{58784B4A-1860-6943-B421-136273783C2A}" type="presParOf" srcId="{85FEEE2F-4819-144F-9578-C42CC99AD91F}" destId="{4ADDA695-4137-8045-93B9-47919F358D04}" srcOrd="2" destOrd="0" presId="urn:microsoft.com/office/officeart/2009/3/layout/CircleRelationship"/>
    <dgm:cxn modelId="{47679D6F-392A-474C-90DB-7CEFD27E4C18}" type="presParOf" srcId="{85FEEE2F-4819-144F-9578-C42CC99AD91F}" destId="{4E6903EB-5D5A-0944-BD65-6E9ECFB15759}" srcOrd="3" destOrd="0" presId="urn:microsoft.com/office/officeart/2009/3/layout/CircleRelationship"/>
    <dgm:cxn modelId="{AB83535A-E2C4-1440-904D-B735B2E7EEAB}" type="presParOf" srcId="{85FEEE2F-4819-144F-9578-C42CC99AD91F}" destId="{829C8371-9F56-A242-8EF7-38041CA6CA46}" srcOrd="4" destOrd="0" presId="urn:microsoft.com/office/officeart/2009/3/layout/CircleRelationship"/>
    <dgm:cxn modelId="{BB9C7C86-C3FA-8547-90A4-4C56AE01C718}" type="presParOf" srcId="{85FEEE2F-4819-144F-9578-C42CC99AD91F}" destId="{00616627-0AAE-B043-885B-8B2A29A9BF92}" srcOrd="5" destOrd="0" presId="urn:microsoft.com/office/officeart/2009/3/layout/CircleRelationship"/>
    <dgm:cxn modelId="{B87B7F8D-2C21-DC48-AD37-4B7D0B7E4F16}" type="presParOf" srcId="{85FEEE2F-4819-144F-9578-C42CC99AD91F}" destId="{DCF2AEAD-5749-5543-856B-02C30311910F}" srcOrd="6" destOrd="0" presId="urn:microsoft.com/office/officeart/2009/3/layout/CircleRelationship"/>
    <dgm:cxn modelId="{1024AE76-6DFD-3B46-A264-80975B49FE3E}" type="presParOf" srcId="{85FEEE2F-4819-144F-9578-C42CC99AD91F}" destId="{7BE4FBA8-A843-5A4F-BEAE-E3EC9700DD0F}" srcOrd="7" destOrd="0" presId="urn:microsoft.com/office/officeart/2009/3/layout/CircleRelationship"/>
    <dgm:cxn modelId="{7F992818-837B-7441-AA5E-2F7C84EDA48A}" type="presParOf" srcId="{85FEEE2F-4819-144F-9578-C42CC99AD91F}" destId="{694BBE6D-730C-694D-90FA-DD9741971A75}" srcOrd="8" destOrd="0" presId="urn:microsoft.com/office/officeart/2009/3/layout/CircleRelationship"/>
    <dgm:cxn modelId="{286557D4-9F4B-0145-998A-22848AB4A7B5}" type="presParOf" srcId="{694BBE6D-730C-694D-90FA-DD9741971A75}" destId="{02BD4623-03BC-B64C-B6C7-83A6DB3B88E4}" srcOrd="0" destOrd="0" presId="urn:microsoft.com/office/officeart/2009/3/layout/CircleRelationship"/>
    <dgm:cxn modelId="{AFA33771-4067-0044-8A75-8ECCC8495432}" type="presParOf" srcId="{85FEEE2F-4819-144F-9578-C42CC99AD91F}" destId="{2C6233F4-0FC0-E04B-B1C5-FDFA07B5E976}" srcOrd="9" destOrd="0" presId="urn:microsoft.com/office/officeart/2009/3/layout/CircleRelationship"/>
    <dgm:cxn modelId="{B8C25BB0-B192-1F4A-AB19-593BA03BCCD7}" type="presParOf" srcId="{2C6233F4-0FC0-E04B-B1C5-FDFA07B5E976}" destId="{CD434EDA-6A2F-654F-B9E4-9FDA2950DAA1}" srcOrd="0" destOrd="0" presId="urn:microsoft.com/office/officeart/2009/3/layout/CircleRelationship"/>
    <dgm:cxn modelId="{7C8384B0-3B35-5347-A4B0-C5D2AA1CCC10}" type="presParOf" srcId="{85FEEE2F-4819-144F-9578-C42CC99AD91F}" destId="{DC6007D7-1526-5B4E-BC10-335F8F321D39}" srcOrd="10" destOrd="0" presId="urn:microsoft.com/office/officeart/2009/3/layout/CircleRelationship"/>
    <dgm:cxn modelId="{ECD96593-8737-B643-AF2D-B0A6F2F08F84}" type="presParOf" srcId="{85FEEE2F-4819-144F-9578-C42CC99AD91F}" destId="{5DF40B16-B3F1-D743-ADD0-368AA0D4F935}" srcOrd="11" destOrd="0" presId="urn:microsoft.com/office/officeart/2009/3/layout/CircleRelationship"/>
    <dgm:cxn modelId="{6CBCC07E-58CE-1843-ACC9-733EC6EB1066}" type="presParOf" srcId="{5DF40B16-B3F1-D743-ADD0-368AA0D4F935}" destId="{6D584150-16E9-4940-BF7B-A1CF123BD428}" srcOrd="0" destOrd="0" presId="urn:microsoft.com/office/officeart/2009/3/layout/CircleRelationship"/>
    <dgm:cxn modelId="{916AF807-E533-9E44-81F9-0542FF71DFC7}" type="presParOf" srcId="{85FEEE2F-4819-144F-9578-C42CC99AD91F}" destId="{E59D87C5-4A26-B14A-B400-FC110CE3833C}" srcOrd="12" destOrd="0" presId="urn:microsoft.com/office/officeart/2009/3/layout/CircleRelationship"/>
    <dgm:cxn modelId="{8DE92474-D797-574C-A7E9-1B05BF88BA27}" type="presParOf" srcId="{E59D87C5-4A26-B14A-B400-FC110CE3833C}" destId="{DF980CCB-6E73-1940-9F20-63C2E8901915}" srcOrd="0" destOrd="0" presId="urn:microsoft.com/office/officeart/2009/3/layout/CircleRelationship"/>
    <dgm:cxn modelId="{0214F037-1AD8-C540-A62A-F3095A746141}" type="presParOf" srcId="{85FEEE2F-4819-144F-9578-C42CC99AD91F}" destId="{E0615076-30E5-414C-9F73-ACDDF7157ACF}" srcOrd="13" destOrd="0" presId="urn:microsoft.com/office/officeart/2009/3/layout/CircleRelationship"/>
    <dgm:cxn modelId="{9499FFD9-A7CA-2441-8220-B0F5C7DBBD87}" type="presParOf" srcId="{E0615076-30E5-414C-9F73-ACDDF7157ACF}" destId="{5EFA5CEF-135B-A649-8287-B2EEC1D70A14}" srcOrd="0" destOrd="0" presId="urn:microsoft.com/office/officeart/2009/3/layout/CircleRelationship"/>
    <dgm:cxn modelId="{A1426C73-4D7B-D94E-9AA6-C6351F08D8E3}" type="presParOf" srcId="{85FEEE2F-4819-144F-9578-C42CC99AD91F}" destId="{A73218F1-C08C-0C40-AA0A-1F4D9257C44E}" srcOrd="14" destOrd="0" presId="urn:microsoft.com/office/officeart/2009/3/layout/CircleRelationship"/>
    <dgm:cxn modelId="{060D5C0D-A16F-1346-AA4B-DD475FAC9390}" type="presParOf" srcId="{85FEEE2F-4819-144F-9578-C42CC99AD91F}" destId="{569F226E-89BE-A645-BC5C-D317CF588303}" srcOrd="15" destOrd="0" presId="urn:microsoft.com/office/officeart/2009/3/layout/CircleRelationship"/>
    <dgm:cxn modelId="{852944C0-3B3C-434B-B37B-6E8E7531C272}" type="presParOf" srcId="{569F226E-89BE-A645-BC5C-D317CF588303}" destId="{B6319B98-1E97-4840-B334-227A63D35845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DB871D9-3040-3D4D-AD4D-D7114BA39E8F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5BD88F-825F-7D41-968C-70F6336BF0B4}">
      <dgm:prSet phldrT="[Text]" custT="1"/>
      <dgm:spPr/>
      <dgm:t>
        <a:bodyPr/>
        <a:lstStyle/>
        <a:p>
          <a:r>
            <a:rPr lang="en-US" sz="3200" dirty="0" smtClean="0"/>
            <a:t>God’s PURPOSE</a:t>
          </a:r>
          <a:endParaRPr lang="en-US" sz="3200" dirty="0"/>
        </a:p>
      </dgm:t>
    </dgm:pt>
    <dgm:pt modelId="{8057E762-4508-704C-B9F6-2B1F0DEF2D00}" type="parTrans" cxnId="{24031254-88EC-B649-80E1-5D76BB6269AB}">
      <dgm:prSet/>
      <dgm:spPr/>
      <dgm:t>
        <a:bodyPr/>
        <a:lstStyle/>
        <a:p>
          <a:endParaRPr lang="en-US"/>
        </a:p>
      </dgm:t>
    </dgm:pt>
    <dgm:pt modelId="{5AAAED67-E19D-CF4F-89DF-A9D667D08E34}" type="sibTrans" cxnId="{24031254-88EC-B649-80E1-5D76BB6269AB}">
      <dgm:prSet/>
      <dgm:spPr/>
      <dgm:t>
        <a:bodyPr/>
        <a:lstStyle/>
        <a:p>
          <a:endParaRPr lang="en-US"/>
        </a:p>
      </dgm:t>
    </dgm:pt>
    <dgm:pt modelId="{F212AA5D-36F8-0A42-9CF3-8BF7DBC82131}">
      <dgm:prSet phldrT="[Text]" custT="1"/>
      <dgm:spPr/>
      <dgm:t>
        <a:bodyPr/>
        <a:lstStyle/>
        <a:p>
          <a:r>
            <a:rPr lang="en-US" sz="2400" dirty="0" smtClean="0"/>
            <a:t>Emptiness</a:t>
          </a:r>
          <a:endParaRPr lang="en-US" sz="2400" dirty="0"/>
        </a:p>
      </dgm:t>
    </dgm:pt>
    <dgm:pt modelId="{76E4FE80-9E92-DD4B-B010-C7D64B479C26}" type="parTrans" cxnId="{C301FB2A-D65D-274B-85C3-3D963CA7DE01}">
      <dgm:prSet/>
      <dgm:spPr/>
      <dgm:t>
        <a:bodyPr/>
        <a:lstStyle/>
        <a:p>
          <a:endParaRPr lang="en-US"/>
        </a:p>
      </dgm:t>
    </dgm:pt>
    <dgm:pt modelId="{7FC07167-4B2A-2A4B-95FA-73C916D50EB8}" type="sibTrans" cxnId="{C301FB2A-D65D-274B-85C3-3D963CA7DE01}">
      <dgm:prSet/>
      <dgm:spPr/>
      <dgm:t>
        <a:bodyPr/>
        <a:lstStyle/>
        <a:p>
          <a:endParaRPr lang="en-US"/>
        </a:p>
      </dgm:t>
    </dgm:pt>
    <dgm:pt modelId="{772D51B1-2130-2D47-8188-7E44ACA851F9}">
      <dgm:prSet phldrT="[Text]" custT="1"/>
      <dgm:spPr/>
      <dgm:t>
        <a:bodyPr/>
        <a:lstStyle/>
        <a:p>
          <a:r>
            <a:rPr lang="en-US" sz="2400" dirty="0" smtClean="0"/>
            <a:t>Restless</a:t>
          </a:r>
          <a:endParaRPr lang="en-US" sz="2400" dirty="0"/>
        </a:p>
      </dgm:t>
    </dgm:pt>
    <dgm:pt modelId="{CEB4A7C6-7854-FC47-B868-0E124C4DE3C4}" type="parTrans" cxnId="{36584922-69A1-0B4C-A81F-9A6E326F0505}">
      <dgm:prSet/>
      <dgm:spPr/>
      <dgm:t>
        <a:bodyPr/>
        <a:lstStyle/>
        <a:p>
          <a:endParaRPr lang="en-US"/>
        </a:p>
      </dgm:t>
    </dgm:pt>
    <dgm:pt modelId="{41F79A0E-9518-9249-9165-833A7AD4FF78}" type="sibTrans" cxnId="{36584922-69A1-0B4C-A81F-9A6E326F0505}">
      <dgm:prSet/>
      <dgm:spPr/>
      <dgm:t>
        <a:bodyPr/>
        <a:lstStyle/>
        <a:p>
          <a:endParaRPr lang="en-US"/>
        </a:p>
      </dgm:t>
    </dgm:pt>
    <dgm:pt modelId="{DD2013CB-B61F-494A-A975-F90B0D26E3CF}">
      <dgm:prSet phldrT="[Text]" custT="1"/>
      <dgm:spPr/>
      <dgm:t>
        <a:bodyPr/>
        <a:lstStyle/>
        <a:p>
          <a:r>
            <a:rPr lang="en-US" sz="2400" dirty="0" smtClean="0"/>
            <a:t>Hopeless</a:t>
          </a:r>
          <a:endParaRPr lang="en-US" sz="2400" dirty="0"/>
        </a:p>
      </dgm:t>
    </dgm:pt>
    <dgm:pt modelId="{519575C9-B0DD-6A46-855B-566948EB2EA2}" type="parTrans" cxnId="{F4EE06A3-605C-D34B-BDD7-79E6182F49E9}">
      <dgm:prSet/>
      <dgm:spPr/>
      <dgm:t>
        <a:bodyPr/>
        <a:lstStyle/>
        <a:p>
          <a:endParaRPr lang="en-US"/>
        </a:p>
      </dgm:t>
    </dgm:pt>
    <dgm:pt modelId="{CA7B6B67-BE0F-0F49-8EFD-913F9AE76B70}" type="sibTrans" cxnId="{F4EE06A3-605C-D34B-BDD7-79E6182F49E9}">
      <dgm:prSet/>
      <dgm:spPr/>
      <dgm:t>
        <a:bodyPr/>
        <a:lstStyle/>
        <a:p>
          <a:endParaRPr lang="en-US"/>
        </a:p>
      </dgm:t>
    </dgm:pt>
    <dgm:pt modelId="{85FEEE2F-4819-144F-9578-C42CC99AD91F}" type="pres">
      <dgm:prSet presAssocID="{4DB871D9-3040-3D4D-AD4D-D7114BA39E8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ED40BFC-C663-E847-842E-7441DDB992FA}" type="pres">
      <dgm:prSet presAssocID="{585BD88F-825F-7D41-968C-70F6336BF0B4}" presName="Parent" presStyleLbl="node0" presStyleIdx="0" presStyleCnt="1" custScaleX="111094" custScaleY="114685" custLinFactNeighborX="4111" custLinFactNeighborY="3083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44719705-CC29-5D4B-85F1-7B98D5CF0649}" type="pres">
      <dgm:prSet presAssocID="{585BD88F-825F-7D41-968C-70F6336BF0B4}" presName="Accent1" presStyleLbl="node1" presStyleIdx="0" presStyleCnt="15"/>
      <dgm:spPr/>
    </dgm:pt>
    <dgm:pt modelId="{4ADDA695-4137-8045-93B9-47919F358D04}" type="pres">
      <dgm:prSet presAssocID="{585BD88F-825F-7D41-968C-70F6336BF0B4}" presName="Accent2" presStyleLbl="node1" presStyleIdx="1" presStyleCnt="15"/>
      <dgm:spPr/>
    </dgm:pt>
    <dgm:pt modelId="{4E6903EB-5D5A-0944-BD65-6E9ECFB15759}" type="pres">
      <dgm:prSet presAssocID="{585BD88F-825F-7D41-968C-70F6336BF0B4}" presName="Accent3" presStyleLbl="node1" presStyleIdx="2" presStyleCnt="15"/>
      <dgm:spPr/>
    </dgm:pt>
    <dgm:pt modelId="{829C8371-9F56-A242-8EF7-38041CA6CA46}" type="pres">
      <dgm:prSet presAssocID="{585BD88F-825F-7D41-968C-70F6336BF0B4}" presName="Accent4" presStyleLbl="node1" presStyleIdx="3" presStyleCnt="15"/>
      <dgm:spPr/>
    </dgm:pt>
    <dgm:pt modelId="{00616627-0AAE-B043-885B-8B2A29A9BF92}" type="pres">
      <dgm:prSet presAssocID="{585BD88F-825F-7D41-968C-70F6336BF0B4}" presName="Accent5" presStyleLbl="node1" presStyleIdx="4" presStyleCnt="15"/>
      <dgm:spPr/>
    </dgm:pt>
    <dgm:pt modelId="{DCF2AEAD-5749-5543-856B-02C30311910F}" type="pres">
      <dgm:prSet presAssocID="{585BD88F-825F-7D41-968C-70F6336BF0B4}" presName="Accent6" presStyleLbl="node1" presStyleIdx="5" presStyleCnt="15"/>
      <dgm:spPr/>
    </dgm:pt>
    <dgm:pt modelId="{7BE4FBA8-A843-5A4F-BEAE-E3EC9700DD0F}" type="pres">
      <dgm:prSet presAssocID="{F212AA5D-36F8-0A42-9CF3-8BF7DBC82131}" presName="Child1" presStyleLbl="node1" presStyleIdx="6" presStyleCnt="15" custScaleX="199115" custScaleY="192887" custLinFactNeighborX="-28228" custLinFactNeighborY="-209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4BBE6D-730C-694D-90FA-DD9741971A75}" type="pres">
      <dgm:prSet presAssocID="{F212AA5D-36F8-0A42-9CF3-8BF7DBC82131}" presName="Accent7" presStyleCnt="0"/>
      <dgm:spPr/>
    </dgm:pt>
    <dgm:pt modelId="{02BD4623-03BC-B64C-B6C7-83A6DB3B88E4}" type="pres">
      <dgm:prSet presAssocID="{F212AA5D-36F8-0A42-9CF3-8BF7DBC82131}" presName="AccentHold1" presStyleLbl="node1" presStyleIdx="7" presStyleCnt="15"/>
      <dgm:spPr/>
    </dgm:pt>
    <dgm:pt modelId="{2C6233F4-0FC0-E04B-B1C5-FDFA07B5E976}" type="pres">
      <dgm:prSet presAssocID="{F212AA5D-36F8-0A42-9CF3-8BF7DBC82131}" presName="Accent8" presStyleCnt="0"/>
      <dgm:spPr/>
    </dgm:pt>
    <dgm:pt modelId="{CD434EDA-6A2F-654F-B9E4-9FDA2950DAA1}" type="pres">
      <dgm:prSet presAssocID="{F212AA5D-36F8-0A42-9CF3-8BF7DBC82131}" presName="AccentHold2" presStyleLbl="node1" presStyleIdx="8" presStyleCnt="15"/>
      <dgm:spPr/>
    </dgm:pt>
    <dgm:pt modelId="{DC6007D7-1526-5B4E-BC10-335F8F321D39}" type="pres">
      <dgm:prSet presAssocID="{DD2013CB-B61F-494A-A975-F90B0D26E3CF}" presName="Child2" presStyleLbl="node1" presStyleIdx="9" presStyleCnt="15" custScaleX="186416" custScaleY="17934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DF40B16-B3F1-D743-ADD0-368AA0D4F935}" type="pres">
      <dgm:prSet presAssocID="{DD2013CB-B61F-494A-A975-F90B0D26E3CF}" presName="Accent9" presStyleCnt="0"/>
      <dgm:spPr/>
    </dgm:pt>
    <dgm:pt modelId="{6D584150-16E9-4940-BF7B-A1CF123BD428}" type="pres">
      <dgm:prSet presAssocID="{DD2013CB-B61F-494A-A975-F90B0D26E3CF}" presName="AccentHold1" presStyleLbl="node1" presStyleIdx="10" presStyleCnt="15"/>
      <dgm:spPr/>
    </dgm:pt>
    <dgm:pt modelId="{E59D87C5-4A26-B14A-B400-FC110CE3833C}" type="pres">
      <dgm:prSet presAssocID="{DD2013CB-B61F-494A-A975-F90B0D26E3CF}" presName="Accent10" presStyleCnt="0"/>
      <dgm:spPr/>
    </dgm:pt>
    <dgm:pt modelId="{DF980CCB-6E73-1940-9F20-63C2E8901915}" type="pres">
      <dgm:prSet presAssocID="{DD2013CB-B61F-494A-A975-F90B0D26E3CF}" presName="AccentHold2" presStyleLbl="node1" presStyleIdx="11" presStyleCnt="15"/>
      <dgm:spPr/>
    </dgm:pt>
    <dgm:pt modelId="{E0615076-30E5-414C-9F73-ACDDF7157ACF}" type="pres">
      <dgm:prSet presAssocID="{DD2013CB-B61F-494A-A975-F90B0D26E3CF}" presName="Accent11" presStyleCnt="0"/>
      <dgm:spPr/>
    </dgm:pt>
    <dgm:pt modelId="{5EFA5CEF-135B-A649-8287-B2EEC1D70A14}" type="pres">
      <dgm:prSet presAssocID="{DD2013CB-B61F-494A-A975-F90B0D26E3CF}" presName="AccentHold3" presStyleLbl="node1" presStyleIdx="12" presStyleCnt="15"/>
      <dgm:spPr/>
    </dgm:pt>
    <dgm:pt modelId="{A73218F1-C08C-0C40-AA0A-1F4D9257C44E}" type="pres">
      <dgm:prSet presAssocID="{772D51B1-2130-2D47-8188-7E44ACA851F9}" presName="Child3" presStyleLbl="node1" presStyleIdx="13" presStyleCnt="15" custScaleX="171731" custScaleY="156109" custLinFactNeighborX="-71612" custLinFactNeighborY="-196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69F226E-89BE-A645-BC5C-D317CF588303}" type="pres">
      <dgm:prSet presAssocID="{772D51B1-2130-2D47-8188-7E44ACA851F9}" presName="Accent12" presStyleCnt="0"/>
      <dgm:spPr/>
    </dgm:pt>
    <dgm:pt modelId="{B6319B98-1E97-4840-B334-227A63D35845}" type="pres">
      <dgm:prSet presAssocID="{772D51B1-2130-2D47-8188-7E44ACA851F9}" presName="AccentHold1" presStyleLbl="node1" presStyleIdx="14" presStyleCnt="15" custLinFactX="178195" custLinFactNeighborX="200000" custLinFactNeighborY="-33998"/>
      <dgm:spPr/>
    </dgm:pt>
  </dgm:ptLst>
  <dgm:cxnLst>
    <dgm:cxn modelId="{FCB6B466-F5C3-864D-BEC4-054CE2CAC432}" type="presOf" srcId="{DD2013CB-B61F-494A-A975-F90B0D26E3CF}" destId="{DC6007D7-1526-5B4E-BC10-335F8F321D39}" srcOrd="0" destOrd="0" presId="urn:microsoft.com/office/officeart/2009/3/layout/CircleRelationship"/>
    <dgm:cxn modelId="{98F468EE-CD76-8648-B23B-E943B8329378}" type="presOf" srcId="{F212AA5D-36F8-0A42-9CF3-8BF7DBC82131}" destId="{7BE4FBA8-A843-5A4F-BEAE-E3EC9700DD0F}" srcOrd="0" destOrd="0" presId="urn:microsoft.com/office/officeart/2009/3/layout/CircleRelationship"/>
    <dgm:cxn modelId="{C301FB2A-D65D-274B-85C3-3D963CA7DE01}" srcId="{585BD88F-825F-7D41-968C-70F6336BF0B4}" destId="{F212AA5D-36F8-0A42-9CF3-8BF7DBC82131}" srcOrd="0" destOrd="0" parTransId="{76E4FE80-9E92-DD4B-B010-C7D64B479C26}" sibTransId="{7FC07167-4B2A-2A4B-95FA-73C916D50EB8}"/>
    <dgm:cxn modelId="{F4EE06A3-605C-D34B-BDD7-79E6182F49E9}" srcId="{585BD88F-825F-7D41-968C-70F6336BF0B4}" destId="{DD2013CB-B61F-494A-A975-F90B0D26E3CF}" srcOrd="1" destOrd="0" parTransId="{519575C9-B0DD-6A46-855B-566948EB2EA2}" sibTransId="{CA7B6B67-BE0F-0F49-8EFD-913F9AE76B70}"/>
    <dgm:cxn modelId="{5FA1B874-AC0B-1B4C-8357-3D53A98AD3AA}" type="presOf" srcId="{772D51B1-2130-2D47-8188-7E44ACA851F9}" destId="{A73218F1-C08C-0C40-AA0A-1F4D9257C44E}" srcOrd="0" destOrd="0" presId="urn:microsoft.com/office/officeart/2009/3/layout/CircleRelationship"/>
    <dgm:cxn modelId="{51476B53-863E-D14B-ACB3-02D962564B24}" type="presOf" srcId="{4DB871D9-3040-3D4D-AD4D-D7114BA39E8F}" destId="{85FEEE2F-4819-144F-9578-C42CC99AD91F}" srcOrd="0" destOrd="0" presId="urn:microsoft.com/office/officeart/2009/3/layout/CircleRelationship"/>
    <dgm:cxn modelId="{36584922-69A1-0B4C-A81F-9A6E326F0505}" srcId="{585BD88F-825F-7D41-968C-70F6336BF0B4}" destId="{772D51B1-2130-2D47-8188-7E44ACA851F9}" srcOrd="2" destOrd="0" parTransId="{CEB4A7C6-7854-FC47-B868-0E124C4DE3C4}" sibTransId="{41F79A0E-9518-9249-9165-833A7AD4FF78}"/>
    <dgm:cxn modelId="{24031254-88EC-B649-80E1-5D76BB6269AB}" srcId="{4DB871D9-3040-3D4D-AD4D-D7114BA39E8F}" destId="{585BD88F-825F-7D41-968C-70F6336BF0B4}" srcOrd="0" destOrd="0" parTransId="{8057E762-4508-704C-B9F6-2B1F0DEF2D00}" sibTransId="{5AAAED67-E19D-CF4F-89DF-A9D667D08E34}"/>
    <dgm:cxn modelId="{53764816-42BB-BF4D-983A-B861A3DDE724}" type="presOf" srcId="{585BD88F-825F-7D41-968C-70F6336BF0B4}" destId="{EED40BFC-C663-E847-842E-7441DDB992FA}" srcOrd="0" destOrd="0" presId="urn:microsoft.com/office/officeart/2009/3/layout/CircleRelationship"/>
    <dgm:cxn modelId="{9032FEC1-4D4C-A749-8FCF-6716287B774F}" type="presParOf" srcId="{85FEEE2F-4819-144F-9578-C42CC99AD91F}" destId="{EED40BFC-C663-E847-842E-7441DDB992FA}" srcOrd="0" destOrd="0" presId="urn:microsoft.com/office/officeart/2009/3/layout/CircleRelationship"/>
    <dgm:cxn modelId="{26FFBB42-1E64-A542-9FC5-9AD8B7E8F9B3}" type="presParOf" srcId="{85FEEE2F-4819-144F-9578-C42CC99AD91F}" destId="{44719705-CC29-5D4B-85F1-7B98D5CF0649}" srcOrd="1" destOrd="0" presId="urn:microsoft.com/office/officeart/2009/3/layout/CircleRelationship"/>
    <dgm:cxn modelId="{07BDA3E9-A1ED-DE48-8D1D-824BE8A2CC74}" type="presParOf" srcId="{85FEEE2F-4819-144F-9578-C42CC99AD91F}" destId="{4ADDA695-4137-8045-93B9-47919F358D04}" srcOrd="2" destOrd="0" presId="urn:microsoft.com/office/officeart/2009/3/layout/CircleRelationship"/>
    <dgm:cxn modelId="{647EC3BF-CED6-6A41-A9DF-7453A30AF151}" type="presParOf" srcId="{85FEEE2F-4819-144F-9578-C42CC99AD91F}" destId="{4E6903EB-5D5A-0944-BD65-6E9ECFB15759}" srcOrd="3" destOrd="0" presId="urn:microsoft.com/office/officeart/2009/3/layout/CircleRelationship"/>
    <dgm:cxn modelId="{F75EEA4E-9DE3-BC40-A3F7-5C6F3ABEF366}" type="presParOf" srcId="{85FEEE2F-4819-144F-9578-C42CC99AD91F}" destId="{829C8371-9F56-A242-8EF7-38041CA6CA46}" srcOrd="4" destOrd="0" presId="urn:microsoft.com/office/officeart/2009/3/layout/CircleRelationship"/>
    <dgm:cxn modelId="{BBE9C34F-ADFC-0C44-8095-1AD386116848}" type="presParOf" srcId="{85FEEE2F-4819-144F-9578-C42CC99AD91F}" destId="{00616627-0AAE-B043-885B-8B2A29A9BF92}" srcOrd="5" destOrd="0" presId="urn:microsoft.com/office/officeart/2009/3/layout/CircleRelationship"/>
    <dgm:cxn modelId="{9E97D6AE-C526-CB4F-8937-5C3C702BA2AA}" type="presParOf" srcId="{85FEEE2F-4819-144F-9578-C42CC99AD91F}" destId="{DCF2AEAD-5749-5543-856B-02C30311910F}" srcOrd="6" destOrd="0" presId="urn:microsoft.com/office/officeart/2009/3/layout/CircleRelationship"/>
    <dgm:cxn modelId="{9494F1B9-2A80-AB48-AAEB-CDD3AC63BB14}" type="presParOf" srcId="{85FEEE2F-4819-144F-9578-C42CC99AD91F}" destId="{7BE4FBA8-A843-5A4F-BEAE-E3EC9700DD0F}" srcOrd="7" destOrd="0" presId="urn:microsoft.com/office/officeart/2009/3/layout/CircleRelationship"/>
    <dgm:cxn modelId="{D76C9D1A-E211-2841-93DF-573CD045B3DA}" type="presParOf" srcId="{85FEEE2F-4819-144F-9578-C42CC99AD91F}" destId="{694BBE6D-730C-694D-90FA-DD9741971A75}" srcOrd="8" destOrd="0" presId="urn:microsoft.com/office/officeart/2009/3/layout/CircleRelationship"/>
    <dgm:cxn modelId="{1D802AA9-E6ED-E84F-98C0-B18936655021}" type="presParOf" srcId="{694BBE6D-730C-694D-90FA-DD9741971A75}" destId="{02BD4623-03BC-B64C-B6C7-83A6DB3B88E4}" srcOrd="0" destOrd="0" presId="urn:microsoft.com/office/officeart/2009/3/layout/CircleRelationship"/>
    <dgm:cxn modelId="{D94ADDC0-A1F9-8241-8DE8-B8878FEE1704}" type="presParOf" srcId="{85FEEE2F-4819-144F-9578-C42CC99AD91F}" destId="{2C6233F4-0FC0-E04B-B1C5-FDFA07B5E976}" srcOrd="9" destOrd="0" presId="urn:microsoft.com/office/officeart/2009/3/layout/CircleRelationship"/>
    <dgm:cxn modelId="{6AD6E759-19D4-8C42-9949-46CB5C0C73F0}" type="presParOf" srcId="{2C6233F4-0FC0-E04B-B1C5-FDFA07B5E976}" destId="{CD434EDA-6A2F-654F-B9E4-9FDA2950DAA1}" srcOrd="0" destOrd="0" presId="urn:microsoft.com/office/officeart/2009/3/layout/CircleRelationship"/>
    <dgm:cxn modelId="{E8C690F9-0C3D-B042-9605-F327A346D768}" type="presParOf" srcId="{85FEEE2F-4819-144F-9578-C42CC99AD91F}" destId="{DC6007D7-1526-5B4E-BC10-335F8F321D39}" srcOrd="10" destOrd="0" presId="urn:microsoft.com/office/officeart/2009/3/layout/CircleRelationship"/>
    <dgm:cxn modelId="{56EF602B-9945-7B48-BD8C-A2D4DE498824}" type="presParOf" srcId="{85FEEE2F-4819-144F-9578-C42CC99AD91F}" destId="{5DF40B16-B3F1-D743-ADD0-368AA0D4F935}" srcOrd="11" destOrd="0" presId="urn:microsoft.com/office/officeart/2009/3/layout/CircleRelationship"/>
    <dgm:cxn modelId="{D5519B63-1202-CA47-948D-E63CE51C1B18}" type="presParOf" srcId="{5DF40B16-B3F1-D743-ADD0-368AA0D4F935}" destId="{6D584150-16E9-4940-BF7B-A1CF123BD428}" srcOrd="0" destOrd="0" presId="urn:microsoft.com/office/officeart/2009/3/layout/CircleRelationship"/>
    <dgm:cxn modelId="{862A34C7-92EA-DC45-9CDF-10EEF5220ED8}" type="presParOf" srcId="{85FEEE2F-4819-144F-9578-C42CC99AD91F}" destId="{E59D87C5-4A26-B14A-B400-FC110CE3833C}" srcOrd="12" destOrd="0" presId="urn:microsoft.com/office/officeart/2009/3/layout/CircleRelationship"/>
    <dgm:cxn modelId="{5BBCCF3D-DFD6-5B45-A83C-0DEAC39096C4}" type="presParOf" srcId="{E59D87C5-4A26-B14A-B400-FC110CE3833C}" destId="{DF980CCB-6E73-1940-9F20-63C2E8901915}" srcOrd="0" destOrd="0" presId="urn:microsoft.com/office/officeart/2009/3/layout/CircleRelationship"/>
    <dgm:cxn modelId="{9D2867A1-22F5-CA4E-BF11-90BD9F543285}" type="presParOf" srcId="{85FEEE2F-4819-144F-9578-C42CC99AD91F}" destId="{E0615076-30E5-414C-9F73-ACDDF7157ACF}" srcOrd="13" destOrd="0" presId="urn:microsoft.com/office/officeart/2009/3/layout/CircleRelationship"/>
    <dgm:cxn modelId="{A88C49F3-BC60-004F-832B-0E476C4A2828}" type="presParOf" srcId="{E0615076-30E5-414C-9F73-ACDDF7157ACF}" destId="{5EFA5CEF-135B-A649-8287-B2EEC1D70A14}" srcOrd="0" destOrd="0" presId="urn:microsoft.com/office/officeart/2009/3/layout/CircleRelationship"/>
    <dgm:cxn modelId="{3FE49C29-013F-BE40-829C-52CD14305051}" type="presParOf" srcId="{85FEEE2F-4819-144F-9578-C42CC99AD91F}" destId="{A73218F1-C08C-0C40-AA0A-1F4D9257C44E}" srcOrd="14" destOrd="0" presId="urn:microsoft.com/office/officeart/2009/3/layout/CircleRelationship"/>
    <dgm:cxn modelId="{7EB1D6ED-B06E-6F49-8A81-B0D4F723FCB1}" type="presParOf" srcId="{85FEEE2F-4819-144F-9578-C42CC99AD91F}" destId="{569F226E-89BE-A645-BC5C-D317CF588303}" srcOrd="15" destOrd="0" presId="urn:microsoft.com/office/officeart/2009/3/layout/CircleRelationship"/>
    <dgm:cxn modelId="{DB38F713-C432-F843-98EC-88D88591C9EA}" type="presParOf" srcId="{569F226E-89BE-A645-BC5C-D317CF588303}" destId="{B6319B98-1E97-4840-B334-227A63D35845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7A29C3B-39B3-754A-B55B-6346D652F48E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B15A047D-F448-6944-8AFB-46C2D1C66195}">
      <dgm:prSet phldrT="[Text]" custT="1"/>
      <dgm:spPr/>
      <dgm:t>
        <a:bodyPr/>
        <a:lstStyle/>
        <a:p>
          <a:r>
            <a:rPr lang="en-US" sz="2200" dirty="0" smtClean="0"/>
            <a:t>Share appropriate details</a:t>
          </a:r>
          <a:endParaRPr lang="en-US" sz="2200" dirty="0"/>
        </a:p>
      </dgm:t>
    </dgm:pt>
    <dgm:pt modelId="{EBB70648-5530-A74E-AE56-913C4E35CF8D}" type="parTrans" cxnId="{B2B2680B-F132-244C-980D-0EE9B9538266}">
      <dgm:prSet/>
      <dgm:spPr/>
      <dgm:t>
        <a:bodyPr/>
        <a:lstStyle/>
        <a:p>
          <a:endParaRPr lang="en-US"/>
        </a:p>
      </dgm:t>
    </dgm:pt>
    <dgm:pt modelId="{7E02E0F4-7D77-9F4F-AA95-DAF9CF9F85CC}" type="sibTrans" cxnId="{B2B2680B-F132-244C-980D-0EE9B9538266}">
      <dgm:prSet/>
      <dgm:spPr/>
      <dgm:t>
        <a:bodyPr/>
        <a:lstStyle/>
        <a:p>
          <a:endParaRPr lang="en-US"/>
        </a:p>
      </dgm:t>
    </dgm:pt>
    <dgm:pt modelId="{FBC43271-0DA9-1449-B3B0-3065958BAC30}">
      <dgm:prSet phldrT="[Text]" custT="1"/>
      <dgm:spPr/>
      <dgm:t>
        <a:bodyPr/>
        <a:lstStyle/>
        <a:p>
          <a:r>
            <a:rPr lang="en-US" sz="2200" dirty="0" smtClean="0"/>
            <a:t>Tells how God is a natural part of your life</a:t>
          </a:r>
          <a:endParaRPr lang="en-US" sz="2200" dirty="0"/>
        </a:p>
      </dgm:t>
    </dgm:pt>
    <dgm:pt modelId="{038EB346-75AC-4943-8845-595DDE7B1402}" type="parTrans" cxnId="{770BA024-A908-A94D-BAF9-49BE7CFB9401}">
      <dgm:prSet/>
      <dgm:spPr/>
      <dgm:t>
        <a:bodyPr/>
        <a:lstStyle/>
        <a:p>
          <a:endParaRPr lang="en-US"/>
        </a:p>
      </dgm:t>
    </dgm:pt>
    <dgm:pt modelId="{8AB32281-AEF9-1342-BE54-5751F1E19D09}" type="sibTrans" cxnId="{770BA024-A908-A94D-BAF9-49BE7CFB9401}">
      <dgm:prSet/>
      <dgm:spPr/>
      <dgm:t>
        <a:bodyPr/>
        <a:lstStyle/>
        <a:p>
          <a:endParaRPr lang="en-US"/>
        </a:p>
      </dgm:t>
    </dgm:pt>
    <dgm:pt modelId="{68851BB4-E164-EC4B-A45F-E29A20B9B4E6}">
      <dgm:prSet phldrT="[Text]" custT="1"/>
      <dgm:spPr/>
      <dgm:t>
        <a:bodyPr/>
        <a:lstStyle/>
        <a:p>
          <a:r>
            <a:rPr lang="en-US" sz="2200" dirty="0" smtClean="0"/>
            <a:t>Creates curiosity and interest </a:t>
          </a:r>
          <a:endParaRPr lang="en-US" sz="2200" dirty="0"/>
        </a:p>
      </dgm:t>
    </dgm:pt>
    <dgm:pt modelId="{FE5E3174-F198-5E4B-8D9E-3EAC6A66DDCB}" type="parTrans" cxnId="{179E763C-B585-6A41-AB28-77B99534BE10}">
      <dgm:prSet/>
      <dgm:spPr/>
      <dgm:t>
        <a:bodyPr/>
        <a:lstStyle/>
        <a:p>
          <a:endParaRPr lang="en-US"/>
        </a:p>
      </dgm:t>
    </dgm:pt>
    <dgm:pt modelId="{32C1F5DE-B926-1840-8435-E62B665F4A50}" type="sibTrans" cxnId="{179E763C-B585-6A41-AB28-77B99534BE10}">
      <dgm:prSet/>
      <dgm:spPr/>
      <dgm:t>
        <a:bodyPr/>
        <a:lstStyle/>
        <a:p>
          <a:endParaRPr lang="en-US"/>
        </a:p>
      </dgm:t>
    </dgm:pt>
    <dgm:pt modelId="{6CE0A102-13AC-934E-9C85-7E569954857F}" type="pres">
      <dgm:prSet presAssocID="{37A29C3B-39B3-754A-B55B-6346D652F48E}" presName="CompostProcess" presStyleCnt="0">
        <dgm:presLayoutVars>
          <dgm:dir/>
          <dgm:resizeHandles val="exact"/>
        </dgm:presLayoutVars>
      </dgm:prSet>
      <dgm:spPr/>
    </dgm:pt>
    <dgm:pt modelId="{3A2033A5-17D3-444A-8AE7-C872F2810021}" type="pres">
      <dgm:prSet presAssocID="{37A29C3B-39B3-754A-B55B-6346D652F48E}" presName="arrow" presStyleLbl="bgShp" presStyleIdx="0" presStyleCnt="1"/>
      <dgm:spPr/>
    </dgm:pt>
    <dgm:pt modelId="{7379368A-5CD8-944C-A757-DDC527218640}" type="pres">
      <dgm:prSet presAssocID="{37A29C3B-39B3-754A-B55B-6346D652F48E}" presName="linearProcess" presStyleCnt="0"/>
      <dgm:spPr/>
    </dgm:pt>
    <dgm:pt modelId="{93997B5C-69BB-9F4F-A1E8-5250E3C63689}" type="pres">
      <dgm:prSet presAssocID="{B15A047D-F448-6944-8AFB-46C2D1C6619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11E94-0F9C-6A49-8EA9-63249F93B638}" type="pres">
      <dgm:prSet presAssocID="{7E02E0F4-7D77-9F4F-AA95-DAF9CF9F85CC}" presName="sibTrans" presStyleCnt="0"/>
      <dgm:spPr/>
    </dgm:pt>
    <dgm:pt modelId="{08556D13-14C9-0B4A-A67D-7BFC0B94B397}" type="pres">
      <dgm:prSet presAssocID="{FBC43271-0DA9-1449-B3B0-3065958BAC3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DFD6B-3D83-B648-8EAC-11A5FB4987A4}" type="pres">
      <dgm:prSet presAssocID="{8AB32281-AEF9-1342-BE54-5751F1E19D09}" presName="sibTrans" presStyleCnt="0"/>
      <dgm:spPr/>
    </dgm:pt>
    <dgm:pt modelId="{209B33CD-9596-9D49-85CC-DD14CF818C77}" type="pres">
      <dgm:prSet presAssocID="{68851BB4-E164-EC4B-A45F-E29A20B9B4E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D3E978-A489-6A41-B72B-EDC965C09B1C}" type="presOf" srcId="{FBC43271-0DA9-1449-B3B0-3065958BAC30}" destId="{08556D13-14C9-0B4A-A67D-7BFC0B94B397}" srcOrd="0" destOrd="0" presId="urn:microsoft.com/office/officeart/2005/8/layout/hProcess9"/>
    <dgm:cxn modelId="{770BA024-A908-A94D-BAF9-49BE7CFB9401}" srcId="{37A29C3B-39B3-754A-B55B-6346D652F48E}" destId="{FBC43271-0DA9-1449-B3B0-3065958BAC30}" srcOrd="1" destOrd="0" parTransId="{038EB346-75AC-4943-8845-595DDE7B1402}" sibTransId="{8AB32281-AEF9-1342-BE54-5751F1E19D09}"/>
    <dgm:cxn modelId="{78D451FF-0CA2-EB4A-82D1-B4BA8AEC682D}" type="presOf" srcId="{37A29C3B-39B3-754A-B55B-6346D652F48E}" destId="{6CE0A102-13AC-934E-9C85-7E569954857F}" srcOrd="0" destOrd="0" presId="urn:microsoft.com/office/officeart/2005/8/layout/hProcess9"/>
    <dgm:cxn modelId="{ECA92732-3A01-D649-9AD9-3BB9810019FE}" type="presOf" srcId="{68851BB4-E164-EC4B-A45F-E29A20B9B4E6}" destId="{209B33CD-9596-9D49-85CC-DD14CF818C77}" srcOrd="0" destOrd="0" presId="urn:microsoft.com/office/officeart/2005/8/layout/hProcess9"/>
    <dgm:cxn modelId="{B2B2680B-F132-244C-980D-0EE9B9538266}" srcId="{37A29C3B-39B3-754A-B55B-6346D652F48E}" destId="{B15A047D-F448-6944-8AFB-46C2D1C66195}" srcOrd="0" destOrd="0" parTransId="{EBB70648-5530-A74E-AE56-913C4E35CF8D}" sibTransId="{7E02E0F4-7D77-9F4F-AA95-DAF9CF9F85CC}"/>
    <dgm:cxn modelId="{9D164DC4-B8D3-A04C-9633-EE9E65F11A90}" type="presOf" srcId="{B15A047D-F448-6944-8AFB-46C2D1C66195}" destId="{93997B5C-69BB-9F4F-A1E8-5250E3C63689}" srcOrd="0" destOrd="0" presId="urn:microsoft.com/office/officeart/2005/8/layout/hProcess9"/>
    <dgm:cxn modelId="{179E763C-B585-6A41-AB28-77B99534BE10}" srcId="{37A29C3B-39B3-754A-B55B-6346D652F48E}" destId="{68851BB4-E164-EC4B-A45F-E29A20B9B4E6}" srcOrd="2" destOrd="0" parTransId="{FE5E3174-F198-5E4B-8D9E-3EAC6A66DDCB}" sibTransId="{32C1F5DE-B926-1840-8435-E62B665F4A50}"/>
    <dgm:cxn modelId="{2F48C8AE-79AE-2643-A03F-72881AC4B139}" type="presParOf" srcId="{6CE0A102-13AC-934E-9C85-7E569954857F}" destId="{3A2033A5-17D3-444A-8AE7-C872F2810021}" srcOrd="0" destOrd="0" presId="urn:microsoft.com/office/officeart/2005/8/layout/hProcess9"/>
    <dgm:cxn modelId="{196B370C-0C38-AD48-98D4-6D4DA3EA43AF}" type="presParOf" srcId="{6CE0A102-13AC-934E-9C85-7E569954857F}" destId="{7379368A-5CD8-944C-A757-DDC527218640}" srcOrd="1" destOrd="0" presId="urn:microsoft.com/office/officeart/2005/8/layout/hProcess9"/>
    <dgm:cxn modelId="{DAA93A9D-FFB1-7A4E-BDF5-F06B7DDDF197}" type="presParOf" srcId="{7379368A-5CD8-944C-A757-DDC527218640}" destId="{93997B5C-69BB-9F4F-A1E8-5250E3C63689}" srcOrd="0" destOrd="0" presId="urn:microsoft.com/office/officeart/2005/8/layout/hProcess9"/>
    <dgm:cxn modelId="{BE989E32-8589-7845-A515-5421B38A4BFC}" type="presParOf" srcId="{7379368A-5CD8-944C-A757-DDC527218640}" destId="{BC811E94-0F9C-6A49-8EA9-63249F93B638}" srcOrd="1" destOrd="0" presId="urn:microsoft.com/office/officeart/2005/8/layout/hProcess9"/>
    <dgm:cxn modelId="{EF07B5A6-679A-C340-829C-05CE55E78859}" type="presParOf" srcId="{7379368A-5CD8-944C-A757-DDC527218640}" destId="{08556D13-14C9-0B4A-A67D-7BFC0B94B397}" srcOrd="2" destOrd="0" presId="urn:microsoft.com/office/officeart/2005/8/layout/hProcess9"/>
    <dgm:cxn modelId="{3BE0EFBA-B93D-B84C-AA36-D5F8E7979514}" type="presParOf" srcId="{7379368A-5CD8-944C-A757-DDC527218640}" destId="{ED4DFD6B-3D83-B648-8EAC-11A5FB4987A4}" srcOrd="3" destOrd="0" presId="urn:microsoft.com/office/officeart/2005/8/layout/hProcess9"/>
    <dgm:cxn modelId="{FC3BB219-9EA6-B04A-8360-DB8B4E711B43}" type="presParOf" srcId="{7379368A-5CD8-944C-A757-DDC527218640}" destId="{209B33CD-9596-9D49-85CC-DD14CF818C7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2A4FA9D-636D-8E46-984B-761E31508964}" type="doc">
      <dgm:prSet loTypeId="urn:microsoft.com/office/officeart/2008/layout/RadialCluster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D8C7A-79D9-694B-9E4C-990812252A08}">
      <dgm:prSet phldrT="[Text]" custT="1"/>
      <dgm:spPr/>
      <dgm:t>
        <a:bodyPr/>
        <a:lstStyle/>
        <a:p>
          <a:r>
            <a:rPr lang="en-US" sz="2400" dirty="0" smtClean="0"/>
            <a:t>ASK:</a:t>
          </a:r>
          <a:endParaRPr lang="en-US" sz="2400" dirty="0"/>
        </a:p>
      </dgm:t>
    </dgm:pt>
    <dgm:pt modelId="{BC7481CD-E990-7245-A097-E702297E66BE}" type="parTrans" cxnId="{4B1873C4-AA94-094A-8E03-060222546C7C}">
      <dgm:prSet/>
      <dgm:spPr/>
      <dgm:t>
        <a:bodyPr/>
        <a:lstStyle/>
        <a:p>
          <a:endParaRPr lang="en-US"/>
        </a:p>
      </dgm:t>
    </dgm:pt>
    <dgm:pt modelId="{C36EA238-4836-9042-BEBE-1F25084BF8D6}" type="sibTrans" cxnId="{4B1873C4-AA94-094A-8E03-060222546C7C}">
      <dgm:prSet/>
      <dgm:spPr/>
      <dgm:t>
        <a:bodyPr/>
        <a:lstStyle/>
        <a:p>
          <a:endParaRPr lang="en-US"/>
        </a:p>
      </dgm:t>
    </dgm:pt>
    <dgm:pt modelId="{1A565054-3EF0-3144-8370-B7CD5654BC18}">
      <dgm:prSet phldrT="[Text]" custT="1"/>
      <dgm:spPr/>
      <dgm:t>
        <a:bodyPr/>
        <a:lstStyle/>
        <a:p>
          <a:r>
            <a:rPr lang="en-US" sz="2400" dirty="0" smtClean="0"/>
            <a:t>Have you ever heard of John 3:16</a:t>
          </a:r>
          <a:r>
            <a:rPr lang="mr-IN" sz="2400" dirty="0" smtClean="0"/>
            <a:t>…</a:t>
          </a:r>
          <a:r>
            <a:rPr lang="en-US" sz="2400" dirty="0" smtClean="0"/>
            <a:t>? </a:t>
          </a:r>
          <a:endParaRPr lang="en-US" sz="2400" dirty="0"/>
        </a:p>
      </dgm:t>
    </dgm:pt>
    <dgm:pt modelId="{A7BAF435-EDAF-B64F-AB45-52C309C36B5F}" type="parTrans" cxnId="{6629FD49-03DC-0648-B788-E03A951BAAB7}">
      <dgm:prSet/>
      <dgm:spPr/>
      <dgm:t>
        <a:bodyPr/>
        <a:lstStyle/>
        <a:p>
          <a:endParaRPr lang="en-US"/>
        </a:p>
      </dgm:t>
    </dgm:pt>
    <dgm:pt modelId="{4AAD4F65-CC21-E445-85D7-89E6560EAB1A}" type="sibTrans" cxnId="{6629FD49-03DC-0648-B788-E03A951BAAB7}">
      <dgm:prSet/>
      <dgm:spPr/>
      <dgm:t>
        <a:bodyPr/>
        <a:lstStyle/>
        <a:p>
          <a:endParaRPr lang="en-US"/>
        </a:p>
      </dgm:t>
    </dgm:pt>
    <dgm:pt modelId="{64A172BF-9F42-284C-8AE4-328AC88E1049}">
      <dgm:prSet phldrT="[Text]" custT="1"/>
      <dgm:spPr/>
      <dgm:t>
        <a:bodyPr/>
        <a:lstStyle/>
        <a:p>
          <a:r>
            <a:rPr lang="en-US" sz="2400" dirty="0" smtClean="0"/>
            <a:t>May I share</a:t>
          </a:r>
          <a:r>
            <a:rPr lang="mr-IN" sz="2400" dirty="0" smtClean="0"/>
            <a:t>…</a:t>
          </a:r>
          <a:endParaRPr lang="en-US" sz="2400" dirty="0"/>
        </a:p>
      </dgm:t>
    </dgm:pt>
    <dgm:pt modelId="{CF02FC56-131F-9C41-A8DC-91ACCB4F71E5}" type="parTrans" cxnId="{F9DBF0BA-6FC7-7B40-90F9-66DFFEA6EF5A}">
      <dgm:prSet/>
      <dgm:spPr/>
      <dgm:t>
        <a:bodyPr/>
        <a:lstStyle/>
        <a:p>
          <a:endParaRPr lang="en-US"/>
        </a:p>
      </dgm:t>
    </dgm:pt>
    <dgm:pt modelId="{389B361E-D6CB-824D-8018-FD4589133382}" type="sibTrans" cxnId="{F9DBF0BA-6FC7-7B40-90F9-66DFFEA6EF5A}">
      <dgm:prSet/>
      <dgm:spPr/>
      <dgm:t>
        <a:bodyPr/>
        <a:lstStyle/>
        <a:p>
          <a:endParaRPr lang="en-US"/>
        </a:p>
      </dgm:t>
    </dgm:pt>
    <dgm:pt modelId="{38620A81-C301-5448-B1DB-F8447F236F3E}" type="pres">
      <dgm:prSet presAssocID="{E2A4FA9D-636D-8E46-984B-761E3150896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385B95A-E3BC-5140-ABF3-C54D56A1EC43}" type="pres">
      <dgm:prSet presAssocID="{306D8C7A-79D9-694B-9E4C-990812252A08}" presName="singleCycle" presStyleCnt="0"/>
      <dgm:spPr/>
    </dgm:pt>
    <dgm:pt modelId="{B8F8B981-31A7-A245-A220-328EF044F8F9}" type="pres">
      <dgm:prSet presAssocID="{306D8C7A-79D9-694B-9E4C-990812252A08}" presName="singleCenter" presStyleLbl="node1" presStyleIdx="0" presStyleCnt="3" custLinFactX="-26519" custLinFactNeighborX="-100000" custLinFactNeighborY="-43425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0CFC2B4-8D64-0549-BBEC-B4F2FD482894}" type="pres">
      <dgm:prSet presAssocID="{A7BAF435-EDAF-B64F-AB45-52C309C36B5F}" presName="Name56" presStyleLbl="parChTrans1D2" presStyleIdx="0" presStyleCnt="2"/>
      <dgm:spPr/>
      <dgm:t>
        <a:bodyPr/>
        <a:lstStyle/>
        <a:p>
          <a:endParaRPr lang="en-US"/>
        </a:p>
      </dgm:t>
    </dgm:pt>
    <dgm:pt modelId="{E24D142A-F8EF-F34F-BA45-BF353482B794}" type="pres">
      <dgm:prSet presAssocID="{1A565054-3EF0-3144-8370-B7CD5654BC18}" presName="text0" presStyleLbl="node1" presStyleIdx="1" presStyleCnt="3" custScaleX="902759" custScaleY="116709" custRadScaleRad="64944" custRadScaleInc="770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226B8D-1D3E-A14B-8445-3AA3996D1813}" type="pres">
      <dgm:prSet presAssocID="{CF02FC56-131F-9C41-A8DC-91ACCB4F71E5}" presName="Name56" presStyleLbl="parChTrans1D2" presStyleIdx="1" presStyleCnt="2"/>
      <dgm:spPr/>
      <dgm:t>
        <a:bodyPr/>
        <a:lstStyle/>
        <a:p>
          <a:endParaRPr lang="en-US"/>
        </a:p>
      </dgm:t>
    </dgm:pt>
    <dgm:pt modelId="{754712B9-C1A9-BB49-833B-AFEF589AE4EA}" type="pres">
      <dgm:prSet presAssocID="{64A172BF-9F42-284C-8AE4-328AC88E1049}" presName="text0" presStyleLbl="node1" presStyleIdx="2" presStyleCnt="3" custScaleX="448278" custScaleY="122899" custRadScaleRad="139563" custRadScaleInc="662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18A532-47B0-F341-BA68-22F3102B10DC}" type="presOf" srcId="{1A565054-3EF0-3144-8370-B7CD5654BC18}" destId="{E24D142A-F8EF-F34F-BA45-BF353482B794}" srcOrd="0" destOrd="0" presId="urn:microsoft.com/office/officeart/2008/layout/RadialCluster"/>
    <dgm:cxn modelId="{B1A1BD15-1007-8C4D-B526-2FB7E9EDE9AD}" type="presOf" srcId="{64A172BF-9F42-284C-8AE4-328AC88E1049}" destId="{754712B9-C1A9-BB49-833B-AFEF589AE4EA}" srcOrd="0" destOrd="0" presId="urn:microsoft.com/office/officeart/2008/layout/RadialCluster"/>
    <dgm:cxn modelId="{4B1873C4-AA94-094A-8E03-060222546C7C}" srcId="{E2A4FA9D-636D-8E46-984B-761E31508964}" destId="{306D8C7A-79D9-694B-9E4C-990812252A08}" srcOrd="0" destOrd="0" parTransId="{BC7481CD-E990-7245-A097-E702297E66BE}" sibTransId="{C36EA238-4836-9042-BEBE-1F25084BF8D6}"/>
    <dgm:cxn modelId="{E84E6A4B-9106-9E44-AD87-D45A160FE72C}" type="presOf" srcId="{CF02FC56-131F-9C41-A8DC-91ACCB4F71E5}" destId="{90226B8D-1D3E-A14B-8445-3AA3996D1813}" srcOrd="0" destOrd="0" presId="urn:microsoft.com/office/officeart/2008/layout/RadialCluster"/>
    <dgm:cxn modelId="{F9DBF0BA-6FC7-7B40-90F9-66DFFEA6EF5A}" srcId="{306D8C7A-79D9-694B-9E4C-990812252A08}" destId="{64A172BF-9F42-284C-8AE4-328AC88E1049}" srcOrd="1" destOrd="0" parTransId="{CF02FC56-131F-9C41-A8DC-91ACCB4F71E5}" sibTransId="{389B361E-D6CB-824D-8018-FD4589133382}"/>
    <dgm:cxn modelId="{6629FD49-03DC-0648-B788-E03A951BAAB7}" srcId="{306D8C7A-79D9-694B-9E4C-990812252A08}" destId="{1A565054-3EF0-3144-8370-B7CD5654BC18}" srcOrd="0" destOrd="0" parTransId="{A7BAF435-EDAF-B64F-AB45-52C309C36B5F}" sibTransId="{4AAD4F65-CC21-E445-85D7-89E6560EAB1A}"/>
    <dgm:cxn modelId="{780334EE-23F4-BA47-BCD7-9830328D1E93}" type="presOf" srcId="{306D8C7A-79D9-694B-9E4C-990812252A08}" destId="{B8F8B981-31A7-A245-A220-328EF044F8F9}" srcOrd="0" destOrd="0" presId="urn:microsoft.com/office/officeart/2008/layout/RadialCluster"/>
    <dgm:cxn modelId="{4853B49D-7039-DB43-B7F6-85E305B66C9D}" type="presOf" srcId="{A7BAF435-EDAF-B64F-AB45-52C309C36B5F}" destId="{90CFC2B4-8D64-0549-BBEC-B4F2FD482894}" srcOrd="0" destOrd="0" presId="urn:microsoft.com/office/officeart/2008/layout/RadialCluster"/>
    <dgm:cxn modelId="{C49DD4DF-A4E4-A442-8112-8439376BC9CD}" type="presOf" srcId="{E2A4FA9D-636D-8E46-984B-761E31508964}" destId="{38620A81-C301-5448-B1DB-F8447F236F3E}" srcOrd="0" destOrd="0" presId="urn:microsoft.com/office/officeart/2008/layout/RadialCluster"/>
    <dgm:cxn modelId="{BCA8D04C-D77E-8249-AB47-6F638996ECCF}" type="presParOf" srcId="{38620A81-C301-5448-B1DB-F8447F236F3E}" destId="{0385B95A-E3BC-5140-ABF3-C54D56A1EC43}" srcOrd="0" destOrd="0" presId="urn:microsoft.com/office/officeart/2008/layout/RadialCluster"/>
    <dgm:cxn modelId="{64837E25-DE79-3A44-A909-A8255101CEFE}" type="presParOf" srcId="{0385B95A-E3BC-5140-ABF3-C54D56A1EC43}" destId="{B8F8B981-31A7-A245-A220-328EF044F8F9}" srcOrd="0" destOrd="0" presId="urn:microsoft.com/office/officeart/2008/layout/RadialCluster"/>
    <dgm:cxn modelId="{68568E78-A18C-EB48-99E7-3FBB4A58F257}" type="presParOf" srcId="{0385B95A-E3BC-5140-ABF3-C54D56A1EC43}" destId="{90CFC2B4-8D64-0549-BBEC-B4F2FD482894}" srcOrd="1" destOrd="0" presId="urn:microsoft.com/office/officeart/2008/layout/RadialCluster"/>
    <dgm:cxn modelId="{09250900-44CB-4247-B696-EB9F24352148}" type="presParOf" srcId="{0385B95A-E3BC-5140-ABF3-C54D56A1EC43}" destId="{E24D142A-F8EF-F34F-BA45-BF353482B794}" srcOrd="2" destOrd="0" presId="urn:microsoft.com/office/officeart/2008/layout/RadialCluster"/>
    <dgm:cxn modelId="{DE1015E7-0960-244A-A88E-26DB3BF3AA71}" type="presParOf" srcId="{0385B95A-E3BC-5140-ABF3-C54D56A1EC43}" destId="{90226B8D-1D3E-A14B-8445-3AA3996D1813}" srcOrd="3" destOrd="0" presId="urn:microsoft.com/office/officeart/2008/layout/RadialCluster"/>
    <dgm:cxn modelId="{D0176DC6-9218-074B-9894-41A881CAD934}" type="presParOf" srcId="{0385B95A-E3BC-5140-ABF3-C54D56A1EC43}" destId="{754712B9-C1A9-BB49-833B-AFEF589AE4EA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72E12D7-6B5F-6542-8AA1-50B68A9F9718}" type="doc">
      <dgm:prSet loTypeId="urn:microsoft.com/office/officeart/2005/8/layout/hierarchy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8848DD-4438-C74C-8049-D5409EFD9527}">
      <dgm:prSet/>
      <dgm:spPr/>
      <dgm:t>
        <a:bodyPr/>
        <a:lstStyle/>
        <a:p>
          <a:pPr rtl="0"/>
          <a:r>
            <a:rPr lang="en-US" baseline="0" dirty="0" smtClean="0"/>
            <a:t>Not God’s timing</a:t>
          </a:r>
          <a:endParaRPr lang="en-US" dirty="0"/>
        </a:p>
      </dgm:t>
    </dgm:pt>
    <dgm:pt modelId="{0C2DF6A8-3206-F54F-ADA3-9DAAF5ADCEDA}" type="parTrans" cxnId="{826358BE-9F0B-9B46-B51E-AD5E9EE83642}">
      <dgm:prSet/>
      <dgm:spPr/>
      <dgm:t>
        <a:bodyPr/>
        <a:lstStyle/>
        <a:p>
          <a:endParaRPr lang="en-US"/>
        </a:p>
      </dgm:t>
    </dgm:pt>
    <dgm:pt modelId="{FA2807C3-160C-6140-B26C-9BE3C341BC8B}" type="sibTrans" cxnId="{826358BE-9F0B-9B46-B51E-AD5E9EE83642}">
      <dgm:prSet/>
      <dgm:spPr/>
      <dgm:t>
        <a:bodyPr/>
        <a:lstStyle/>
        <a:p>
          <a:endParaRPr lang="en-US"/>
        </a:p>
      </dgm:t>
    </dgm:pt>
    <dgm:pt modelId="{920244EF-951B-AC4F-A75A-B3818C9B8F21}">
      <dgm:prSet custT="1"/>
      <dgm:spPr/>
      <dgm:t>
        <a:bodyPr/>
        <a:lstStyle/>
        <a:p>
          <a:pPr rtl="0"/>
          <a:r>
            <a:rPr lang="en-US" sz="2400" baseline="0" dirty="0" smtClean="0"/>
            <a:t>Thank them</a:t>
          </a:r>
          <a:endParaRPr lang="en-US" sz="2400" dirty="0"/>
        </a:p>
      </dgm:t>
    </dgm:pt>
    <dgm:pt modelId="{19B90650-F1B4-BF45-9E7D-5EEC47AA7A51}" type="parTrans" cxnId="{C821EC92-7808-474C-9CEF-693000E7D703}">
      <dgm:prSet/>
      <dgm:spPr/>
      <dgm:t>
        <a:bodyPr/>
        <a:lstStyle/>
        <a:p>
          <a:endParaRPr lang="en-US"/>
        </a:p>
      </dgm:t>
    </dgm:pt>
    <dgm:pt modelId="{5B06DA5B-1C55-C448-B1D6-E0AB2E3655CE}" type="sibTrans" cxnId="{C821EC92-7808-474C-9CEF-693000E7D703}">
      <dgm:prSet/>
      <dgm:spPr/>
      <dgm:t>
        <a:bodyPr/>
        <a:lstStyle/>
        <a:p>
          <a:endParaRPr lang="en-US"/>
        </a:p>
      </dgm:t>
    </dgm:pt>
    <dgm:pt modelId="{6549226D-EDE6-F843-A16F-459787A93368}">
      <dgm:prSet custT="1"/>
      <dgm:spPr/>
      <dgm:t>
        <a:bodyPr/>
        <a:lstStyle/>
        <a:p>
          <a:pPr rtl="0"/>
          <a:r>
            <a:rPr lang="en-US" sz="2400" baseline="0" dirty="0" smtClean="0"/>
            <a:t>Offer a tract</a:t>
          </a:r>
          <a:endParaRPr lang="en-US" sz="2400" dirty="0"/>
        </a:p>
      </dgm:t>
    </dgm:pt>
    <dgm:pt modelId="{D46D5602-3274-9B4C-BA7A-1440E96DED03}" type="parTrans" cxnId="{B22CD845-848F-A448-982E-7326468DC7F4}">
      <dgm:prSet/>
      <dgm:spPr/>
      <dgm:t>
        <a:bodyPr/>
        <a:lstStyle/>
        <a:p>
          <a:endParaRPr lang="en-US"/>
        </a:p>
      </dgm:t>
    </dgm:pt>
    <dgm:pt modelId="{38E54C82-AC26-A84B-A742-F47EEFDFB0B5}" type="sibTrans" cxnId="{B22CD845-848F-A448-982E-7326468DC7F4}">
      <dgm:prSet/>
      <dgm:spPr/>
      <dgm:t>
        <a:bodyPr/>
        <a:lstStyle/>
        <a:p>
          <a:endParaRPr lang="en-US"/>
        </a:p>
      </dgm:t>
    </dgm:pt>
    <dgm:pt modelId="{F8BC46AA-775F-D84F-90FC-804B39ABE3C7}">
      <dgm:prSet custT="1"/>
      <dgm:spPr/>
      <dgm:t>
        <a:bodyPr/>
        <a:lstStyle/>
        <a:p>
          <a:pPr rtl="0"/>
          <a:r>
            <a:rPr lang="en-US" sz="2400" baseline="0" dirty="0" smtClean="0"/>
            <a:t>Pray for future opportunity</a:t>
          </a:r>
          <a:endParaRPr lang="en-US" sz="2400" dirty="0"/>
        </a:p>
      </dgm:t>
    </dgm:pt>
    <dgm:pt modelId="{CFED6474-B099-3844-A27E-DEA61519EAA6}" type="parTrans" cxnId="{13654DA0-D77C-414F-BA38-2D912807D3AC}">
      <dgm:prSet/>
      <dgm:spPr/>
      <dgm:t>
        <a:bodyPr/>
        <a:lstStyle/>
        <a:p>
          <a:endParaRPr lang="en-US"/>
        </a:p>
      </dgm:t>
    </dgm:pt>
    <dgm:pt modelId="{7F96FF9A-E82D-454C-A4A7-3106099C77E5}" type="sibTrans" cxnId="{13654DA0-D77C-414F-BA38-2D912807D3AC}">
      <dgm:prSet/>
      <dgm:spPr/>
      <dgm:t>
        <a:bodyPr/>
        <a:lstStyle/>
        <a:p>
          <a:endParaRPr lang="en-US"/>
        </a:p>
      </dgm:t>
    </dgm:pt>
    <dgm:pt modelId="{378E5525-28D5-1444-8384-811EEDA0EE9F}" type="pres">
      <dgm:prSet presAssocID="{F72E12D7-6B5F-6542-8AA1-50B68A9F971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4BD9F3-98AB-9A4D-8D06-15701C27A5AE}" type="pres">
      <dgm:prSet presAssocID="{F72E12D7-6B5F-6542-8AA1-50B68A9F9718}" presName="hierFlow" presStyleCnt="0"/>
      <dgm:spPr/>
    </dgm:pt>
    <dgm:pt modelId="{C74B3C66-FC53-5A4D-954D-289A7A633A21}" type="pres">
      <dgm:prSet presAssocID="{F72E12D7-6B5F-6542-8AA1-50B68A9F9718}" presName="firstBuf" presStyleCnt="0"/>
      <dgm:spPr/>
    </dgm:pt>
    <dgm:pt modelId="{26D0D956-FBF7-5440-B25A-879AE4D17BB8}" type="pres">
      <dgm:prSet presAssocID="{F72E12D7-6B5F-6542-8AA1-50B68A9F971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8BC6B96-8F90-EB4B-99C1-AF0CE9B616F5}" type="pres">
      <dgm:prSet presAssocID="{418848DD-4438-C74C-8049-D5409EFD9527}" presName="Name14" presStyleCnt="0"/>
      <dgm:spPr/>
    </dgm:pt>
    <dgm:pt modelId="{137AA74F-5F3B-564C-A7D0-4DBF6C2B0B34}" type="pres">
      <dgm:prSet presAssocID="{418848DD-4438-C74C-8049-D5409EFD9527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12A4EC-418B-7242-826A-06277A0A80AD}" type="pres">
      <dgm:prSet presAssocID="{418848DD-4438-C74C-8049-D5409EFD9527}" presName="hierChild2" presStyleCnt="0"/>
      <dgm:spPr/>
    </dgm:pt>
    <dgm:pt modelId="{FD4B7624-C1B8-2745-8812-C5D40D2BBBC6}" type="pres">
      <dgm:prSet presAssocID="{F72E12D7-6B5F-6542-8AA1-50B68A9F9718}" presName="bgShapesFlow" presStyleCnt="0"/>
      <dgm:spPr/>
    </dgm:pt>
    <dgm:pt modelId="{33DDBC0C-A296-6048-9560-43BBEEE0EC3D}" type="pres">
      <dgm:prSet presAssocID="{920244EF-951B-AC4F-A75A-B3818C9B8F21}" presName="rectComp" presStyleCnt="0"/>
      <dgm:spPr/>
    </dgm:pt>
    <dgm:pt modelId="{BBDE2DB1-135D-0D40-B431-4A37F74B31CD}" type="pres">
      <dgm:prSet presAssocID="{920244EF-951B-AC4F-A75A-B3818C9B8F21}" presName="bgRect" presStyleLbl="bgShp" presStyleIdx="0" presStyleCnt="3"/>
      <dgm:spPr/>
      <dgm:t>
        <a:bodyPr/>
        <a:lstStyle/>
        <a:p>
          <a:endParaRPr lang="en-US"/>
        </a:p>
      </dgm:t>
    </dgm:pt>
    <dgm:pt modelId="{655025F6-6A5B-2645-9239-B604744F428C}" type="pres">
      <dgm:prSet presAssocID="{920244EF-951B-AC4F-A75A-B3818C9B8F21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974AB-C1E5-DA4B-8B99-7B029F24198B}" type="pres">
      <dgm:prSet presAssocID="{920244EF-951B-AC4F-A75A-B3818C9B8F21}" presName="spComp" presStyleCnt="0"/>
      <dgm:spPr/>
    </dgm:pt>
    <dgm:pt modelId="{4A076963-E39E-E049-98FD-7EEF7B5916DA}" type="pres">
      <dgm:prSet presAssocID="{920244EF-951B-AC4F-A75A-B3818C9B8F21}" presName="vSp" presStyleCnt="0"/>
      <dgm:spPr/>
    </dgm:pt>
    <dgm:pt modelId="{06080D6D-9001-9348-AC15-C16A779E0C5B}" type="pres">
      <dgm:prSet presAssocID="{6549226D-EDE6-F843-A16F-459787A93368}" presName="rectComp" presStyleCnt="0"/>
      <dgm:spPr/>
    </dgm:pt>
    <dgm:pt modelId="{92090941-83E0-F64A-AAE1-C83F2D2D0CEA}" type="pres">
      <dgm:prSet presAssocID="{6549226D-EDE6-F843-A16F-459787A93368}" presName="bgRect" presStyleLbl="bgShp" presStyleIdx="1" presStyleCnt="3"/>
      <dgm:spPr/>
      <dgm:t>
        <a:bodyPr/>
        <a:lstStyle/>
        <a:p>
          <a:endParaRPr lang="en-US"/>
        </a:p>
      </dgm:t>
    </dgm:pt>
    <dgm:pt modelId="{7876DDB8-314A-D54C-87F2-9723E0CA3142}" type="pres">
      <dgm:prSet presAssocID="{6549226D-EDE6-F843-A16F-459787A9336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B4D636-26F5-1F4D-A88B-EA1A9BCBFE59}" type="pres">
      <dgm:prSet presAssocID="{6549226D-EDE6-F843-A16F-459787A93368}" presName="spComp" presStyleCnt="0"/>
      <dgm:spPr/>
    </dgm:pt>
    <dgm:pt modelId="{F2CCD89C-40EC-924D-B3D9-B59E80248D88}" type="pres">
      <dgm:prSet presAssocID="{6549226D-EDE6-F843-A16F-459787A93368}" presName="vSp" presStyleCnt="0"/>
      <dgm:spPr/>
    </dgm:pt>
    <dgm:pt modelId="{3ADD4000-28C1-744E-8F6F-CDB1F7AF06A2}" type="pres">
      <dgm:prSet presAssocID="{F8BC46AA-775F-D84F-90FC-804B39ABE3C7}" presName="rectComp" presStyleCnt="0"/>
      <dgm:spPr/>
    </dgm:pt>
    <dgm:pt modelId="{C6A04454-2BA0-5D48-B168-D02F71FBF829}" type="pres">
      <dgm:prSet presAssocID="{F8BC46AA-775F-D84F-90FC-804B39ABE3C7}" presName="bgRect" presStyleLbl="bgShp" presStyleIdx="2" presStyleCnt="3"/>
      <dgm:spPr/>
      <dgm:t>
        <a:bodyPr/>
        <a:lstStyle/>
        <a:p>
          <a:endParaRPr lang="en-US"/>
        </a:p>
      </dgm:t>
    </dgm:pt>
    <dgm:pt modelId="{CC303290-8094-6446-BC2D-D75942F4CF6E}" type="pres">
      <dgm:prSet presAssocID="{F8BC46AA-775F-D84F-90FC-804B39ABE3C7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654DA0-D77C-414F-BA38-2D912807D3AC}" srcId="{F72E12D7-6B5F-6542-8AA1-50B68A9F9718}" destId="{F8BC46AA-775F-D84F-90FC-804B39ABE3C7}" srcOrd="3" destOrd="0" parTransId="{CFED6474-B099-3844-A27E-DEA61519EAA6}" sibTransId="{7F96FF9A-E82D-454C-A4A7-3106099C77E5}"/>
    <dgm:cxn modelId="{8A5A1336-68AB-4348-91DC-C27922D2268F}" type="presOf" srcId="{920244EF-951B-AC4F-A75A-B3818C9B8F21}" destId="{655025F6-6A5B-2645-9239-B604744F428C}" srcOrd="1" destOrd="0" presId="urn:microsoft.com/office/officeart/2005/8/layout/hierarchy6"/>
    <dgm:cxn modelId="{2504AB6E-A2A7-0E49-B914-CF15E804C8F7}" type="presOf" srcId="{6549226D-EDE6-F843-A16F-459787A93368}" destId="{92090941-83E0-F64A-AAE1-C83F2D2D0CEA}" srcOrd="0" destOrd="0" presId="urn:microsoft.com/office/officeart/2005/8/layout/hierarchy6"/>
    <dgm:cxn modelId="{58753A0F-5ACA-0046-8A09-22B4A34ADE07}" type="presOf" srcId="{F72E12D7-6B5F-6542-8AA1-50B68A9F9718}" destId="{378E5525-28D5-1444-8384-811EEDA0EE9F}" srcOrd="0" destOrd="0" presId="urn:microsoft.com/office/officeart/2005/8/layout/hierarchy6"/>
    <dgm:cxn modelId="{284F1E4B-AE68-FA42-ACC2-7170E68A4EBB}" type="presOf" srcId="{920244EF-951B-AC4F-A75A-B3818C9B8F21}" destId="{BBDE2DB1-135D-0D40-B431-4A37F74B31CD}" srcOrd="0" destOrd="0" presId="urn:microsoft.com/office/officeart/2005/8/layout/hierarchy6"/>
    <dgm:cxn modelId="{C821EC92-7808-474C-9CEF-693000E7D703}" srcId="{F72E12D7-6B5F-6542-8AA1-50B68A9F9718}" destId="{920244EF-951B-AC4F-A75A-B3818C9B8F21}" srcOrd="1" destOrd="0" parTransId="{19B90650-F1B4-BF45-9E7D-5EEC47AA7A51}" sibTransId="{5B06DA5B-1C55-C448-B1D6-E0AB2E3655CE}"/>
    <dgm:cxn modelId="{0FD5F74D-B77B-7242-945B-564E6214E87D}" type="presOf" srcId="{F8BC46AA-775F-D84F-90FC-804B39ABE3C7}" destId="{CC303290-8094-6446-BC2D-D75942F4CF6E}" srcOrd="1" destOrd="0" presId="urn:microsoft.com/office/officeart/2005/8/layout/hierarchy6"/>
    <dgm:cxn modelId="{826358BE-9F0B-9B46-B51E-AD5E9EE83642}" srcId="{F72E12D7-6B5F-6542-8AA1-50B68A9F9718}" destId="{418848DD-4438-C74C-8049-D5409EFD9527}" srcOrd="0" destOrd="0" parTransId="{0C2DF6A8-3206-F54F-ADA3-9DAAF5ADCEDA}" sibTransId="{FA2807C3-160C-6140-B26C-9BE3C341BC8B}"/>
    <dgm:cxn modelId="{8C65682B-68C7-AD4B-A865-1DE96CD125FF}" type="presOf" srcId="{F8BC46AA-775F-D84F-90FC-804B39ABE3C7}" destId="{C6A04454-2BA0-5D48-B168-D02F71FBF829}" srcOrd="0" destOrd="0" presId="urn:microsoft.com/office/officeart/2005/8/layout/hierarchy6"/>
    <dgm:cxn modelId="{B22CD845-848F-A448-982E-7326468DC7F4}" srcId="{F72E12D7-6B5F-6542-8AA1-50B68A9F9718}" destId="{6549226D-EDE6-F843-A16F-459787A93368}" srcOrd="2" destOrd="0" parTransId="{D46D5602-3274-9B4C-BA7A-1440E96DED03}" sibTransId="{38E54C82-AC26-A84B-A742-F47EEFDFB0B5}"/>
    <dgm:cxn modelId="{F256208C-94E1-4544-81F6-F221DD07049A}" type="presOf" srcId="{6549226D-EDE6-F843-A16F-459787A93368}" destId="{7876DDB8-314A-D54C-87F2-9723E0CA3142}" srcOrd="1" destOrd="0" presId="urn:microsoft.com/office/officeart/2005/8/layout/hierarchy6"/>
    <dgm:cxn modelId="{43A30698-7D45-AE4E-BA2A-DA7E26C3F23C}" type="presOf" srcId="{418848DD-4438-C74C-8049-D5409EFD9527}" destId="{137AA74F-5F3B-564C-A7D0-4DBF6C2B0B34}" srcOrd="0" destOrd="0" presId="urn:microsoft.com/office/officeart/2005/8/layout/hierarchy6"/>
    <dgm:cxn modelId="{907CDF24-CC10-BE47-B770-34D7034F946B}" type="presParOf" srcId="{378E5525-28D5-1444-8384-811EEDA0EE9F}" destId="{654BD9F3-98AB-9A4D-8D06-15701C27A5AE}" srcOrd="0" destOrd="0" presId="urn:microsoft.com/office/officeart/2005/8/layout/hierarchy6"/>
    <dgm:cxn modelId="{FA057843-78D2-7E44-9DCC-DFCA1B4E9ECF}" type="presParOf" srcId="{654BD9F3-98AB-9A4D-8D06-15701C27A5AE}" destId="{C74B3C66-FC53-5A4D-954D-289A7A633A21}" srcOrd="0" destOrd="0" presId="urn:microsoft.com/office/officeart/2005/8/layout/hierarchy6"/>
    <dgm:cxn modelId="{D4233C52-EFEE-3642-BEDC-129291DA8135}" type="presParOf" srcId="{654BD9F3-98AB-9A4D-8D06-15701C27A5AE}" destId="{26D0D956-FBF7-5440-B25A-879AE4D17BB8}" srcOrd="1" destOrd="0" presId="urn:microsoft.com/office/officeart/2005/8/layout/hierarchy6"/>
    <dgm:cxn modelId="{5DE76C88-8CF1-7444-BC14-82A4DBA88FEB}" type="presParOf" srcId="{26D0D956-FBF7-5440-B25A-879AE4D17BB8}" destId="{08BC6B96-8F90-EB4B-99C1-AF0CE9B616F5}" srcOrd="0" destOrd="0" presId="urn:microsoft.com/office/officeart/2005/8/layout/hierarchy6"/>
    <dgm:cxn modelId="{92496DB1-5875-7742-A6ED-6674E2BEE32E}" type="presParOf" srcId="{08BC6B96-8F90-EB4B-99C1-AF0CE9B616F5}" destId="{137AA74F-5F3B-564C-A7D0-4DBF6C2B0B34}" srcOrd="0" destOrd="0" presId="urn:microsoft.com/office/officeart/2005/8/layout/hierarchy6"/>
    <dgm:cxn modelId="{CC1A3E04-8CE2-E442-BDF3-F400218BD085}" type="presParOf" srcId="{08BC6B96-8F90-EB4B-99C1-AF0CE9B616F5}" destId="{BC12A4EC-418B-7242-826A-06277A0A80AD}" srcOrd="1" destOrd="0" presId="urn:microsoft.com/office/officeart/2005/8/layout/hierarchy6"/>
    <dgm:cxn modelId="{792F0367-7C0C-7249-B289-20D6FA250597}" type="presParOf" srcId="{378E5525-28D5-1444-8384-811EEDA0EE9F}" destId="{FD4B7624-C1B8-2745-8812-C5D40D2BBBC6}" srcOrd="1" destOrd="0" presId="urn:microsoft.com/office/officeart/2005/8/layout/hierarchy6"/>
    <dgm:cxn modelId="{47ADABC1-EEE5-DD45-9DA4-D8AE697D4D0F}" type="presParOf" srcId="{FD4B7624-C1B8-2745-8812-C5D40D2BBBC6}" destId="{33DDBC0C-A296-6048-9560-43BBEEE0EC3D}" srcOrd="0" destOrd="0" presId="urn:microsoft.com/office/officeart/2005/8/layout/hierarchy6"/>
    <dgm:cxn modelId="{4B8B0604-EA12-2B4E-B391-A30F53F56CB7}" type="presParOf" srcId="{33DDBC0C-A296-6048-9560-43BBEEE0EC3D}" destId="{BBDE2DB1-135D-0D40-B431-4A37F74B31CD}" srcOrd="0" destOrd="0" presId="urn:microsoft.com/office/officeart/2005/8/layout/hierarchy6"/>
    <dgm:cxn modelId="{15559598-7636-E84E-88BB-933E805F9E48}" type="presParOf" srcId="{33DDBC0C-A296-6048-9560-43BBEEE0EC3D}" destId="{655025F6-6A5B-2645-9239-B604744F428C}" srcOrd="1" destOrd="0" presId="urn:microsoft.com/office/officeart/2005/8/layout/hierarchy6"/>
    <dgm:cxn modelId="{DA2125EA-6AF7-7A43-86AB-46EFBA71D05C}" type="presParOf" srcId="{FD4B7624-C1B8-2745-8812-C5D40D2BBBC6}" destId="{B86974AB-C1E5-DA4B-8B99-7B029F24198B}" srcOrd="1" destOrd="0" presId="urn:microsoft.com/office/officeart/2005/8/layout/hierarchy6"/>
    <dgm:cxn modelId="{DAF51D64-153D-FF40-9603-0E6FA20C9C84}" type="presParOf" srcId="{B86974AB-C1E5-DA4B-8B99-7B029F24198B}" destId="{4A076963-E39E-E049-98FD-7EEF7B5916DA}" srcOrd="0" destOrd="0" presId="urn:microsoft.com/office/officeart/2005/8/layout/hierarchy6"/>
    <dgm:cxn modelId="{7A56E0BF-8128-0842-A84E-62FBCE9B18CC}" type="presParOf" srcId="{FD4B7624-C1B8-2745-8812-C5D40D2BBBC6}" destId="{06080D6D-9001-9348-AC15-C16A779E0C5B}" srcOrd="2" destOrd="0" presId="urn:microsoft.com/office/officeart/2005/8/layout/hierarchy6"/>
    <dgm:cxn modelId="{4D594F37-3F4C-DE40-9614-E51EAE31F893}" type="presParOf" srcId="{06080D6D-9001-9348-AC15-C16A779E0C5B}" destId="{92090941-83E0-F64A-AAE1-C83F2D2D0CEA}" srcOrd="0" destOrd="0" presId="urn:microsoft.com/office/officeart/2005/8/layout/hierarchy6"/>
    <dgm:cxn modelId="{855863D9-151E-E945-A5D9-725BA6726B15}" type="presParOf" srcId="{06080D6D-9001-9348-AC15-C16A779E0C5B}" destId="{7876DDB8-314A-D54C-87F2-9723E0CA3142}" srcOrd="1" destOrd="0" presId="urn:microsoft.com/office/officeart/2005/8/layout/hierarchy6"/>
    <dgm:cxn modelId="{3F8964A7-B452-CF4E-9611-0543268925B7}" type="presParOf" srcId="{FD4B7624-C1B8-2745-8812-C5D40D2BBBC6}" destId="{BFB4D636-26F5-1F4D-A88B-EA1A9BCBFE59}" srcOrd="3" destOrd="0" presId="urn:microsoft.com/office/officeart/2005/8/layout/hierarchy6"/>
    <dgm:cxn modelId="{EA6E8945-53A0-204E-9003-F75E1B61CAED}" type="presParOf" srcId="{BFB4D636-26F5-1F4D-A88B-EA1A9BCBFE59}" destId="{F2CCD89C-40EC-924D-B3D9-B59E80248D88}" srcOrd="0" destOrd="0" presId="urn:microsoft.com/office/officeart/2005/8/layout/hierarchy6"/>
    <dgm:cxn modelId="{215106FF-C5C3-A24D-A53C-E14FAA99AC86}" type="presParOf" srcId="{FD4B7624-C1B8-2745-8812-C5D40D2BBBC6}" destId="{3ADD4000-28C1-744E-8F6F-CDB1F7AF06A2}" srcOrd="4" destOrd="0" presId="urn:microsoft.com/office/officeart/2005/8/layout/hierarchy6"/>
    <dgm:cxn modelId="{70F75E3C-F02B-5948-A9C4-8626FA8AF10B}" type="presParOf" srcId="{3ADD4000-28C1-744E-8F6F-CDB1F7AF06A2}" destId="{C6A04454-2BA0-5D48-B168-D02F71FBF829}" srcOrd="0" destOrd="0" presId="urn:microsoft.com/office/officeart/2005/8/layout/hierarchy6"/>
    <dgm:cxn modelId="{C85A6327-5029-E240-AE63-F527F7B6B0A1}" type="presParOf" srcId="{3ADD4000-28C1-744E-8F6F-CDB1F7AF06A2}" destId="{CC303290-8094-6446-BC2D-D75942F4CF6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A424553-A819-B645-84C6-EB71499D8AD2}" type="doc">
      <dgm:prSet loTypeId="urn:microsoft.com/office/officeart/2005/8/layout/arrow2" loCatId="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B19BAF-C685-CF42-8A8F-C1E0ADE936D2}">
      <dgm:prSet custT="1"/>
      <dgm:spPr/>
      <dgm:t>
        <a:bodyPr/>
        <a:lstStyle/>
        <a:p>
          <a:pPr rtl="0"/>
          <a:r>
            <a:rPr lang="en-US" sz="2700" baseline="0" dirty="0" smtClean="0"/>
            <a:t>Read or Recite John 3:16</a:t>
          </a:r>
        </a:p>
        <a:p>
          <a:pPr rtl="0"/>
          <a:endParaRPr lang="en-US" sz="1200" dirty="0"/>
        </a:p>
      </dgm:t>
    </dgm:pt>
    <dgm:pt modelId="{11B7B4E9-6723-0240-AA23-E0EAAE66EC79}" type="parTrans" cxnId="{2FC4EF8D-E3FC-9A43-9805-C10DE4B040DF}">
      <dgm:prSet/>
      <dgm:spPr/>
      <dgm:t>
        <a:bodyPr/>
        <a:lstStyle/>
        <a:p>
          <a:endParaRPr lang="en-US"/>
        </a:p>
      </dgm:t>
    </dgm:pt>
    <dgm:pt modelId="{E6E5F435-B14B-DA4D-A735-4A086A5E5304}" type="sibTrans" cxnId="{2FC4EF8D-E3FC-9A43-9805-C10DE4B040DF}">
      <dgm:prSet/>
      <dgm:spPr/>
      <dgm:t>
        <a:bodyPr/>
        <a:lstStyle/>
        <a:p>
          <a:endParaRPr lang="en-US"/>
        </a:p>
      </dgm:t>
    </dgm:pt>
    <dgm:pt modelId="{071C19B4-16D6-164D-92D9-C47EBBB45147}">
      <dgm:prSet custT="1"/>
      <dgm:spPr/>
      <dgm:t>
        <a:bodyPr/>
        <a:lstStyle/>
        <a:p>
          <a:pPr rtl="0"/>
          <a:r>
            <a:rPr lang="en-US" sz="2400" baseline="0" dirty="0" smtClean="0"/>
            <a:t>Explain it using the 5 key questions</a:t>
          </a:r>
          <a:endParaRPr lang="en-US" sz="2400" dirty="0"/>
        </a:p>
      </dgm:t>
    </dgm:pt>
    <dgm:pt modelId="{5083237F-BFE7-0946-A868-1AE2F595D18E}" type="parTrans" cxnId="{9FC8DBFF-2D2F-3B4E-90A0-DF1FAA631DA8}">
      <dgm:prSet/>
      <dgm:spPr/>
      <dgm:t>
        <a:bodyPr/>
        <a:lstStyle/>
        <a:p>
          <a:endParaRPr lang="en-US"/>
        </a:p>
      </dgm:t>
    </dgm:pt>
    <dgm:pt modelId="{717014E4-F755-824C-B943-E334973F4BF9}" type="sibTrans" cxnId="{9FC8DBFF-2D2F-3B4E-90A0-DF1FAA631DA8}">
      <dgm:prSet/>
      <dgm:spPr/>
      <dgm:t>
        <a:bodyPr/>
        <a:lstStyle/>
        <a:p>
          <a:endParaRPr lang="en-US"/>
        </a:p>
      </dgm:t>
    </dgm:pt>
    <dgm:pt modelId="{7E5076E1-A8B4-3148-854D-0D764CFE09ED}" type="pres">
      <dgm:prSet presAssocID="{CA424553-A819-B645-84C6-EB71499D8AD2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968F0E-F6B6-3947-BC0B-58638469E975}" type="pres">
      <dgm:prSet presAssocID="{CA424553-A819-B645-84C6-EB71499D8AD2}" presName="arrow" presStyleLbl="bgShp" presStyleIdx="0" presStyleCnt="1"/>
      <dgm:spPr/>
    </dgm:pt>
    <dgm:pt modelId="{6F069A0D-FB1E-1D4E-B3CD-D83E9DDCE72D}" type="pres">
      <dgm:prSet presAssocID="{CA424553-A819-B645-84C6-EB71499D8AD2}" presName="arrowDiagram1" presStyleCnt="0">
        <dgm:presLayoutVars>
          <dgm:bulletEnabled val="1"/>
        </dgm:presLayoutVars>
      </dgm:prSet>
      <dgm:spPr/>
    </dgm:pt>
    <dgm:pt modelId="{3EA24AA9-BD55-964C-A2A8-E056F4C4F688}" type="pres">
      <dgm:prSet presAssocID="{4FB19BAF-C685-CF42-8A8F-C1E0ADE936D2}" presName="bullet1" presStyleLbl="node1" presStyleIdx="0" presStyleCnt="1"/>
      <dgm:spPr/>
    </dgm:pt>
    <dgm:pt modelId="{E210F81D-C7BD-D840-9363-CB65F9DF43E2}" type="pres">
      <dgm:prSet presAssocID="{4FB19BAF-C685-CF42-8A8F-C1E0ADE936D2}" presName="textBox1" presStyleLbl="revTx" presStyleIdx="0" presStyleCnt="1" custScaleX="155493" custLinFactNeighborX="-9387" custLinFactNeighborY="-8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131F27-36E7-0D4A-AA2B-3646BEA416B6}" type="presOf" srcId="{071C19B4-16D6-164D-92D9-C47EBBB45147}" destId="{E210F81D-C7BD-D840-9363-CB65F9DF43E2}" srcOrd="0" destOrd="1" presId="urn:microsoft.com/office/officeart/2005/8/layout/arrow2"/>
    <dgm:cxn modelId="{2FC4EF8D-E3FC-9A43-9805-C10DE4B040DF}" srcId="{CA424553-A819-B645-84C6-EB71499D8AD2}" destId="{4FB19BAF-C685-CF42-8A8F-C1E0ADE936D2}" srcOrd="0" destOrd="0" parTransId="{11B7B4E9-6723-0240-AA23-E0EAAE66EC79}" sibTransId="{E6E5F435-B14B-DA4D-A735-4A086A5E5304}"/>
    <dgm:cxn modelId="{9FC8DBFF-2D2F-3B4E-90A0-DF1FAA631DA8}" srcId="{4FB19BAF-C685-CF42-8A8F-C1E0ADE936D2}" destId="{071C19B4-16D6-164D-92D9-C47EBBB45147}" srcOrd="0" destOrd="0" parTransId="{5083237F-BFE7-0946-A868-1AE2F595D18E}" sibTransId="{717014E4-F755-824C-B943-E334973F4BF9}"/>
    <dgm:cxn modelId="{9470F725-7B79-AF46-B964-611A2679C777}" type="presOf" srcId="{4FB19BAF-C685-CF42-8A8F-C1E0ADE936D2}" destId="{E210F81D-C7BD-D840-9363-CB65F9DF43E2}" srcOrd="0" destOrd="0" presId="urn:microsoft.com/office/officeart/2005/8/layout/arrow2"/>
    <dgm:cxn modelId="{095D0CEF-2C98-F542-A429-4DB38D9AE814}" type="presOf" srcId="{CA424553-A819-B645-84C6-EB71499D8AD2}" destId="{7E5076E1-A8B4-3148-854D-0D764CFE09ED}" srcOrd="0" destOrd="0" presId="urn:microsoft.com/office/officeart/2005/8/layout/arrow2"/>
    <dgm:cxn modelId="{9D40282A-EDB3-0F4A-9622-ECDEE7AAF617}" type="presParOf" srcId="{7E5076E1-A8B4-3148-854D-0D764CFE09ED}" destId="{57968F0E-F6B6-3947-BC0B-58638469E975}" srcOrd="0" destOrd="0" presId="urn:microsoft.com/office/officeart/2005/8/layout/arrow2"/>
    <dgm:cxn modelId="{ACBA2D75-64B2-CF42-AFE2-73D7884EC012}" type="presParOf" srcId="{7E5076E1-A8B4-3148-854D-0D764CFE09ED}" destId="{6F069A0D-FB1E-1D4E-B3CD-D83E9DDCE72D}" srcOrd="1" destOrd="0" presId="urn:microsoft.com/office/officeart/2005/8/layout/arrow2"/>
    <dgm:cxn modelId="{3A4B94B9-835B-3D4B-A048-FD1BA5A43B6F}" type="presParOf" srcId="{6F069A0D-FB1E-1D4E-B3CD-D83E9DDCE72D}" destId="{3EA24AA9-BD55-964C-A2A8-E056F4C4F688}" srcOrd="0" destOrd="0" presId="urn:microsoft.com/office/officeart/2005/8/layout/arrow2"/>
    <dgm:cxn modelId="{20BADECF-050C-B24B-BF90-68E17F7CA06D}" type="presParOf" srcId="{6F069A0D-FB1E-1D4E-B3CD-D83E9DDCE72D}" destId="{E210F81D-C7BD-D840-9363-CB65F9DF43E2}" srcOrd="1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9A9CE68-68E0-B34A-BB5F-5C0FBC90756C}" type="doc">
      <dgm:prSet loTypeId="urn:microsoft.com/office/officeart/2009/3/layout/RandomtoResultProcess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3083CE-5896-9848-8EE4-ECF510135199}">
      <dgm:prSet custT="1"/>
      <dgm:spPr/>
      <dgm:t>
        <a:bodyPr/>
        <a:lstStyle/>
        <a:p>
          <a:pPr rtl="0"/>
          <a:r>
            <a:rPr lang="en-US" sz="2400" baseline="0" dirty="0" smtClean="0"/>
            <a:t>What is a situation where God helped you? </a:t>
          </a:r>
          <a:endParaRPr lang="en-US" sz="2400" dirty="0"/>
        </a:p>
      </dgm:t>
    </dgm:pt>
    <dgm:pt modelId="{13C15F68-D8D2-C542-8EF3-86D4D78BAC7D}" type="parTrans" cxnId="{ED418479-837E-C74E-944B-7D7162A5CECC}">
      <dgm:prSet/>
      <dgm:spPr/>
      <dgm:t>
        <a:bodyPr/>
        <a:lstStyle/>
        <a:p>
          <a:endParaRPr lang="en-US"/>
        </a:p>
      </dgm:t>
    </dgm:pt>
    <dgm:pt modelId="{E10364BB-93E7-8740-9F70-B0EA3EF1ABDF}" type="sibTrans" cxnId="{ED418479-837E-C74E-944B-7D7162A5CECC}">
      <dgm:prSet/>
      <dgm:spPr/>
      <dgm:t>
        <a:bodyPr/>
        <a:lstStyle/>
        <a:p>
          <a:endParaRPr lang="en-US"/>
        </a:p>
      </dgm:t>
    </dgm:pt>
    <dgm:pt modelId="{F979FFA5-0E8C-9A42-9759-8D27976B820A}">
      <dgm:prSet custT="1"/>
      <dgm:spPr/>
      <dgm:t>
        <a:bodyPr/>
        <a:lstStyle/>
        <a:p>
          <a:pPr rtl="0"/>
          <a:r>
            <a:rPr lang="en-US" sz="2400" baseline="0" dirty="0" smtClean="0"/>
            <a:t>Include details</a:t>
          </a:r>
          <a:endParaRPr lang="en-US" sz="2400" dirty="0"/>
        </a:p>
      </dgm:t>
    </dgm:pt>
    <dgm:pt modelId="{55DD0504-DCF1-A042-B146-6A5326317657}" type="parTrans" cxnId="{E0C30029-DD70-8742-9634-28B292CEA56D}">
      <dgm:prSet/>
      <dgm:spPr/>
      <dgm:t>
        <a:bodyPr/>
        <a:lstStyle/>
        <a:p>
          <a:endParaRPr lang="en-US"/>
        </a:p>
      </dgm:t>
    </dgm:pt>
    <dgm:pt modelId="{58CA052E-F63F-2349-9D13-EC5828D277FA}" type="sibTrans" cxnId="{E0C30029-DD70-8742-9634-28B292CEA56D}">
      <dgm:prSet/>
      <dgm:spPr/>
      <dgm:t>
        <a:bodyPr/>
        <a:lstStyle/>
        <a:p>
          <a:endParaRPr lang="en-US"/>
        </a:p>
      </dgm:t>
    </dgm:pt>
    <dgm:pt modelId="{9206BE7C-5CF4-6648-9C2E-50914178CDC1}">
      <dgm:prSet custT="1"/>
      <dgm:spPr/>
      <dgm:t>
        <a:bodyPr/>
        <a:lstStyle/>
        <a:p>
          <a:pPr rtl="0"/>
          <a:r>
            <a:rPr lang="en-US" sz="2400" baseline="0" dirty="0" smtClean="0"/>
            <a:t>Tell how God make a positive difference</a:t>
          </a:r>
          <a:endParaRPr lang="en-US" sz="2400" dirty="0"/>
        </a:p>
      </dgm:t>
    </dgm:pt>
    <dgm:pt modelId="{BD6BB753-D36E-F34A-832D-0FDAF745E773}" type="parTrans" cxnId="{23652A98-617A-374A-BCB1-F0E563F3F623}">
      <dgm:prSet/>
      <dgm:spPr/>
      <dgm:t>
        <a:bodyPr/>
        <a:lstStyle/>
        <a:p>
          <a:endParaRPr lang="en-US"/>
        </a:p>
      </dgm:t>
    </dgm:pt>
    <dgm:pt modelId="{965B79D2-6A4B-9146-B0E4-2892D9399BA4}" type="sibTrans" cxnId="{23652A98-617A-374A-BCB1-F0E563F3F623}">
      <dgm:prSet/>
      <dgm:spPr/>
      <dgm:t>
        <a:bodyPr/>
        <a:lstStyle/>
        <a:p>
          <a:endParaRPr lang="en-US"/>
        </a:p>
      </dgm:t>
    </dgm:pt>
    <dgm:pt modelId="{BCD69B1C-D2C1-6746-8981-2E60D9B0581E}" type="pres">
      <dgm:prSet presAssocID="{99A9CE68-68E0-B34A-BB5F-5C0FBC90756C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5E2D734-AA77-4B43-8A78-9F5BC20F7532}" type="pres">
      <dgm:prSet presAssocID="{BF3083CE-5896-9848-8EE4-ECF510135199}" presName="chaos" presStyleCnt="0"/>
      <dgm:spPr/>
    </dgm:pt>
    <dgm:pt modelId="{06677DF6-704E-394F-BF18-B83F51EBC61A}" type="pres">
      <dgm:prSet presAssocID="{BF3083CE-5896-9848-8EE4-ECF510135199}" presName="parTx1" presStyleLbl="revTx" presStyleIdx="0" presStyleCnt="2" custScaleX="114776" custScaleY="166002" custLinFactNeighborX="3228"/>
      <dgm:spPr/>
      <dgm:t>
        <a:bodyPr/>
        <a:lstStyle/>
        <a:p>
          <a:endParaRPr lang="en-US"/>
        </a:p>
      </dgm:t>
    </dgm:pt>
    <dgm:pt modelId="{726BD93B-3B7E-BE4E-87C4-65FE8669A5FA}" type="pres">
      <dgm:prSet presAssocID="{BF3083CE-5896-9848-8EE4-ECF510135199}" presName="c1" presStyleLbl="node1" presStyleIdx="0" presStyleCnt="19"/>
      <dgm:spPr/>
    </dgm:pt>
    <dgm:pt modelId="{1E14350D-FAB1-3644-B035-3D80BABC902C}" type="pres">
      <dgm:prSet presAssocID="{BF3083CE-5896-9848-8EE4-ECF510135199}" presName="c2" presStyleLbl="node1" presStyleIdx="1" presStyleCnt="19" custLinFactNeighborY="-33795"/>
      <dgm:spPr/>
    </dgm:pt>
    <dgm:pt modelId="{E3727503-8104-B043-92C7-43948311C74B}" type="pres">
      <dgm:prSet presAssocID="{BF3083CE-5896-9848-8EE4-ECF510135199}" presName="c3" presStyleLbl="node1" presStyleIdx="2" presStyleCnt="19" custLinFactNeighborX="-8602" custLinFactNeighborY="-57003"/>
      <dgm:spPr/>
    </dgm:pt>
    <dgm:pt modelId="{6E9B5313-F8A4-5549-B187-E1E26568443A}" type="pres">
      <dgm:prSet presAssocID="{BF3083CE-5896-9848-8EE4-ECF510135199}" presName="c4" presStyleLbl="node1" presStyleIdx="3" presStyleCnt="19" custLinFactNeighborY="-97713"/>
      <dgm:spPr/>
    </dgm:pt>
    <dgm:pt modelId="{8AE128AB-4572-4345-A373-20F4750AAF88}" type="pres">
      <dgm:prSet presAssocID="{BF3083CE-5896-9848-8EE4-ECF510135199}" presName="c5" presStyleLbl="node1" presStyleIdx="4" presStyleCnt="19" custLinFactY="-44731" custLinFactNeighborY="-100000"/>
      <dgm:spPr/>
    </dgm:pt>
    <dgm:pt modelId="{04326DF1-20AA-334B-B19B-9579181BF9D7}" type="pres">
      <dgm:prSet presAssocID="{BF3083CE-5896-9848-8EE4-ECF510135199}" presName="c6" presStyleLbl="node1" presStyleIdx="5" presStyleCnt="19" custLinFactNeighborY="-63918"/>
      <dgm:spPr/>
    </dgm:pt>
    <dgm:pt modelId="{4FC0DC5F-D582-6341-8765-73A0D58DE298}" type="pres">
      <dgm:prSet presAssocID="{BF3083CE-5896-9848-8EE4-ECF510135199}" presName="c7" presStyleLbl="node1" presStyleIdx="6" presStyleCnt="19" custLinFactNeighborY="-45190"/>
      <dgm:spPr/>
    </dgm:pt>
    <dgm:pt modelId="{86EC2F8E-6342-BE49-9EF3-7A43EF579D14}" type="pres">
      <dgm:prSet presAssocID="{BF3083CE-5896-9848-8EE4-ECF510135199}" presName="c8" presStyleLbl="node1" presStyleIdx="7" presStyleCnt="19"/>
      <dgm:spPr/>
    </dgm:pt>
    <dgm:pt modelId="{193C1C55-D530-4347-BCE1-0A33C0FECFC3}" type="pres">
      <dgm:prSet presAssocID="{BF3083CE-5896-9848-8EE4-ECF510135199}" presName="c9" presStyleLbl="node1" presStyleIdx="8" presStyleCnt="19"/>
      <dgm:spPr/>
    </dgm:pt>
    <dgm:pt modelId="{4000B16D-220E-7149-85EB-8981D2744C71}" type="pres">
      <dgm:prSet presAssocID="{BF3083CE-5896-9848-8EE4-ECF510135199}" presName="c10" presStyleLbl="node1" presStyleIdx="9" presStyleCnt="19" custLinFactNeighborX="10512" custLinFactNeighborY="-61318"/>
      <dgm:spPr/>
    </dgm:pt>
    <dgm:pt modelId="{2706A98C-F587-C340-B985-391A51E21F1A}" type="pres">
      <dgm:prSet presAssocID="{BF3083CE-5896-9848-8EE4-ECF510135199}" presName="c11" presStyleLbl="node1" presStyleIdx="10" presStyleCnt="19" custLinFactNeighborX="-22798" custLinFactNeighborY="6759"/>
      <dgm:spPr/>
    </dgm:pt>
    <dgm:pt modelId="{D1802084-85A3-3E42-9F36-9B2238E3E2FA}" type="pres">
      <dgm:prSet presAssocID="{BF3083CE-5896-9848-8EE4-ECF510135199}" presName="c12" presStyleLbl="node1" presStyleIdx="11" presStyleCnt="19" custLinFactY="22382" custLinFactNeighborY="100000"/>
      <dgm:spPr/>
    </dgm:pt>
    <dgm:pt modelId="{C466F2A4-9A48-F14E-BEED-E1B958E290F2}" type="pres">
      <dgm:prSet presAssocID="{BF3083CE-5896-9848-8EE4-ECF510135199}" presName="c13" presStyleLbl="node1" presStyleIdx="12" presStyleCnt="19" custLinFactNeighborY="67604"/>
      <dgm:spPr/>
    </dgm:pt>
    <dgm:pt modelId="{F5B2878A-A3A1-CC44-B11F-82A14BA01D4F}" type="pres">
      <dgm:prSet presAssocID="{BF3083CE-5896-9848-8EE4-ECF510135199}" presName="c14" presStyleLbl="node1" presStyleIdx="13" presStyleCnt="19" custLinFactY="58887" custLinFactNeighborY="100000"/>
      <dgm:spPr/>
    </dgm:pt>
    <dgm:pt modelId="{0295C74F-9B64-054A-B97F-1AE7B34684EE}" type="pres">
      <dgm:prSet presAssocID="{BF3083CE-5896-9848-8EE4-ECF510135199}" presName="c15" presStyleLbl="node1" presStyleIdx="14" presStyleCnt="19" custLinFactY="10577" custLinFactNeighborX="31633" custLinFactNeighborY="100000"/>
      <dgm:spPr/>
    </dgm:pt>
    <dgm:pt modelId="{CDBC2131-826B-0547-AF2B-BD5DAC6FE1CF}" type="pres">
      <dgm:prSet presAssocID="{BF3083CE-5896-9848-8EE4-ECF510135199}" presName="c16" presStyleLbl="node1" presStyleIdx="15" presStyleCnt="19" custLinFactY="100000" custLinFactNeighborY="110659"/>
      <dgm:spPr/>
    </dgm:pt>
    <dgm:pt modelId="{40ABCE78-EC9F-8642-9786-80B24781401A}" type="pres">
      <dgm:prSet presAssocID="{BF3083CE-5896-9848-8EE4-ECF510135199}" presName="c17" presStyleLbl="node1" presStyleIdx="16" presStyleCnt="19" custLinFactNeighborY="60415"/>
      <dgm:spPr/>
    </dgm:pt>
    <dgm:pt modelId="{F44F9ECE-1FE6-F045-9A23-AE8BB7B42817}" type="pres">
      <dgm:prSet presAssocID="{BF3083CE-5896-9848-8EE4-ECF510135199}" presName="c18" presStyleLbl="node1" presStyleIdx="17" presStyleCnt="19" custLinFactNeighborX="-12792" custLinFactNeighborY="77957"/>
      <dgm:spPr/>
    </dgm:pt>
    <dgm:pt modelId="{7F92B9BA-A1B6-A944-B950-21DF1049739F}" type="pres">
      <dgm:prSet presAssocID="{E10364BB-93E7-8740-9F70-B0EA3EF1ABDF}" presName="chevronComposite1" presStyleCnt="0"/>
      <dgm:spPr/>
    </dgm:pt>
    <dgm:pt modelId="{E80A9D64-FA9E-9B48-A3D8-20684448B2A7}" type="pres">
      <dgm:prSet presAssocID="{E10364BB-93E7-8740-9F70-B0EA3EF1ABDF}" presName="chevron1" presStyleLbl="sibTrans2D1" presStyleIdx="0" presStyleCnt="2" custLinFactNeighborX="4617"/>
      <dgm:spPr/>
    </dgm:pt>
    <dgm:pt modelId="{F719B42E-0BA3-784A-8AF4-00593CC438FC}" type="pres">
      <dgm:prSet presAssocID="{E10364BB-93E7-8740-9F70-B0EA3EF1ABDF}" presName="spChevron1" presStyleCnt="0"/>
      <dgm:spPr/>
    </dgm:pt>
    <dgm:pt modelId="{E0DE3B0E-138F-D949-8F26-3912F4017FF6}" type="pres">
      <dgm:prSet presAssocID="{F979FFA5-0E8C-9A42-9759-8D27976B820A}" presName="middle" presStyleCnt="0"/>
      <dgm:spPr/>
    </dgm:pt>
    <dgm:pt modelId="{7607D568-EC5D-3E47-AFF9-673B9F7AFDDE}" type="pres">
      <dgm:prSet presAssocID="{F979FFA5-0E8C-9A42-9759-8D27976B820A}" presName="parTxMid" presStyleLbl="revTx" presStyleIdx="1" presStyleCnt="2" custLinFactNeighborX="3384"/>
      <dgm:spPr/>
      <dgm:t>
        <a:bodyPr/>
        <a:lstStyle/>
        <a:p>
          <a:endParaRPr lang="en-US"/>
        </a:p>
      </dgm:t>
    </dgm:pt>
    <dgm:pt modelId="{D38FCDDC-E13D-8A4F-9C73-4C08479DDA55}" type="pres">
      <dgm:prSet presAssocID="{F979FFA5-0E8C-9A42-9759-8D27976B820A}" presName="spMid" presStyleCnt="0"/>
      <dgm:spPr/>
    </dgm:pt>
    <dgm:pt modelId="{6FA879BE-358D-3F43-B70B-5C412A55E79A}" type="pres">
      <dgm:prSet presAssocID="{58CA052E-F63F-2349-9D13-EC5828D277FA}" presName="chevronComposite1" presStyleCnt="0"/>
      <dgm:spPr/>
    </dgm:pt>
    <dgm:pt modelId="{FDB8B7D2-44CE-734A-9D21-04FF77BB8483}" type="pres">
      <dgm:prSet presAssocID="{58CA052E-F63F-2349-9D13-EC5828D277FA}" presName="chevron1" presStyleLbl="sibTrans2D1" presStyleIdx="1" presStyleCnt="2" custLinFactNeighborX="-25902"/>
      <dgm:spPr/>
    </dgm:pt>
    <dgm:pt modelId="{60B573E4-ABAB-1741-8EDD-2E9F62B32B28}" type="pres">
      <dgm:prSet presAssocID="{58CA052E-F63F-2349-9D13-EC5828D277FA}" presName="spChevron1" presStyleCnt="0"/>
      <dgm:spPr/>
    </dgm:pt>
    <dgm:pt modelId="{733EBFFB-D39C-CD4E-9BC9-C3CE50FC5F83}" type="pres">
      <dgm:prSet presAssocID="{9206BE7C-5CF4-6648-9C2E-50914178CDC1}" presName="last" presStyleCnt="0"/>
      <dgm:spPr/>
    </dgm:pt>
    <dgm:pt modelId="{19958E16-030D-8546-BE2D-B602EC66279F}" type="pres">
      <dgm:prSet presAssocID="{9206BE7C-5CF4-6648-9C2E-50914178CDC1}" presName="circleTx" presStyleLbl="node1" presStyleIdx="18" presStyleCnt="19" custScaleX="132396" custScaleY="128558"/>
      <dgm:spPr/>
      <dgm:t>
        <a:bodyPr/>
        <a:lstStyle/>
        <a:p>
          <a:endParaRPr lang="en-US"/>
        </a:p>
      </dgm:t>
    </dgm:pt>
    <dgm:pt modelId="{D6B542F0-B1E4-D94D-9E9C-67C10AEBEDFD}" type="pres">
      <dgm:prSet presAssocID="{9206BE7C-5CF4-6648-9C2E-50914178CDC1}" presName="spN" presStyleCnt="0"/>
      <dgm:spPr/>
    </dgm:pt>
  </dgm:ptLst>
  <dgm:cxnLst>
    <dgm:cxn modelId="{ED418479-837E-C74E-944B-7D7162A5CECC}" srcId="{99A9CE68-68E0-B34A-BB5F-5C0FBC90756C}" destId="{BF3083CE-5896-9848-8EE4-ECF510135199}" srcOrd="0" destOrd="0" parTransId="{13C15F68-D8D2-C542-8EF3-86D4D78BAC7D}" sibTransId="{E10364BB-93E7-8740-9F70-B0EA3EF1ABDF}"/>
    <dgm:cxn modelId="{59E08C08-CF50-3D48-AD98-8BCEBFFAAFC6}" type="presOf" srcId="{BF3083CE-5896-9848-8EE4-ECF510135199}" destId="{06677DF6-704E-394F-BF18-B83F51EBC61A}" srcOrd="0" destOrd="0" presId="urn:microsoft.com/office/officeart/2009/3/layout/RandomtoResultProcess"/>
    <dgm:cxn modelId="{37A3673F-41B8-5940-AA56-A3F882F62050}" type="presOf" srcId="{F979FFA5-0E8C-9A42-9759-8D27976B820A}" destId="{7607D568-EC5D-3E47-AFF9-673B9F7AFDDE}" srcOrd="0" destOrd="0" presId="urn:microsoft.com/office/officeart/2009/3/layout/RandomtoResultProcess"/>
    <dgm:cxn modelId="{9A4CF9B0-3A50-C74C-895F-C3EF4A3F5007}" type="presOf" srcId="{99A9CE68-68E0-B34A-BB5F-5C0FBC90756C}" destId="{BCD69B1C-D2C1-6746-8981-2E60D9B0581E}" srcOrd="0" destOrd="0" presId="urn:microsoft.com/office/officeart/2009/3/layout/RandomtoResultProcess"/>
    <dgm:cxn modelId="{23652A98-617A-374A-BCB1-F0E563F3F623}" srcId="{99A9CE68-68E0-B34A-BB5F-5C0FBC90756C}" destId="{9206BE7C-5CF4-6648-9C2E-50914178CDC1}" srcOrd="2" destOrd="0" parTransId="{BD6BB753-D36E-F34A-832D-0FDAF745E773}" sibTransId="{965B79D2-6A4B-9146-B0E4-2892D9399BA4}"/>
    <dgm:cxn modelId="{78962083-9F15-A440-AAE0-F86FD528CFBF}" type="presOf" srcId="{9206BE7C-5CF4-6648-9C2E-50914178CDC1}" destId="{19958E16-030D-8546-BE2D-B602EC66279F}" srcOrd="0" destOrd="0" presId="urn:microsoft.com/office/officeart/2009/3/layout/RandomtoResultProcess"/>
    <dgm:cxn modelId="{E0C30029-DD70-8742-9634-28B292CEA56D}" srcId="{99A9CE68-68E0-B34A-BB5F-5C0FBC90756C}" destId="{F979FFA5-0E8C-9A42-9759-8D27976B820A}" srcOrd="1" destOrd="0" parTransId="{55DD0504-DCF1-A042-B146-6A5326317657}" sibTransId="{58CA052E-F63F-2349-9D13-EC5828D277FA}"/>
    <dgm:cxn modelId="{3C82A372-F366-CE4E-94C0-928DA61B5740}" type="presParOf" srcId="{BCD69B1C-D2C1-6746-8981-2E60D9B0581E}" destId="{95E2D734-AA77-4B43-8A78-9F5BC20F7532}" srcOrd="0" destOrd="0" presId="urn:microsoft.com/office/officeart/2009/3/layout/RandomtoResultProcess"/>
    <dgm:cxn modelId="{0B7B41FE-B059-4646-927D-A7F06FEF0B79}" type="presParOf" srcId="{95E2D734-AA77-4B43-8A78-9F5BC20F7532}" destId="{06677DF6-704E-394F-BF18-B83F51EBC61A}" srcOrd="0" destOrd="0" presId="urn:microsoft.com/office/officeart/2009/3/layout/RandomtoResultProcess"/>
    <dgm:cxn modelId="{BE2420F2-3982-2248-A6EB-400DB86C5281}" type="presParOf" srcId="{95E2D734-AA77-4B43-8A78-9F5BC20F7532}" destId="{726BD93B-3B7E-BE4E-87C4-65FE8669A5FA}" srcOrd="1" destOrd="0" presId="urn:microsoft.com/office/officeart/2009/3/layout/RandomtoResultProcess"/>
    <dgm:cxn modelId="{D3951ED2-9F18-A245-977C-D4DD231E6318}" type="presParOf" srcId="{95E2D734-AA77-4B43-8A78-9F5BC20F7532}" destId="{1E14350D-FAB1-3644-B035-3D80BABC902C}" srcOrd="2" destOrd="0" presId="urn:microsoft.com/office/officeart/2009/3/layout/RandomtoResultProcess"/>
    <dgm:cxn modelId="{58106BFD-F3A2-9445-99E6-FC4BFBF6F718}" type="presParOf" srcId="{95E2D734-AA77-4B43-8A78-9F5BC20F7532}" destId="{E3727503-8104-B043-92C7-43948311C74B}" srcOrd="3" destOrd="0" presId="urn:microsoft.com/office/officeart/2009/3/layout/RandomtoResultProcess"/>
    <dgm:cxn modelId="{347B2A86-0AF7-724E-BD36-9A517AA96909}" type="presParOf" srcId="{95E2D734-AA77-4B43-8A78-9F5BC20F7532}" destId="{6E9B5313-F8A4-5549-B187-E1E26568443A}" srcOrd="4" destOrd="0" presId="urn:microsoft.com/office/officeart/2009/3/layout/RandomtoResultProcess"/>
    <dgm:cxn modelId="{1EC92BD8-9278-0F4C-9593-9576E754650B}" type="presParOf" srcId="{95E2D734-AA77-4B43-8A78-9F5BC20F7532}" destId="{8AE128AB-4572-4345-A373-20F4750AAF88}" srcOrd="5" destOrd="0" presId="urn:microsoft.com/office/officeart/2009/3/layout/RandomtoResultProcess"/>
    <dgm:cxn modelId="{AB205740-BFFC-1547-A3C4-2D7E875D53E8}" type="presParOf" srcId="{95E2D734-AA77-4B43-8A78-9F5BC20F7532}" destId="{04326DF1-20AA-334B-B19B-9579181BF9D7}" srcOrd="6" destOrd="0" presId="urn:microsoft.com/office/officeart/2009/3/layout/RandomtoResultProcess"/>
    <dgm:cxn modelId="{17BD6D76-2DF9-7449-A372-F31DE4D0833C}" type="presParOf" srcId="{95E2D734-AA77-4B43-8A78-9F5BC20F7532}" destId="{4FC0DC5F-D582-6341-8765-73A0D58DE298}" srcOrd="7" destOrd="0" presId="urn:microsoft.com/office/officeart/2009/3/layout/RandomtoResultProcess"/>
    <dgm:cxn modelId="{C9BB4B7D-892C-2C4D-96AD-ED910EB0AED8}" type="presParOf" srcId="{95E2D734-AA77-4B43-8A78-9F5BC20F7532}" destId="{86EC2F8E-6342-BE49-9EF3-7A43EF579D14}" srcOrd="8" destOrd="0" presId="urn:microsoft.com/office/officeart/2009/3/layout/RandomtoResultProcess"/>
    <dgm:cxn modelId="{7223FA8C-58EF-1D40-80E3-FF8DB88B3DB4}" type="presParOf" srcId="{95E2D734-AA77-4B43-8A78-9F5BC20F7532}" destId="{193C1C55-D530-4347-BCE1-0A33C0FECFC3}" srcOrd="9" destOrd="0" presId="urn:microsoft.com/office/officeart/2009/3/layout/RandomtoResultProcess"/>
    <dgm:cxn modelId="{DEA50D96-314A-0C4A-B60B-B14FAF3A71A4}" type="presParOf" srcId="{95E2D734-AA77-4B43-8A78-9F5BC20F7532}" destId="{4000B16D-220E-7149-85EB-8981D2744C71}" srcOrd="10" destOrd="0" presId="urn:microsoft.com/office/officeart/2009/3/layout/RandomtoResultProcess"/>
    <dgm:cxn modelId="{B9E8932F-971F-0B4B-B578-D4D934EE9ABB}" type="presParOf" srcId="{95E2D734-AA77-4B43-8A78-9F5BC20F7532}" destId="{2706A98C-F587-C340-B985-391A51E21F1A}" srcOrd="11" destOrd="0" presId="urn:microsoft.com/office/officeart/2009/3/layout/RandomtoResultProcess"/>
    <dgm:cxn modelId="{9BBD1679-A787-D642-8D80-1257BCC0758F}" type="presParOf" srcId="{95E2D734-AA77-4B43-8A78-9F5BC20F7532}" destId="{D1802084-85A3-3E42-9F36-9B2238E3E2FA}" srcOrd="12" destOrd="0" presId="urn:microsoft.com/office/officeart/2009/3/layout/RandomtoResultProcess"/>
    <dgm:cxn modelId="{87C21C36-72DE-2D40-BD65-133331BFB4FD}" type="presParOf" srcId="{95E2D734-AA77-4B43-8A78-9F5BC20F7532}" destId="{C466F2A4-9A48-F14E-BEED-E1B958E290F2}" srcOrd="13" destOrd="0" presId="urn:microsoft.com/office/officeart/2009/3/layout/RandomtoResultProcess"/>
    <dgm:cxn modelId="{6677FD95-8E26-3C41-BB51-BC6E8C618AEC}" type="presParOf" srcId="{95E2D734-AA77-4B43-8A78-9F5BC20F7532}" destId="{F5B2878A-A3A1-CC44-B11F-82A14BA01D4F}" srcOrd="14" destOrd="0" presId="urn:microsoft.com/office/officeart/2009/3/layout/RandomtoResultProcess"/>
    <dgm:cxn modelId="{42314ADE-D49F-E940-99AE-04AFA83E4F76}" type="presParOf" srcId="{95E2D734-AA77-4B43-8A78-9F5BC20F7532}" destId="{0295C74F-9B64-054A-B97F-1AE7B34684EE}" srcOrd="15" destOrd="0" presId="urn:microsoft.com/office/officeart/2009/3/layout/RandomtoResultProcess"/>
    <dgm:cxn modelId="{9C411B24-5D4B-7A4F-BCD9-521EECCAF063}" type="presParOf" srcId="{95E2D734-AA77-4B43-8A78-9F5BC20F7532}" destId="{CDBC2131-826B-0547-AF2B-BD5DAC6FE1CF}" srcOrd="16" destOrd="0" presId="urn:microsoft.com/office/officeart/2009/3/layout/RandomtoResultProcess"/>
    <dgm:cxn modelId="{7B86AC91-E060-1D46-AB15-AAEBDE02516E}" type="presParOf" srcId="{95E2D734-AA77-4B43-8A78-9F5BC20F7532}" destId="{40ABCE78-EC9F-8642-9786-80B24781401A}" srcOrd="17" destOrd="0" presId="urn:microsoft.com/office/officeart/2009/3/layout/RandomtoResultProcess"/>
    <dgm:cxn modelId="{59574FC3-6E62-5647-84B2-C16FF6463AF1}" type="presParOf" srcId="{95E2D734-AA77-4B43-8A78-9F5BC20F7532}" destId="{F44F9ECE-1FE6-F045-9A23-AE8BB7B42817}" srcOrd="18" destOrd="0" presId="urn:microsoft.com/office/officeart/2009/3/layout/RandomtoResultProcess"/>
    <dgm:cxn modelId="{FFF186A7-35AC-9742-A806-98972D41A8BF}" type="presParOf" srcId="{BCD69B1C-D2C1-6746-8981-2E60D9B0581E}" destId="{7F92B9BA-A1B6-A944-B950-21DF1049739F}" srcOrd="1" destOrd="0" presId="urn:microsoft.com/office/officeart/2009/3/layout/RandomtoResultProcess"/>
    <dgm:cxn modelId="{12B422DA-3D7D-E94F-9BF4-1C4C85B0FE4B}" type="presParOf" srcId="{7F92B9BA-A1B6-A944-B950-21DF1049739F}" destId="{E80A9D64-FA9E-9B48-A3D8-20684448B2A7}" srcOrd="0" destOrd="0" presId="urn:microsoft.com/office/officeart/2009/3/layout/RandomtoResultProcess"/>
    <dgm:cxn modelId="{B8F19407-D215-6445-A2F4-B3E554896891}" type="presParOf" srcId="{7F92B9BA-A1B6-A944-B950-21DF1049739F}" destId="{F719B42E-0BA3-784A-8AF4-00593CC438FC}" srcOrd="1" destOrd="0" presId="urn:microsoft.com/office/officeart/2009/3/layout/RandomtoResultProcess"/>
    <dgm:cxn modelId="{15D9EEC6-7DCA-7B4A-AC1F-2946A8FE243B}" type="presParOf" srcId="{BCD69B1C-D2C1-6746-8981-2E60D9B0581E}" destId="{E0DE3B0E-138F-D949-8F26-3912F4017FF6}" srcOrd="2" destOrd="0" presId="urn:microsoft.com/office/officeart/2009/3/layout/RandomtoResultProcess"/>
    <dgm:cxn modelId="{C699F9B9-24D9-9643-B7D4-773BC886E0B9}" type="presParOf" srcId="{E0DE3B0E-138F-D949-8F26-3912F4017FF6}" destId="{7607D568-EC5D-3E47-AFF9-673B9F7AFDDE}" srcOrd="0" destOrd="0" presId="urn:microsoft.com/office/officeart/2009/3/layout/RandomtoResultProcess"/>
    <dgm:cxn modelId="{BC32DE41-34D5-E74A-8823-D649E3584960}" type="presParOf" srcId="{E0DE3B0E-138F-D949-8F26-3912F4017FF6}" destId="{D38FCDDC-E13D-8A4F-9C73-4C08479DDA55}" srcOrd="1" destOrd="0" presId="urn:microsoft.com/office/officeart/2009/3/layout/RandomtoResultProcess"/>
    <dgm:cxn modelId="{D1F27D1B-F0E4-AE48-A881-48080E0E352F}" type="presParOf" srcId="{BCD69B1C-D2C1-6746-8981-2E60D9B0581E}" destId="{6FA879BE-358D-3F43-B70B-5C412A55E79A}" srcOrd="3" destOrd="0" presId="urn:microsoft.com/office/officeart/2009/3/layout/RandomtoResultProcess"/>
    <dgm:cxn modelId="{6C2E562F-26F8-BD47-A05C-2E18A2377F84}" type="presParOf" srcId="{6FA879BE-358D-3F43-B70B-5C412A55E79A}" destId="{FDB8B7D2-44CE-734A-9D21-04FF77BB8483}" srcOrd="0" destOrd="0" presId="urn:microsoft.com/office/officeart/2009/3/layout/RandomtoResultProcess"/>
    <dgm:cxn modelId="{6E1B21E3-FD7D-2346-89DF-E1AAF2434E3C}" type="presParOf" srcId="{6FA879BE-358D-3F43-B70B-5C412A55E79A}" destId="{60B573E4-ABAB-1741-8EDD-2E9F62B32B28}" srcOrd="1" destOrd="0" presId="urn:microsoft.com/office/officeart/2009/3/layout/RandomtoResultProcess"/>
    <dgm:cxn modelId="{32BC57C9-00D3-CA40-9A86-C3E537E106C3}" type="presParOf" srcId="{BCD69B1C-D2C1-6746-8981-2E60D9B0581E}" destId="{733EBFFB-D39C-CD4E-9BC9-C3CE50FC5F83}" srcOrd="4" destOrd="0" presId="urn:microsoft.com/office/officeart/2009/3/layout/RandomtoResultProcess"/>
    <dgm:cxn modelId="{1107149F-AC3C-8249-8ECD-14367632D616}" type="presParOf" srcId="{733EBFFB-D39C-CD4E-9BC9-C3CE50FC5F83}" destId="{19958E16-030D-8546-BE2D-B602EC66279F}" srcOrd="0" destOrd="0" presId="urn:microsoft.com/office/officeart/2009/3/layout/RandomtoResultProcess"/>
    <dgm:cxn modelId="{65CB917A-843E-C243-93C5-B64E2F98F757}" type="presParOf" srcId="{733EBFFB-D39C-CD4E-9BC9-C3CE50FC5F83}" destId="{D6B542F0-B1E4-D94D-9E9C-67C10AEBEDFD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DBA602-10BA-874F-8FDB-B0F13ACA32CA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B6ECF1-AC22-4A45-9D54-64E3DDD3D953}">
      <dgm:prSet phldrT="[Text]" custT="1"/>
      <dgm:spPr/>
      <dgm:t>
        <a:bodyPr/>
        <a:lstStyle/>
        <a:p>
          <a:r>
            <a:rPr lang="en-US" sz="2400" b="1" dirty="0" smtClean="0"/>
            <a:t>PRAY</a:t>
          </a:r>
          <a:r>
            <a:rPr lang="en-US" sz="2400" dirty="0" smtClean="0"/>
            <a:t> </a:t>
          </a:r>
          <a:r>
            <a:rPr lang="mr-IN" sz="2400" dirty="0" smtClean="0"/>
            <a:t>–</a:t>
          </a:r>
          <a:r>
            <a:rPr lang="en-US" sz="2400" dirty="0" smtClean="0"/>
            <a:t> Seek God’s help.</a:t>
          </a:r>
          <a:endParaRPr lang="en-US" sz="2400" dirty="0"/>
        </a:p>
      </dgm:t>
    </dgm:pt>
    <dgm:pt modelId="{4E0AB021-11CD-BB41-9FD1-AE95B0CDA628}" type="parTrans" cxnId="{5AA7D7E3-4DD2-EC44-AA8A-46200FED2728}">
      <dgm:prSet/>
      <dgm:spPr/>
      <dgm:t>
        <a:bodyPr/>
        <a:lstStyle/>
        <a:p>
          <a:endParaRPr lang="en-US"/>
        </a:p>
      </dgm:t>
    </dgm:pt>
    <dgm:pt modelId="{38D9281C-E815-5C4A-B178-07B8905B889D}" type="sibTrans" cxnId="{5AA7D7E3-4DD2-EC44-AA8A-46200FED2728}">
      <dgm:prSet/>
      <dgm:spPr/>
      <dgm:t>
        <a:bodyPr/>
        <a:lstStyle/>
        <a:p>
          <a:endParaRPr lang="en-US"/>
        </a:p>
      </dgm:t>
    </dgm:pt>
    <dgm:pt modelId="{5B5AC73F-37DD-8249-B663-CD12A7C31CC1}">
      <dgm:prSet phldrT="[Text]" custT="1"/>
      <dgm:spPr/>
      <dgm:t>
        <a:bodyPr/>
        <a:lstStyle/>
        <a:p>
          <a:r>
            <a:rPr lang="en-US" sz="2400" dirty="0" smtClean="0"/>
            <a:t>He is working at drawing people to Himself. </a:t>
          </a:r>
        </a:p>
        <a:p>
          <a:r>
            <a:rPr lang="en-US" sz="2400" dirty="0" smtClean="0"/>
            <a:t>Let Him know you are willing and available. </a:t>
          </a:r>
          <a:endParaRPr lang="en-US" sz="2400" dirty="0"/>
        </a:p>
      </dgm:t>
    </dgm:pt>
    <dgm:pt modelId="{82C2A493-2181-324C-8C2D-D8742B3D4F6E}" type="parTrans" cxnId="{51CC4BAB-55F4-CB4D-AE28-F3C171231166}">
      <dgm:prSet/>
      <dgm:spPr/>
      <dgm:t>
        <a:bodyPr/>
        <a:lstStyle/>
        <a:p>
          <a:endParaRPr lang="en-US"/>
        </a:p>
      </dgm:t>
    </dgm:pt>
    <dgm:pt modelId="{39E15657-F068-1F4C-B0C7-10B8C57482B4}" type="sibTrans" cxnId="{51CC4BAB-55F4-CB4D-AE28-F3C171231166}">
      <dgm:prSet/>
      <dgm:spPr/>
      <dgm:t>
        <a:bodyPr/>
        <a:lstStyle/>
        <a:p>
          <a:endParaRPr lang="en-US"/>
        </a:p>
      </dgm:t>
    </dgm:pt>
    <dgm:pt modelId="{3C3743CC-40C8-C849-B1A5-C6E2D23A4BFD}" type="pres">
      <dgm:prSet presAssocID="{6FDBA602-10BA-874F-8FDB-B0F13ACA32C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82C160-D5B6-0241-AA1B-D2C3099C00B4}" type="pres">
      <dgm:prSet presAssocID="{EAB6ECF1-AC22-4A45-9D54-64E3DDD3D953}" presName="upArrow" presStyleLbl="node1" presStyleIdx="0" presStyleCnt="2"/>
      <dgm:spPr/>
    </dgm:pt>
    <dgm:pt modelId="{E59735C7-E73A-1F47-87FE-83BD4B322E90}" type="pres">
      <dgm:prSet presAssocID="{EAB6ECF1-AC22-4A45-9D54-64E3DDD3D953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F99C05-0CA9-6D48-8B7D-A016E38B4C4F}" type="pres">
      <dgm:prSet presAssocID="{5B5AC73F-37DD-8249-B663-CD12A7C31CC1}" presName="downArrow" presStyleLbl="node1" presStyleIdx="1" presStyleCnt="2"/>
      <dgm:spPr/>
    </dgm:pt>
    <dgm:pt modelId="{9ABBFC20-0EE7-E345-A3F0-B5E16CE90087}" type="pres">
      <dgm:prSet presAssocID="{5B5AC73F-37DD-8249-B663-CD12A7C31CC1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E24780-60D1-F142-AA77-064FA5DD2DA3}" type="presOf" srcId="{6FDBA602-10BA-874F-8FDB-B0F13ACA32CA}" destId="{3C3743CC-40C8-C849-B1A5-C6E2D23A4BFD}" srcOrd="0" destOrd="0" presId="urn:microsoft.com/office/officeart/2005/8/layout/arrow4"/>
    <dgm:cxn modelId="{51CC4BAB-55F4-CB4D-AE28-F3C171231166}" srcId="{6FDBA602-10BA-874F-8FDB-B0F13ACA32CA}" destId="{5B5AC73F-37DD-8249-B663-CD12A7C31CC1}" srcOrd="1" destOrd="0" parTransId="{82C2A493-2181-324C-8C2D-D8742B3D4F6E}" sibTransId="{39E15657-F068-1F4C-B0C7-10B8C57482B4}"/>
    <dgm:cxn modelId="{0B86356C-5A25-3849-8925-D996EC5B0F51}" type="presOf" srcId="{5B5AC73F-37DD-8249-B663-CD12A7C31CC1}" destId="{9ABBFC20-0EE7-E345-A3F0-B5E16CE90087}" srcOrd="0" destOrd="0" presId="urn:microsoft.com/office/officeart/2005/8/layout/arrow4"/>
    <dgm:cxn modelId="{5AA7D7E3-4DD2-EC44-AA8A-46200FED2728}" srcId="{6FDBA602-10BA-874F-8FDB-B0F13ACA32CA}" destId="{EAB6ECF1-AC22-4A45-9D54-64E3DDD3D953}" srcOrd="0" destOrd="0" parTransId="{4E0AB021-11CD-BB41-9FD1-AE95B0CDA628}" sibTransId="{38D9281C-E815-5C4A-B178-07B8905B889D}"/>
    <dgm:cxn modelId="{C6949F96-1E8C-5A41-BAC8-8161806615D7}" type="presOf" srcId="{EAB6ECF1-AC22-4A45-9D54-64E3DDD3D953}" destId="{E59735C7-E73A-1F47-87FE-83BD4B322E90}" srcOrd="0" destOrd="0" presId="urn:microsoft.com/office/officeart/2005/8/layout/arrow4"/>
    <dgm:cxn modelId="{FDDFDC00-063A-9C4E-8435-9814B923B9C7}" type="presParOf" srcId="{3C3743CC-40C8-C849-B1A5-C6E2D23A4BFD}" destId="{5B82C160-D5B6-0241-AA1B-D2C3099C00B4}" srcOrd="0" destOrd="0" presId="urn:microsoft.com/office/officeart/2005/8/layout/arrow4"/>
    <dgm:cxn modelId="{808C7A2A-C301-FA49-87F5-A01B129F0FC7}" type="presParOf" srcId="{3C3743CC-40C8-C849-B1A5-C6E2D23A4BFD}" destId="{E59735C7-E73A-1F47-87FE-83BD4B322E90}" srcOrd="1" destOrd="0" presId="urn:microsoft.com/office/officeart/2005/8/layout/arrow4"/>
    <dgm:cxn modelId="{EAF584BC-7599-A848-9A8F-A54D24A905DF}" type="presParOf" srcId="{3C3743CC-40C8-C849-B1A5-C6E2D23A4BFD}" destId="{FBF99C05-0CA9-6D48-8B7D-A016E38B4C4F}" srcOrd="2" destOrd="0" presId="urn:microsoft.com/office/officeart/2005/8/layout/arrow4"/>
    <dgm:cxn modelId="{9F5CA207-2EEF-EE4A-BC85-4B03ACD373CA}" type="presParOf" srcId="{3C3743CC-40C8-C849-B1A5-C6E2D23A4BFD}" destId="{9ABBFC20-0EE7-E345-A3F0-B5E16CE90087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F8A7D2-D797-AD4A-92D5-1A920FF5CE0F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A7F106-C155-7C47-AAC2-4A5BA21B442E}">
      <dgm:prSet custT="1"/>
      <dgm:spPr/>
      <dgm:t>
        <a:bodyPr/>
        <a:lstStyle/>
        <a:p>
          <a:pPr rtl="0"/>
          <a:r>
            <a:rPr lang="en-US" sz="2000" baseline="0" dirty="0" smtClean="0"/>
            <a:t>Colossians 4:2-6 </a:t>
          </a:r>
        </a:p>
        <a:p>
          <a:pPr rtl="0"/>
          <a:r>
            <a:rPr lang="en-US" sz="2000" baseline="0" dirty="0" smtClean="0"/>
            <a:t>Biblical guidelines to prepare your heart for sharing. </a:t>
          </a:r>
          <a:endParaRPr lang="en-US" sz="2000" dirty="0"/>
        </a:p>
      </dgm:t>
    </dgm:pt>
    <dgm:pt modelId="{D327E4AB-F568-C241-BC07-EAAD4ED4FC1D}" type="parTrans" cxnId="{A745C171-E77F-674B-9660-DD5C97927D1B}">
      <dgm:prSet/>
      <dgm:spPr/>
      <dgm:t>
        <a:bodyPr/>
        <a:lstStyle/>
        <a:p>
          <a:endParaRPr lang="en-US"/>
        </a:p>
      </dgm:t>
    </dgm:pt>
    <dgm:pt modelId="{A54AB8A6-E15C-7B40-B22B-1449B6193980}" type="sibTrans" cxnId="{A745C171-E77F-674B-9660-DD5C97927D1B}">
      <dgm:prSet/>
      <dgm:spPr/>
      <dgm:t>
        <a:bodyPr/>
        <a:lstStyle/>
        <a:p>
          <a:endParaRPr lang="en-US"/>
        </a:p>
      </dgm:t>
    </dgm:pt>
    <dgm:pt modelId="{44A70473-911F-4740-8FAA-7F23BFBF9EC5}">
      <dgm:prSet custT="1"/>
      <dgm:spPr/>
      <dgm:t>
        <a:bodyPr/>
        <a:lstStyle/>
        <a:p>
          <a:pPr algn="just" rtl="0"/>
          <a:r>
            <a:rPr lang="en-US" sz="2300" i="1" baseline="0" dirty="0" smtClean="0">
              <a:solidFill>
                <a:schemeClr val="tx1"/>
              </a:solidFill>
            </a:rPr>
            <a:t>Devote yourselves to </a:t>
          </a:r>
          <a:r>
            <a:rPr lang="en-US" sz="2300" b="1" i="1" baseline="0" dirty="0" smtClean="0">
              <a:solidFill>
                <a:schemeClr val="bg1"/>
              </a:solidFill>
            </a:rPr>
            <a:t>PRAYER</a:t>
          </a:r>
          <a:r>
            <a:rPr lang="en-US" sz="2300" i="1" baseline="0" dirty="0" smtClean="0">
              <a:solidFill>
                <a:schemeClr val="tx1"/>
              </a:solidFill>
            </a:rPr>
            <a:t>, being </a:t>
          </a:r>
          <a:r>
            <a:rPr lang="en-US" sz="2300" b="1" i="1" baseline="0" dirty="0" smtClean="0">
              <a:solidFill>
                <a:srgbClr val="000000"/>
              </a:solidFill>
            </a:rPr>
            <a:t>WATCHFUL</a:t>
          </a:r>
          <a:r>
            <a:rPr lang="en-US" sz="2300" i="1" baseline="0" dirty="0" smtClean="0">
              <a:solidFill>
                <a:srgbClr val="000000"/>
              </a:solidFill>
            </a:rPr>
            <a:t> </a:t>
          </a:r>
          <a:r>
            <a:rPr lang="en-US" sz="2300" i="1" baseline="0" dirty="0" smtClean="0">
              <a:solidFill>
                <a:schemeClr val="tx1"/>
              </a:solidFill>
            </a:rPr>
            <a:t>and </a:t>
          </a:r>
          <a:r>
            <a:rPr lang="en-US" sz="2300" b="1" i="1" baseline="0" dirty="0" smtClean="0">
              <a:solidFill>
                <a:srgbClr val="000000"/>
              </a:solidFill>
            </a:rPr>
            <a:t>THANKFUL</a:t>
          </a:r>
          <a:r>
            <a:rPr lang="en-US" sz="2300" i="1" baseline="0" dirty="0" smtClean="0">
              <a:solidFill>
                <a:schemeClr val="tx1"/>
              </a:solidFill>
            </a:rPr>
            <a:t>.  And pray for us too, that God may open a door for our message, so that we may proclaim the mystery of Christ for which I am in chains. Pray that I may </a:t>
          </a:r>
          <a:r>
            <a:rPr lang="en-US" sz="2300" b="1" i="1" baseline="0" dirty="0" smtClean="0">
              <a:solidFill>
                <a:srgbClr val="000000"/>
              </a:solidFill>
            </a:rPr>
            <a:t>PROCLAIM</a:t>
          </a:r>
          <a:r>
            <a:rPr lang="en-US" sz="2300" i="1" baseline="0" dirty="0" smtClean="0">
              <a:solidFill>
                <a:schemeClr val="tx1"/>
              </a:solidFill>
            </a:rPr>
            <a:t> it clearly, as I should. Be wise in the way you act toward outsiders; make the most of every opportunity. Let your conversation be always </a:t>
          </a:r>
          <a:r>
            <a:rPr lang="en-US" sz="2300" b="1" i="1" baseline="0" dirty="0" smtClean="0">
              <a:solidFill>
                <a:srgbClr val="000000"/>
              </a:solidFill>
            </a:rPr>
            <a:t>FULL OF GRACE </a:t>
          </a:r>
          <a:r>
            <a:rPr lang="en-US" sz="2300" i="1" baseline="0" dirty="0" smtClean="0">
              <a:solidFill>
                <a:schemeClr val="tx1"/>
              </a:solidFill>
            </a:rPr>
            <a:t>seasoned with salt, so that you may know how to answer everyone.   </a:t>
          </a:r>
        </a:p>
        <a:p>
          <a:pPr algn="ctr" rtl="0"/>
          <a:r>
            <a:rPr lang="en-US" sz="2200" i="1" baseline="0" dirty="0" smtClean="0">
              <a:solidFill>
                <a:schemeClr val="tx1"/>
              </a:solidFill>
            </a:rPr>
            <a:t>                                                                                         </a:t>
          </a:r>
        </a:p>
        <a:p>
          <a:pPr algn="l" rtl="0"/>
          <a:r>
            <a:rPr lang="en-US" sz="1800" baseline="0" dirty="0" smtClean="0">
              <a:solidFill>
                <a:schemeClr val="accent1">
                  <a:lumMod val="50000"/>
                </a:schemeClr>
              </a:solidFill>
            </a:rPr>
            <a:t>[Download the </a:t>
          </a:r>
          <a:r>
            <a:rPr lang="en-US" sz="1800" u="sng" baseline="0" dirty="0" smtClean="0">
              <a:solidFill>
                <a:schemeClr val="accent1">
                  <a:lumMod val="50000"/>
                </a:schemeClr>
              </a:solidFill>
            </a:rPr>
            <a:t>Evangelism Prayer Bookmark</a:t>
          </a:r>
          <a:r>
            <a:rPr lang="en-US" sz="1800" baseline="0" dirty="0" smtClean="0">
              <a:solidFill>
                <a:schemeClr val="accent1">
                  <a:lumMod val="50000"/>
                </a:schemeClr>
              </a:solidFill>
            </a:rPr>
            <a:t> on website.]</a:t>
          </a:r>
          <a:endParaRPr lang="en-US" sz="1800" dirty="0">
            <a:solidFill>
              <a:schemeClr val="accent1">
                <a:lumMod val="50000"/>
              </a:schemeClr>
            </a:solidFill>
          </a:endParaRPr>
        </a:p>
      </dgm:t>
    </dgm:pt>
    <dgm:pt modelId="{24D554F4-74DF-524C-89F7-27E4F26E268E}" type="parTrans" cxnId="{E382CFC3-B891-8D41-83EE-58DD40E301A6}">
      <dgm:prSet/>
      <dgm:spPr/>
      <dgm:t>
        <a:bodyPr/>
        <a:lstStyle/>
        <a:p>
          <a:endParaRPr lang="en-US"/>
        </a:p>
      </dgm:t>
    </dgm:pt>
    <dgm:pt modelId="{AF4B5D30-7ADF-8345-9703-0328796A125F}" type="sibTrans" cxnId="{E382CFC3-B891-8D41-83EE-58DD40E301A6}">
      <dgm:prSet/>
      <dgm:spPr/>
      <dgm:t>
        <a:bodyPr/>
        <a:lstStyle/>
        <a:p>
          <a:endParaRPr lang="en-US"/>
        </a:p>
      </dgm:t>
    </dgm:pt>
    <dgm:pt modelId="{D1A718A7-4C0F-CE47-8590-E46F711780E8}" type="pres">
      <dgm:prSet presAssocID="{2EF8A7D2-D797-AD4A-92D5-1A920FF5CE0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6BA7B0-4556-E64F-AC78-248CA6781FEE}" type="pres">
      <dgm:prSet presAssocID="{44A70473-911F-4740-8FAA-7F23BFBF9EC5}" presName="boxAndChildren" presStyleCnt="0"/>
      <dgm:spPr/>
    </dgm:pt>
    <dgm:pt modelId="{5F83FF86-8A08-D149-BE05-BC9391DD4A65}" type="pres">
      <dgm:prSet presAssocID="{44A70473-911F-4740-8FAA-7F23BFBF9EC5}" presName="parentTextBox" presStyleLbl="node1" presStyleIdx="0" presStyleCnt="2"/>
      <dgm:spPr/>
      <dgm:t>
        <a:bodyPr/>
        <a:lstStyle/>
        <a:p>
          <a:endParaRPr lang="en-US"/>
        </a:p>
      </dgm:t>
    </dgm:pt>
    <dgm:pt modelId="{8A822A77-4D7A-3B41-833F-87D244D92FDA}" type="pres">
      <dgm:prSet presAssocID="{A54AB8A6-E15C-7B40-B22B-1449B6193980}" presName="sp" presStyleCnt="0"/>
      <dgm:spPr/>
    </dgm:pt>
    <dgm:pt modelId="{56CB18BC-778E-E84C-B08D-ECC98BB4C85F}" type="pres">
      <dgm:prSet presAssocID="{2FA7F106-C155-7C47-AAC2-4A5BA21B442E}" presName="arrowAndChildren" presStyleCnt="0"/>
      <dgm:spPr/>
    </dgm:pt>
    <dgm:pt modelId="{425A2040-EF0E-D045-9BB1-9CE33E21C883}" type="pres">
      <dgm:prSet presAssocID="{2FA7F106-C155-7C47-AAC2-4A5BA21B442E}" presName="parentTextArrow" presStyleLbl="node1" presStyleIdx="1" presStyleCnt="2" custScaleY="22136"/>
      <dgm:spPr/>
      <dgm:t>
        <a:bodyPr/>
        <a:lstStyle/>
        <a:p>
          <a:endParaRPr lang="en-US"/>
        </a:p>
      </dgm:t>
    </dgm:pt>
  </dgm:ptLst>
  <dgm:cxnLst>
    <dgm:cxn modelId="{A745C171-E77F-674B-9660-DD5C97927D1B}" srcId="{2EF8A7D2-D797-AD4A-92D5-1A920FF5CE0F}" destId="{2FA7F106-C155-7C47-AAC2-4A5BA21B442E}" srcOrd="0" destOrd="0" parTransId="{D327E4AB-F568-C241-BC07-EAAD4ED4FC1D}" sibTransId="{A54AB8A6-E15C-7B40-B22B-1449B6193980}"/>
    <dgm:cxn modelId="{0C744047-E032-404F-86AF-E0B591CBE928}" type="presOf" srcId="{2FA7F106-C155-7C47-AAC2-4A5BA21B442E}" destId="{425A2040-EF0E-D045-9BB1-9CE33E21C883}" srcOrd="0" destOrd="0" presId="urn:microsoft.com/office/officeart/2005/8/layout/process4"/>
    <dgm:cxn modelId="{47BA470D-D2D5-CC42-879C-86C9949AC9EE}" type="presOf" srcId="{44A70473-911F-4740-8FAA-7F23BFBF9EC5}" destId="{5F83FF86-8A08-D149-BE05-BC9391DD4A65}" srcOrd="0" destOrd="0" presId="urn:microsoft.com/office/officeart/2005/8/layout/process4"/>
    <dgm:cxn modelId="{47BC9234-B967-8A4B-97D6-76600B55B062}" type="presOf" srcId="{2EF8A7D2-D797-AD4A-92D5-1A920FF5CE0F}" destId="{D1A718A7-4C0F-CE47-8590-E46F711780E8}" srcOrd="0" destOrd="0" presId="urn:microsoft.com/office/officeart/2005/8/layout/process4"/>
    <dgm:cxn modelId="{E382CFC3-B891-8D41-83EE-58DD40E301A6}" srcId="{2EF8A7D2-D797-AD4A-92D5-1A920FF5CE0F}" destId="{44A70473-911F-4740-8FAA-7F23BFBF9EC5}" srcOrd="1" destOrd="0" parTransId="{24D554F4-74DF-524C-89F7-27E4F26E268E}" sibTransId="{AF4B5D30-7ADF-8345-9703-0328796A125F}"/>
    <dgm:cxn modelId="{2C11F652-5A22-9F48-9E60-62D413DEAC23}" type="presParOf" srcId="{D1A718A7-4C0F-CE47-8590-E46F711780E8}" destId="{5B6BA7B0-4556-E64F-AC78-248CA6781FEE}" srcOrd="0" destOrd="0" presId="urn:microsoft.com/office/officeart/2005/8/layout/process4"/>
    <dgm:cxn modelId="{DF8FDA4D-840D-8D4C-967E-C5D8B7994C64}" type="presParOf" srcId="{5B6BA7B0-4556-E64F-AC78-248CA6781FEE}" destId="{5F83FF86-8A08-D149-BE05-BC9391DD4A65}" srcOrd="0" destOrd="0" presId="urn:microsoft.com/office/officeart/2005/8/layout/process4"/>
    <dgm:cxn modelId="{59ADCCF2-1655-8242-ADA7-829C010DC99E}" type="presParOf" srcId="{D1A718A7-4C0F-CE47-8590-E46F711780E8}" destId="{8A822A77-4D7A-3B41-833F-87D244D92FDA}" srcOrd="1" destOrd="0" presId="urn:microsoft.com/office/officeart/2005/8/layout/process4"/>
    <dgm:cxn modelId="{86C5A5FC-5E58-1E4A-8A86-5DD5FC08D1DD}" type="presParOf" srcId="{D1A718A7-4C0F-CE47-8590-E46F711780E8}" destId="{56CB18BC-778E-E84C-B08D-ECC98BB4C85F}" srcOrd="2" destOrd="0" presId="urn:microsoft.com/office/officeart/2005/8/layout/process4"/>
    <dgm:cxn modelId="{7280D56A-D3CC-CB47-9FFB-46972BA037D7}" type="presParOf" srcId="{56CB18BC-778E-E84C-B08D-ECC98BB4C85F}" destId="{425A2040-EF0E-D045-9BB1-9CE33E21C88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ACB93D-43E4-654D-ABC2-C979171C8853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A9EA6A-4B8F-8C4F-829A-4336D8A62F65}">
      <dgm:prSet phldrT="[Text]" custT="1"/>
      <dgm:spPr/>
      <dgm:t>
        <a:bodyPr/>
        <a:lstStyle/>
        <a:p>
          <a:r>
            <a:rPr lang="en-US" sz="2400" dirty="0" smtClean="0"/>
            <a:t>Be genuine</a:t>
          </a:r>
          <a:r>
            <a:rPr lang="mr-IN" sz="2400" dirty="0" smtClean="0"/>
            <a:t>…</a:t>
          </a:r>
          <a:r>
            <a:rPr lang="en-US" sz="2400" dirty="0" smtClean="0"/>
            <a:t>ask God to help you</a:t>
          </a:r>
          <a:endParaRPr lang="en-US" sz="2400" dirty="0"/>
        </a:p>
      </dgm:t>
    </dgm:pt>
    <dgm:pt modelId="{937AA4CD-0CBE-0848-8C40-51368F3DB1AC}" type="parTrans" cxnId="{A94A655B-BDEE-B94B-AC4E-9ED46EFC74FF}">
      <dgm:prSet/>
      <dgm:spPr/>
      <dgm:t>
        <a:bodyPr/>
        <a:lstStyle/>
        <a:p>
          <a:endParaRPr lang="en-US"/>
        </a:p>
      </dgm:t>
    </dgm:pt>
    <dgm:pt modelId="{E150D874-814A-F248-993C-5689EE45693D}" type="sibTrans" cxnId="{A94A655B-BDEE-B94B-AC4E-9ED46EFC74FF}">
      <dgm:prSet/>
      <dgm:spPr/>
      <dgm:t>
        <a:bodyPr/>
        <a:lstStyle/>
        <a:p>
          <a:endParaRPr lang="en-US"/>
        </a:p>
      </dgm:t>
    </dgm:pt>
    <dgm:pt modelId="{C9EF6C1A-35CF-7449-8F35-E6ACDBB5C91C}">
      <dgm:prSet phldrT="[Text]" custT="1"/>
      <dgm:spPr/>
      <dgm:t>
        <a:bodyPr/>
        <a:lstStyle/>
        <a:p>
          <a:r>
            <a:rPr lang="en-US" sz="2400" dirty="0" smtClean="0"/>
            <a:t>Be empathetic</a:t>
          </a:r>
          <a:r>
            <a:rPr lang="mr-IN" sz="2400" dirty="0" smtClean="0"/>
            <a:t>…</a:t>
          </a:r>
          <a:r>
            <a:rPr lang="en-US" sz="2400" dirty="0" smtClean="0"/>
            <a:t>quick to listen</a:t>
          </a:r>
          <a:endParaRPr lang="en-US" sz="2400" dirty="0"/>
        </a:p>
      </dgm:t>
    </dgm:pt>
    <dgm:pt modelId="{B75F3D18-9209-254F-B701-529D58A28375}" type="parTrans" cxnId="{6779DEAD-3CA6-7743-AEF7-ADEFE07448F1}">
      <dgm:prSet/>
      <dgm:spPr/>
      <dgm:t>
        <a:bodyPr/>
        <a:lstStyle/>
        <a:p>
          <a:endParaRPr lang="en-US"/>
        </a:p>
      </dgm:t>
    </dgm:pt>
    <dgm:pt modelId="{87C73DF0-F5F4-AF45-8AC0-B66448C0B746}" type="sibTrans" cxnId="{6779DEAD-3CA6-7743-AEF7-ADEFE07448F1}">
      <dgm:prSet/>
      <dgm:spPr/>
      <dgm:t>
        <a:bodyPr/>
        <a:lstStyle/>
        <a:p>
          <a:endParaRPr lang="en-US"/>
        </a:p>
      </dgm:t>
    </dgm:pt>
    <dgm:pt modelId="{A25E9C76-18B3-6540-9E58-155560BFD287}">
      <dgm:prSet phldrT="[Text]" custT="1"/>
      <dgm:spPr/>
      <dgm:t>
        <a:bodyPr/>
        <a:lstStyle/>
        <a:p>
          <a:r>
            <a:rPr lang="en-US" sz="2400" dirty="0" smtClean="0"/>
            <a:t>Be watchful</a:t>
          </a:r>
          <a:r>
            <a:rPr lang="mr-IN" sz="2400" dirty="0" smtClean="0"/>
            <a:t>…</a:t>
          </a:r>
          <a:r>
            <a:rPr lang="en-US" sz="2400" dirty="0" smtClean="0"/>
            <a:t>to encourage and share</a:t>
          </a:r>
          <a:endParaRPr lang="en-US" sz="2400" dirty="0"/>
        </a:p>
      </dgm:t>
    </dgm:pt>
    <dgm:pt modelId="{F08A2CC1-9360-0444-8075-5700FAE18C05}" type="parTrans" cxnId="{C6485538-FDF9-274B-B349-09D11D388098}">
      <dgm:prSet/>
      <dgm:spPr/>
      <dgm:t>
        <a:bodyPr/>
        <a:lstStyle/>
        <a:p>
          <a:endParaRPr lang="en-US"/>
        </a:p>
      </dgm:t>
    </dgm:pt>
    <dgm:pt modelId="{2A1E9B2B-9396-CE40-8C7F-DB8E4A667680}" type="sibTrans" cxnId="{C6485538-FDF9-274B-B349-09D11D388098}">
      <dgm:prSet/>
      <dgm:spPr/>
      <dgm:t>
        <a:bodyPr/>
        <a:lstStyle/>
        <a:p>
          <a:endParaRPr lang="en-US"/>
        </a:p>
      </dgm:t>
    </dgm:pt>
    <dgm:pt modelId="{9F6A8B12-10C8-C24B-BDA6-EAAB07651812}" type="pres">
      <dgm:prSet presAssocID="{8AACB93D-43E4-654D-ABC2-C979171C885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B2A832-F60A-3045-813F-2FF08F90FF2E}" type="pres">
      <dgm:prSet presAssocID="{02A9EA6A-4B8F-8C4F-829A-4336D8A62F65}" presName="parentLin" presStyleCnt="0"/>
      <dgm:spPr/>
    </dgm:pt>
    <dgm:pt modelId="{BCAAF967-4392-7B4A-983B-1671DA6FBC09}" type="pres">
      <dgm:prSet presAssocID="{02A9EA6A-4B8F-8C4F-829A-4336D8A62F6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829885C-6733-A04A-B5AE-F7DE1F4E8508}" type="pres">
      <dgm:prSet presAssocID="{02A9EA6A-4B8F-8C4F-829A-4336D8A62F6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36D31-B37D-434E-A5E6-4197753B38E0}" type="pres">
      <dgm:prSet presAssocID="{02A9EA6A-4B8F-8C4F-829A-4336D8A62F65}" presName="negativeSpace" presStyleCnt="0"/>
      <dgm:spPr/>
    </dgm:pt>
    <dgm:pt modelId="{3A2DD9DE-D7CD-8941-974E-8235374F6EA9}" type="pres">
      <dgm:prSet presAssocID="{02A9EA6A-4B8F-8C4F-829A-4336D8A62F65}" presName="childText" presStyleLbl="conFgAcc1" presStyleIdx="0" presStyleCnt="3">
        <dgm:presLayoutVars>
          <dgm:bulletEnabled val="1"/>
        </dgm:presLayoutVars>
      </dgm:prSet>
      <dgm:spPr/>
    </dgm:pt>
    <dgm:pt modelId="{1FF57AC0-7141-8B4B-B19E-B4E8CD7864E4}" type="pres">
      <dgm:prSet presAssocID="{E150D874-814A-F248-993C-5689EE45693D}" presName="spaceBetweenRectangles" presStyleCnt="0"/>
      <dgm:spPr/>
    </dgm:pt>
    <dgm:pt modelId="{F2A941AA-B3AC-1A45-B8BE-279850E02BD2}" type="pres">
      <dgm:prSet presAssocID="{C9EF6C1A-35CF-7449-8F35-E6ACDBB5C91C}" presName="parentLin" presStyleCnt="0"/>
      <dgm:spPr/>
    </dgm:pt>
    <dgm:pt modelId="{0E49883E-7C11-FC4B-BED2-5722341A78DD}" type="pres">
      <dgm:prSet presAssocID="{C9EF6C1A-35CF-7449-8F35-E6ACDBB5C91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E2620F7-2C47-514F-9E2A-6FCB3DEB723E}" type="pres">
      <dgm:prSet presAssocID="{C9EF6C1A-35CF-7449-8F35-E6ACDBB5C91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E4AFB-13C2-1E45-BB4E-1DDAFD00CAFF}" type="pres">
      <dgm:prSet presAssocID="{C9EF6C1A-35CF-7449-8F35-E6ACDBB5C91C}" presName="negativeSpace" presStyleCnt="0"/>
      <dgm:spPr/>
    </dgm:pt>
    <dgm:pt modelId="{3D3290CD-8582-EA46-8391-2A9A5B9843D6}" type="pres">
      <dgm:prSet presAssocID="{C9EF6C1A-35CF-7449-8F35-E6ACDBB5C91C}" presName="childText" presStyleLbl="conFgAcc1" presStyleIdx="1" presStyleCnt="3">
        <dgm:presLayoutVars>
          <dgm:bulletEnabled val="1"/>
        </dgm:presLayoutVars>
      </dgm:prSet>
      <dgm:spPr/>
    </dgm:pt>
    <dgm:pt modelId="{CE58A05D-752E-4842-AB00-D51F50A40644}" type="pres">
      <dgm:prSet presAssocID="{87C73DF0-F5F4-AF45-8AC0-B66448C0B746}" presName="spaceBetweenRectangles" presStyleCnt="0"/>
      <dgm:spPr/>
    </dgm:pt>
    <dgm:pt modelId="{2ED15CFC-C3DA-994D-9A20-FF510155C42E}" type="pres">
      <dgm:prSet presAssocID="{A25E9C76-18B3-6540-9E58-155560BFD287}" presName="parentLin" presStyleCnt="0"/>
      <dgm:spPr/>
    </dgm:pt>
    <dgm:pt modelId="{CC8AE22E-8A7D-2141-A5D1-AD77E20464DC}" type="pres">
      <dgm:prSet presAssocID="{A25E9C76-18B3-6540-9E58-155560BFD28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EE57B8F-4A6A-734D-82B6-6398CF1D03F4}" type="pres">
      <dgm:prSet presAssocID="{A25E9C76-18B3-6540-9E58-155560BFD287}" presName="parentText" presStyleLbl="node1" presStyleIdx="2" presStyleCnt="3" custScaleX="12249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864A76-C6D9-0F4D-8AA2-34631160335D}" type="pres">
      <dgm:prSet presAssocID="{A25E9C76-18B3-6540-9E58-155560BFD287}" presName="negativeSpace" presStyleCnt="0"/>
      <dgm:spPr/>
    </dgm:pt>
    <dgm:pt modelId="{56E2BAD9-6D5B-0D4A-A400-3E586F7E9935}" type="pres">
      <dgm:prSet presAssocID="{A25E9C76-18B3-6540-9E58-155560BFD28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94A655B-BDEE-B94B-AC4E-9ED46EFC74FF}" srcId="{8AACB93D-43E4-654D-ABC2-C979171C8853}" destId="{02A9EA6A-4B8F-8C4F-829A-4336D8A62F65}" srcOrd="0" destOrd="0" parTransId="{937AA4CD-0CBE-0848-8C40-51368F3DB1AC}" sibTransId="{E150D874-814A-F248-993C-5689EE45693D}"/>
    <dgm:cxn modelId="{B68E30BF-0542-DC43-9773-1C80D219E890}" type="presOf" srcId="{C9EF6C1A-35CF-7449-8F35-E6ACDBB5C91C}" destId="{CE2620F7-2C47-514F-9E2A-6FCB3DEB723E}" srcOrd="1" destOrd="0" presId="urn:microsoft.com/office/officeart/2005/8/layout/list1"/>
    <dgm:cxn modelId="{4C1CB72C-26C3-144F-B5BE-51A16CDC7242}" type="presOf" srcId="{8AACB93D-43E4-654D-ABC2-C979171C8853}" destId="{9F6A8B12-10C8-C24B-BDA6-EAAB07651812}" srcOrd="0" destOrd="0" presId="urn:microsoft.com/office/officeart/2005/8/layout/list1"/>
    <dgm:cxn modelId="{C6485538-FDF9-274B-B349-09D11D388098}" srcId="{8AACB93D-43E4-654D-ABC2-C979171C8853}" destId="{A25E9C76-18B3-6540-9E58-155560BFD287}" srcOrd="2" destOrd="0" parTransId="{F08A2CC1-9360-0444-8075-5700FAE18C05}" sibTransId="{2A1E9B2B-9396-CE40-8C7F-DB8E4A667680}"/>
    <dgm:cxn modelId="{2E671969-8FD4-694B-85F9-05AB246B72B4}" type="presOf" srcId="{A25E9C76-18B3-6540-9E58-155560BFD287}" destId="{CC8AE22E-8A7D-2141-A5D1-AD77E20464DC}" srcOrd="0" destOrd="0" presId="urn:microsoft.com/office/officeart/2005/8/layout/list1"/>
    <dgm:cxn modelId="{6F7072C0-788C-0742-A523-48AA5E2BF0EE}" type="presOf" srcId="{A25E9C76-18B3-6540-9E58-155560BFD287}" destId="{7EE57B8F-4A6A-734D-82B6-6398CF1D03F4}" srcOrd="1" destOrd="0" presId="urn:microsoft.com/office/officeart/2005/8/layout/list1"/>
    <dgm:cxn modelId="{6779DEAD-3CA6-7743-AEF7-ADEFE07448F1}" srcId="{8AACB93D-43E4-654D-ABC2-C979171C8853}" destId="{C9EF6C1A-35CF-7449-8F35-E6ACDBB5C91C}" srcOrd="1" destOrd="0" parTransId="{B75F3D18-9209-254F-B701-529D58A28375}" sibTransId="{87C73DF0-F5F4-AF45-8AC0-B66448C0B746}"/>
    <dgm:cxn modelId="{2A44FE25-EC0F-3740-81D7-4513B982D570}" type="presOf" srcId="{02A9EA6A-4B8F-8C4F-829A-4336D8A62F65}" destId="{E829885C-6733-A04A-B5AE-F7DE1F4E8508}" srcOrd="1" destOrd="0" presId="urn:microsoft.com/office/officeart/2005/8/layout/list1"/>
    <dgm:cxn modelId="{1E1013E0-E669-554D-9171-4DD42BBA755C}" type="presOf" srcId="{02A9EA6A-4B8F-8C4F-829A-4336D8A62F65}" destId="{BCAAF967-4392-7B4A-983B-1671DA6FBC09}" srcOrd="0" destOrd="0" presId="urn:microsoft.com/office/officeart/2005/8/layout/list1"/>
    <dgm:cxn modelId="{6425F659-0760-4B4D-976E-61BD0C3FF522}" type="presOf" srcId="{C9EF6C1A-35CF-7449-8F35-E6ACDBB5C91C}" destId="{0E49883E-7C11-FC4B-BED2-5722341A78DD}" srcOrd="0" destOrd="0" presId="urn:microsoft.com/office/officeart/2005/8/layout/list1"/>
    <dgm:cxn modelId="{22D4E260-3C1F-8E48-9F65-82E72B05E7D0}" type="presParOf" srcId="{9F6A8B12-10C8-C24B-BDA6-EAAB07651812}" destId="{FDB2A832-F60A-3045-813F-2FF08F90FF2E}" srcOrd="0" destOrd="0" presId="urn:microsoft.com/office/officeart/2005/8/layout/list1"/>
    <dgm:cxn modelId="{A343B887-7B17-CC41-918B-EE106C667867}" type="presParOf" srcId="{FDB2A832-F60A-3045-813F-2FF08F90FF2E}" destId="{BCAAF967-4392-7B4A-983B-1671DA6FBC09}" srcOrd="0" destOrd="0" presId="urn:microsoft.com/office/officeart/2005/8/layout/list1"/>
    <dgm:cxn modelId="{65D588CA-DE26-B144-AD43-1D3B318D27C4}" type="presParOf" srcId="{FDB2A832-F60A-3045-813F-2FF08F90FF2E}" destId="{E829885C-6733-A04A-B5AE-F7DE1F4E8508}" srcOrd="1" destOrd="0" presId="urn:microsoft.com/office/officeart/2005/8/layout/list1"/>
    <dgm:cxn modelId="{C2F8DCDC-D91C-9D4C-8639-AFF51A49FC91}" type="presParOf" srcId="{9F6A8B12-10C8-C24B-BDA6-EAAB07651812}" destId="{3AD36D31-B37D-434E-A5E6-4197753B38E0}" srcOrd="1" destOrd="0" presId="urn:microsoft.com/office/officeart/2005/8/layout/list1"/>
    <dgm:cxn modelId="{E27FACBB-000D-6D46-BD6B-3471806FF5DB}" type="presParOf" srcId="{9F6A8B12-10C8-C24B-BDA6-EAAB07651812}" destId="{3A2DD9DE-D7CD-8941-974E-8235374F6EA9}" srcOrd="2" destOrd="0" presId="urn:microsoft.com/office/officeart/2005/8/layout/list1"/>
    <dgm:cxn modelId="{A8C1E36F-F6BB-3349-BD56-7AA2191AAE0F}" type="presParOf" srcId="{9F6A8B12-10C8-C24B-BDA6-EAAB07651812}" destId="{1FF57AC0-7141-8B4B-B19E-B4E8CD7864E4}" srcOrd="3" destOrd="0" presId="urn:microsoft.com/office/officeart/2005/8/layout/list1"/>
    <dgm:cxn modelId="{3491BB17-E0FE-BE4E-9776-9CADDF3BE737}" type="presParOf" srcId="{9F6A8B12-10C8-C24B-BDA6-EAAB07651812}" destId="{F2A941AA-B3AC-1A45-B8BE-279850E02BD2}" srcOrd="4" destOrd="0" presId="urn:microsoft.com/office/officeart/2005/8/layout/list1"/>
    <dgm:cxn modelId="{4834F59C-9FA6-C745-936D-A50DAE9420A2}" type="presParOf" srcId="{F2A941AA-B3AC-1A45-B8BE-279850E02BD2}" destId="{0E49883E-7C11-FC4B-BED2-5722341A78DD}" srcOrd="0" destOrd="0" presId="urn:microsoft.com/office/officeart/2005/8/layout/list1"/>
    <dgm:cxn modelId="{E805B2F9-90F8-DB4D-A868-A4662A2ACE38}" type="presParOf" srcId="{F2A941AA-B3AC-1A45-B8BE-279850E02BD2}" destId="{CE2620F7-2C47-514F-9E2A-6FCB3DEB723E}" srcOrd="1" destOrd="0" presId="urn:microsoft.com/office/officeart/2005/8/layout/list1"/>
    <dgm:cxn modelId="{5A152F5D-38F3-C84F-A431-3DBD5C63A6E6}" type="presParOf" srcId="{9F6A8B12-10C8-C24B-BDA6-EAAB07651812}" destId="{234E4AFB-13C2-1E45-BB4E-1DDAFD00CAFF}" srcOrd="5" destOrd="0" presId="urn:microsoft.com/office/officeart/2005/8/layout/list1"/>
    <dgm:cxn modelId="{CC7FD7D2-3836-F44C-AA7E-3C19F74F7B7F}" type="presParOf" srcId="{9F6A8B12-10C8-C24B-BDA6-EAAB07651812}" destId="{3D3290CD-8582-EA46-8391-2A9A5B9843D6}" srcOrd="6" destOrd="0" presId="urn:microsoft.com/office/officeart/2005/8/layout/list1"/>
    <dgm:cxn modelId="{649AB532-0BD5-234D-A27B-1CE26D7E7BA6}" type="presParOf" srcId="{9F6A8B12-10C8-C24B-BDA6-EAAB07651812}" destId="{CE58A05D-752E-4842-AB00-D51F50A40644}" srcOrd="7" destOrd="0" presId="urn:microsoft.com/office/officeart/2005/8/layout/list1"/>
    <dgm:cxn modelId="{671A3663-2927-B64D-9C8F-BBFB0D97DB56}" type="presParOf" srcId="{9F6A8B12-10C8-C24B-BDA6-EAAB07651812}" destId="{2ED15CFC-C3DA-994D-9A20-FF510155C42E}" srcOrd="8" destOrd="0" presId="urn:microsoft.com/office/officeart/2005/8/layout/list1"/>
    <dgm:cxn modelId="{2DDF1204-A523-E641-9DBF-DD41EDDDFD49}" type="presParOf" srcId="{2ED15CFC-C3DA-994D-9A20-FF510155C42E}" destId="{CC8AE22E-8A7D-2141-A5D1-AD77E20464DC}" srcOrd="0" destOrd="0" presId="urn:microsoft.com/office/officeart/2005/8/layout/list1"/>
    <dgm:cxn modelId="{1861475C-FDE0-9B40-9257-4C5FEA63D7AE}" type="presParOf" srcId="{2ED15CFC-C3DA-994D-9A20-FF510155C42E}" destId="{7EE57B8F-4A6A-734D-82B6-6398CF1D03F4}" srcOrd="1" destOrd="0" presId="urn:microsoft.com/office/officeart/2005/8/layout/list1"/>
    <dgm:cxn modelId="{974D85E0-798E-FB41-BECC-7C3208E13715}" type="presParOf" srcId="{9F6A8B12-10C8-C24B-BDA6-EAAB07651812}" destId="{91864A76-C6D9-0F4D-8AA2-34631160335D}" srcOrd="9" destOrd="0" presId="urn:microsoft.com/office/officeart/2005/8/layout/list1"/>
    <dgm:cxn modelId="{0E966D42-6668-EC49-AE60-7AA3F6B20A93}" type="presParOf" srcId="{9F6A8B12-10C8-C24B-BDA6-EAAB07651812}" destId="{56E2BAD9-6D5B-0D4A-A400-3E586F7E993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7A4038-66DB-1749-BA9A-EA5C45F4D236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46DAFF-4FF7-CB4C-AA9B-8BA24BF1A165}">
      <dgm:prSet phldrT="[Text]" custT="1"/>
      <dgm:spPr/>
      <dgm:t>
        <a:bodyPr/>
        <a:lstStyle/>
        <a:p>
          <a:r>
            <a:rPr lang="en-US" sz="3200" dirty="0" smtClean="0"/>
            <a:t>?’s</a:t>
          </a:r>
          <a:endParaRPr lang="en-US" sz="3200" dirty="0"/>
        </a:p>
      </dgm:t>
    </dgm:pt>
    <dgm:pt modelId="{AB3A00BF-B737-024E-84C6-D916070DB25D}" type="parTrans" cxnId="{84D2D8F4-03D8-2741-A82A-1CF2510C0EF9}">
      <dgm:prSet/>
      <dgm:spPr/>
      <dgm:t>
        <a:bodyPr/>
        <a:lstStyle/>
        <a:p>
          <a:endParaRPr lang="en-US"/>
        </a:p>
      </dgm:t>
    </dgm:pt>
    <dgm:pt modelId="{929DC730-5060-8446-BBB6-35B5C821A19B}" type="sibTrans" cxnId="{84D2D8F4-03D8-2741-A82A-1CF2510C0EF9}">
      <dgm:prSet/>
      <dgm:spPr/>
      <dgm:t>
        <a:bodyPr/>
        <a:lstStyle/>
        <a:p>
          <a:endParaRPr lang="en-US"/>
        </a:p>
      </dgm:t>
    </dgm:pt>
    <dgm:pt modelId="{94C78CF2-94A8-0240-9869-77FBD1BA0EEF}">
      <dgm:prSet phldrT="[Text]" custT="1"/>
      <dgm:spPr/>
      <dgm:t>
        <a:bodyPr/>
        <a:lstStyle/>
        <a:p>
          <a:r>
            <a:rPr lang="en-US" sz="2400" dirty="0" smtClean="0"/>
            <a:t>Show you are genuinely interested in them</a:t>
          </a:r>
          <a:endParaRPr lang="en-US" sz="2400" dirty="0"/>
        </a:p>
      </dgm:t>
    </dgm:pt>
    <dgm:pt modelId="{492023D4-7E49-D443-A225-3033DD2347B5}" type="parTrans" cxnId="{D722A2C3-38F7-024A-9171-B95D89D1F964}">
      <dgm:prSet/>
      <dgm:spPr/>
      <dgm:t>
        <a:bodyPr/>
        <a:lstStyle/>
        <a:p>
          <a:endParaRPr lang="en-US"/>
        </a:p>
      </dgm:t>
    </dgm:pt>
    <dgm:pt modelId="{67AF4898-6F67-3E43-8A71-DFC3A25A929B}" type="sibTrans" cxnId="{D722A2C3-38F7-024A-9171-B95D89D1F964}">
      <dgm:prSet/>
      <dgm:spPr/>
      <dgm:t>
        <a:bodyPr/>
        <a:lstStyle/>
        <a:p>
          <a:endParaRPr lang="en-US"/>
        </a:p>
      </dgm:t>
    </dgm:pt>
    <dgm:pt modelId="{12219BAD-8027-A64C-BE33-E745498E7274}">
      <dgm:prSet phldrT="[Text]" custT="1"/>
      <dgm:spPr/>
      <dgm:t>
        <a:bodyPr/>
        <a:lstStyle/>
        <a:p>
          <a:r>
            <a:rPr lang="en-US" sz="2400" dirty="0" smtClean="0"/>
            <a:t>Help you get to know them better</a:t>
          </a:r>
          <a:endParaRPr lang="en-US" sz="2400" dirty="0"/>
        </a:p>
      </dgm:t>
    </dgm:pt>
    <dgm:pt modelId="{3E27489F-DF00-234D-927C-73A69C5BD1A5}" type="parTrans" cxnId="{AA7FA0A6-0428-4647-B1C5-76AD83AB591D}">
      <dgm:prSet/>
      <dgm:spPr/>
      <dgm:t>
        <a:bodyPr/>
        <a:lstStyle/>
        <a:p>
          <a:endParaRPr lang="en-US"/>
        </a:p>
      </dgm:t>
    </dgm:pt>
    <dgm:pt modelId="{325B9F0A-52A1-214C-B177-A69135625711}" type="sibTrans" cxnId="{AA7FA0A6-0428-4647-B1C5-76AD83AB591D}">
      <dgm:prSet/>
      <dgm:spPr/>
      <dgm:t>
        <a:bodyPr/>
        <a:lstStyle/>
        <a:p>
          <a:endParaRPr lang="en-US"/>
        </a:p>
      </dgm:t>
    </dgm:pt>
    <dgm:pt modelId="{8938E55A-DEA1-8543-A557-003845EF050C}">
      <dgm:prSet phldrT="[Text]" custT="1"/>
      <dgm:spPr/>
      <dgm:t>
        <a:bodyPr/>
        <a:lstStyle/>
        <a:p>
          <a:r>
            <a:rPr lang="en-US" sz="3200" dirty="0" smtClean="0"/>
            <a:t>?’s</a:t>
          </a:r>
          <a:endParaRPr lang="en-US" sz="3200" dirty="0"/>
        </a:p>
      </dgm:t>
    </dgm:pt>
    <dgm:pt modelId="{9297C86C-AAC6-3B48-93F3-D85ECB9656BA}" type="parTrans" cxnId="{BA7C3533-6212-5E4D-A2E5-E3C018696837}">
      <dgm:prSet/>
      <dgm:spPr/>
      <dgm:t>
        <a:bodyPr/>
        <a:lstStyle/>
        <a:p>
          <a:endParaRPr lang="en-US"/>
        </a:p>
      </dgm:t>
    </dgm:pt>
    <dgm:pt modelId="{C77B6CCC-942C-B843-949C-955886340A0D}" type="sibTrans" cxnId="{BA7C3533-6212-5E4D-A2E5-E3C018696837}">
      <dgm:prSet/>
      <dgm:spPr/>
      <dgm:t>
        <a:bodyPr/>
        <a:lstStyle/>
        <a:p>
          <a:endParaRPr lang="en-US"/>
        </a:p>
      </dgm:t>
    </dgm:pt>
    <dgm:pt modelId="{FFE0FD51-2828-764A-9529-78FEE1A0893B}">
      <dgm:prSet phldrT="[Text]" custT="1"/>
      <dgm:spPr/>
      <dgm:t>
        <a:bodyPr/>
        <a:lstStyle/>
        <a:p>
          <a:r>
            <a:rPr lang="en-US" sz="2400" dirty="0" smtClean="0"/>
            <a:t>Will draw them out to share about themselves</a:t>
          </a:r>
          <a:endParaRPr lang="en-US" sz="2400" dirty="0"/>
        </a:p>
      </dgm:t>
    </dgm:pt>
    <dgm:pt modelId="{71F06F56-AFB5-C34B-BC5E-A32E5182CE6C}" type="parTrans" cxnId="{67432AB3-74EC-5141-8BB7-DBF81E08F6DB}">
      <dgm:prSet/>
      <dgm:spPr/>
      <dgm:t>
        <a:bodyPr/>
        <a:lstStyle/>
        <a:p>
          <a:endParaRPr lang="en-US"/>
        </a:p>
      </dgm:t>
    </dgm:pt>
    <dgm:pt modelId="{9C380E0A-8274-4446-A31F-4D9D975EC8D5}" type="sibTrans" cxnId="{67432AB3-74EC-5141-8BB7-DBF81E08F6DB}">
      <dgm:prSet/>
      <dgm:spPr/>
      <dgm:t>
        <a:bodyPr/>
        <a:lstStyle/>
        <a:p>
          <a:endParaRPr lang="en-US"/>
        </a:p>
      </dgm:t>
    </dgm:pt>
    <dgm:pt modelId="{52B959EE-2F1B-324A-AD02-36AE87DA5586}">
      <dgm:prSet phldrT="[Text]" custT="1"/>
      <dgm:spPr/>
      <dgm:t>
        <a:bodyPr/>
        <a:lstStyle/>
        <a:p>
          <a:r>
            <a:rPr lang="en-US" sz="2400" dirty="0" smtClean="0"/>
            <a:t>Ask: ‘what’, ‘how’</a:t>
          </a:r>
          <a:r>
            <a:rPr lang="mr-IN" sz="2400" dirty="0" smtClean="0"/>
            <a:t>…</a:t>
          </a:r>
          <a:r>
            <a:rPr lang="en-US" sz="2400" dirty="0" smtClean="0"/>
            <a:t>’think’ and ‘feel about’ questions</a:t>
          </a:r>
          <a:endParaRPr lang="en-US" sz="2400" dirty="0"/>
        </a:p>
      </dgm:t>
    </dgm:pt>
    <dgm:pt modelId="{79FE2C47-8801-7E4B-98B8-8B52B190EA96}" type="parTrans" cxnId="{4B1E49D7-3E78-624B-A3E9-184BCB372E44}">
      <dgm:prSet/>
      <dgm:spPr/>
      <dgm:t>
        <a:bodyPr/>
        <a:lstStyle/>
        <a:p>
          <a:endParaRPr lang="en-US"/>
        </a:p>
      </dgm:t>
    </dgm:pt>
    <dgm:pt modelId="{30EA925E-7DDD-F84D-870E-2DB6ED9F18FE}" type="sibTrans" cxnId="{4B1E49D7-3E78-624B-A3E9-184BCB372E44}">
      <dgm:prSet/>
      <dgm:spPr/>
      <dgm:t>
        <a:bodyPr/>
        <a:lstStyle/>
        <a:p>
          <a:endParaRPr lang="en-US"/>
        </a:p>
      </dgm:t>
    </dgm:pt>
    <dgm:pt modelId="{0B717EEE-1A80-0E4C-96D8-9B670B4492E4}">
      <dgm:prSet phldrT="[Text]" custT="1"/>
      <dgm:spPr/>
      <dgm:t>
        <a:bodyPr/>
        <a:lstStyle/>
        <a:p>
          <a:r>
            <a:rPr lang="en-US" sz="3200" dirty="0" smtClean="0"/>
            <a:t>?’s</a:t>
          </a:r>
          <a:endParaRPr lang="en-US" sz="3200" dirty="0"/>
        </a:p>
      </dgm:t>
    </dgm:pt>
    <dgm:pt modelId="{4F6B9B79-2690-0C4E-906C-7D995B815093}" type="parTrans" cxnId="{8E0AB833-E0DC-974A-84F6-09DFE391E730}">
      <dgm:prSet/>
      <dgm:spPr/>
      <dgm:t>
        <a:bodyPr/>
        <a:lstStyle/>
        <a:p>
          <a:endParaRPr lang="en-US"/>
        </a:p>
      </dgm:t>
    </dgm:pt>
    <dgm:pt modelId="{7444FE27-05BB-6146-8C24-5C987DC86955}" type="sibTrans" cxnId="{8E0AB833-E0DC-974A-84F6-09DFE391E730}">
      <dgm:prSet/>
      <dgm:spPr/>
      <dgm:t>
        <a:bodyPr/>
        <a:lstStyle/>
        <a:p>
          <a:endParaRPr lang="en-US"/>
        </a:p>
      </dgm:t>
    </dgm:pt>
    <dgm:pt modelId="{FB393668-223E-FF46-A0DD-E52DF1BCE8FB}">
      <dgm:prSet phldrT="[Text]" custT="1"/>
      <dgm:spPr/>
      <dgm:t>
        <a:bodyPr/>
        <a:lstStyle/>
        <a:p>
          <a:r>
            <a:rPr lang="en-US" sz="2400" dirty="0" smtClean="0"/>
            <a:t>Will build “trust”</a:t>
          </a:r>
          <a:endParaRPr lang="en-US" sz="2400" dirty="0"/>
        </a:p>
      </dgm:t>
    </dgm:pt>
    <dgm:pt modelId="{D8486762-5982-AE45-A631-A7557F3F8079}" type="parTrans" cxnId="{4D3FB01E-FC79-094C-83E3-6FF9D2AF26A4}">
      <dgm:prSet/>
      <dgm:spPr/>
      <dgm:t>
        <a:bodyPr/>
        <a:lstStyle/>
        <a:p>
          <a:endParaRPr lang="en-US"/>
        </a:p>
      </dgm:t>
    </dgm:pt>
    <dgm:pt modelId="{59AFCECE-29CB-794B-BCEC-F78B42E946D9}" type="sibTrans" cxnId="{4D3FB01E-FC79-094C-83E3-6FF9D2AF26A4}">
      <dgm:prSet/>
      <dgm:spPr/>
      <dgm:t>
        <a:bodyPr/>
        <a:lstStyle/>
        <a:p>
          <a:endParaRPr lang="en-US"/>
        </a:p>
      </dgm:t>
    </dgm:pt>
    <dgm:pt modelId="{FEE20205-3DFE-D849-8141-C4E821D0B47B}">
      <dgm:prSet phldrT="[Text]" custT="1"/>
      <dgm:spPr/>
      <dgm:t>
        <a:bodyPr/>
        <a:lstStyle/>
        <a:p>
          <a:r>
            <a:rPr lang="en-US" sz="2400" dirty="0" smtClean="0"/>
            <a:t>More likely to talk about spiritual things</a:t>
          </a:r>
          <a:endParaRPr lang="en-US" sz="2400" dirty="0"/>
        </a:p>
      </dgm:t>
    </dgm:pt>
    <dgm:pt modelId="{802B663E-7B19-264B-9798-82F57FD846F1}" type="parTrans" cxnId="{21BC87F6-5924-FD43-9648-3EB6F97EE677}">
      <dgm:prSet/>
      <dgm:spPr/>
      <dgm:t>
        <a:bodyPr/>
        <a:lstStyle/>
        <a:p>
          <a:endParaRPr lang="en-US"/>
        </a:p>
      </dgm:t>
    </dgm:pt>
    <dgm:pt modelId="{EDE17A80-4CE8-1643-86F7-469C12680994}" type="sibTrans" cxnId="{21BC87F6-5924-FD43-9648-3EB6F97EE677}">
      <dgm:prSet/>
      <dgm:spPr/>
      <dgm:t>
        <a:bodyPr/>
        <a:lstStyle/>
        <a:p>
          <a:endParaRPr lang="en-US"/>
        </a:p>
      </dgm:t>
    </dgm:pt>
    <dgm:pt modelId="{2AD26E21-9576-F84A-BF1D-515F0BF040DF}" type="pres">
      <dgm:prSet presAssocID="{B87A4038-66DB-1749-BA9A-EA5C45F4D2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B8E202-B905-C74B-B521-D49D2AAC2BDA}" type="pres">
      <dgm:prSet presAssocID="{C546DAFF-4FF7-CB4C-AA9B-8BA24BF1A165}" presName="composite" presStyleCnt="0"/>
      <dgm:spPr/>
    </dgm:pt>
    <dgm:pt modelId="{21566214-558A-9441-AAFD-AE9D392A412B}" type="pres">
      <dgm:prSet presAssocID="{C546DAFF-4FF7-CB4C-AA9B-8BA24BF1A16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1D232D-BBE9-C844-9861-264572DD0C88}" type="pres">
      <dgm:prSet presAssocID="{C546DAFF-4FF7-CB4C-AA9B-8BA24BF1A16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6B7D9-437F-8444-9A18-83A94CC0C6AC}" type="pres">
      <dgm:prSet presAssocID="{929DC730-5060-8446-BBB6-35B5C821A19B}" presName="sp" presStyleCnt="0"/>
      <dgm:spPr/>
    </dgm:pt>
    <dgm:pt modelId="{3DC17A27-9363-D94D-8DA1-72EBE1BA0B3A}" type="pres">
      <dgm:prSet presAssocID="{8938E55A-DEA1-8543-A557-003845EF050C}" presName="composite" presStyleCnt="0"/>
      <dgm:spPr/>
    </dgm:pt>
    <dgm:pt modelId="{589FC71E-53E9-2E44-8E25-C253FE00CDE7}" type="pres">
      <dgm:prSet presAssocID="{8938E55A-DEA1-8543-A557-003845EF050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E554B-222D-2C47-8B8A-FD594C91B306}" type="pres">
      <dgm:prSet presAssocID="{8938E55A-DEA1-8543-A557-003845EF050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6057B5-71AD-C74A-8D56-FDDADB48BBA6}" type="pres">
      <dgm:prSet presAssocID="{C77B6CCC-942C-B843-949C-955886340A0D}" presName="sp" presStyleCnt="0"/>
      <dgm:spPr/>
    </dgm:pt>
    <dgm:pt modelId="{36CE708E-E7E9-5C40-A5F8-B67314900024}" type="pres">
      <dgm:prSet presAssocID="{0B717EEE-1A80-0E4C-96D8-9B670B4492E4}" presName="composite" presStyleCnt="0"/>
      <dgm:spPr/>
    </dgm:pt>
    <dgm:pt modelId="{A7694D27-9E05-E847-84A2-EBC94C2B1F19}" type="pres">
      <dgm:prSet presAssocID="{0B717EEE-1A80-0E4C-96D8-9B670B4492E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AD7E6-D27B-C641-B146-5875D12FCDF8}" type="pres">
      <dgm:prSet presAssocID="{0B717EEE-1A80-0E4C-96D8-9B670B4492E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3FB01E-FC79-094C-83E3-6FF9D2AF26A4}" srcId="{0B717EEE-1A80-0E4C-96D8-9B670B4492E4}" destId="{FB393668-223E-FF46-A0DD-E52DF1BCE8FB}" srcOrd="0" destOrd="0" parTransId="{D8486762-5982-AE45-A631-A7557F3F8079}" sibTransId="{59AFCECE-29CB-794B-BCEC-F78B42E946D9}"/>
    <dgm:cxn modelId="{A235D660-CB69-6D4E-AD4D-AA60531C81E5}" type="presOf" srcId="{12219BAD-8027-A64C-BE33-E745498E7274}" destId="{881D232D-BBE9-C844-9861-264572DD0C88}" srcOrd="0" destOrd="1" presId="urn:microsoft.com/office/officeart/2005/8/layout/chevron2"/>
    <dgm:cxn modelId="{8E0AB833-E0DC-974A-84F6-09DFE391E730}" srcId="{B87A4038-66DB-1749-BA9A-EA5C45F4D236}" destId="{0B717EEE-1A80-0E4C-96D8-9B670B4492E4}" srcOrd="2" destOrd="0" parTransId="{4F6B9B79-2690-0C4E-906C-7D995B815093}" sibTransId="{7444FE27-05BB-6146-8C24-5C987DC86955}"/>
    <dgm:cxn modelId="{397A2027-3B9A-9849-8206-7C99BADAAB9D}" type="presOf" srcId="{C546DAFF-4FF7-CB4C-AA9B-8BA24BF1A165}" destId="{21566214-558A-9441-AAFD-AE9D392A412B}" srcOrd="0" destOrd="0" presId="urn:microsoft.com/office/officeart/2005/8/layout/chevron2"/>
    <dgm:cxn modelId="{D722A2C3-38F7-024A-9171-B95D89D1F964}" srcId="{C546DAFF-4FF7-CB4C-AA9B-8BA24BF1A165}" destId="{94C78CF2-94A8-0240-9869-77FBD1BA0EEF}" srcOrd="0" destOrd="0" parTransId="{492023D4-7E49-D443-A225-3033DD2347B5}" sibTransId="{67AF4898-6F67-3E43-8A71-DFC3A25A929B}"/>
    <dgm:cxn modelId="{67432AB3-74EC-5141-8BB7-DBF81E08F6DB}" srcId="{8938E55A-DEA1-8543-A557-003845EF050C}" destId="{FFE0FD51-2828-764A-9529-78FEE1A0893B}" srcOrd="0" destOrd="0" parTransId="{71F06F56-AFB5-C34B-BC5E-A32E5182CE6C}" sibTransId="{9C380E0A-8274-4446-A31F-4D9D975EC8D5}"/>
    <dgm:cxn modelId="{CE7522BE-3A38-F048-8D37-EED7B8F76129}" type="presOf" srcId="{FFE0FD51-2828-764A-9529-78FEE1A0893B}" destId="{72AE554B-222D-2C47-8B8A-FD594C91B306}" srcOrd="0" destOrd="0" presId="urn:microsoft.com/office/officeart/2005/8/layout/chevron2"/>
    <dgm:cxn modelId="{4B1E49D7-3E78-624B-A3E9-184BCB372E44}" srcId="{8938E55A-DEA1-8543-A557-003845EF050C}" destId="{52B959EE-2F1B-324A-AD02-36AE87DA5586}" srcOrd="1" destOrd="0" parTransId="{79FE2C47-8801-7E4B-98B8-8B52B190EA96}" sibTransId="{30EA925E-7DDD-F84D-870E-2DB6ED9F18FE}"/>
    <dgm:cxn modelId="{DED2AE13-0F02-2E4C-A844-566DDF51E8C2}" type="presOf" srcId="{FB393668-223E-FF46-A0DD-E52DF1BCE8FB}" destId="{E9BAD7E6-D27B-C641-B146-5875D12FCDF8}" srcOrd="0" destOrd="0" presId="urn:microsoft.com/office/officeart/2005/8/layout/chevron2"/>
    <dgm:cxn modelId="{84D2D8F4-03D8-2741-A82A-1CF2510C0EF9}" srcId="{B87A4038-66DB-1749-BA9A-EA5C45F4D236}" destId="{C546DAFF-4FF7-CB4C-AA9B-8BA24BF1A165}" srcOrd="0" destOrd="0" parTransId="{AB3A00BF-B737-024E-84C6-D916070DB25D}" sibTransId="{929DC730-5060-8446-BBB6-35B5C821A19B}"/>
    <dgm:cxn modelId="{AA7FA0A6-0428-4647-B1C5-76AD83AB591D}" srcId="{C546DAFF-4FF7-CB4C-AA9B-8BA24BF1A165}" destId="{12219BAD-8027-A64C-BE33-E745498E7274}" srcOrd="1" destOrd="0" parTransId="{3E27489F-DF00-234D-927C-73A69C5BD1A5}" sibTransId="{325B9F0A-52A1-214C-B177-A69135625711}"/>
    <dgm:cxn modelId="{BA7C3533-6212-5E4D-A2E5-E3C018696837}" srcId="{B87A4038-66DB-1749-BA9A-EA5C45F4D236}" destId="{8938E55A-DEA1-8543-A557-003845EF050C}" srcOrd="1" destOrd="0" parTransId="{9297C86C-AAC6-3B48-93F3-D85ECB9656BA}" sibTransId="{C77B6CCC-942C-B843-949C-955886340A0D}"/>
    <dgm:cxn modelId="{0672FB7B-349A-0B49-84E1-C43E16A4CA18}" type="presOf" srcId="{52B959EE-2F1B-324A-AD02-36AE87DA5586}" destId="{72AE554B-222D-2C47-8B8A-FD594C91B306}" srcOrd="0" destOrd="1" presId="urn:microsoft.com/office/officeart/2005/8/layout/chevron2"/>
    <dgm:cxn modelId="{21BC87F6-5924-FD43-9648-3EB6F97EE677}" srcId="{0B717EEE-1A80-0E4C-96D8-9B670B4492E4}" destId="{FEE20205-3DFE-D849-8141-C4E821D0B47B}" srcOrd="1" destOrd="0" parTransId="{802B663E-7B19-264B-9798-82F57FD846F1}" sibTransId="{EDE17A80-4CE8-1643-86F7-469C12680994}"/>
    <dgm:cxn modelId="{D5CD8499-6324-CB4E-9247-B5E39EBBAB56}" type="presOf" srcId="{FEE20205-3DFE-D849-8141-C4E821D0B47B}" destId="{E9BAD7E6-D27B-C641-B146-5875D12FCDF8}" srcOrd="0" destOrd="1" presId="urn:microsoft.com/office/officeart/2005/8/layout/chevron2"/>
    <dgm:cxn modelId="{D14F5669-08F5-F34B-AE85-E9E136CF4251}" type="presOf" srcId="{8938E55A-DEA1-8543-A557-003845EF050C}" destId="{589FC71E-53E9-2E44-8E25-C253FE00CDE7}" srcOrd="0" destOrd="0" presId="urn:microsoft.com/office/officeart/2005/8/layout/chevron2"/>
    <dgm:cxn modelId="{04942BA7-A5DD-E34A-84E0-9F510912906C}" type="presOf" srcId="{94C78CF2-94A8-0240-9869-77FBD1BA0EEF}" destId="{881D232D-BBE9-C844-9861-264572DD0C88}" srcOrd="0" destOrd="0" presId="urn:microsoft.com/office/officeart/2005/8/layout/chevron2"/>
    <dgm:cxn modelId="{0B1C7A83-3C20-4042-87E2-05AA5AFAA90A}" type="presOf" srcId="{B87A4038-66DB-1749-BA9A-EA5C45F4D236}" destId="{2AD26E21-9576-F84A-BF1D-515F0BF040DF}" srcOrd="0" destOrd="0" presId="urn:microsoft.com/office/officeart/2005/8/layout/chevron2"/>
    <dgm:cxn modelId="{3D067990-89F7-C14A-9726-9A61102A5430}" type="presOf" srcId="{0B717EEE-1A80-0E4C-96D8-9B670B4492E4}" destId="{A7694D27-9E05-E847-84A2-EBC94C2B1F19}" srcOrd="0" destOrd="0" presId="urn:microsoft.com/office/officeart/2005/8/layout/chevron2"/>
    <dgm:cxn modelId="{3DDE844A-E3E3-634F-90A4-B8E912ABFFC6}" type="presParOf" srcId="{2AD26E21-9576-F84A-BF1D-515F0BF040DF}" destId="{DDB8E202-B905-C74B-B521-D49D2AAC2BDA}" srcOrd="0" destOrd="0" presId="urn:microsoft.com/office/officeart/2005/8/layout/chevron2"/>
    <dgm:cxn modelId="{EB9ACF8D-51DE-7942-920B-EDE8607C9AAD}" type="presParOf" srcId="{DDB8E202-B905-C74B-B521-D49D2AAC2BDA}" destId="{21566214-558A-9441-AAFD-AE9D392A412B}" srcOrd="0" destOrd="0" presId="urn:microsoft.com/office/officeart/2005/8/layout/chevron2"/>
    <dgm:cxn modelId="{D4E8085D-5A87-474F-868D-65A44CD92EA9}" type="presParOf" srcId="{DDB8E202-B905-C74B-B521-D49D2AAC2BDA}" destId="{881D232D-BBE9-C844-9861-264572DD0C88}" srcOrd="1" destOrd="0" presId="urn:microsoft.com/office/officeart/2005/8/layout/chevron2"/>
    <dgm:cxn modelId="{614E5378-F5C6-3147-A03B-48434CF2830D}" type="presParOf" srcId="{2AD26E21-9576-F84A-BF1D-515F0BF040DF}" destId="{39C6B7D9-437F-8444-9A18-83A94CC0C6AC}" srcOrd="1" destOrd="0" presId="urn:microsoft.com/office/officeart/2005/8/layout/chevron2"/>
    <dgm:cxn modelId="{5C844E53-67C5-D541-AFF1-EB0ACAE1E690}" type="presParOf" srcId="{2AD26E21-9576-F84A-BF1D-515F0BF040DF}" destId="{3DC17A27-9363-D94D-8DA1-72EBE1BA0B3A}" srcOrd="2" destOrd="0" presId="urn:microsoft.com/office/officeart/2005/8/layout/chevron2"/>
    <dgm:cxn modelId="{CF049AEB-C8F6-4C47-A0A3-F7533CFCF4D0}" type="presParOf" srcId="{3DC17A27-9363-D94D-8DA1-72EBE1BA0B3A}" destId="{589FC71E-53E9-2E44-8E25-C253FE00CDE7}" srcOrd="0" destOrd="0" presId="urn:microsoft.com/office/officeart/2005/8/layout/chevron2"/>
    <dgm:cxn modelId="{0D0BE605-0404-E845-8145-F93A3AC22028}" type="presParOf" srcId="{3DC17A27-9363-D94D-8DA1-72EBE1BA0B3A}" destId="{72AE554B-222D-2C47-8B8A-FD594C91B306}" srcOrd="1" destOrd="0" presId="urn:microsoft.com/office/officeart/2005/8/layout/chevron2"/>
    <dgm:cxn modelId="{6D32C431-9EDB-C64C-BB32-B9591B48BE09}" type="presParOf" srcId="{2AD26E21-9576-F84A-BF1D-515F0BF040DF}" destId="{636057B5-71AD-C74A-8D56-FDDADB48BBA6}" srcOrd="3" destOrd="0" presId="urn:microsoft.com/office/officeart/2005/8/layout/chevron2"/>
    <dgm:cxn modelId="{435F3C57-40DF-544C-A333-EE94212881EB}" type="presParOf" srcId="{2AD26E21-9576-F84A-BF1D-515F0BF040DF}" destId="{36CE708E-E7E9-5C40-A5F8-B67314900024}" srcOrd="4" destOrd="0" presId="urn:microsoft.com/office/officeart/2005/8/layout/chevron2"/>
    <dgm:cxn modelId="{62211859-0A1B-A248-ACD6-4DABA2B5053E}" type="presParOf" srcId="{36CE708E-E7E9-5C40-A5F8-B67314900024}" destId="{A7694D27-9E05-E847-84A2-EBC94C2B1F19}" srcOrd="0" destOrd="0" presId="urn:microsoft.com/office/officeart/2005/8/layout/chevron2"/>
    <dgm:cxn modelId="{B1CA8874-6B9A-B340-88EC-8191D8757F5D}" type="presParOf" srcId="{36CE708E-E7E9-5C40-A5F8-B67314900024}" destId="{E9BAD7E6-D27B-C641-B146-5875D12FCD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427B91-8B69-B14D-AB03-BA7F7370DF6F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D4D82D-3D90-7648-89D7-DF1CBAD9EBE8}">
      <dgm:prSet phldrT="[Text]" custT="1"/>
      <dgm:spPr/>
      <dgm:t>
        <a:bodyPr/>
        <a:lstStyle/>
        <a:p>
          <a:r>
            <a:rPr lang="en-US" sz="2400" dirty="0" smtClean="0"/>
            <a:t>Sensitive to HS promptings</a:t>
          </a:r>
          <a:endParaRPr lang="en-US" sz="2400" dirty="0"/>
        </a:p>
      </dgm:t>
    </dgm:pt>
    <dgm:pt modelId="{47BB71E1-B5ED-5C42-8EEA-B7ADBA906510}" type="parTrans" cxnId="{819286F6-1D8B-4E4F-8AE9-A4E111785421}">
      <dgm:prSet/>
      <dgm:spPr/>
      <dgm:t>
        <a:bodyPr/>
        <a:lstStyle/>
        <a:p>
          <a:endParaRPr lang="en-US"/>
        </a:p>
      </dgm:t>
    </dgm:pt>
    <dgm:pt modelId="{54AC2314-6A19-5449-AF48-ADD5A0C12812}" type="sibTrans" cxnId="{819286F6-1D8B-4E4F-8AE9-A4E111785421}">
      <dgm:prSet/>
      <dgm:spPr/>
      <dgm:t>
        <a:bodyPr/>
        <a:lstStyle/>
        <a:p>
          <a:endParaRPr lang="en-US"/>
        </a:p>
      </dgm:t>
    </dgm:pt>
    <dgm:pt modelId="{84F6BA07-8CC1-434D-9099-250B723C836E}">
      <dgm:prSet phldrT="[Text]" custT="1"/>
      <dgm:spPr/>
      <dgm:t>
        <a:bodyPr/>
        <a:lstStyle/>
        <a:p>
          <a:r>
            <a:rPr lang="en-US" sz="2400" dirty="0" smtClean="0"/>
            <a:t>Guide your conversation</a:t>
          </a:r>
          <a:endParaRPr lang="en-US" sz="2400" dirty="0"/>
        </a:p>
      </dgm:t>
    </dgm:pt>
    <dgm:pt modelId="{FFA39D75-2DF8-FC46-9442-DEEB88B869DB}" type="parTrans" cxnId="{65333A11-281D-4249-BADE-3C95A96A69B5}">
      <dgm:prSet/>
      <dgm:spPr/>
      <dgm:t>
        <a:bodyPr/>
        <a:lstStyle/>
        <a:p>
          <a:endParaRPr lang="en-US"/>
        </a:p>
      </dgm:t>
    </dgm:pt>
    <dgm:pt modelId="{4926F7AC-E3A0-C643-9550-D878A8E87E7F}" type="sibTrans" cxnId="{65333A11-281D-4249-BADE-3C95A96A69B5}">
      <dgm:prSet/>
      <dgm:spPr/>
      <dgm:t>
        <a:bodyPr/>
        <a:lstStyle/>
        <a:p>
          <a:endParaRPr lang="en-US"/>
        </a:p>
      </dgm:t>
    </dgm:pt>
    <dgm:pt modelId="{B34E814A-C1CD-5E48-B4E8-C58236694B4A}">
      <dgm:prSet phldrT="[Text]" custT="1"/>
      <dgm:spPr/>
      <dgm:t>
        <a:bodyPr/>
        <a:lstStyle/>
        <a:p>
          <a:r>
            <a:rPr lang="en-US" sz="2400" dirty="0" smtClean="0"/>
            <a:t>Show you openings to share</a:t>
          </a:r>
          <a:endParaRPr lang="en-US" sz="2400" dirty="0"/>
        </a:p>
      </dgm:t>
    </dgm:pt>
    <dgm:pt modelId="{88D29976-7A69-0A40-A123-969BF42AA445}" type="parTrans" cxnId="{3F82EA8B-9CA8-3D46-B3B1-389FD4CE0B64}">
      <dgm:prSet/>
      <dgm:spPr/>
      <dgm:t>
        <a:bodyPr/>
        <a:lstStyle/>
        <a:p>
          <a:endParaRPr lang="en-US"/>
        </a:p>
      </dgm:t>
    </dgm:pt>
    <dgm:pt modelId="{1A21AD4B-59ED-154F-A6CF-1148A3ECE7D7}" type="sibTrans" cxnId="{3F82EA8B-9CA8-3D46-B3B1-389FD4CE0B64}">
      <dgm:prSet/>
      <dgm:spPr/>
      <dgm:t>
        <a:bodyPr/>
        <a:lstStyle/>
        <a:p>
          <a:endParaRPr lang="en-US"/>
        </a:p>
      </dgm:t>
    </dgm:pt>
    <dgm:pt modelId="{CF666FE9-B115-704B-8E7C-B5B6EC98555E}">
      <dgm:prSet phldrT="[Text]" custT="1"/>
      <dgm:spPr/>
      <dgm:t>
        <a:bodyPr/>
        <a:lstStyle/>
        <a:p>
          <a:r>
            <a:rPr lang="en-US" sz="2400" dirty="0" smtClean="0"/>
            <a:t>Learn to        trust Him</a:t>
          </a:r>
          <a:endParaRPr lang="en-US" sz="2400" dirty="0"/>
        </a:p>
      </dgm:t>
    </dgm:pt>
    <dgm:pt modelId="{C54D9C91-7BC9-4143-83C5-FDD888E20904}" type="parTrans" cxnId="{991B5394-C552-B349-9A81-7906956C3EFD}">
      <dgm:prSet/>
      <dgm:spPr/>
      <dgm:t>
        <a:bodyPr/>
        <a:lstStyle/>
        <a:p>
          <a:endParaRPr lang="en-US"/>
        </a:p>
      </dgm:t>
    </dgm:pt>
    <dgm:pt modelId="{A7E54871-D93B-1A4E-9737-C43CCA8B0F2A}" type="sibTrans" cxnId="{991B5394-C552-B349-9A81-7906956C3EFD}">
      <dgm:prSet/>
      <dgm:spPr/>
      <dgm:t>
        <a:bodyPr/>
        <a:lstStyle/>
        <a:p>
          <a:endParaRPr lang="en-US"/>
        </a:p>
      </dgm:t>
    </dgm:pt>
    <dgm:pt modelId="{27B6036C-AB00-1640-BDAD-4C7D1345F194}" type="pres">
      <dgm:prSet presAssocID="{2D427B91-8B69-B14D-AB03-BA7F7370DF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80289B-C3BA-1343-ABC7-2C1C19784405}" type="pres">
      <dgm:prSet presAssocID="{2D427B91-8B69-B14D-AB03-BA7F7370DF6F}" presName="cycle" presStyleCnt="0"/>
      <dgm:spPr/>
    </dgm:pt>
    <dgm:pt modelId="{201E4D0B-F927-9248-B0C2-97C196F96BF9}" type="pres">
      <dgm:prSet presAssocID="{69D4D82D-3D90-7648-89D7-DF1CBAD9EBE8}" presName="nodeFirstNode" presStyleLbl="node1" presStyleIdx="0" presStyleCnt="4" custScaleX="1151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831835-8FFF-0B42-92C5-5255D3169E87}" type="pres">
      <dgm:prSet presAssocID="{54AC2314-6A19-5449-AF48-ADD5A0C12812}" presName="sibTransFirstNode" presStyleLbl="bgShp" presStyleIdx="0" presStyleCnt="1" custLinFactNeighborX="-287" custLinFactNeighborY="6320"/>
      <dgm:spPr/>
      <dgm:t>
        <a:bodyPr/>
        <a:lstStyle/>
        <a:p>
          <a:endParaRPr lang="en-US"/>
        </a:p>
      </dgm:t>
    </dgm:pt>
    <dgm:pt modelId="{FCD9D411-AA36-4046-AF85-B26897FF9A91}" type="pres">
      <dgm:prSet presAssocID="{84F6BA07-8CC1-434D-9099-250B723C836E}" presName="nodeFollowingNodes" presStyleLbl="node1" presStyleIdx="1" presStyleCnt="4" custRadScaleRad="120801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F1F36-F72A-F74E-AECD-B5E37D049568}" type="pres">
      <dgm:prSet presAssocID="{B34E814A-C1CD-5E48-B4E8-C58236694B4A}" presName="nodeFollowingNodes" presStyleLbl="node1" presStyleIdx="2" presStyleCnt="4" custScaleX="1247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704B4-8C6D-5C47-BD83-6D8BEECE5AE5}" type="pres">
      <dgm:prSet presAssocID="{CF666FE9-B115-704B-8E7C-B5B6EC98555E}" presName="nodeFollowingNodes" presStyleLbl="node1" presStyleIdx="3" presStyleCnt="4" custRadScaleRad="120000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9286F6-1D8B-4E4F-8AE9-A4E111785421}" srcId="{2D427B91-8B69-B14D-AB03-BA7F7370DF6F}" destId="{69D4D82D-3D90-7648-89D7-DF1CBAD9EBE8}" srcOrd="0" destOrd="0" parTransId="{47BB71E1-B5ED-5C42-8EEA-B7ADBA906510}" sibTransId="{54AC2314-6A19-5449-AF48-ADD5A0C12812}"/>
    <dgm:cxn modelId="{02E60E52-CF1C-C042-A141-ED649EFAACD7}" type="presOf" srcId="{69D4D82D-3D90-7648-89D7-DF1CBAD9EBE8}" destId="{201E4D0B-F927-9248-B0C2-97C196F96BF9}" srcOrd="0" destOrd="0" presId="urn:microsoft.com/office/officeart/2005/8/layout/cycle3"/>
    <dgm:cxn modelId="{B61C87FB-288E-0147-9440-8675ED0B4B75}" type="presOf" srcId="{CF666FE9-B115-704B-8E7C-B5B6EC98555E}" destId="{B85704B4-8C6D-5C47-BD83-6D8BEECE5AE5}" srcOrd="0" destOrd="0" presId="urn:microsoft.com/office/officeart/2005/8/layout/cycle3"/>
    <dgm:cxn modelId="{6B5768AB-1E6B-4C43-90B0-B8B6E4285FD5}" type="presOf" srcId="{2D427B91-8B69-B14D-AB03-BA7F7370DF6F}" destId="{27B6036C-AB00-1640-BDAD-4C7D1345F194}" srcOrd="0" destOrd="0" presId="urn:microsoft.com/office/officeart/2005/8/layout/cycle3"/>
    <dgm:cxn modelId="{61CDF956-530E-9B4C-B5CB-8F3D219D57D9}" type="presOf" srcId="{54AC2314-6A19-5449-AF48-ADD5A0C12812}" destId="{0E831835-8FFF-0B42-92C5-5255D3169E87}" srcOrd="0" destOrd="0" presId="urn:microsoft.com/office/officeart/2005/8/layout/cycle3"/>
    <dgm:cxn modelId="{CFB2798A-9097-2C4B-92B8-7EBAEAA59DF7}" type="presOf" srcId="{B34E814A-C1CD-5E48-B4E8-C58236694B4A}" destId="{8E6F1F36-F72A-F74E-AECD-B5E37D049568}" srcOrd="0" destOrd="0" presId="urn:microsoft.com/office/officeart/2005/8/layout/cycle3"/>
    <dgm:cxn modelId="{991B5394-C552-B349-9A81-7906956C3EFD}" srcId="{2D427B91-8B69-B14D-AB03-BA7F7370DF6F}" destId="{CF666FE9-B115-704B-8E7C-B5B6EC98555E}" srcOrd="3" destOrd="0" parTransId="{C54D9C91-7BC9-4143-83C5-FDD888E20904}" sibTransId="{A7E54871-D93B-1A4E-9737-C43CCA8B0F2A}"/>
    <dgm:cxn modelId="{65333A11-281D-4249-BADE-3C95A96A69B5}" srcId="{2D427B91-8B69-B14D-AB03-BA7F7370DF6F}" destId="{84F6BA07-8CC1-434D-9099-250B723C836E}" srcOrd="1" destOrd="0" parTransId="{FFA39D75-2DF8-FC46-9442-DEEB88B869DB}" sibTransId="{4926F7AC-E3A0-C643-9550-D878A8E87E7F}"/>
    <dgm:cxn modelId="{3F82EA8B-9CA8-3D46-B3B1-389FD4CE0B64}" srcId="{2D427B91-8B69-B14D-AB03-BA7F7370DF6F}" destId="{B34E814A-C1CD-5E48-B4E8-C58236694B4A}" srcOrd="2" destOrd="0" parTransId="{88D29976-7A69-0A40-A123-969BF42AA445}" sibTransId="{1A21AD4B-59ED-154F-A6CF-1148A3ECE7D7}"/>
    <dgm:cxn modelId="{22F5C0BC-6CF0-A640-9DEB-8EB01A84669A}" type="presOf" srcId="{84F6BA07-8CC1-434D-9099-250B723C836E}" destId="{FCD9D411-AA36-4046-AF85-B26897FF9A91}" srcOrd="0" destOrd="0" presId="urn:microsoft.com/office/officeart/2005/8/layout/cycle3"/>
    <dgm:cxn modelId="{41CD4152-AA9B-BB4D-8476-571EE13584C4}" type="presParOf" srcId="{27B6036C-AB00-1640-BDAD-4C7D1345F194}" destId="{1980289B-C3BA-1343-ABC7-2C1C19784405}" srcOrd="0" destOrd="0" presId="urn:microsoft.com/office/officeart/2005/8/layout/cycle3"/>
    <dgm:cxn modelId="{9F16DBBD-65C3-AA4F-BBE1-8A4D66F427CC}" type="presParOf" srcId="{1980289B-C3BA-1343-ABC7-2C1C19784405}" destId="{201E4D0B-F927-9248-B0C2-97C196F96BF9}" srcOrd="0" destOrd="0" presId="urn:microsoft.com/office/officeart/2005/8/layout/cycle3"/>
    <dgm:cxn modelId="{12A03638-94BD-9444-A034-9DA99F36FD46}" type="presParOf" srcId="{1980289B-C3BA-1343-ABC7-2C1C19784405}" destId="{0E831835-8FFF-0B42-92C5-5255D3169E87}" srcOrd="1" destOrd="0" presId="urn:microsoft.com/office/officeart/2005/8/layout/cycle3"/>
    <dgm:cxn modelId="{03B5C0A3-5350-9243-B402-BD1981B05FBA}" type="presParOf" srcId="{1980289B-C3BA-1343-ABC7-2C1C19784405}" destId="{FCD9D411-AA36-4046-AF85-B26897FF9A91}" srcOrd="2" destOrd="0" presId="urn:microsoft.com/office/officeart/2005/8/layout/cycle3"/>
    <dgm:cxn modelId="{32539791-649C-C744-9533-36617A03449A}" type="presParOf" srcId="{1980289B-C3BA-1343-ABC7-2C1C19784405}" destId="{8E6F1F36-F72A-F74E-AECD-B5E37D049568}" srcOrd="3" destOrd="0" presId="urn:microsoft.com/office/officeart/2005/8/layout/cycle3"/>
    <dgm:cxn modelId="{D58AA5A3-7467-5C4F-89B1-F60988FE1514}" type="presParOf" srcId="{1980289B-C3BA-1343-ABC7-2C1C19784405}" destId="{B85704B4-8C6D-5C47-BD83-6D8BEECE5AE5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EDB408-05EB-A740-9DE7-FE1B15033027}" type="doc">
      <dgm:prSet loTypeId="urn:microsoft.com/office/officeart/2005/8/layout/hList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7F06B3-F31C-EA4A-BB83-39E5C4A9E590}">
      <dgm:prSet phldrT="[Text]" custT="1"/>
      <dgm:spPr/>
      <dgm:t>
        <a:bodyPr/>
        <a:lstStyle/>
        <a:p>
          <a:r>
            <a:rPr lang="en-US" sz="2400" dirty="0" smtClean="0"/>
            <a:t>What they AREN’T</a:t>
          </a:r>
          <a:endParaRPr lang="en-US" sz="2400" dirty="0"/>
        </a:p>
      </dgm:t>
    </dgm:pt>
    <dgm:pt modelId="{86FCD522-2579-004F-96AD-C571F1484A62}" type="parTrans" cxnId="{B4D76395-C4D6-E049-A025-7D04E01EDE2E}">
      <dgm:prSet/>
      <dgm:spPr/>
      <dgm:t>
        <a:bodyPr/>
        <a:lstStyle/>
        <a:p>
          <a:endParaRPr lang="en-US"/>
        </a:p>
      </dgm:t>
    </dgm:pt>
    <dgm:pt modelId="{CB2D984C-372B-C34B-B42D-A76A58847027}" type="sibTrans" cxnId="{B4D76395-C4D6-E049-A025-7D04E01EDE2E}">
      <dgm:prSet/>
      <dgm:spPr/>
      <dgm:t>
        <a:bodyPr/>
        <a:lstStyle/>
        <a:p>
          <a:endParaRPr lang="en-US"/>
        </a:p>
      </dgm:t>
    </dgm:pt>
    <dgm:pt modelId="{B43A0993-5315-7F41-965E-EDF962DD26C4}">
      <dgm:prSet phldrT="[Text]" custT="1"/>
      <dgm:spPr/>
      <dgm:t>
        <a:bodyPr/>
        <a:lstStyle/>
        <a:p>
          <a:r>
            <a:rPr lang="en-US" sz="2400" dirty="0" smtClean="0"/>
            <a:t>Not a “salvation testimony”</a:t>
          </a:r>
          <a:endParaRPr lang="en-US" sz="2400" dirty="0"/>
        </a:p>
      </dgm:t>
    </dgm:pt>
    <dgm:pt modelId="{1537117B-201C-3044-8629-133995DB4F3E}" type="parTrans" cxnId="{06C251BA-33BB-7246-9034-2BA2C2545B27}">
      <dgm:prSet/>
      <dgm:spPr/>
      <dgm:t>
        <a:bodyPr/>
        <a:lstStyle/>
        <a:p>
          <a:endParaRPr lang="en-US"/>
        </a:p>
      </dgm:t>
    </dgm:pt>
    <dgm:pt modelId="{40AFDC3B-481A-0749-986E-B5E3DB4C54C8}" type="sibTrans" cxnId="{06C251BA-33BB-7246-9034-2BA2C2545B27}">
      <dgm:prSet/>
      <dgm:spPr/>
      <dgm:t>
        <a:bodyPr/>
        <a:lstStyle/>
        <a:p>
          <a:endParaRPr lang="en-US"/>
        </a:p>
      </dgm:t>
    </dgm:pt>
    <dgm:pt modelId="{3EEA89DA-27C4-6D47-ACDF-E6456F63903E}">
      <dgm:prSet phldrT="[Text]" custT="1"/>
      <dgm:spPr/>
      <dgm:t>
        <a:bodyPr/>
        <a:lstStyle/>
        <a:p>
          <a:r>
            <a:rPr lang="mr-IN" sz="2400" dirty="0" smtClean="0"/>
            <a:t>…</a:t>
          </a:r>
          <a:r>
            <a:rPr lang="en-US" sz="2400" dirty="0" smtClean="0"/>
            <a:t>before</a:t>
          </a:r>
        </a:p>
        <a:p>
          <a:r>
            <a:rPr lang="mr-IN" sz="2400" dirty="0" smtClean="0"/>
            <a:t>…</a:t>
          </a:r>
          <a:r>
            <a:rPr lang="en-US" sz="2400" dirty="0" smtClean="0"/>
            <a:t>how</a:t>
          </a:r>
        </a:p>
        <a:p>
          <a:r>
            <a:rPr lang="mr-IN" sz="2400" dirty="0" smtClean="0"/>
            <a:t>…</a:t>
          </a:r>
          <a:r>
            <a:rPr lang="en-US" sz="2400" dirty="0" smtClean="0"/>
            <a:t>now</a:t>
          </a:r>
          <a:endParaRPr lang="en-US" sz="2400" dirty="0"/>
        </a:p>
      </dgm:t>
    </dgm:pt>
    <dgm:pt modelId="{9BDE5957-399B-034C-B03C-6282ECFD9E62}" type="parTrans" cxnId="{A5C3D8F0-5B3D-314E-8152-C4F7E1108033}">
      <dgm:prSet/>
      <dgm:spPr/>
      <dgm:t>
        <a:bodyPr/>
        <a:lstStyle/>
        <a:p>
          <a:endParaRPr lang="en-US"/>
        </a:p>
      </dgm:t>
    </dgm:pt>
    <dgm:pt modelId="{52466DB9-B969-DF40-806A-0D56D11176B3}" type="sibTrans" cxnId="{A5C3D8F0-5B3D-314E-8152-C4F7E1108033}">
      <dgm:prSet/>
      <dgm:spPr/>
      <dgm:t>
        <a:bodyPr/>
        <a:lstStyle/>
        <a:p>
          <a:endParaRPr lang="en-US"/>
        </a:p>
      </dgm:t>
    </dgm:pt>
    <dgm:pt modelId="{FF32E33C-AAAB-6847-A5C7-C850ED0D92C7}">
      <dgm:prSet phldrT="[Text]"/>
      <dgm:spPr/>
      <dgm:t>
        <a:bodyPr/>
        <a:lstStyle/>
        <a:p>
          <a:r>
            <a:rPr lang="en-US" dirty="0" smtClean="0"/>
            <a:t>What they  ARE</a:t>
          </a:r>
          <a:endParaRPr lang="en-US" dirty="0"/>
        </a:p>
      </dgm:t>
    </dgm:pt>
    <dgm:pt modelId="{A5EB65A0-FFE6-3747-94D8-DF019D9DFC0D}" type="parTrans" cxnId="{757CEAF6-8BFD-024B-8E16-DA3CBDF36F3F}">
      <dgm:prSet/>
      <dgm:spPr/>
      <dgm:t>
        <a:bodyPr/>
        <a:lstStyle/>
        <a:p>
          <a:endParaRPr lang="en-US"/>
        </a:p>
      </dgm:t>
    </dgm:pt>
    <dgm:pt modelId="{9D4924F4-3CA4-5547-81F2-3B9E2EA9F051}" type="sibTrans" cxnId="{757CEAF6-8BFD-024B-8E16-DA3CBDF36F3F}">
      <dgm:prSet/>
      <dgm:spPr/>
      <dgm:t>
        <a:bodyPr/>
        <a:lstStyle/>
        <a:p>
          <a:endParaRPr lang="en-US"/>
        </a:p>
      </dgm:t>
    </dgm:pt>
    <dgm:pt modelId="{007D15A9-154F-3A44-9623-DFCD23C598A1}">
      <dgm:prSet phldrT="[Text]" custT="1"/>
      <dgm:spPr/>
      <dgm:t>
        <a:bodyPr/>
        <a:lstStyle/>
        <a:p>
          <a:r>
            <a:rPr lang="en-US" sz="2400" dirty="0" smtClean="0"/>
            <a:t>Specific incident of God’s help</a:t>
          </a:r>
          <a:endParaRPr lang="en-US" sz="2400" dirty="0"/>
        </a:p>
      </dgm:t>
    </dgm:pt>
    <dgm:pt modelId="{6514308E-5D3E-4A45-8F10-2AAD07E2279B}" type="parTrans" cxnId="{69115530-5953-CB45-91B4-F6B94FAC54A8}">
      <dgm:prSet/>
      <dgm:spPr/>
      <dgm:t>
        <a:bodyPr/>
        <a:lstStyle/>
        <a:p>
          <a:endParaRPr lang="en-US"/>
        </a:p>
      </dgm:t>
    </dgm:pt>
    <dgm:pt modelId="{DB66BF60-2B6E-564E-8083-40F536A449B5}" type="sibTrans" cxnId="{69115530-5953-CB45-91B4-F6B94FAC54A8}">
      <dgm:prSet/>
      <dgm:spPr/>
      <dgm:t>
        <a:bodyPr/>
        <a:lstStyle/>
        <a:p>
          <a:endParaRPr lang="en-US"/>
        </a:p>
      </dgm:t>
    </dgm:pt>
    <dgm:pt modelId="{AB4ACCF5-7828-324F-BDDB-6D762B4ABCE8}">
      <dgm:prSet phldrT="[Text]" custT="1"/>
      <dgm:spPr/>
      <dgm:t>
        <a:bodyPr/>
        <a:lstStyle/>
        <a:p>
          <a:r>
            <a:rPr lang="en-US" sz="2400" dirty="0" smtClean="0"/>
            <a:t>Generally shorter in length</a:t>
          </a:r>
          <a:endParaRPr lang="en-US" sz="2400" dirty="0"/>
        </a:p>
      </dgm:t>
    </dgm:pt>
    <dgm:pt modelId="{01BF9DAF-49E4-A042-9360-E97269776C6C}" type="parTrans" cxnId="{5D3F3A9B-419D-604D-8AA6-4D88CEA5F176}">
      <dgm:prSet/>
      <dgm:spPr/>
      <dgm:t>
        <a:bodyPr/>
        <a:lstStyle/>
        <a:p>
          <a:endParaRPr lang="en-US"/>
        </a:p>
      </dgm:t>
    </dgm:pt>
    <dgm:pt modelId="{48D0FBBA-5709-284B-B349-749D0CCCC0A9}" type="sibTrans" cxnId="{5D3F3A9B-419D-604D-8AA6-4D88CEA5F176}">
      <dgm:prSet/>
      <dgm:spPr/>
      <dgm:t>
        <a:bodyPr/>
        <a:lstStyle/>
        <a:p>
          <a:endParaRPr lang="en-US"/>
        </a:p>
      </dgm:t>
    </dgm:pt>
    <dgm:pt modelId="{9EEC924D-8CF8-164A-BB06-335C44ADFBA0}" type="pres">
      <dgm:prSet presAssocID="{BEEDB408-05EB-A740-9DE7-FE1B15033027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16B94BD-6D1F-3049-B0BE-8F1BCCD6F2DE}" type="pres">
      <dgm:prSet presAssocID="{747F06B3-F31C-EA4A-BB83-39E5C4A9E590}" presName="posSpace" presStyleCnt="0"/>
      <dgm:spPr/>
    </dgm:pt>
    <dgm:pt modelId="{049D239B-A57D-5449-916D-75F70F4813E3}" type="pres">
      <dgm:prSet presAssocID="{747F06B3-F31C-EA4A-BB83-39E5C4A9E590}" presName="vertFlow" presStyleCnt="0"/>
      <dgm:spPr/>
    </dgm:pt>
    <dgm:pt modelId="{EA3BEA02-ED77-0744-AD8B-BACF56E8F528}" type="pres">
      <dgm:prSet presAssocID="{747F06B3-F31C-EA4A-BB83-39E5C4A9E590}" presName="topSpace" presStyleCnt="0"/>
      <dgm:spPr/>
    </dgm:pt>
    <dgm:pt modelId="{8CF5E140-8998-9748-8B84-8FD627DB6CC6}" type="pres">
      <dgm:prSet presAssocID="{747F06B3-F31C-EA4A-BB83-39E5C4A9E590}" presName="firstComp" presStyleCnt="0"/>
      <dgm:spPr/>
    </dgm:pt>
    <dgm:pt modelId="{AE949B75-0AAA-DD42-B46D-EE505C8B131B}" type="pres">
      <dgm:prSet presAssocID="{747F06B3-F31C-EA4A-BB83-39E5C4A9E590}" presName="firstChild" presStyleLbl="bgAccFollowNode1" presStyleIdx="0" presStyleCnt="4" custLinFactNeighborY="-14080"/>
      <dgm:spPr/>
      <dgm:t>
        <a:bodyPr/>
        <a:lstStyle/>
        <a:p>
          <a:endParaRPr lang="en-US"/>
        </a:p>
      </dgm:t>
    </dgm:pt>
    <dgm:pt modelId="{EB1C3175-8A3D-A444-9950-1DB21F7E6A1A}" type="pres">
      <dgm:prSet presAssocID="{747F06B3-F31C-EA4A-BB83-39E5C4A9E590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B8B322-828A-4640-B704-8313EA35A40B}" type="pres">
      <dgm:prSet presAssocID="{3EEA89DA-27C4-6D47-ACDF-E6456F63903E}" presName="comp" presStyleCnt="0"/>
      <dgm:spPr/>
    </dgm:pt>
    <dgm:pt modelId="{27CB68DF-127D-B045-A676-B055FA684CF9}" type="pres">
      <dgm:prSet presAssocID="{3EEA89DA-27C4-6D47-ACDF-E6456F63903E}" presName="child" presStyleLbl="bgAccFollowNode1" presStyleIdx="1" presStyleCnt="4" custLinFactNeighborY="-13376"/>
      <dgm:spPr/>
      <dgm:t>
        <a:bodyPr/>
        <a:lstStyle/>
        <a:p>
          <a:endParaRPr lang="en-US"/>
        </a:p>
      </dgm:t>
    </dgm:pt>
    <dgm:pt modelId="{DE74D712-2F3B-B74C-9476-7080497BCFD4}" type="pres">
      <dgm:prSet presAssocID="{3EEA89DA-27C4-6D47-ACDF-E6456F63903E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1E32BB-B635-7B4F-9710-13360B4F2EE4}" type="pres">
      <dgm:prSet presAssocID="{747F06B3-F31C-EA4A-BB83-39E5C4A9E590}" presName="negSpace" presStyleCnt="0"/>
      <dgm:spPr/>
    </dgm:pt>
    <dgm:pt modelId="{F905484F-98A3-8A49-AE13-A8AF87013C4B}" type="pres">
      <dgm:prSet presAssocID="{747F06B3-F31C-EA4A-BB83-39E5C4A9E590}" presName="circle" presStyleLbl="node1" presStyleIdx="0" presStyleCnt="2" custScaleX="118479" custScaleY="121122" custLinFactNeighborX="-13601"/>
      <dgm:spPr/>
      <dgm:t>
        <a:bodyPr/>
        <a:lstStyle/>
        <a:p>
          <a:endParaRPr lang="en-US"/>
        </a:p>
      </dgm:t>
    </dgm:pt>
    <dgm:pt modelId="{79372C3D-676B-EE44-89B9-CE01E4FA30E1}" type="pres">
      <dgm:prSet presAssocID="{CB2D984C-372B-C34B-B42D-A76A58847027}" presName="transSpace" presStyleCnt="0"/>
      <dgm:spPr/>
    </dgm:pt>
    <dgm:pt modelId="{73ABCC66-75AC-9B47-854B-9C74ED56CE76}" type="pres">
      <dgm:prSet presAssocID="{FF32E33C-AAAB-6847-A5C7-C850ED0D92C7}" presName="posSpace" presStyleCnt="0"/>
      <dgm:spPr/>
    </dgm:pt>
    <dgm:pt modelId="{E92539E2-2CCF-8D4E-8BDB-3BB2F3179478}" type="pres">
      <dgm:prSet presAssocID="{FF32E33C-AAAB-6847-A5C7-C850ED0D92C7}" presName="vertFlow" presStyleCnt="0"/>
      <dgm:spPr/>
    </dgm:pt>
    <dgm:pt modelId="{38F87CAD-491D-7641-90F5-AF5F93CB5396}" type="pres">
      <dgm:prSet presAssocID="{FF32E33C-AAAB-6847-A5C7-C850ED0D92C7}" presName="topSpace" presStyleCnt="0"/>
      <dgm:spPr/>
    </dgm:pt>
    <dgm:pt modelId="{9553942F-8B54-E24E-A4FC-E42D44CA0F9D}" type="pres">
      <dgm:prSet presAssocID="{FF32E33C-AAAB-6847-A5C7-C850ED0D92C7}" presName="firstComp" presStyleCnt="0"/>
      <dgm:spPr/>
    </dgm:pt>
    <dgm:pt modelId="{6E606AD3-901C-2047-989E-232CE78230DC}" type="pres">
      <dgm:prSet presAssocID="{FF32E33C-AAAB-6847-A5C7-C850ED0D92C7}" presName="firstChild" presStyleLbl="bgAccFollowNode1" presStyleIdx="2" presStyleCnt="4" custLinFactNeighborY="-14080"/>
      <dgm:spPr/>
      <dgm:t>
        <a:bodyPr/>
        <a:lstStyle/>
        <a:p>
          <a:endParaRPr lang="en-US"/>
        </a:p>
      </dgm:t>
    </dgm:pt>
    <dgm:pt modelId="{1FDEB027-1449-BE4E-8143-704E95245B61}" type="pres">
      <dgm:prSet presAssocID="{FF32E33C-AAAB-6847-A5C7-C850ED0D92C7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434B9-1AEB-214E-9E9D-E7E63B005741}" type="pres">
      <dgm:prSet presAssocID="{AB4ACCF5-7828-324F-BDDB-6D762B4ABCE8}" presName="comp" presStyleCnt="0"/>
      <dgm:spPr/>
    </dgm:pt>
    <dgm:pt modelId="{A6C889A9-33EF-8642-AE99-572FC98CA319}" type="pres">
      <dgm:prSet presAssocID="{AB4ACCF5-7828-324F-BDDB-6D762B4ABCE8}" presName="child" presStyleLbl="bgAccFollowNode1" presStyleIdx="3" presStyleCnt="4" custLinFactNeighborY="-13376"/>
      <dgm:spPr/>
      <dgm:t>
        <a:bodyPr/>
        <a:lstStyle/>
        <a:p>
          <a:endParaRPr lang="en-US"/>
        </a:p>
      </dgm:t>
    </dgm:pt>
    <dgm:pt modelId="{25187645-D8DB-BF45-93B1-245E65B54B04}" type="pres">
      <dgm:prSet presAssocID="{AB4ACCF5-7828-324F-BDDB-6D762B4ABCE8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5B5ADC-D2C5-4248-9E46-92A6E5AF2895}" type="pres">
      <dgm:prSet presAssocID="{FF32E33C-AAAB-6847-A5C7-C850ED0D92C7}" presName="negSpace" presStyleCnt="0"/>
      <dgm:spPr/>
    </dgm:pt>
    <dgm:pt modelId="{EA3C3377-73BD-A441-8E68-F174642AFAB9}" type="pres">
      <dgm:prSet presAssocID="{FF32E33C-AAAB-6847-A5C7-C850ED0D92C7}" presName="circle" presStyleLbl="node1" presStyleIdx="1" presStyleCnt="2" custScaleX="120151" custScaleY="116897" custLinFactNeighborX="-11628"/>
      <dgm:spPr/>
      <dgm:t>
        <a:bodyPr/>
        <a:lstStyle/>
        <a:p>
          <a:endParaRPr lang="en-US"/>
        </a:p>
      </dgm:t>
    </dgm:pt>
  </dgm:ptLst>
  <dgm:cxnLst>
    <dgm:cxn modelId="{4D071A51-6FCE-C042-91A6-D008B433FC1C}" type="presOf" srcId="{BEEDB408-05EB-A740-9DE7-FE1B15033027}" destId="{9EEC924D-8CF8-164A-BB06-335C44ADFBA0}" srcOrd="0" destOrd="0" presId="urn:microsoft.com/office/officeart/2005/8/layout/hList9"/>
    <dgm:cxn modelId="{68F090A2-5848-F444-AFEC-924B7A9DC6B1}" type="presOf" srcId="{B43A0993-5315-7F41-965E-EDF962DD26C4}" destId="{EB1C3175-8A3D-A444-9950-1DB21F7E6A1A}" srcOrd="1" destOrd="0" presId="urn:microsoft.com/office/officeart/2005/8/layout/hList9"/>
    <dgm:cxn modelId="{F71A2F77-CC72-174B-B6DB-DDE140FC36CD}" type="presOf" srcId="{FF32E33C-AAAB-6847-A5C7-C850ED0D92C7}" destId="{EA3C3377-73BD-A441-8E68-F174642AFAB9}" srcOrd="0" destOrd="0" presId="urn:microsoft.com/office/officeart/2005/8/layout/hList9"/>
    <dgm:cxn modelId="{69115530-5953-CB45-91B4-F6B94FAC54A8}" srcId="{FF32E33C-AAAB-6847-A5C7-C850ED0D92C7}" destId="{007D15A9-154F-3A44-9623-DFCD23C598A1}" srcOrd="0" destOrd="0" parTransId="{6514308E-5D3E-4A45-8F10-2AAD07E2279B}" sibTransId="{DB66BF60-2B6E-564E-8083-40F536A449B5}"/>
    <dgm:cxn modelId="{8DF6A6E7-8560-F74B-B5FE-1B760280D9FD}" type="presOf" srcId="{AB4ACCF5-7828-324F-BDDB-6D762B4ABCE8}" destId="{A6C889A9-33EF-8642-AE99-572FC98CA319}" srcOrd="0" destOrd="0" presId="urn:microsoft.com/office/officeart/2005/8/layout/hList9"/>
    <dgm:cxn modelId="{B31A099D-DC16-2942-912A-D18F80A62F71}" type="presOf" srcId="{AB4ACCF5-7828-324F-BDDB-6D762B4ABCE8}" destId="{25187645-D8DB-BF45-93B1-245E65B54B04}" srcOrd="1" destOrd="0" presId="urn:microsoft.com/office/officeart/2005/8/layout/hList9"/>
    <dgm:cxn modelId="{B4D76395-C4D6-E049-A025-7D04E01EDE2E}" srcId="{BEEDB408-05EB-A740-9DE7-FE1B15033027}" destId="{747F06B3-F31C-EA4A-BB83-39E5C4A9E590}" srcOrd="0" destOrd="0" parTransId="{86FCD522-2579-004F-96AD-C571F1484A62}" sibTransId="{CB2D984C-372B-C34B-B42D-A76A58847027}"/>
    <dgm:cxn modelId="{C5564A6D-179C-9947-A190-15B929B31FA8}" type="presOf" srcId="{747F06B3-F31C-EA4A-BB83-39E5C4A9E590}" destId="{F905484F-98A3-8A49-AE13-A8AF87013C4B}" srcOrd="0" destOrd="0" presId="urn:microsoft.com/office/officeart/2005/8/layout/hList9"/>
    <dgm:cxn modelId="{5D3F3A9B-419D-604D-8AA6-4D88CEA5F176}" srcId="{FF32E33C-AAAB-6847-A5C7-C850ED0D92C7}" destId="{AB4ACCF5-7828-324F-BDDB-6D762B4ABCE8}" srcOrd="1" destOrd="0" parTransId="{01BF9DAF-49E4-A042-9360-E97269776C6C}" sibTransId="{48D0FBBA-5709-284B-B349-749D0CCCC0A9}"/>
    <dgm:cxn modelId="{06C251BA-33BB-7246-9034-2BA2C2545B27}" srcId="{747F06B3-F31C-EA4A-BB83-39E5C4A9E590}" destId="{B43A0993-5315-7F41-965E-EDF962DD26C4}" srcOrd="0" destOrd="0" parTransId="{1537117B-201C-3044-8629-133995DB4F3E}" sibTransId="{40AFDC3B-481A-0749-986E-B5E3DB4C54C8}"/>
    <dgm:cxn modelId="{2097D9ED-2764-2940-9217-D8315AB2A025}" type="presOf" srcId="{3EEA89DA-27C4-6D47-ACDF-E6456F63903E}" destId="{27CB68DF-127D-B045-A676-B055FA684CF9}" srcOrd="0" destOrd="0" presId="urn:microsoft.com/office/officeart/2005/8/layout/hList9"/>
    <dgm:cxn modelId="{757CEAF6-8BFD-024B-8E16-DA3CBDF36F3F}" srcId="{BEEDB408-05EB-A740-9DE7-FE1B15033027}" destId="{FF32E33C-AAAB-6847-A5C7-C850ED0D92C7}" srcOrd="1" destOrd="0" parTransId="{A5EB65A0-FFE6-3747-94D8-DF019D9DFC0D}" sibTransId="{9D4924F4-3CA4-5547-81F2-3B9E2EA9F051}"/>
    <dgm:cxn modelId="{31203C6F-7994-0E49-BB14-463DD6348A33}" type="presOf" srcId="{B43A0993-5315-7F41-965E-EDF962DD26C4}" destId="{AE949B75-0AAA-DD42-B46D-EE505C8B131B}" srcOrd="0" destOrd="0" presId="urn:microsoft.com/office/officeart/2005/8/layout/hList9"/>
    <dgm:cxn modelId="{C4FE342A-4D77-B041-A720-95D3BEA28FA4}" type="presOf" srcId="{007D15A9-154F-3A44-9623-DFCD23C598A1}" destId="{6E606AD3-901C-2047-989E-232CE78230DC}" srcOrd="0" destOrd="0" presId="urn:microsoft.com/office/officeart/2005/8/layout/hList9"/>
    <dgm:cxn modelId="{6A5D195A-4E3E-B84E-8C68-186BC7084ED5}" type="presOf" srcId="{007D15A9-154F-3A44-9623-DFCD23C598A1}" destId="{1FDEB027-1449-BE4E-8143-704E95245B61}" srcOrd="1" destOrd="0" presId="urn:microsoft.com/office/officeart/2005/8/layout/hList9"/>
    <dgm:cxn modelId="{A3A5702E-8E74-BF48-A5BB-5A678A3F87D4}" type="presOf" srcId="{3EEA89DA-27C4-6D47-ACDF-E6456F63903E}" destId="{DE74D712-2F3B-B74C-9476-7080497BCFD4}" srcOrd="1" destOrd="0" presId="urn:microsoft.com/office/officeart/2005/8/layout/hList9"/>
    <dgm:cxn modelId="{A5C3D8F0-5B3D-314E-8152-C4F7E1108033}" srcId="{747F06B3-F31C-EA4A-BB83-39E5C4A9E590}" destId="{3EEA89DA-27C4-6D47-ACDF-E6456F63903E}" srcOrd="1" destOrd="0" parTransId="{9BDE5957-399B-034C-B03C-6282ECFD9E62}" sibTransId="{52466DB9-B969-DF40-806A-0D56D11176B3}"/>
    <dgm:cxn modelId="{0744203E-7EC5-E145-A95D-8427229E2824}" type="presParOf" srcId="{9EEC924D-8CF8-164A-BB06-335C44ADFBA0}" destId="{B16B94BD-6D1F-3049-B0BE-8F1BCCD6F2DE}" srcOrd="0" destOrd="0" presId="urn:microsoft.com/office/officeart/2005/8/layout/hList9"/>
    <dgm:cxn modelId="{D686A60D-347D-9049-A7DF-E4AD469D226F}" type="presParOf" srcId="{9EEC924D-8CF8-164A-BB06-335C44ADFBA0}" destId="{049D239B-A57D-5449-916D-75F70F4813E3}" srcOrd="1" destOrd="0" presId="urn:microsoft.com/office/officeart/2005/8/layout/hList9"/>
    <dgm:cxn modelId="{F28A3456-B9DE-1E4B-9FE5-C55BF21BA3DB}" type="presParOf" srcId="{049D239B-A57D-5449-916D-75F70F4813E3}" destId="{EA3BEA02-ED77-0744-AD8B-BACF56E8F528}" srcOrd="0" destOrd="0" presId="urn:microsoft.com/office/officeart/2005/8/layout/hList9"/>
    <dgm:cxn modelId="{4CC1C96E-2303-3F48-B83E-236BB8E85358}" type="presParOf" srcId="{049D239B-A57D-5449-916D-75F70F4813E3}" destId="{8CF5E140-8998-9748-8B84-8FD627DB6CC6}" srcOrd="1" destOrd="0" presId="urn:microsoft.com/office/officeart/2005/8/layout/hList9"/>
    <dgm:cxn modelId="{A749B358-9F7B-DD4D-95A6-0DC1230E7F1D}" type="presParOf" srcId="{8CF5E140-8998-9748-8B84-8FD627DB6CC6}" destId="{AE949B75-0AAA-DD42-B46D-EE505C8B131B}" srcOrd="0" destOrd="0" presId="urn:microsoft.com/office/officeart/2005/8/layout/hList9"/>
    <dgm:cxn modelId="{C0E6EBB5-D1FB-E84F-965A-F6153E2FB0D7}" type="presParOf" srcId="{8CF5E140-8998-9748-8B84-8FD627DB6CC6}" destId="{EB1C3175-8A3D-A444-9950-1DB21F7E6A1A}" srcOrd="1" destOrd="0" presId="urn:microsoft.com/office/officeart/2005/8/layout/hList9"/>
    <dgm:cxn modelId="{B30F59A6-C6E1-9840-8A63-2E0B1B000C2E}" type="presParOf" srcId="{049D239B-A57D-5449-916D-75F70F4813E3}" destId="{F2B8B322-828A-4640-B704-8313EA35A40B}" srcOrd="2" destOrd="0" presId="urn:microsoft.com/office/officeart/2005/8/layout/hList9"/>
    <dgm:cxn modelId="{CAC17C81-847C-F34C-A39C-7F0715270896}" type="presParOf" srcId="{F2B8B322-828A-4640-B704-8313EA35A40B}" destId="{27CB68DF-127D-B045-A676-B055FA684CF9}" srcOrd="0" destOrd="0" presId="urn:microsoft.com/office/officeart/2005/8/layout/hList9"/>
    <dgm:cxn modelId="{291C4E31-453F-BE49-B2C7-D7C74FA1BBE2}" type="presParOf" srcId="{F2B8B322-828A-4640-B704-8313EA35A40B}" destId="{DE74D712-2F3B-B74C-9476-7080497BCFD4}" srcOrd="1" destOrd="0" presId="urn:microsoft.com/office/officeart/2005/8/layout/hList9"/>
    <dgm:cxn modelId="{DEB2E2A4-5FAE-664D-93E8-AC127A851DD8}" type="presParOf" srcId="{9EEC924D-8CF8-164A-BB06-335C44ADFBA0}" destId="{161E32BB-B635-7B4F-9710-13360B4F2EE4}" srcOrd="2" destOrd="0" presId="urn:microsoft.com/office/officeart/2005/8/layout/hList9"/>
    <dgm:cxn modelId="{0B68EF51-3BC8-E048-AEE3-90F8494B8808}" type="presParOf" srcId="{9EEC924D-8CF8-164A-BB06-335C44ADFBA0}" destId="{F905484F-98A3-8A49-AE13-A8AF87013C4B}" srcOrd="3" destOrd="0" presId="urn:microsoft.com/office/officeart/2005/8/layout/hList9"/>
    <dgm:cxn modelId="{2675D627-32FB-A944-AC94-025D678B2729}" type="presParOf" srcId="{9EEC924D-8CF8-164A-BB06-335C44ADFBA0}" destId="{79372C3D-676B-EE44-89B9-CE01E4FA30E1}" srcOrd="4" destOrd="0" presId="urn:microsoft.com/office/officeart/2005/8/layout/hList9"/>
    <dgm:cxn modelId="{79423068-B525-B04A-AB07-756CD176EFB1}" type="presParOf" srcId="{9EEC924D-8CF8-164A-BB06-335C44ADFBA0}" destId="{73ABCC66-75AC-9B47-854B-9C74ED56CE76}" srcOrd="5" destOrd="0" presId="urn:microsoft.com/office/officeart/2005/8/layout/hList9"/>
    <dgm:cxn modelId="{982C10E7-6E16-1E4A-9948-341DA75B1F1F}" type="presParOf" srcId="{9EEC924D-8CF8-164A-BB06-335C44ADFBA0}" destId="{E92539E2-2CCF-8D4E-8BDB-3BB2F3179478}" srcOrd="6" destOrd="0" presId="urn:microsoft.com/office/officeart/2005/8/layout/hList9"/>
    <dgm:cxn modelId="{766E0D8A-D1C3-2542-818D-F1762CD786CE}" type="presParOf" srcId="{E92539E2-2CCF-8D4E-8BDB-3BB2F3179478}" destId="{38F87CAD-491D-7641-90F5-AF5F93CB5396}" srcOrd="0" destOrd="0" presId="urn:microsoft.com/office/officeart/2005/8/layout/hList9"/>
    <dgm:cxn modelId="{90632496-CD33-C74D-80F4-222E50AFCF3C}" type="presParOf" srcId="{E92539E2-2CCF-8D4E-8BDB-3BB2F3179478}" destId="{9553942F-8B54-E24E-A4FC-E42D44CA0F9D}" srcOrd="1" destOrd="0" presId="urn:microsoft.com/office/officeart/2005/8/layout/hList9"/>
    <dgm:cxn modelId="{7CDF349F-B627-894B-ADD7-FA8A00F5E291}" type="presParOf" srcId="{9553942F-8B54-E24E-A4FC-E42D44CA0F9D}" destId="{6E606AD3-901C-2047-989E-232CE78230DC}" srcOrd="0" destOrd="0" presId="urn:microsoft.com/office/officeart/2005/8/layout/hList9"/>
    <dgm:cxn modelId="{DAF672D9-4AEC-5840-A975-62633BC18248}" type="presParOf" srcId="{9553942F-8B54-E24E-A4FC-E42D44CA0F9D}" destId="{1FDEB027-1449-BE4E-8143-704E95245B61}" srcOrd="1" destOrd="0" presId="urn:microsoft.com/office/officeart/2005/8/layout/hList9"/>
    <dgm:cxn modelId="{9789EC33-6AD3-1B4D-BC8B-AB477C053487}" type="presParOf" srcId="{E92539E2-2CCF-8D4E-8BDB-3BB2F3179478}" destId="{440434B9-1AEB-214E-9E9D-E7E63B005741}" srcOrd="2" destOrd="0" presId="urn:microsoft.com/office/officeart/2005/8/layout/hList9"/>
    <dgm:cxn modelId="{9A300114-B93A-6D49-863D-FBA8A17EC740}" type="presParOf" srcId="{440434B9-1AEB-214E-9E9D-E7E63B005741}" destId="{A6C889A9-33EF-8642-AE99-572FC98CA319}" srcOrd="0" destOrd="0" presId="urn:microsoft.com/office/officeart/2005/8/layout/hList9"/>
    <dgm:cxn modelId="{EFF19888-C96D-1F4D-BC23-DD494A4EAD04}" type="presParOf" srcId="{440434B9-1AEB-214E-9E9D-E7E63B005741}" destId="{25187645-D8DB-BF45-93B1-245E65B54B04}" srcOrd="1" destOrd="0" presId="urn:microsoft.com/office/officeart/2005/8/layout/hList9"/>
    <dgm:cxn modelId="{7136E67F-5221-B14C-B5B5-48B87B27CFFE}" type="presParOf" srcId="{9EEC924D-8CF8-164A-BB06-335C44ADFBA0}" destId="{FC5B5ADC-D2C5-4248-9E46-92A6E5AF2895}" srcOrd="7" destOrd="0" presId="urn:microsoft.com/office/officeart/2005/8/layout/hList9"/>
    <dgm:cxn modelId="{00ECC461-6593-DD47-AF70-393FE8497A40}" type="presParOf" srcId="{9EEC924D-8CF8-164A-BB06-335C44ADFBA0}" destId="{EA3C3377-73BD-A441-8E68-F174642AFAB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78972A3-89B9-DA47-8CB3-40780D6B1F74}" type="doc">
      <dgm:prSet loTypeId="urn:microsoft.com/office/officeart/2005/8/layout/cycle7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8FAC4-33E1-9F4C-BBAA-C259C92D582E}">
      <dgm:prSet phldrT="[Text]" custT="1"/>
      <dgm:spPr/>
      <dgm:t>
        <a:bodyPr/>
        <a:lstStyle/>
        <a:p>
          <a:r>
            <a:rPr lang="en-US" sz="2400" dirty="0" smtClean="0"/>
            <a:t>How God helped you during a personal difficulty</a:t>
          </a:r>
          <a:endParaRPr lang="en-US" sz="2400" dirty="0"/>
        </a:p>
      </dgm:t>
    </dgm:pt>
    <dgm:pt modelId="{5A03DD55-D6D4-2544-853D-29ADACBFD258}" type="parTrans" cxnId="{37B673A4-3CE1-7D43-8449-D00AB97F5B55}">
      <dgm:prSet/>
      <dgm:spPr/>
      <dgm:t>
        <a:bodyPr/>
        <a:lstStyle/>
        <a:p>
          <a:endParaRPr lang="en-US"/>
        </a:p>
      </dgm:t>
    </dgm:pt>
    <dgm:pt modelId="{9CE4E27D-3F5D-C94F-8C90-34D38EA08383}" type="sibTrans" cxnId="{37B673A4-3CE1-7D43-8449-D00AB97F5B55}">
      <dgm:prSet/>
      <dgm:spPr/>
      <dgm:t>
        <a:bodyPr/>
        <a:lstStyle/>
        <a:p>
          <a:endParaRPr lang="en-US"/>
        </a:p>
      </dgm:t>
    </dgm:pt>
    <dgm:pt modelId="{FD4C8992-31C3-1F4D-948D-EF57C68ABAF8}">
      <dgm:prSet phldrT="[Text]" custT="1"/>
      <dgm:spPr/>
      <dgm:t>
        <a:bodyPr/>
        <a:lstStyle/>
        <a:p>
          <a:r>
            <a:rPr lang="en-US" sz="2400" dirty="0" smtClean="0"/>
            <a:t>Tell of your faith</a:t>
          </a:r>
          <a:endParaRPr lang="en-US" sz="2400" dirty="0"/>
        </a:p>
      </dgm:t>
    </dgm:pt>
    <dgm:pt modelId="{FCCD0CDD-CF30-374A-8929-2863ACFCE037}" type="parTrans" cxnId="{0428A589-C8D3-A941-B6FF-253ED13AF3A3}">
      <dgm:prSet/>
      <dgm:spPr/>
      <dgm:t>
        <a:bodyPr/>
        <a:lstStyle/>
        <a:p>
          <a:endParaRPr lang="en-US"/>
        </a:p>
      </dgm:t>
    </dgm:pt>
    <dgm:pt modelId="{D86A9DBE-F772-D244-B363-97C413954896}" type="sibTrans" cxnId="{0428A589-C8D3-A941-B6FF-253ED13AF3A3}">
      <dgm:prSet/>
      <dgm:spPr/>
      <dgm:t>
        <a:bodyPr/>
        <a:lstStyle/>
        <a:p>
          <a:endParaRPr lang="en-US"/>
        </a:p>
      </dgm:t>
    </dgm:pt>
    <dgm:pt modelId="{B9D609B1-13D8-2342-9367-6A93142B884F}">
      <dgm:prSet phldrT="[Text]" custT="1"/>
      <dgm:spPr/>
      <dgm:t>
        <a:bodyPr/>
        <a:lstStyle/>
        <a:p>
          <a:r>
            <a:rPr lang="en-US" sz="2400" dirty="0" smtClean="0"/>
            <a:t>Seek to relate to the other person</a:t>
          </a:r>
          <a:endParaRPr lang="en-US" sz="2400" dirty="0"/>
        </a:p>
      </dgm:t>
    </dgm:pt>
    <dgm:pt modelId="{3FBA3A85-68DD-074B-9D21-971ACBE4ABE6}" type="parTrans" cxnId="{1D9F50EB-E650-BC43-BCAE-179D7F01EEEF}">
      <dgm:prSet/>
      <dgm:spPr/>
      <dgm:t>
        <a:bodyPr/>
        <a:lstStyle/>
        <a:p>
          <a:endParaRPr lang="en-US"/>
        </a:p>
      </dgm:t>
    </dgm:pt>
    <dgm:pt modelId="{C44E89EF-6536-E944-BE81-CE264E530E2E}" type="sibTrans" cxnId="{1D9F50EB-E650-BC43-BCAE-179D7F01EEEF}">
      <dgm:prSet/>
      <dgm:spPr/>
      <dgm:t>
        <a:bodyPr/>
        <a:lstStyle/>
        <a:p>
          <a:endParaRPr lang="en-US"/>
        </a:p>
      </dgm:t>
    </dgm:pt>
    <dgm:pt modelId="{8BF25F56-59C2-7E4B-9396-CB1511216688}" type="pres">
      <dgm:prSet presAssocID="{578972A3-89B9-DA47-8CB3-40780D6B1F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B5EB43-66BF-0B40-9BB8-B7DEC6F49364}" type="pres">
      <dgm:prSet presAssocID="{3D38FAC4-33E1-9F4C-BBAA-C259C92D582E}" presName="node" presStyleLbl="node1" presStyleIdx="0" presStyleCnt="3" custScaleX="253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98BEC-DB09-BE42-B513-6A6C1A8C3714}" type="pres">
      <dgm:prSet presAssocID="{9CE4E27D-3F5D-C94F-8C90-34D38EA0838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CCFB420-6B31-7242-B737-B127918E404D}" type="pres">
      <dgm:prSet presAssocID="{9CE4E27D-3F5D-C94F-8C90-34D38EA08383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9C4523C-4B17-EF45-99DA-601E5BCDD474}" type="pres">
      <dgm:prSet presAssocID="{FD4C8992-31C3-1F4D-948D-EF57C68ABAF8}" presName="node" presStyleLbl="node1" presStyleIdx="1" presStyleCnt="3" custScaleX="184814" custRadScaleRad="140314" custRadScaleInc="-15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3558E4-993F-A04D-A3B7-D8B39E127D86}" type="pres">
      <dgm:prSet presAssocID="{D86A9DBE-F772-D244-B363-97C413954896}" presName="sibTrans" presStyleLbl="sibTrans2D1" presStyleIdx="1" presStyleCnt="3" custFlipVert="1" custFlipHor="1" custScaleX="2868" custScaleY="51356" custLinFactNeighborX="1661" custLinFactNeighborY="-12956"/>
      <dgm:spPr/>
      <dgm:t>
        <a:bodyPr/>
        <a:lstStyle/>
        <a:p>
          <a:endParaRPr lang="en-US"/>
        </a:p>
      </dgm:t>
    </dgm:pt>
    <dgm:pt modelId="{D52DBF81-A9E5-0D49-A6E3-E01454BB66E6}" type="pres">
      <dgm:prSet presAssocID="{D86A9DBE-F772-D244-B363-97C413954896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84DF992-79B1-CD47-B35F-13FAEE2E6393}" type="pres">
      <dgm:prSet presAssocID="{B9D609B1-13D8-2342-9367-6A93142B884F}" presName="node" presStyleLbl="node1" presStyleIdx="2" presStyleCnt="3" custScaleX="193883" custRadScaleRad="139273" custRadScaleInc="148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F44D09-8B2E-3148-A3F4-3CBF739A3DFF}" type="pres">
      <dgm:prSet presAssocID="{C44E89EF-6536-E944-BE81-CE264E530E2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E54D601C-F7A9-0C4A-A68C-9A3BBC6A2EFC}" type="pres">
      <dgm:prSet presAssocID="{C44E89EF-6536-E944-BE81-CE264E530E2E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B134C8C1-985C-6747-9C24-A96FE240B25D}" type="presOf" srcId="{C44E89EF-6536-E944-BE81-CE264E530E2E}" destId="{E54D601C-F7A9-0C4A-A68C-9A3BBC6A2EFC}" srcOrd="1" destOrd="0" presId="urn:microsoft.com/office/officeart/2005/8/layout/cycle7"/>
    <dgm:cxn modelId="{1D9F50EB-E650-BC43-BCAE-179D7F01EEEF}" srcId="{578972A3-89B9-DA47-8CB3-40780D6B1F74}" destId="{B9D609B1-13D8-2342-9367-6A93142B884F}" srcOrd="2" destOrd="0" parTransId="{3FBA3A85-68DD-074B-9D21-971ACBE4ABE6}" sibTransId="{C44E89EF-6536-E944-BE81-CE264E530E2E}"/>
    <dgm:cxn modelId="{88AE92AE-635A-A343-AF30-7A8C82CEFF89}" type="presOf" srcId="{D86A9DBE-F772-D244-B363-97C413954896}" destId="{D52DBF81-A9E5-0D49-A6E3-E01454BB66E6}" srcOrd="1" destOrd="0" presId="urn:microsoft.com/office/officeart/2005/8/layout/cycle7"/>
    <dgm:cxn modelId="{37B673A4-3CE1-7D43-8449-D00AB97F5B55}" srcId="{578972A3-89B9-DA47-8CB3-40780D6B1F74}" destId="{3D38FAC4-33E1-9F4C-BBAA-C259C92D582E}" srcOrd="0" destOrd="0" parTransId="{5A03DD55-D6D4-2544-853D-29ADACBFD258}" sibTransId="{9CE4E27D-3F5D-C94F-8C90-34D38EA08383}"/>
    <dgm:cxn modelId="{074C93E2-32F2-B146-956A-0858D6CE32CF}" type="presOf" srcId="{9CE4E27D-3F5D-C94F-8C90-34D38EA08383}" destId="{1CCFB420-6B31-7242-B737-B127918E404D}" srcOrd="1" destOrd="0" presId="urn:microsoft.com/office/officeart/2005/8/layout/cycle7"/>
    <dgm:cxn modelId="{A4061BC6-37F0-B84B-9669-1D90C1D6EDB9}" type="presOf" srcId="{3D38FAC4-33E1-9F4C-BBAA-C259C92D582E}" destId="{21B5EB43-66BF-0B40-9BB8-B7DEC6F49364}" srcOrd="0" destOrd="0" presId="urn:microsoft.com/office/officeart/2005/8/layout/cycle7"/>
    <dgm:cxn modelId="{0428A589-C8D3-A941-B6FF-253ED13AF3A3}" srcId="{578972A3-89B9-DA47-8CB3-40780D6B1F74}" destId="{FD4C8992-31C3-1F4D-948D-EF57C68ABAF8}" srcOrd="1" destOrd="0" parTransId="{FCCD0CDD-CF30-374A-8929-2863ACFCE037}" sibTransId="{D86A9DBE-F772-D244-B363-97C413954896}"/>
    <dgm:cxn modelId="{9DC38249-11DA-4043-A69A-A536A00B10AA}" type="presOf" srcId="{FD4C8992-31C3-1F4D-948D-EF57C68ABAF8}" destId="{29C4523C-4B17-EF45-99DA-601E5BCDD474}" srcOrd="0" destOrd="0" presId="urn:microsoft.com/office/officeart/2005/8/layout/cycle7"/>
    <dgm:cxn modelId="{9181DB4E-B576-B043-B417-CAE9B5EE8D0D}" type="presOf" srcId="{578972A3-89B9-DA47-8CB3-40780D6B1F74}" destId="{8BF25F56-59C2-7E4B-9396-CB1511216688}" srcOrd="0" destOrd="0" presId="urn:microsoft.com/office/officeart/2005/8/layout/cycle7"/>
    <dgm:cxn modelId="{2CA298FB-2CAF-FB4A-B019-2516E80E1CE1}" type="presOf" srcId="{9CE4E27D-3F5D-C94F-8C90-34D38EA08383}" destId="{05C98BEC-DB09-BE42-B513-6A6C1A8C3714}" srcOrd="0" destOrd="0" presId="urn:microsoft.com/office/officeart/2005/8/layout/cycle7"/>
    <dgm:cxn modelId="{A079FAD2-CABE-B040-8869-3747A966B85E}" type="presOf" srcId="{C44E89EF-6536-E944-BE81-CE264E530E2E}" destId="{9CF44D09-8B2E-3148-A3F4-3CBF739A3DFF}" srcOrd="0" destOrd="0" presId="urn:microsoft.com/office/officeart/2005/8/layout/cycle7"/>
    <dgm:cxn modelId="{7A378E56-A121-DE49-9209-B93E944FF925}" type="presOf" srcId="{B9D609B1-13D8-2342-9367-6A93142B884F}" destId="{E84DF992-79B1-CD47-B35F-13FAEE2E6393}" srcOrd="0" destOrd="0" presId="urn:microsoft.com/office/officeart/2005/8/layout/cycle7"/>
    <dgm:cxn modelId="{2AFD0798-DA71-9243-9666-848854BCB274}" type="presOf" srcId="{D86A9DBE-F772-D244-B363-97C413954896}" destId="{F63558E4-993F-A04D-A3B7-D8B39E127D86}" srcOrd="0" destOrd="0" presId="urn:microsoft.com/office/officeart/2005/8/layout/cycle7"/>
    <dgm:cxn modelId="{423E7A20-34EC-DC4A-851C-7A191BB23FEF}" type="presParOf" srcId="{8BF25F56-59C2-7E4B-9396-CB1511216688}" destId="{21B5EB43-66BF-0B40-9BB8-B7DEC6F49364}" srcOrd="0" destOrd="0" presId="urn:microsoft.com/office/officeart/2005/8/layout/cycle7"/>
    <dgm:cxn modelId="{953B889F-D372-5E47-8930-9287E1EEF860}" type="presParOf" srcId="{8BF25F56-59C2-7E4B-9396-CB1511216688}" destId="{05C98BEC-DB09-BE42-B513-6A6C1A8C3714}" srcOrd="1" destOrd="0" presId="urn:microsoft.com/office/officeart/2005/8/layout/cycle7"/>
    <dgm:cxn modelId="{EFC2E7EA-CB3B-AC4F-A1CE-D94DD338E424}" type="presParOf" srcId="{05C98BEC-DB09-BE42-B513-6A6C1A8C3714}" destId="{1CCFB420-6B31-7242-B737-B127918E404D}" srcOrd="0" destOrd="0" presId="urn:microsoft.com/office/officeart/2005/8/layout/cycle7"/>
    <dgm:cxn modelId="{0FAA082A-04AC-7E41-A444-3A584550887C}" type="presParOf" srcId="{8BF25F56-59C2-7E4B-9396-CB1511216688}" destId="{29C4523C-4B17-EF45-99DA-601E5BCDD474}" srcOrd="2" destOrd="0" presId="urn:microsoft.com/office/officeart/2005/8/layout/cycle7"/>
    <dgm:cxn modelId="{707DA752-3F5F-214C-BEBF-9C1786FE99C5}" type="presParOf" srcId="{8BF25F56-59C2-7E4B-9396-CB1511216688}" destId="{F63558E4-993F-A04D-A3B7-D8B39E127D86}" srcOrd="3" destOrd="0" presId="urn:microsoft.com/office/officeart/2005/8/layout/cycle7"/>
    <dgm:cxn modelId="{29842B86-9CDE-2E44-821B-7C181ED495B3}" type="presParOf" srcId="{F63558E4-993F-A04D-A3B7-D8B39E127D86}" destId="{D52DBF81-A9E5-0D49-A6E3-E01454BB66E6}" srcOrd="0" destOrd="0" presId="urn:microsoft.com/office/officeart/2005/8/layout/cycle7"/>
    <dgm:cxn modelId="{E6520FFD-1600-A048-8657-0896078604BE}" type="presParOf" srcId="{8BF25F56-59C2-7E4B-9396-CB1511216688}" destId="{E84DF992-79B1-CD47-B35F-13FAEE2E6393}" srcOrd="4" destOrd="0" presId="urn:microsoft.com/office/officeart/2005/8/layout/cycle7"/>
    <dgm:cxn modelId="{1FB63011-0702-F34A-B712-3E4D5EBABB92}" type="presParOf" srcId="{8BF25F56-59C2-7E4B-9396-CB1511216688}" destId="{9CF44D09-8B2E-3148-A3F4-3CBF739A3DFF}" srcOrd="5" destOrd="0" presId="urn:microsoft.com/office/officeart/2005/8/layout/cycle7"/>
    <dgm:cxn modelId="{CA9D41C7-13D7-2545-97FB-E192411FD8B4}" type="presParOf" srcId="{9CF44D09-8B2E-3148-A3F4-3CBF739A3DFF}" destId="{E54D601C-F7A9-0C4A-A68C-9A3BBC6A2EF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3FC42AA-98AE-764C-91E4-06A6848374DA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D918F2-87EB-0D41-8616-7CC4FEBC16F7}">
      <dgm:prSet phldrT="[Text]" custT="1"/>
      <dgm:spPr/>
      <dgm:t>
        <a:bodyPr/>
        <a:lstStyle/>
        <a:p>
          <a:r>
            <a:rPr lang="en-US" sz="2400" dirty="0" smtClean="0"/>
            <a:t>During conversation they mention</a:t>
          </a:r>
          <a:r>
            <a:rPr lang="mr-IN" sz="2400" dirty="0" smtClean="0"/>
            <a:t>…</a:t>
          </a:r>
          <a:endParaRPr lang="en-US" sz="2400" dirty="0"/>
        </a:p>
      </dgm:t>
    </dgm:pt>
    <dgm:pt modelId="{C684D859-557B-A84D-A853-F421155D68D1}" type="parTrans" cxnId="{D15C8BA8-927A-864B-A2FC-2D27BF3CAF2C}">
      <dgm:prSet/>
      <dgm:spPr/>
      <dgm:t>
        <a:bodyPr/>
        <a:lstStyle/>
        <a:p>
          <a:endParaRPr lang="en-US"/>
        </a:p>
      </dgm:t>
    </dgm:pt>
    <dgm:pt modelId="{EC8A28AE-503A-8B44-AD9B-72878DC6DD81}" type="sibTrans" cxnId="{D15C8BA8-927A-864B-A2FC-2D27BF3CAF2C}">
      <dgm:prSet/>
      <dgm:spPr/>
      <dgm:t>
        <a:bodyPr/>
        <a:lstStyle/>
        <a:p>
          <a:endParaRPr lang="en-US"/>
        </a:p>
      </dgm:t>
    </dgm:pt>
    <dgm:pt modelId="{094EB996-D9FA-3A49-9305-C88585CDFFB1}">
      <dgm:prSet phldrT="[Text]" custT="1"/>
      <dgm:spPr/>
      <dgm:t>
        <a:bodyPr/>
        <a:lstStyle/>
        <a:p>
          <a:r>
            <a:rPr lang="en-US" sz="2400" dirty="0" smtClean="0"/>
            <a:t>Problem with difficult person at work </a:t>
          </a:r>
          <a:endParaRPr lang="en-US" sz="2400" dirty="0"/>
        </a:p>
      </dgm:t>
    </dgm:pt>
    <dgm:pt modelId="{10B73ABB-303B-5B40-A640-9D18D534EE4F}" type="parTrans" cxnId="{79B34558-B633-BC4A-9CA7-1C2A975F2571}">
      <dgm:prSet/>
      <dgm:spPr/>
      <dgm:t>
        <a:bodyPr/>
        <a:lstStyle/>
        <a:p>
          <a:endParaRPr lang="en-US"/>
        </a:p>
      </dgm:t>
    </dgm:pt>
    <dgm:pt modelId="{3A58E808-66FD-8A41-A881-8BA7A964BE3B}" type="sibTrans" cxnId="{79B34558-B633-BC4A-9CA7-1C2A975F2571}">
      <dgm:prSet/>
      <dgm:spPr/>
      <dgm:t>
        <a:bodyPr/>
        <a:lstStyle/>
        <a:p>
          <a:endParaRPr lang="en-US"/>
        </a:p>
      </dgm:t>
    </dgm:pt>
    <dgm:pt modelId="{A585F547-992A-094C-8ED1-041268B97CC5}">
      <dgm:prSet phldrT="[Text]" custT="1"/>
      <dgm:spPr/>
      <dgm:t>
        <a:bodyPr/>
        <a:lstStyle/>
        <a:p>
          <a:r>
            <a:rPr lang="en-US" sz="2400" dirty="0" smtClean="0"/>
            <a:t>(angry - “ready to quit”)</a:t>
          </a:r>
          <a:endParaRPr lang="en-US" sz="2400" dirty="0"/>
        </a:p>
      </dgm:t>
    </dgm:pt>
    <dgm:pt modelId="{2169D2F6-CC56-D44B-815B-C49E0E232E25}" type="parTrans" cxnId="{C5DE5F35-844D-C148-BFBC-BFA86CA58EA2}">
      <dgm:prSet/>
      <dgm:spPr/>
      <dgm:t>
        <a:bodyPr/>
        <a:lstStyle/>
        <a:p>
          <a:endParaRPr lang="en-US"/>
        </a:p>
      </dgm:t>
    </dgm:pt>
    <dgm:pt modelId="{A832DA37-88FD-DD48-89A0-D364795F1DAC}" type="sibTrans" cxnId="{C5DE5F35-844D-C148-BFBC-BFA86CA58EA2}">
      <dgm:prSet/>
      <dgm:spPr/>
      <dgm:t>
        <a:bodyPr/>
        <a:lstStyle/>
        <a:p>
          <a:endParaRPr lang="en-US"/>
        </a:p>
      </dgm:t>
    </dgm:pt>
    <dgm:pt modelId="{33404B4B-B9D9-4849-A758-E0CF6600D9D1}">
      <dgm:prSet phldrT="[Text]" custT="1"/>
      <dgm:spPr/>
      <dgm:t>
        <a:bodyPr/>
        <a:lstStyle/>
        <a:p>
          <a:r>
            <a:rPr lang="en-US" sz="2400" dirty="0" smtClean="0"/>
            <a:t>You share about a similar experience</a:t>
          </a:r>
          <a:r>
            <a:rPr lang="mr-IN" sz="2400" dirty="0" smtClean="0"/>
            <a:t>…</a:t>
          </a:r>
          <a:endParaRPr lang="en-US" sz="2400" dirty="0"/>
        </a:p>
      </dgm:t>
    </dgm:pt>
    <dgm:pt modelId="{B22CCB3F-3EF2-DC44-A0C4-E54BBE453EDB}" type="parTrans" cxnId="{793F601B-173A-7443-BE27-6BF2FA7AAE75}">
      <dgm:prSet/>
      <dgm:spPr/>
      <dgm:t>
        <a:bodyPr/>
        <a:lstStyle/>
        <a:p>
          <a:endParaRPr lang="en-US"/>
        </a:p>
      </dgm:t>
    </dgm:pt>
    <dgm:pt modelId="{C2632E9E-0AEF-3748-B55F-B22E8330B01A}" type="sibTrans" cxnId="{793F601B-173A-7443-BE27-6BF2FA7AAE75}">
      <dgm:prSet/>
      <dgm:spPr/>
      <dgm:t>
        <a:bodyPr/>
        <a:lstStyle/>
        <a:p>
          <a:endParaRPr lang="en-US"/>
        </a:p>
      </dgm:t>
    </dgm:pt>
    <dgm:pt modelId="{A2BD4447-2C4A-9E48-B354-AF4A3F06212C}">
      <dgm:prSet phldrT="[Text]" custT="1"/>
      <dgm:spPr/>
      <dgm:t>
        <a:bodyPr/>
        <a:lstStyle/>
        <a:p>
          <a:r>
            <a:rPr lang="en-US" sz="2400" dirty="0" smtClean="0"/>
            <a:t>But the Lord helped you</a:t>
          </a:r>
          <a:endParaRPr lang="en-US" sz="2400" dirty="0"/>
        </a:p>
      </dgm:t>
    </dgm:pt>
    <dgm:pt modelId="{84BF9F1A-1B25-9F45-A15A-F40DBE674314}" type="parTrans" cxnId="{80569BCC-A332-B74C-AB21-83759AD5F1C6}">
      <dgm:prSet/>
      <dgm:spPr/>
      <dgm:t>
        <a:bodyPr/>
        <a:lstStyle/>
        <a:p>
          <a:endParaRPr lang="en-US"/>
        </a:p>
      </dgm:t>
    </dgm:pt>
    <dgm:pt modelId="{440115E8-5F5F-4C4F-B426-DB6666195A29}" type="sibTrans" cxnId="{80569BCC-A332-B74C-AB21-83759AD5F1C6}">
      <dgm:prSet/>
      <dgm:spPr/>
      <dgm:t>
        <a:bodyPr/>
        <a:lstStyle/>
        <a:p>
          <a:endParaRPr lang="en-US"/>
        </a:p>
      </dgm:t>
    </dgm:pt>
    <dgm:pt modelId="{81613B02-BCB6-DA45-8EDD-FA40715A0382}">
      <dgm:prSet phldrT="[Text]" custT="1"/>
      <dgm:spPr/>
      <dgm:t>
        <a:bodyPr/>
        <a:lstStyle/>
        <a:p>
          <a:r>
            <a:rPr lang="en-US" sz="2400" dirty="0" smtClean="0"/>
            <a:t>(patient, forgiveness, peace)</a:t>
          </a:r>
          <a:endParaRPr lang="en-US" sz="2400" dirty="0"/>
        </a:p>
      </dgm:t>
    </dgm:pt>
    <dgm:pt modelId="{0713AE8F-94A5-024B-B951-9F87748F420B}" type="parTrans" cxnId="{EE3F1898-0C85-1047-8462-BBAA94386649}">
      <dgm:prSet/>
      <dgm:spPr/>
      <dgm:t>
        <a:bodyPr/>
        <a:lstStyle/>
        <a:p>
          <a:endParaRPr lang="en-US"/>
        </a:p>
      </dgm:t>
    </dgm:pt>
    <dgm:pt modelId="{00B3AD8C-4B44-C84B-A66B-4133CDF3B9A9}" type="sibTrans" cxnId="{EE3F1898-0C85-1047-8462-BBAA94386649}">
      <dgm:prSet/>
      <dgm:spPr/>
      <dgm:t>
        <a:bodyPr/>
        <a:lstStyle/>
        <a:p>
          <a:endParaRPr lang="en-US"/>
        </a:p>
      </dgm:t>
    </dgm:pt>
    <dgm:pt modelId="{6677B973-EACA-4C4B-94BC-4E7DC613F03A}" type="pres">
      <dgm:prSet presAssocID="{43FC42AA-98AE-764C-91E4-06A6848374D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D76D5E7-72B4-8347-9B06-17DDCD1BEAD3}" type="pres">
      <dgm:prSet presAssocID="{FBD918F2-87EB-0D41-8616-7CC4FEBC16F7}" presName="composite" presStyleCnt="0"/>
      <dgm:spPr/>
    </dgm:pt>
    <dgm:pt modelId="{B1E9875B-DDAB-E842-A50A-8B3D30ADE077}" type="pres">
      <dgm:prSet presAssocID="{FBD918F2-87EB-0D41-8616-7CC4FEBC16F7}" presName="bentUpArrow1" presStyleLbl="alignImgPlace1" presStyleIdx="0" presStyleCnt="1" custScaleX="84917" custLinFactNeighborX="-33532"/>
      <dgm:spPr/>
    </dgm:pt>
    <dgm:pt modelId="{419E697C-C87C-7943-BCE7-256874ED39E1}" type="pres">
      <dgm:prSet presAssocID="{FBD918F2-87EB-0D41-8616-7CC4FEBC16F7}" presName="ParentText" presStyleLbl="node1" presStyleIdx="0" presStyleCnt="2" custScaleX="126768" custLinFactNeighborX="-53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400A6-B50B-E34D-B80F-414FAE0A9B4C}" type="pres">
      <dgm:prSet presAssocID="{FBD918F2-87EB-0D41-8616-7CC4FEBC16F7}" presName="ChildText" presStyleLbl="revTx" presStyleIdx="0" presStyleCnt="2" custScaleX="394460" custLinFactX="61048" custLinFactNeighborX="100000" custLinFactNeighborY="-30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32F6F-C489-9143-8622-FD951644A56E}" type="pres">
      <dgm:prSet presAssocID="{EC8A28AE-503A-8B44-AD9B-72878DC6DD81}" presName="sibTrans" presStyleCnt="0"/>
      <dgm:spPr/>
    </dgm:pt>
    <dgm:pt modelId="{B77D9DE3-A31A-7640-8E3F-F70BC683646F}" type="pres">
      <dgm:prSet presAssocID="{33404B4B-B9D9-4849-A758-E0CF6600D9D1}" presName="composite" presStyleCnt="0"/>
      <dgm:spPr/>
    </dgm:pt>
    <dgm:pt modelId="{A4AD6AEF-9DF9-544B-B3B7-E370FF4D691D}" type="pres">
      <dgm:prSet presAssocID="{33404B4B-B9D9-4849-A758-E0CF6600D9D1}" presName="ParentText" presStyleLbl="node1" presStyleIdx="1" presStyleCnt="2" custScaleX="117999" custLinFactNeighborX="-7213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52823-5A3A-8346-9C7A-1FE19BB0693D}" type="pres">
      <dgm:prSet presAssocID="{33404B4B-B9D9-4849-A758-E0CF6600D9D1}" presName="FinalChildText" presStyleLbl="revTx" presStyleIdx="1" presStyleCnt="2" custScaleX="278688" custLinFactNeighborX="64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3F1898-0C85-1047-8462-BBAA94386649}" srcId="{33404B4B-B9D9-4849-A758-E0CF6600D9D1}" destId="{81613B02-BCB6-DA45-8EDD-FA40715A0382}" srcOrd="1" destOrd="0" parTransId="{0713AE8F-94A5-024B-B951-9F87748F420B}" sibTransId="{00B3AD8C-4B44-C84B-A66B-4133CDF3B9A9}"/>
    <dgm:cxn modelId="{D15C8BA8-927A-864B-A2FC-2D27BF3CAF2C}" srcId="{43FC42AA-98AE-764C-91E4-06A6848374DA}" destId="{FBD918F2-87EB-0D41-8616-7CC4FEBC16F7}" srcOrd="0" destOrd="0" parTransId="{C684D859-557B-A84D-A853-F421155D68D1}" sibTransId="{EC8A28AE-503A-8B44-AD9B-72878DC6DD81}"/>
    <dgm:cxn modelId="{4110C3F9-7903-B84D-AA33-6F7C112E1C96}" type="presOf" srcId="{43FC42AA-98AE-764C-91E4-06A6848374DA}" destId="{6677B973-EACA-4C4B-94BC-4E7DC613F03A}" srcOrd="0" destOrd="0" presId="urn:microsoft.com/office/officeart/2005/8/layout/StepDownProcess"/>
    <dgm:cxn modelId="{795DD903-1A59-9B4B-AE6C-76C2FBC12105}" type="presOf" srcId="{FBD918F2-87EB-0D41-8616-7CC4FEBC16F7}" destId="{419E697C-C87C-7943-BCE7-256874ED39E1}" srcOrd="0" destOrd="0" presId="urn:microsoft.com/office/officeart/2005/8/layout/StepDownProcess"/>
    <dgm:cxn modelId="{035861AF-542C-5948-8B30-89C86D1F98B9}" type="presOf" srcId="{81613B02-BCB6-DA45-8EDD-FA40715A0382}" destId="{01052823-5A3A-8346-9C7A-1FE19BB0693D}" srcOrd="0" destOrd="1" presId="urn:microsoft.com/office/officeart/2005/8/layout/StepDownProcess"/>
    <dgm:cxn modelId="{29311B71-8D7A-8E4D-A842-77B506525EAD}" type="presOf" srcId="{A2BD4447-2C4A-9E48-B354-AF4A3F06212C}" destId="{01052823-5A3A-8346-9C7A-1FE19BB0693D}" srcOrd="0" destOrd="0" presId="urn:microsoft.com/office/officeart/2005/8/layout/StepDownProcess"/>
    <dgm:cxn modelId="{793F601B-173A-7443-BE27-6BF2FA7AAE75}" srcId="{43FC42AA-98AE-764C-91E4-06A6848374DA}" destId="{33404B4B-B9D9-4849-A758-E0CF6600D9D1}" srcOrd="1" destOrd="0" parTransId="{B22CCB3F-3EF2-DC44-A0C4-E54BBE453EDB}" sibTransId="{C2632E9E-0AEF-3748-B55F-B22E8330B01A}"/>
    <dgm:cxn modelId="{704939E1-381D-1E45-B367-40D85B84A01B}" type="presOf" srcId="{33404B4B-B9D9-4849-A758-E0CF6600D9D1}" destId="{A4AD6AEF-9DF9-544B-B3B7-E370FF4D691D}" srcOrd="0" destOrd="0" presId="urn:microsoft.com/office/officeart/2005/8/layout/StepDownProcess"/>
    <dgm:cxn modelId="{67BA64DC-765F-EA47-91E3-ED95828F6CE3}" type="presOf" srcId="{094EB996-D9FA-3A49-9305-C88585CDFFB1}" destId="{BDA400A6-B50B-E34D-B80F-414FAE0A9B4C}" srcOrd="0" destOrd="0" presId="urn:microsoft.com/office/officeart/2005/8/layout/StepDownProcess"/>
    <dgm:cxn modelId="{43ECA3A4-8AE9-7D4F-87DB-B94655A09EF4}" type="presOf" srcId="{A585F547-992A-094C-8ED1-041268B97CC5}" destId="{BDA400A6-B50B-E34D-B80F-414FAE0A9B4C}" srcOrd="0" destOrd="1" presId="urn:microsoft.com/office/officeart/2005/8/layout/StepDownProcess"/>
    <dgm:cxn modelId="{80569BCC-A332-B74C-AB21-83759AD5F1C6}" srcId="{33404B4B-B9D9-4849-A758-E0CF6600D9D1}" destId="{A2BD4447-2C4A-9E48-B354-AF4A3F06212C}" srcOrd="0" destOrd="0" parTransId="{84BF9F1A-1B25-9F45-A15A-F40DBE674314}" sibTransId="{440115E8-5F5F-4C4F-B426-DB6666195A29}"/>
    <dgm:cxn modelId="{C5DE5F35-844D-C148-BFBC-BFA86CA58EA2}" srcId="{FBD918F2-87EB-0D41-8616-7CC4FEBC16F7}" destId="{A585F547-992A-094C-8ED1-041268B97CC5}" srcOrd="1" destOrd="0" parTransId="{2169D2F6-CC56-D44B-815B-C49E0E232E25}" sibTransId="{A832DA37-88FD-DD48-89A0-D364795F1DAC}"/>
    <dgm:cxn modelId="{79B34558-B633-BC4A-9CA7-1C2A975F2571}" srcId="{FBD918F2-87EB-0D41-8616-7CC4FEBC16F7}" destId="{094EB996-D9FA-3A49-9305-C88585CDFFB1}" srcOrd="0" destOrd="0" parTransId="{10B73ABB-303B-5B40-A640-9D18D534EE4F}" sibTransId="{3A58E808-66FD-8A41-A881-8BA7A964BE3B}"/>
    <dgm:cxn modelId="{D7BBE769-90FE-184E-9D00-51100D04FE93}" type="presParOf" srcId="{6677B973-EACA-4C4B-94BC-4E7DC613F03A}" destId="{FD76D5E7-72B4-8347-9B06-17DDCD1BEAD3}" srcOrd="0" destOrd="0" presId="urn:microsoft.com/office/officeart/2005/8/layout/StepDownProcess"/>
    <dgm:cxn modelId="{A12326D9-AB92-8E47-90C0-EDB0952ECD7C}" type="presParOf" srcId="{FD76D5E7-72B4-8347-9B06-17DDCD1BEAD3}" destId="{B1E9875B-DDAB-E842-A50A-8B3D30ADE077}" srcOrd="0" destOrd="0" presId="urn:microsoft.com/office/officeart/2005/8/layout/StepDownProcess"/>
    <dgm:cxn modelId="{665DDE4F-CA4D-A949-A3F9-AEAD8CCE6F72}" type="presParOf" srcId="{FD76D5E7-72B4-8347-9B06-17DDCD1BEAD3}" destId="{419E697C-C87C-7943-BCE7-256874ED39E1}" srcOrd="1" destOrd="0" presId="urn:microsoft.com/office/officeart/2005/8/layout/StepDownProcess"/>
    <dgm:cxn modelId="{57A4E21F-A2C6-CA49-996F-0DD10447031A}" type="presParOf" srcId="{FD76D5E7-72B4-8347-9B06-17DDCD1BEAD3}" destId="{BDA400A6-B50B-E34D-B80F-414FAE0A9B4C}" srcOrd="2" destOrd="0" presId="urn:microsoft.com/office/officeart/2005/8/layout/StepDownProcess"/>
    <dgm:cxn modelId="{7CE58B3A-A8F1-8448-BFBB-61965C273E56}" type="presParOf" srcId="{6677B973-EACA-4C4B-94BC-4E7DC613F03A}" destId="{21132F6F-C489-9143-8622-FD951644A56E}" srcOrd="1" destOrd="0" presId="urn:microsoft.com/office/officeart/2005/8/layout/StepDownProcess"/>
    <dgm:cxn modelId="{81815FAD-6798-814C-8C06-3DEE470EAF12}" type="presParOf" srcId="{6677B973-EACA-4C4B-94BC-4E7DC613F03A}" destId="{B77D9DE3-A31A-7640-8E3F-F70BC683646F}" srcOrd="2" destOrd="0" presId="urn:microsoft.com/office/officeart/2005/8/layout/StepDownProcess"/>
    <dgm:cxn modelId="{419E249D-6674-6D4E-90D6-6699912B3272}" type="presParOf" srcId="{B77D9DE3-A31A-7640-8E3F-F70BC683646F}" destId="{A4AD6AEF-9DF9-544B-B3B7-E370FF4D691D}" srcOrd="0" destOrd="0" presId="urn:microsoft.com/office/officeart/2005/8/layout/StepDownProcess"/>
    <dgm:cxn modelId="{92B09080-3F4B-B245-B46C-1AD5D9DCBDAC}" type="presParOf" srcId="{B77D9DE3-A31A-7640-8E3F-F70BC683646F}" destId="{01052823-5A3A-8346-9C7A-1FE19BB0693D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E1265-CE4A-EA43-B6DD-AF0324A40261}">
      <dsp:nvSpPr>
        <dsp:cNvPr id="0" name=""/>
        <dsp:cNvSpPr/>
      </dsp:nvSpPr>
      <dsp:spPr>
        <a:xfrm>
          <a:off x="-3164665" y="-487060"/>
          <a:ext cx="3774470" cy="3774470"/>
        </a:xfrm>
        <a:prstGeom prst="blockArc">
          <a:avLst>
            <a:gd name="adj1" fmla="val 18900000"/>
            <a:gd name="adj2" fmla="val 2700000"/>
            <a:gd name="adj3" fmla="val 572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B9291-BD6D-A74F-B0FB-3B5C724BF671}">
      <dsp:nvSpPr>
        <dsp:cNvPr id="0" name=""/>
        <dsp:cNvSpPr/>
      </dsp:nvSpPr>
      <dsp:spPr>
        <a:xfrm>
          <a:off x="392104" y="280035"/>
          <a:ext cx="7345066" cy="5600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5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Many feel anxious or fearful</a:t>
          </a:r>
          <a:endParaRPr lang="en-US" sz="2400" kern="1200" dirty="0"/>
        </a:p>
      </dsp:txBody>
      <dsp:txXfrm>
        <a:off x="392104" y="280035"/>
        <a:ext cx="7345066" cy="560070"/>
      </dsp:txXfrm>
    </dsp:sp>
    <dsp:sp modelId="{16EEB1FD-D0AF-5F46-9BAF-D7BFA480C450}">
      <dsp:nvSpPr>
        <dsp:cNvPr id="0" name=""/>
        <dsp:cNvSpPr/>
      </dsp:nvSpPr>
      <dsp:spPr>
        <a:xfrm>
          <a:off x="42061" y="210026"/>
          <a:ext cx="700087" cy="70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3BCBFE-932A-234A-9355-8A61DC32CB4C}">
      <dsp:nvSpPr>
        <dsp:cNvPr id="0" name=""/>
        <dsp:cNvSpPr/>
      </dsp:nvSpPr>
      <dsp:spPr>
        <a:xfrm>
          <a:off x="595690" y="1120140"/>
          <a:ext cx="7141481" cy="5600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5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Too often shy away from trying</a:t>
          </a:r>
          <a:endParaRPr lang="en-US" sz="2400" kern="1200" dirty="0"/>
        </a:p>
      </dsp:txBody>
      <dsp:txXfrm>
        <a:off x="595690" y="1120140"/>
        <a:ext cx="7141481" cy="560070"/>
      </dsp:txXfrm>
    </dsp:sp>
    <dsp:sp modelId="{AF4D8CB5-E47A-8D49-A8F2-5D0060F7F8E8}">
      <dsp:nvSpPr>
        <dsp:cNvPr id="0" name=""/>
        <dsp:cNvSpPr/>
      </dsp:nvSpPr>
      <dsp:spPr>
        <a:xfrm>
          <a:off x="245646" y="1050131"/>
          <a:ext cx="700087" cy="70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D0B55-D438-C343-ABBC-CDC61C70F7CF}">
      <dsp:nvSpPr>
        <dsp:cNvPr id="0" name=""/>
        <dsp:cNvSpPr/>
      </dsp:nvSpPr>
      <dsp:spPr>
        <a:xfrm>
          <a:off x="392104" y="1960244"/>
          <a:ext cx="7345066" cy="5600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5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Let’s learn to do it more naturally</a:t>
          </a:r>
          <a:endParaRPr lang="en-US" sz="2400" kern="1200" dirty="0"/>
        </a:p>
      </dsp:txBody>
      <dsp:txXfrm>
        <a:off x="392104" y="1960244"/>
        <a:ext cx="7345066" cy="560070"/>
      </dsp:txXfrm>
    </dsp:sp>
    <dsp:sp modelId="{A50A8908-5668-2A42-B160-BF6249D2D162}">
      <dsp:nvSpPr>
        <dsp:cNvPr id="0" name=""/>
        <dsp:cNvSpPr/>
      </dsp:nvSpPr>
      <dsp:spPr>
        <a:xfrm>
          <a:off x="42061" y="1890236"/>
          <a:ext cx="700087" cy="70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82C160-D5B6-0241-AA1B-D2C3099C00B4}">
      <dsp:nvSpPr>
        <dsp:cNvPr id="0" name=""/>
        <dsp:cNvSpPr/>
      </dsp:nvSpPr>
      <dsp:spPr>
        <a:xfrm>
          <a:off x="518099" y="0"/>
          <a:ext cx="1792223" cy="1344168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9735C7-E73A-1F47-87FE-83BD4B322E90}">
      <dsp:nvSpPr>
        <dsp:cNvPr id="0" name=""/>
        <dsp:cNvSpPr/>
      </dsp:nvSpPr>
      <dsp:spPr>
        <a:xfrm>
          <a:off x="2364089" y="0"/>
          <a:ext cx="4352544" cy="1344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PRAY</a:t>
          </a:r>
          <a:r>
            <a:rPr lang="en-US" sz="2400" kern="1200" dirty="0" smtClean="0"/>
            <a:t> </a:t>
          </a:r>
          <a:r>
            <a:rPr lang="mr-IN" sz="2400" kern="1200" dirty="0" smtClean="0"/>
            <a:t>–</a:t>
          </a:r>
          <a:r>
            <a:rPr lang="en-US" sz="2400" kern="1200" dirty="0" smtClean="0"/>
            <a:t> Seek God’s help.</a:t>
          </a:r>
          <a:endParaRPr lang="en-US" sz="2400" kern="1200" dirty="0"/>
        </a:p>
      </dsp:txBody>
      <dsp:txXfrm>
        <a:off x="2364089" y="0"/>
        <a:ext cx="4352544" cy="1344168"/>
      </dsp:txXfrm>
    </dsp:sp>
    <dsp:sp modelId="{FBF99C05-0CA9-6D48-8B7D-A016E38B4C4F}">
      <dsp:nvSpPr>
        <dsp:cNvPr id="0" name=""/>
        <dsp:cNvSpPr/>
      </dsp:nvSpPr>
      <dsp:spPr>
        <a:xfrm>
          <a:off x="1055766" y="1456182"/>
          <a:ext cx="1792223" cy="1344168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BBFC20-0EE7-E345-A3F0-B5E16CE90087}">
      <dsp:nvSpPr>
        <dsp:cNvPr id="0" name=""/>
        <dsp:cNvSpPr/>
      </dsp:nvSpPr>
      <dsp:spPr>
        <a:xfrm>
          <a:off x="2901756" y="1456182"/>
          <a:ext cx="4352544" cy="1344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He is working at drawing people to Himself.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Let Him know you are willing and available. </a:t>
          </a:r>
          <a:endParaRPr lang="en-US" sz="2400" kern="1200" dirty="0"/>
        </a:p>
      </dsp:txBody>
      <dsp:txXfrm>
        <a:off x="2901756" y="1456182"/>
        <a:ext cx="4352544" cy="13441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3FF86-8A08-D149-BE05-BC9391DD4A65}">
      <dsp:nvSpPr>
        <dsp:cNvPr id="0" name=""/>
        <dsp:cNvSpPr/>
      </dsp:nvSpPr>
      <dsp:spPr>
        <a:xfrm>
          <a:off x="0" y="977200"/>
          <a:ext cx="8274539" cy="29981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i="1" kern="1200" baseline="0" dirty="0" smtClean="0">
              <a:solidFill>
                <a:schemeClr val="tx1"/>
              </a:solidFill>
            </a:rPr>
            <a:t>Devote yourselves to </a:t>
          </a:r>
          <a:r>
            <a:rPr lang="en-US" sz="2300" b="1" i="1" kern="1200" baseline="0" dirty="0" smtClean="0">
              <a:solidFill>
                <a:schemeClr val="bg1"/>
              </a:solidFill>
            </a:rPr>
            <a:t>PRAYER</a:t>
          </a:r>
          <a:r>
            <a:rPr lang="en-US" sz="2300" i="1" kern="1200" baseline="0" dirty="0" smtClean="0">
              <a:solidFill>
                <a:schemeClr val="tx1"/>
              </a:solidFill>
            </a:rPr>
            <a:t>, being </a:t>
          </a:r>
          <a:r>
            <a:rPr lang="en-US" sz="2300" b="1" i="1" kern="1200" baseline="0" dirty="0" smtClean="0">
              <a:solidFill>
                <a:srgbClr val="000000"/>
              </a:solidFill>
            </a:rPr>
            <a:t>WATCHFUL</a:t>
          </a:r>
          <a:r>
            <a:rPr lang="en-US" sz="2300" i="1" kern="1200" baseline="0" dirty="0" smtClean="0">
              <a:solidFill>
                <a:srgbClr val="000000"/>
              </a:solidFill>
            </a:rPr>
            <a:t> </a:t>
          </a:r>
          <a:r>
            <a:rPr lang="en-US" sz="2300" i="1" kern="1200" baseline="0" dirty="0" smtClean="0">
              <a:solidFill>
                <a:schemeClr val="tx1"/>
              </a:solidFill>
            </a:rPr>
            <a:t>and </a:t>
          </a:r>
          <a:r>
            <a:rPr lang="en-US" sz="2300" b="1" i="1" kern="1200" baseline="0" dirty="0" smtClean="0">
              <a:solidFill>
                <a:srgbClr val="000000"/>
              </a:solidFill>
            </a:rPr>
            <a:t>THANKFUL</a:t>
          </a:r>
          <a:r>
            <a:rPr lang="en-US" sz="2300" i="1" kern="1200" baseline="0" dirty="0" smtClean="0">
              <a:solidFill>
                <a:schemeClr val="tx1"/>
              </a:solidFill>
            </a:rPr>
            <a:t>.  And pray for us too, that God may open a door for our message, so that we may proclaim the mystery of Christ for which I am in chains. Pray that I may </a:t>
          </a:r>
          <a:r>
            <a:rPr lang="en-US" sz="2300" b="1" i="1" kern="1200" baseline="0" dirty="0" smtClean="0">
              <a:solidFill>
                <a:srgbClr val="000000"/>
              </a:solidFill>
            </a:rPr>
            <a:t>PROCLAIM</a:t>
          </a:r>
          <a:r>
            <a:rPr lang="en-US" sz="2300" i="1" kern="1200" baseline="0" dirty="0" smtClean="0">
              <a:solidFill>
                <a:schemeClr val="tx1"/>
              </a:solidFill>
            </a:rPr>
            <a:t> it clearly, as I should. Be wise in the way you act toward outsiders; make the most of every opportunity. Let your conversation be always </a:t>
          </a:r>
          <a:r>
            <a:rPr lang="en-US" sz="2300" b="1" i="1" kern="1200" baseline="0" dirty="0" smtClean="0">
              <a:solidFill>
                <a:srgbClr val="000000"/>
              </a:solidFill>
            </a:rPr>
            <a:t>FULL OF GRACE </a:t>
          </a:r>
          <a:r>
            <a:rPr lang="en-US" sz="2300" i="1" kern="1200" baseline="0" dirty="0" smtClean="0">
              <a:solidFill>
                <a:schemeClr val="tx1"/>
              </a:solidFill>
            </a:rPr>
            <a:t>seasoned with salt, so that you may know how to answer everyone.  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i="1" kern="1200" baseline="0" dirty="0" smtClean="0">
              <a:solidFill>
                <a:schemeClr val="tx1"/>
              </a:solidFill>
            </a:rPr>
            <a:t>                                                                                         </a:t>
          </a:r>
        </a:p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smtClean="0">
              <a:solidFill>
                <a:schemeClr val="accent1">
                  <a:lumMod val="50000"/>
                </a:schemeClr>
              </a:solidFill>
            </a:rPr>
            <a:t>[Download the </a:t>
          </a:r>
          <a:r>
            <a:rPr lang="en-US" sz="1800" u="sng" kern="1200" baseline="0" dirty="0" smtClean="0">
              <a:solidFill>
                <a:schemeClr val="accent1">
                  <a:lumMod val="50000"/>
                </a:schemeClr>
              </a:solidFill>
            </a:rPr>
            <a:t>Evangelism Prayer Bookmark</a:t>
          </a:r>
          <a:r>
            <a:rPr lang="en-US" sz="1800" kern="1200" baseline="0" dirty="0" smtClean="0">
              <a:solidFill>
                <a:schemeClr val="accent1">
                  <a:lumMod val="50000"/>
                </a:schemeClr>
              </a:solidFill>
            </a:rPr>
            <a:t> on website.]</a:t>
          </a:r>
          <a:endParaRPr lang="en-US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0" y="977200"/>
        <a:ext cx="8274539" cy="2998115"/>
      </dsp:txXfrm>
    </dsp:sp>
    <dsp:sp modelId="{425A2040-EF0E-D045-9BB1-9CE33E21C883}">
      <dsp:nvSpPr>
        <dsp:cNvPr id="0" name=""/>
        <dsp:cNvSpPr/>
      </dsp:nvSpPr>
      <dsp:spPr>
        <a:xfrm rot="10800000">
          <a:off x="0" y="1458"/>
          <a:ext cx="8274539" cy="102071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smtClean="0"/>
            <a:t>Colossians 4:2-6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smtClean="0"/>
            <a:t>Biblical guidelines to prepare your heart for sharing. </a:t>
          </a:r>
          <a:endParaRPr lang="en-US" sz="2000" kern="1200" dirty="0"/>
        </a:p>
      </dsp:txBody>
      <dsp:txXfrm rot="10800000">
        <a:off x="0" y="1458"/>
        <a:ext cx="8274539" cy="6632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DD9DE-D7CD-8941-974E-8235374F6EA9}">
      <dsp:nvSpPr>
        <dsp:cNvPr id="0" name=""/>
        <dsp:cNvSpPr/>
      </dsp:nvSpPr>
      <dsp:spPr>
        <a:xfrm>
          <a:off x="0" y="365208"/>
          <a:ext cx="77724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29885C-6733-A04A-B5AE-F7DE1F4E8508}">
      <dsp:nvSpPr>
        <dsp:cNvPr id="0" name=""/>
        <dsp:cNvSpPr/>
      </dsp:nvSpPr>
      <dsp:spPr>
        <a:xfrm>
          <a:off x="388620" y="55248"/>
          <a:ext cx="544068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 genuine</a:t>
          </a:r>
          <a:r>
            <a:rPr lang="mr-IN" sz="2400" kern="1200" dirty="0" smtClean="0"/>
            <a:t>…</a:t>
          </a:r>
          <a:r>
            <a:rPr lang="en-US" sz="2400" kern="1200" dirty="0" smtClean="0"/>
            <a:t>ask God to help you</a:t>
          </a:r>
          <a:endParaRPr lang="en-US" sz="2400" kern="1200" dirty="0"/>
        </a:p>
      </dsp:txBody>
      <dsp:txXfrm>
        <a:off x="418882" y="85510"/>
        <a:ext cx="5380156" cy="559396"/>
      </dsp:txXfrm>
    </dsp:sp>
    <dsp:sp modelId="{3D3290CD-8582-EA46-8391-2A9A5B9843D6}">
      <dsp:nvSpPr>
        <dsp:cNvPr id="0" name=""/>
        <dsp:cNvSpPr/>
      </dsp:nvSpPr>
      <dsp:spPr>
        <a:xfrm>
          <a:off x="0" y="1317768"/>
          <a:ext cx="77724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620F7-2C47-514F-9E2A-6FCB3DEB723E}">
      <dsp:nvSpPr>
        <dsp:cNvPr id="0" name=""/>
        <dsp:cNvSpPr/>
      </dsp:nvSpPr>
      <dsp:spPr>
        <a:xfrm>
          <a:off x="388620" y="1007808"/>
          <a:ext cx="544068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 empathetic</a:t>
          </a:r>
          <a:r>
            <a:rPr lang="mr-IN" sz="2400" kern="1200" dirty="0" smtClean="0"/>
            <a:t>…</a:t>
          </a:r>
          <a:r>
            <a:rPr lang="en-US" sz="2400" kern="1200" dirty="0" smtClean="0"/>
            <a:t>quick to listen</a:t>
          </a:r>
          <a:endParaRPr lang="en-US" sz="2400" kern="1200" dirty="0"/>
        </a:p>
      </dsp:txBody>
      <dsp:txXfrm>
        <a:off x="418882" y="1038070"/>
        <a:ext cx="5380156" cy="559396"/>
      </dsp:txXfrm>
    </dsp:sp>
    <dsp:sp modelId="{56E2BAD9-6D5B-0D4A-A400-3E586F7E9935}">
      <dsp:nvSpPr>
        <dsp:cNvPr id="0" name=""/>
        <dsp:cNvSpPr/>
      </dsp:nvSpPr>
      <dsp:spPr>
        <a:xfrm>
          <a:off x="0" y="2270329"/>
          <a:ext cx="77724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E57B8F-4A6A-734D-82B6-6398CF1D03F4}">
      <dsp:nvSpPr>
        <dsp:cNvPr id="0" name=""/>
        <dsp:cNvSpPr/>
      </dsp:nvSpPr>
      <dsp:spPr>
        <a:xfrm>
          <a:off x="388620" y="1960369"/>
          <a:ext cx="6664288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 watchful</a:t>
          </a:r>
          <a:r>
            <a:rPr lang="mr-IN" sz="2400" kern="1200" dirty="0" smtClean="0"/>
            <a:t>…</a:t>
          </a:r>
          <a:r>
            <a:rPr lang="en-US" sz="2400" kern="1200" dirty="0" smtClean="0"/>
            <a:t>to encourage and share</a:t>
          </a:r>
          <a:endParaRPr lang="en-US" sz="2400" kern="1200" dirty="0"/>
        </a:p>
      </dsp:txBody>
      <dsp:txXfrm>
        <a:off x="418882" y="1990631"/>
        <a:ext cx="6603764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66214-558A-9441-AAFD-AE9D392A412B}">
      <dsp:nvSpPr>
        <dsp:cNvPr id="0" name=""/>
        <dsp:cNvSpPr/>
      </dsp:nvSpPr>
      <dsp:spPr>
        <a:xfrm rot="5400000">
          <a:off x="-160234" y="162406"/>
          <a:ext cx="1068230" cy="7477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?’s</a:t>
          </a:r>
          <a:endParaRPr lang="en-US" sz="3200" kern="1200" dirty="0"/>
        </a:p>
      </dsp:txBody>
      <dsp:txXfrm rot="-5400000">
        <a:off x="1" y="376053"/>
        <a:ext cx="747761" cy="320469"/>
      </dsp:txXfrm>
    </dsp:sp>
    <dsp:sp modelId="{881D232D-BBE9-C844-9861-264572DD0C88}">
      <dsp:nvSpPr>
        <dsp:cNvPr id="0" name=""/>
        <dsp:cNvSpPr/>
      </dsp:nvSpPr>
      <dsp:spPr>
        <a:xfrm rot="5400000">
          <a:off x="3847408" y="-3097475"/>
          <a:ext cx="694714" cy="68940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Show you are genuinely interested in them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Help you get to know them better</a:t>
          </a:r>
          <a:endParaRPr lang="en-US" sz="2400" kern="1200" dirty="0"/>
        </a:p>
      </dsp:txBody>
      <dsp:txXfrm rot="-5400000">
        <a:off x="747761" y="36085"/>
        <a:ext cx="6860096" cy="626888"/>
      </dsp:txXfrm>
    </dsp:sp>
    <dsp:sp modelId="{589FC71E-53E9-2E44-8E25-C253FE00CDE7}">
      <dsp:nvSpPr>
        <dsp:cNvPr id="0" name=""/>
        <dsp:cNvSpPr/>
      </dsp:nvSpPr>
      <dsp:spPr>
        <a:xfrm rot="5400000">
          <a:off x="-160234" y="1026294"/>
          <a:ext cx="1068230" cy="7477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?’s</a:t>
          </a:r>
          <a:endParaRPr lang="en-US" sz="3200" kern="1200" dirty="0"/>
        </a:p>
      </dsp:txBody>
      <dsp:txXfrm rot="-5400000">
        <a:off x="1" y="1239941"/>
        <a:ext cx="747761" cy="320469"/>
      </dsp:txXfrm>
    </dsp:sp>
    <dsp:sp modelId="{72AE554B-222D-2C47-8B8A-FD594C91B306}">
      <dsp:nvSpPr>
        <dsp:cNvPr id="0" name=""/>
        <dsp:cNvSpPr/>
      </dsp:nvSpPr>
      <dsp:spPr>
        <a:xfrm rot="5400000">
          <a:off x="3847591" y="-2233770"/>
          <a:ext cx="694349" cy="68940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Will draw them out to share about themselves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Ask: ‘what’, ‘how’</a:t>
          </a:r>
          <a:r>
            <a:rPr lang="mr-IN" sz="2400" kern="1200" dirty="0" smtClean="0"/>
            <a:t>…</a:t>
          </a:r>
          <a:r>
            <a:rPr lang="en-US" sz="2400" kern="1200" dirty="0" smtClean="0"/>
            <a:t>’think’ and ‘feel about’ questions</a:t>
          </a:r>
          <a:endParaRPr lang="en-US" sz="2400" kern="1200" dirty="0"/>
        </a:p>
      </dsp:txBody>
      <dsp:txXfrm rot="-5400000">
        <a:off x="747762" y="899954"/>
        <a:ext cx="6860114" cy="626559"/>
      </dsp:txXfrm>
    </dsp:sp>
    <dsp:sp modelId="{A7694D27-9E05-E847-84A2-EBC94C2B1F19}">
      <dsp:nvSpPr>
        <dsp:cNvPr id="0" name=""/>
        <dsp:cNvSpPr/>
      </dsp:nvSpPr>
      <dsp:spPr>
        <a:xfrm rot="5400000">
          <a:off x="-160234" y="1890182"/>
          <a:ext cx="1068230" cy="7477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?’s</a:t>
          </a:r>
          <a:endParaRPr lang="en-US" sz="3200" kern="1200" dirty="0"/>
        </a:p>
      </dsp:txBody>
      <dsp:txXfrm rot="-5400000">
        <a:off x="1" y="2103829"/>
        <a:ext cx="747761" cy="320469"/>
      </dsp:txXfrm>
    </dsp:sp>
    <dsp:sp modelId="{E9BAD7E6-D27B-C641-B146-5875D12FCDF8}">
      <dsp:nvSpPr>
        <dsp:cNvPr id="0" name=""/>
        <dsp:cNvSpPr/>
      </dsp:nvSpPr>
      <dsp:spPr>
        <a:xfrm rot="5400000">
          <a:off x="3847591" y="-1369882"/>
          <a:ext cx="694349" cy="68940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Will build “trust”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More likely to talk about spiritual things</a:t>
          </a:r>
          <a:endParaRPr lang="en-US" sz="2400" kern="1200" dirty="0"/>
        </a:p>
      </dsp:txBody>
      <dsp:txXfrm rot="-5400000">
        <a:off x="747762" y="1763842"/>
        <a:ext cx="6860114" cy="6265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31835-8FFF-0B42-92C5-5255D3169E87}">
      <dsp:nvSpPr>
        <dsp:cNvPr id="0" name=""/>
        <dsp:cNvSpPr/>
      </dsp:nvSpPr>
      <dsp:spPr>
        <a:xfrm>
          <a:off x="2298203" y="-70104"/>
          <a:ext cx="3157866" cy="3157866"/>
        </a:xfrm>
        <a:prstGeom prst="circularArrow">
          <a:avLst>
            <a:gd name="adj1" fmla="val 4668"/>
            <a:gd name="adj2" fmla="val 272909"/>
            <a:gd name="adj3" fmla="val 12264212"/>
            <a:gd name="adj4" fmla="val 18433151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1E4D0B-F927-9248-B0C2-97C196F96BF9}">
      <dsp:nvSpPr>
        <dsp:cNvPr id="0" name=""/>
        <dsp:cNvSpPr/>
      </dsp:nvSpPr>
      <dsp:spPr>
        <a:xfrm>
          <a:off x="2697838" y="44"/>
          <a:ext cx="2376723" cy="10322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Sensitive to HS promptings</a:t>
          </a:r>
          <a:endParaRPr lang="en-US" sz="2400" kern="1200" dirty="0"/>
        </a:p>
      </dsp:txBody>
      <dsp:txXfrm>
        <a:off x="2748229" y="50435"/>
        <a:ext cx="2275941" cy="931489"/>
      </dsp:txXfrm>
    </dsp:sp>
    <dsp:sp modelId="{FCD9D411-AA36-4046-AF85-B26897FF9A91}">
      <dsp:nvSpPr>
        <dsp:cNvPr id="0" name=""/>
        <dsp:cNvSpPr/>
      </dsp:nvSpPr>
      <dsp:spPr>
        <a:xfrm>
          <a:off x="4223671" y="1133928"/>
          <a:ext cx="2064543" cy="10322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Guide your conversation</a:t>
          </a:r>
          <a:endParaRPr lang="en-US" sz="2400" kern="1200" dirty="0"/>
        </a:p>
      </dsp:txBody>
      <dsp:txXfrm>
        <a:off x="4274062" y="1184319"/>
        <a:ext cx="1963761" cy="931489"/>
      </dsp:txXfrm>
    </dsp:sp>
    <dsp:sp modelId="{8E6F1F36-F72A-F74E-AECD-B5E37D049568}">
      <dsp:nvSpPr>
        <dsp:cNvPr id="0" name=""/>
        <dsp:cNvSpPr/>
      </dsp:nvSpPr>
      <dsp:spPr>
        <a:xfrm>
          <a:off x="2598058" y="2267812"/>
          <a:ext cx="2576282" cy="10322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Show you openings to share</a:t>
          </a:r>
          <a:endParaRPr lang="en-US" sz="2400" kern="1200" dirty="0"/>
        </a:p>
      </dsp:txBody>
      <dsp:txXfrm>
        <a:off x="2648449" y="2318203"/>
        <a:ext cx="2475500" cy="931489"/>
      </dsp:txXfrm>
    </dsp:sp>
    <dsp:sp modelId="{B85704B4-8C6D-5C47-BD83-6D8BEECE5AE5}">
      <dsp:nvSpPr>
        <dsp:cNvPr id="0" name=""/>
        <dsp:cNvSpPr/>
      </dsp:nvSpPr>
      <dsp:spPr>
        <a:xfrm>
          <a:off x="1493267" y="1133928"/>
          <a:ext cx="2064543" cy="10322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Learn to        trust Him</a:t>
          </a:r>
          <a:endParaRPr lang="en-US" sz="2400" kern="1200" dirty="0"/>
        </a:p>
      </dsp:txBody>
      <dsp:txXfrm>
        <a:off x="1543658" y="1184319"/>
        <a:ext cx="1963761" cy="9314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49B75-0AAA-DD42-B46D-EE505C8B131B}">
      <dsp:nvSpPr>
        <dsp:cNvPr id="0" name=""/>
        <dsp:cNvSpPr/>
      </dsp:nvSpPr>
      <dsp:spPr>
        <a:xfrm>
          <a:off x="1705646" y="336015"/>
          <a:ext cx="1932663" cy="12890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Not a “salvation testimony”</a:t>
          </a:r>
          <a:endParaRPr lang="en-US" sz="2400" kern="1200" dirty="0"/>
        </a:p>
      </dsp:txBody>
      <dsp:txXfrm>
        <a:off x="2014872" y="336015"/>
        <a:ext cx="1623437" cy="1289086"/>
      </dsp:txXfrm>
    </dsp:sp>
    <dsp:sp modelId="{27CB68DF-127D-B045-A676-B055FA684CF9}">
      <dsp:nvSpPr>
        <dsp:cNvPr id="0" name=""/>
        <dsp:cNvSpPr/>
      </dsp:nvSpPr>
      <dsp:spPr>
        <a:xfrm>
          <a:off x="1705646" y="1634177"/>
          <a:ext cx="1932663" cy="12890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400" kern="1200" dirty="0" smtClean="0"/>
            <a:t>…</a:t>
          </a:r>
          <a:r>
            <a:rPr lang="en-US" sz="2400" kern="1200" dirty="0" smtClean="0"/>
            <a:t>before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400" kern="1200" dirty="0" smtClean="0"/>
            <a:t>…</a:t>
          </a:r>
          <a:r>
            <a:rPr lang="en-US" sz="2400" kern="1200" dirty="0" smtClean="0"/>
            <a:t>how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400" kern="1200" dirty="0" smtClean="0"/>
            <a:t>…</a:t>
          </a:r>
          <a:r>
            <a:rPr lang="en-US" sz="2400" kern="1200" dirty="0" smtClean="0"/>
            <a:t>now</a:t>
          </a:r>
          <a:endParaRPr lang="en-US" sz="2400" kern="1200" dirty="0"/>
        </a:p>
      </dsp:txBody>
      <dsp:txXfrm>
        <a:off x="2014872" y="1634177"/>
        <a:ext cx="1623437" cy="1289086"/>
      </dsp:txXfrm>
    </dsp:sp>
    <dsp:sp modelId="{F905484F-98A3-8A49-AE13-A8AF87013C4B}">
      <dsp:nvSpPr>
        <dsp:cNvPr id="0" name=""/>
        <dsp:cNvSpPr/>
      </dsp:nvSpPr>
      <dsp:spPr>
        <a:xfrm>
          <a:off x="412031" y="2142"/>
          <a:ext cx="1526533" cy="156058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What they AREN’T</a:t>
          </a:r>
          <a:endParaRPr lang="en-US" sz="2400" kern="1200" dirty="0"/>
        </a:p>
      </dsp:txBody>
      <dsp:txXfrm>
        <a:off x="635587" y="230685"/>
        <a:ext cx="1079421" cy="1103501"/>
      </dsp:txXfrm>
    </dsp:sp>
    <dsp:sp modelId="{6E606AD3-901C-2047-989E-232CE78230DC}">
      <dsp:nvSpPr>
        <dsp:cNvPr id="0" name=""/>
        <dsp:cNvSpPr/>
      </dsp:nvSpPr>
      <dsp:spPr>
        <a:xfrm>
          <a:off x="5164843" y="336015"/>
          <a:ext cx="1932663" cy="12890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Specific incident of God’s help</a:t>
          </a:r>
          <a:endParaRPr lang="en-US" sz="2400" kern="1200" dirty="0"/>
        </a:p>
      </dsp:txBody>
      <dsp:txXfrm>
        <a:off x="5474069" y="336015"/>
        <a:ext cx="1623437" cy="1289086"/>
      </dsp:txXfrm>
    </dsp:sp>
    <dsp:sp modelId="{A6C889A9-33EF-8642-AE99-572FC98CA319}">
      <dsp:nvSpPr>
        <dsp:cNvPr id="0" name=""/>
        <dsp:cNvSpPr/>
      </dsp:nvSpPr>
      <dsp:spPr>
        <a:xfrm>
          <a:off x="5164843" y="1634177"/>
          <a:ext cx="1932663" cy="12890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Generally shorter in length</a:t>
          </a:r>
          <a:endParaRPr lang="en-US" sz="2400" kern="1200" dirty="0"/>
        </a:p>
      </dsp:txBody>
      <dsp:txXfrm>
        <a:off x="5474069" y="1634177"/>
        <a:ext cx="1623437" cy="1289086"/>
      </dsp:txXfrm>
    </dsp:sp>
    <dsp:sp modelId="{EA3C3377-73BD-A441-8E68-F174642AFAB9}">
      <dsp:nvSpPr>
        <dsp:cNvPr id="0" name=""/>
        <dsp:cNvSpPr/>
      </dsp:nvSpPr>
      <dsp:spPr>
        <a:xfrm>
          <a:off x="3789503" y="2142"/>
          <a:ext cx="1548076" cy="150615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What they  ARE</a:t>
          </a:r>
          <a:endParaRPr lang="en-US" sz="2600" kern="1200" dirty="0"/>
        </a:p>
      </dsp:txBody>
      <dsp:txXfrm>
        <a:off x="4016213" y="222713"/>
        <a:ext cx="1094656" cy="10650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5EB43-66BF-0B40-9BB8-B7DEC6F49364}">
      <dsp:nvSpPr>
        <dsp:cNvPr id="0" name=""/>
        <dsp:cNvSpPr/>
      </dsp:nvSpPr>
      <dsp:spPr>
        <a:xfrm>
          <a:off x="1946264" y="621"/>
          <a:ext cx="3488892" cy="6888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How God helped you during a personal difficulty</a:t>
          </a:r>
          <a:endParaRPr lang="en-US" sz="2400" kern="1200" dirty="0"/>
        </a:p>
      </dsp:txBody>
      <dsp:txXfrm>
        <a:off x="1966439" y="20796"/>
        <a:ext cx="3448542" cy="648482"/>
      </dsp:txXfrm>
    </dsp:sp>
    <dsp:sp modelId="{05C98BEC-DB09-BE42-B513-6A6C1A8C3714}">
      <dsp:nvSpPr>
        <dsp:cNvPr id="0" name=""/>
        <dsp:cNvSpPr/>
      </dsp:nvSpPr>
      <dsp:spPr>
        <a:xfrm rot="2931692">
          <a:off x="4223784" y="1209400"/>
          <a:ext cx="654564" cy="24109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296111" y="1257618"/>
        <a:ext cx="509910" cy="144655"/>
      </dsp:txXfrm>
    </dsp:sp>
    <dsp:sp modelId="{29C4523C-4B17-EF45-99DA-601E5BCDD474}">
      <dsp:nvSpPr>
        <dsp:cNvPr id="0" name=""/>
        <dsp:cNvSpPr/>
      </dsp:nvSpPr>
      <dsp:spPr>
        <a:xfrm>
          <a:off x="4138364" y="1970438"/>
          <a:ext cx="2546116" cy="6888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Tell of your faith</a:t>
          </a:r>
          <a:endParaRPr lang="en-US" sz="2400" kern="1200" dirty="0"/>
        </a:p>
      </dsp:txBody>
      <dsp:txXfrm>
        <a:off x="4158539" y="1990613"/>
        <a:ext cx="2505766" cy="648482"/>
      </dsp:txXfrm>
    </dsp:sp>
    <dsp:sp modelId="{F63558E4-993F-A04D-A3B7-D8B39E127D86}">
      <dsp:nvSpPr>
        <dsp:cNvPr id="0" name=""/>
        <dsp:cNvSpPr/>
      </dsp:nvSpPr>
      <dsp:spPr>
        <a:xfrm rot="10800000" flipH="1" flipV="1">
          <a:off x="3730747" y="2221711"/>
          <a:ext cx="18772" cy="12381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736379" y="2246474"/>
        <a:ext cx="7508" cy="74288"/>
      </dsp:txXfrm>
    </dsp:sp>
    <dsp:sp modelId="{E84DF992-79B1-CD47-B35F-13FAEE2E6393}">
      <dsp:nvSpPr>
        <dsp:cNvPr id="0" name=""/>
        <dsp:cNvSpPr/>
      </dsp:nvSpPr>
      <dsp:spPr>
        <a:xfrm>
          <a:off x="649102" y="1970438"/>
          <a:ext cx="2671056" cy="6888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Seek to relate to the other person</a:t>
          </a:r>
          <a:endParaRPr lang="en-US" sz="2400" kern="1200" dirty="0"/>
        </a:p>
      </dsp:txBody>
      <dsp:txXfrm>
        <a:off x="669277" y="1990613"/>
        <a:ext cx="2630706" cy="648482"/>
      </dsp:txXfrm>
    </dsp:sp>
    <dsp:sp modelId="{9CF44D09-8B2E-3148-A3F4-3CBF739A3DFF}">
      <dsp:nvSpPr>
        <dsp:cNvPr id="0" name=""/>
        <dsp:cNvSpPr/>
      </dsp:nvSpPr>
      <dsp:spPr>
        <a:xfrm rot="18653771">
          <a:off x="2510388" y="1209400"/>
          <a:ext cx="654564" cy="24109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582715" y="1257618"/>
        <a:ext cx="509910" cy="14465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9875B-DDAB-E842-A50A-8B3D30ADE077}">
      <dsp:nvSpPr>
        <dsp:cNvPr id="0" name=""/>
        <dsp:cNvSpPr/>
      </dsp:nvSpPr>
      <dsp:spPr>
        <a:xfrm rot="5400000">
          <a:off x="625949" y="1337290"/>
          <a:ext cx="1110677" cy="107374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9E697C-C87C-7943-BCE7-256874ED39E1}">
      <dsp:nvSpPr>
        <dsp:cNvPr id="0" name=""/>
        <dsp:cNvSpPr/>
      </dsp:nvSpPr>
      <dsp:spPr>
        <a:xfrm>
          <a:off x="405694" y="10722"/>
          <a:ext cx="2370216" cy="130874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During conversation they mention</a:t>
          </a:r>
          <a:r>
            <a:rPr lang="mr-IN" sz="2400" kern="1200" dirty="0" smtClean="0"/>
            <a:t>…</a:t>
          </a:r>
          <a:endParaRPr lang="en-US" sz="2400" kern="1200" dirty="0"/>
        </a:p>
      </dsp:txBody>
      <dsp:txXfrm>
        <a:off x="469593" y="74621"/>
        <a:ext cx="2242418" cy="1180950"/>
      </dsp:txXfrm>
    </dsp:sp>
    <dsp:sp modelId="{BDA400A6-B50B-E34D-B80F-414FAE0A9B4C}">
      <dsp:nvSpPr>
        <dsp:cNvPr id="0" name=""/>
        <dsp:cNvSpPr/>
      </dsp:nvSpPr>
      <dsp:spPr>
        <a:xfrm>
          <a:off x="2813321" y="103564"/>
          <a:ext cx="5364110" cy="10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Problem with difficult person at work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(angry - “ready to quit”)</a:t>
          </a:r>
          <a:endParaRPr lang="en-US" sz="2400" kern="1200" dirty="0"/>
        </a:p>
      </dsp:txBody>
      <dsp:txXfrm>
        <a:off x="2813321" y="103564"/>
        <a:ext cx="5364110" cy="1057788"/>
      </dsp:txXfrm>
    </dsp:sp>
    <dsp:sp modelId="{A4AD6AEF-9DF9-544B-B3B7-E370FF4D691D}">
      <dsp:nvSpPr>
        <dsp:cNvPr id="0" name=""/>
        <dsp:cNvSpPr/>
      </dsp:nvSpPr>
      <dsp:spPr>
        <a:xfrm>
          <a:off x="1787981" y="1480878"/>
          <a:ext cx="2206260" cy="130874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You share about a similar experience</a:t>
          </a:r>
          <a:r>
            <a:rPr lang="mr-IN" sz="2400" kern="1200" dirty="0" smtClean="0"/>
            <a:t>…</a:t>
          </a:r>
          <a:endParaRPr lang="en-US" sz="2400" kern="1200" dirty="0"/>
        </a:p>
      </dsp:txBody>
      <dsp:txXfrm>
        <a:off x="1851880" y="1544777"/>
        <a:ext cx="2078462" cy="1180950"/>
      </dsp:txXfrm>
    </dsp:sp>
    <dsp:sp modelId="{01052823-5A3A-8346-9C7A-1FE19BB0693D}">
      <dsp:nvSpPr>
        <dsp:cNvPr id="0" name=""/>
        <dsp:cNvSpPr/>
      </dsp:nvSpPr>
      <dsp:spPr>
        <a:xfrm>
          <a:off x="4047330" y="1605698"/>
          <a:ext cx="3789771" cy="10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But the Lord helped you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(patient, forgiveness, peace)</a:t>
          </a:r>
          <a:endParaRPr lang="en-US" sz="2400" kern="1200" dirty="0"/>
        </a:p>
      </dsp:txBody>
      <dsp:txXfrm>
        <a:off x="4047330" y="1605698"/>
        <a:ext cx="3789771" cy="1057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EE588-064F-AD49-AA52-1CBF2E5B5EDB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58B21-A4ED-E042-AA77-FD665447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0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58B21-A4ED-E042-AA77-FD665447E0D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3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3970138"/>
            <a:ext cx="9144093" cy="1082279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3970138"/>
            <a:ext cx="9144093" cy="1082279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" y="4159449"/>
            <a:ext cx="9146383" cy="985837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257300"/>
            <a:ext cx="3886200" cy="1143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2402681"/>
            <a:ext cx="3886200" cy="1369219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946849"/>
            <a:ext cx="9144000" cy="559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4127002"/>
            <a:ext cx="9144066" cy="953363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4093369"/>
            <a:ext cx="7239000" cy="105013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90" y="4611032"/>
            <a:ext cx="7338991" cy="533997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4059253"/>
            <a:ext cx="7605568" cy="69593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4587381"/>
            <a:ext cx="7465656" cy="556120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4093369"/>
            <a:ext cx="7239000" cy="105013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90" y="4611032"/>
            <a:ext cx="7338991" cy="533997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4059253"/>
            <a:ext cx="7605568" cy="69593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4587381"/>
            <a:ext cx="7465656" cy="556120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4093369"/>
            <a:ext cx="7239000" cy="105013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90" y="4611032"/>
            <a:ext cx="7338991" cy="533997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00151"/>
            <a:ext cx="7772400" cy="2800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4059253"/>
            <a:ext cx="7605568" cy="69593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4587381"/>
            <a:ext cx="7465656" cy="556120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1" y="4159449"/>
            <a:ext cx="9146383" cy="985837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3970138"/>
            <a:ext cx="9144093" cy="1082279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3970138"/>
            <a:ext cx="9144093" cy="1082279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25341"/>
            <a:ext cx="7772400" cy="1021556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00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3946849"/>
            <a:ext cx="9144000" cy="559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4127002"/>
            <a:ext cx="9144066" cy="953363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90" y="4611032"/>
            <a:ext cx="7338991" cy="533997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4093369"/>
            <a:ext cx="7239000" cy="105013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4059253"/>
            <a:ext cx="7605568" cy="69593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4587381"/>
            <a:ext cx="7465656" cy="556120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152144"/>
            <a:ext cx="3657600" cy="29077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152144"/>
            <a:ext cx="3657600" cy="29077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90" y="4611032"/>
            <a:ext cx="7338991" cy="533997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4093369"/>
            <a:ext cx="7239000" cy="105013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151335"/>
            <a:ext cx="3657600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151335"/>
            <a:ext cx="3657600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4059253"/>
            <a:ext cx="7605568" cy="69593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4587381"/>
            <a:ext cx="7465656" cy="556120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1657350"/>
            <a:ext cx="3657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1657350"/>
            <a:ext cx="3657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2" y="3757614"/>
            <a:ext cx="7439025" cy="117871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4298751"/>
            <a:ext cx="9147178" cy="84475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" y="3730058"/>
            <a:ext cx="7674867" cy="696224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4272181"/>
            <a:ext cx="9146382" cy="697721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4298751"/>
            <a:ext cx="9147178" cy="84475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4036220"/>
            <a:ext cx="3286124" cy="90547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4272181"/>
            <a:ext cx="9146382" cy="697721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4010265"/>
            <a:ext cx="3426231" cy="708544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2" y="3757614"/>
            <a:ext cx="7439025" cy="117871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4298751"/>
            <a:ext cx="9147178" cy="84475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457200"/>
            <a:ext cx="3383280" cy="6858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" y="3730058"/>
            <a:ext cx="7674867" cy="696224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4272181"/>
            <a:ext cx="9146382" cy="697721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457200"/>
            <a:ext cx="3886200" cy="31432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145286"/>
            <a:ext cx="3383280" cy="246888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90" y="4611032"/>
            <a:ext cx="7338991" cy="533997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4093369"/>
            <a:ext cx="7239000" cy="1050131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457201"/>
            <a:ext cx="3886200" cy="314324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4059253"/>
            <a:ext cx="7605568" cy="69593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4587381"/>
            <a:ext cx="7465656" cy="556120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December 17,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457200"/>
            <a:ext cx="3383280" cy="6858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7" y="1143000"/>
            <a:ext cx="3381375" cy="24717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7772400" cy="85725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00151"/>
            <a:ext cx="7772400" cy="339447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4812507"/>
            <a:ext cx="1981200" cy="273844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December 17, 2019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4812507"/>
            <a:ext cx="2895600" cy="273844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4812507"/>
            <a:ext cx="457200" cy="273844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7452" y="1259681"/>
            <a:ext cx="552296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John 3:16</a:t>
            </a:r>
            <a:br>
              <a:rPr lang="en-US" dirty="0" smtClean="0"/>
            </a:br>
            <a:r>
              <a:rPr lang="en-US" dirty="0" smtClean="0"/>
              <a:t>good news</a:t>
            </a:r>
            <a:r>
              <a:rPr lang="mr-IN" dirty="0" smtClean="0"/>
              <a:t>…</a:t>
            </a:r>
            <a:r>
              <a:rPr lang="en-US" dirty="0" smtClean="0"/>
              <a:t>made simple!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689" y="2402681"/>
            <a:ext cx="5522960" cy="1369219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Lesson 2:</a:t>
            </a:r>
          </a:p>
          <a:p>
            <a:r>
              <a:rPr lang="en-US" sz="2800" dirty="0" smtClean="0"/>
              <a:t>Starting Spiritual Conversations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043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Example: </a:t>
            </a:r>
            <a:r>
              <a:rPr lang="en-US" b="1" i="1" dirty="0" smtClean="0"/>
              <a:t>difficult relationship</a:t>
            </a:r>
            <a:endParaRPr lang="en-US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946943"/>
              </p:ext>
            </p:extLst>
          </p:nvPr>
        </p:nvGraphicFramePr>
        <p:xfrm>
          <a:off x="203160" y="1027709"/>
          <a:ext cx="8255039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620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9E697C-C87C-7943-BCE7-256874ED39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19E697C-C87C-7943-BCE7-256874ED39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A400A6-B50B-E34D-B80F-414FAE0A9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BDA400A6-B50B-E34D-B80F-414FAE0A9B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E9875B-DDAB-E842-A50A-8B3D30ADE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1E9875B-DDAB-E842-A50A-8B3D30ADE0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AD6AEF-9DF9-544B-B3B7-E370FF4D69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A4AD6AEF-9DF9-544B-B3B7-E370FF4D69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052823-5A3A-8346-9C7A-1FE19BB069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01052823-5A3A-8346-9C7A-1FE19BB069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Might be related to a </a:t>
            </a:r>
            <a:r>
              <a:rPr lang="en-US" dirty="0" smtClean="0"/>
              <a:t>circumstance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23319"/>
              </p:ext>
            </p:extLst>
          </p:nvPr>
        </p:nvGraphicFramePr>
        <p:xfrm>
          <a:off x="685800" y="1200151"/>
          <a:ext cx="7772400" cy="278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332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3203CF-3D00-E940-BE94-365F81E14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7E3203CF-3D00-E940-BE94-365F81E14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7E3203CF-3D00-E940-BE94-365F81E14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7BE6C3-2D92-3F4D-AA49-6852B2E2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4E7BE6C3-2D92-3F4D-AA49-6852B2E2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4E7BE6C3-2D92-3F4D-AA49-6852B2E2E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8ECC44-347B-064C-8BA4-59BBE3BF7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B18ECC44-347B-064C-8BA4-59BBE3BF7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B18ECC44-347B-064C-8BA4-59BBE3BF7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CC5932-288E-8042-A751-2632EAEDC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03CC5932-288E-8042-A751-2632EAEDC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03CC5932-288E-8042-A751-2632EAEDC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5DFC6A-ADD6-1349-AB49-3981FE0A1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775DFC6A-ADD6-1349-AB49-3981FE0A1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775DFC6A-ADD6-1349-AB49-3981FE0A1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7FBDEE-3696-1D47-AF49-1AF74E208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DA7FBDEE-3696-1D47-AF49-1AF74E208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DA7FBDEE-3696-1D47-AF49-1AF74E208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36EACB-BE92-C247-AE12-000A3316D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8E36EACB-BE92-C247-AE12-000A3316D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8E36EACB-BE92-C247-AE12-000A3316D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DAFC45-87CD-3740-B42D-3613F4A2B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44DAFC45-87CD-3740-B42D-3613F4A2B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44DAFC45-87CD-3740-B42D-3613F4A2B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782C7E-0009-3D4B-BCC6-CAFD1E7346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A6782C7E-0009-3D4B-BCC6-CAFD1E7346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A6782C7E-0009-3D4B-BCC6-CAFD1E7346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Might be related to </a:t>
            </a:r>
            <a:r>
              <a:rPr lang="en-US" sz="3200" dirty="0" smtClean="0"/>
              <a:t>Emotions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160589"/>
              </p:ext>
            </p:extLst>
          </p:nvPr>
        </p:nvGraphicFramePr>
        <p:xfrm>
          <a:off x="685800" y="1200151"/>
          <a:ext cx="7772400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6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1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Might be related to </a:t>
            </a:r>
            <a:r>
              <a:rPr lang="en-US" sz="3200" dirty="0" smtClean="0"/>
              <a:t>Emotions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439901"/>
              </p:ext>
            </p:extLst>
          </p:nvPr>
        </p:nvGraphicFramePr>
        <p:xfrm>
          <a:off x="685800" y="1200151"/>
          <a:ext cx="7772400" cy="293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305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Might be related to </a:t>
            </a:r>
            <a:r>
              <a:rPr lang="en-US" sz="3200" dirty="0" smtClean="0"/>
              <a:t>Emotions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610604"/>
              </p:ext>
            </p:extLst>
          </p:nvPr>
        </p:nvGraphicFramePr>
        <p:xfrm>
          <a:off x="631371" y="1199294"/>
          <a:ext cx="7772400" cy="320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350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Might be related to </a:t>
            </a:r>
            <a:r>
              <a:rPr lang="en-US" sz="3200" dirty="0" smtClean="0"/>
              <a:t>Emotions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996445"/>
              </p:ext>
            </p:extLst>
          </p:nvPr>
        </p:nvGraphicFramePr>
        <p:xfrm>
          <a:off x="616857" y="1200150"/>
          <a:ext cx="7841343" cy="2900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014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Be Specific</a:t>
            </a:r>
            <a:r>
              <a:rPr lang="mr-IN" sz="3200" dirty="0" smtClean="0">
                <a:solidFill>
                  <a:schemeClr val="tx1">
                    <a:lumMod val="75000"/>
                  </a:schemeClr>
                </a:solidFill>
              </a:rPr>
              <a:t>…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402375"/>
              </p:ext>
            </p:extLst>
          </p:nvPr>
        </p:nvGraphicFramePr>
        <p:xfrm>
          <a:off x="685800" y="1118512"/>
          <a:ext cx="7772400" cy="300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715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2033A5-17D3-444A-8AE7-C872F2810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997B5C-69BB-9F4F-A1E8-5250E3C63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556D13-14C9-0B4A-A67D-7BFC0B94B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9B33CD-9596-9D49-85CC-DD14CF818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tx1">
                    <a:lumMod val="75000"/>
                  </a:schemeClr>
                </a:solidFill>
              </a:rPr>
              <a:t>Peak behind the curtain</a:t>
            </a:r>
            <a:r>
              <a:rPr lang="mr-IN" sz="3200" i="1" dirty="0" smtClean="0">
                <a:solidFill>
                  <a:schemeClr val="tx1">
                    <a:lumMod val="75000"/>
                  </a:schemeClr>
                </a:solidFill>
              </a:rPr>
              <a:t>…</a:t>
            </a:r>
            <a:endParaRPr lang="en-US" sz="3200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497493"/>
              </p:ext>
            </p:extLst>
          </p:nvPr>
        </p:nvGraphicFramePr>
        <p:xfrm>
          <a:off x="685800" y="1200151"/>
          <a:ext cx="7772400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666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F8B981-31A7-A245-A220-328EF044F8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B8F8B981-31A7-A245-A220-328EF044F8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CFC2B4-8D64-0549-BBEC-B4F2FD482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90CFC2B4-8D64-0549-BBEC-B4F2FD4828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4D142A-F8EF-F34F-BA45-BF353482B7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E24D142A-F8EF-F34F-BA45-BF353482B7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226B8D-1D3E-A14B-8445-3AA3996D18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90226B8D-1D3E-A14B-8445-3AA3996D18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4712B9-C1A9-BB49-833B-AFEF589AE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54712B9-C1A9-BB49-833B-AFEF589AE4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If </a:t>
            </a:r>
            <a:r>
              <a:rPr lang="en-US" sz="3200" dirty="0" smtClean="0">
                <a:solidFill>
                  <a:srgbClr val="FFFFFF"/>
                </a:solidFill>
              </a:rPr>
              <a:t>“no”</a:t>
            </a:r>
            <a:endParaRPr lang="en-US" sz="3200" dirty="0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439320"/>
              </p:ext>
            </p:extLst>
          </p:nvPr>
        </p:nvGraphicFramePr>
        <p:xfrm>
          <a:off x="685800" y="1063229"/>
          <a:ext cx="7772400" cy="293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838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If </a:t>
            </a:r>
            <a:r>
              <a:rPr lang="en-US" sz="3200" dirty="0" smtClean="0">
                <a:solidFill>
                  <a:srgbClr val="FFFFFF"/>
                </a:solidFill>
              </a:rPr>
              <a:t>“yes”</a:t>
            </a:r>
            <a:endParaRPr lang="en-US" sz="32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931752"/>
              </p:ext>
            </p:extLst>
          </p:nvPr>
        </p:nvGraphicFramePr>
        <p:xfrm>
          <a:off x="685800" y="979714"/>
          <a:ext cx="7772400" cy="3020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335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challenge of </a:t>
            </a:r>
            <a:br>
              <a:rPr lang="en-US" dirty="0" smtClean="0"/>
            </a:br>
            <a:r>
              <a:rPr lang="en-US" dirty="0" smtClean="0"/>
              <a:t>starting a spiritual conversation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7652116"/>
              </p:ext>
            </p:extLst>
          </p:nvPr>
        </p:nvGraphicFramePr>
        <p:xfrm>
          <a:off x="685800" y="1200151"/>
          <a:ext cx="7772400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48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FE1265-CE4A-EA43-B6DD-AF0324A40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65FE1265-CE4A-EA43-B6DD-AF0324A40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65FE1265-CE4A-EA43-B6DD-AF0324A40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graphicEl>
                                              <a:dgm id="{65FE1265-CE4A-EA43-B6DD-AF0324A402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EEB1FD-D0AF-5F46-9BAF-D7BFA480C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16EEB1FD-D0AF-5F46-9BAF-D7BFA480C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16EEB1FD-D0AF-5F46-9BAF-D7BFA480C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graphicEl>
                                              <a:dgm id="{16EEB1FD-D0AF-5F46-9BAF-D7BFA480C4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A0B9291-BD6D-A74F-B0FB-3B5C724BF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BA0B9291-BD6D-A74F-B0FB-3B5C724BF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BA0B9291-BD6D-A74F-B0FB-3B5C724BF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BA0B9291-BD6D-A74F-B0FB-3B5C724BF6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4D8CB5-E47A-8D49-A8F2-5D0060F7F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AF4D8CB5-E47A-8D49-A8F2-5D0060F7F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AF4D8CB5-E47A-8D49-A8F2-5D0060F7F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AF4D8CB5-E47A-8D49-A8F2-5D0060F7F8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3BCBFE-932A-234A-9355-8A61DC32C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133BCBFE-932A-234A-9355-8A61DC32C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graphicEl>
                                              <a:dgm id="{133BCBFE-932A-234A-9355-8A61DC32C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133BCBFE-932A-234A-9355-8A61DC32CB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50A8908-5668-2A42-B160-BF6249D2D1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graphicEl>
                                              <a:dgm id="{A50A8908-5668-2A42-B160-BF6249D2D1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A50A8908-5668-2A42-B160-BF6249D2D1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graphicEl>
                                              <a:dgm id="{A50A8908-5668-2A42-B160-BF6249D2D1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0D0B55-D438-C343-ABBC-CDC61C70F7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graphicEl>
                                              <a:dgm id="{8B0D0B55-D438-C343-ABBC-CDC61C70F7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graphicEl>
                                              <a:dgm id="{8B0D0B55-D438-C343-ABBC-CDC61C70F7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graphicEl>
                                              <a:dgm id="{8B0D0B55-D438-C343-ABBC-CDC61C70F7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Using the Faith story guide: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Write a “faith story”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184922"/>
              </p:ext>
            </p:extLst>
          </p:nvPr>
        </p:nvGraphicFramePr>
        <p:xfrm>
          <a:off x="685800" y="1133929"/>
          <a:ext cx="7772400" cy="2866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54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</a:rPr>
              <a:t>Guiding principles: </a:t>
            </a:r>
            <a:r>
              <a:rPr lang="en-US" b="1" dirty="0" smtClean="0"/>
              <a:t>prayer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413631"/>
              </p:ext>
            </p:extLst>
          </p:nvPr>
        </p:nvGraphicFramePr>
        <p:xfrm>
          <a:off x="622300" y="964294"/>
          <a:ext cx="7772400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578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506448"/>
              </p:ext>
            </p:extLst>
          </p:nvPr>
        </p:nvGraphicFramePr>
        <p:xfrm>
          <a:off x="405424" y="150724"/>
          <a:ext cx="8274539" cy="3976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932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5A2040-EF0E-D045-9BB1-9CE33E21C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425A2040-EF0E-D045-9BB1-9CE33E21C8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83FF86-8A08-D149-BE05-BC9391DD4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F83FF86-8A08-D149-BE05-BC9391DD4A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BFBFBF"/>
                </a:solidFill>
              </a:rPr>
              <a:t>Guiding principles: </a:t>
            </a:r>
            <a:r>
              <a:rPr lang="en-US" b="1" dirty="0" smtClean="0"/>
              <a:t>CARE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8895"/>
              </p:ext>
            </p:extLst>
          </p:nvPr>
        </p:nvGraphicFramePr>
        <p:xfrm>
          <a:off x="685800" y="1200151"/>
          <a:ext cx="7772400" cy="2854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22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29885C-6733-A04A-B5AE-F7DE1F4E8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E829885C-6733-A04A-B5AE-F7DE1F4E85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A2DD9DE-D7CD-8941-974E-8235374F6E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3A2DD9DE-D7CD-8941-974E-8235374F6E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E2620F7-2C47-514F-9E2A-6FCB3DEB7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CE2620F7-2C47-514F-9E2A-6FCB3DEB72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D3290CD-8582-EA46-8391-2A9A5B9843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dgm id="{3D3290CD-8582-EA46-8391-2A9A5B9843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EE57B8F-4A6A-734D-82B6-6398CF1D03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7EE57B8F-4A6A-734D-82B6-6398CF1D03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6E2BAD9-6D5B-0D4A-A400-3E586F7E99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56E2BAD9-6D5B-0D4A-A400-3E586F7E99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8" y="205979"/>
            <a:ext cx="8086272" cy="8572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BFBFBF"/>
                </a:solidFill>
              </a:rPr>
              <a:t>Guiding principles: </a:t>
            </a:r>
            <a:r>
              <a:rPr lang="en-US" sz="4000" b="1" dirty="0" smtClean="0"/>
              <a:t>Ask questions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171061"/>
              </p:ext>
            </p:extLst>
          </p:nvPr>
        </p:nvGraphicFramePr>
        <p:xfrm>
          <a:off x="685800" y="1200151"/>
          <a:ext cx="7641771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31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566214-558A-9441-AAFD-AE9D392A41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21566214-558A-9441-AAFD-AE9D392A41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21566214-558A-9441-AAFD-AE9D392A41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21566214-558A-9441-AAFD-AE9D392A41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1D232D-BBE9-C844-9861-264572DD0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881D232D-BBE9-C844-9861-264572DD0C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dgm id="{881D232D-BBE9-C844-9861-264572DD0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881D232D-BBE9-C844-9861-264572DD0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9FC71E-53E9-2E44-8E25-C253FE00CD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589FC71E-53E9-2E44-8E25-C253FE00CD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589FC71E-53E9-2E44-8E25-C253FE00CD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589FC71E-53E9-2E44-8E25-C253FE00CD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AE554B-222D-2C47-8B8A-FD594C91B3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graphicEl>
                                              <a:dgm id="{72AE554B-222D-2C47-8B8A-FD594C91B3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72AE554B-222D-2C47-8B8A-FD594C91B3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72AE554B-222D-2C47-8B8A-FD594C91B3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694D27-9E05-E847-84A2-EBC94C2B1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A7694D27-9E05-E847-84A2-EBC94C2B1F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A7694D27-9E05-E847-84A2-EBC94C2B1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A7694D27-9E05-E847-84A2-EBC94C2B1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BAD7E6-D27B-C641-B146-5875D12FCD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E9BAD7E6-D27B-C641-B146-5875D12FCD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E9BAD7E6-D27B-C641-B146-5875D12FCD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E9BAD7E6-D27B-C641-B146-5875D12FCD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BFBFBF"/>
                </a:solidFill>
              </a:rPr>
              <a:t>Guiding principles: </a:t>
            </a:r>
            <a:r>
              <a:rPr lang="en-US" b="1" dirty="0" smtClean="0"/>
              <a:t>holy spirit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028590"/>
              </p:ext>
            </p:extLst>
          </p:nvPr>
        </p:nvGraphicFramePr>
        <p:xfrm>
          <a:off x="631371" y="972515"/>
          <a:ext cx="7772400" cy="3300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032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01E4D0B-F927-9248-B0C2-97C196F96B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201E4D0B-F927-9248-B0C2-97C196F96B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201E4D0B-F927-9248-B0C2-97C196F96B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graphicEl>
                                              <a:dgm id="{201E4D0B-F927-9248-B0C2-97C196F96B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201E4D0B-F927-9248-B0C2-97C196F96B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831835-8FFF-0B42-92C5-5255D3169E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0E831835-8FFF-0B42-92C5-5255D3169E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graphicEl>
                                              <a:dgm id="{0E831835-8FFF-0B42-92C5-5255D3169E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0E831835-8FFF-0B42-92C5-5255D3169E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0E831835-8FFF-0B42-92C5-5255D3169E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CD9D411-AA36-4046-AF85-B26897FF9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FCD9D411-AA36-4046-AF85-B26897FF9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FCD9D411-AA36-4046-AF85-B26897FF9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FCD9D411-AA36-4046-AF85-B26897FF9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graphicEl>
                                              <a:dgm id="{FCD9D411-AA36-4046-AF85-B26897FF9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6F1F36-F72A-F74E-AECD-B5E37D0495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graphicEl>
                                              <a:dgm id="{8E6F1F36-F72A-F74E-AECD-B5E37D0495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8E6F1F36-F72A-F74E-AECD-B5E37D0495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8E6F1F36-F72A-F74E-AECD-B5E37D0495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graphicEl>
                                              <a:dgm id="{8E6F1F36-F72A-F74E-AECD-B5E37D0495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85704B4-8C6D-5C47-BD83-6D8BEECE5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B85704B4-8C6D-5C47-BD83-6D8BEECE5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B85704B4-8C6D-5C47-BD83-6D8BEECE5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graphicEl>
                                              <a:dgm id="{B85704B4-8C6D-5C47-BD83-6D8BEECE5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graphicEl>
                                              <a:dgm id="{B85704B4-8C6D-5C47-BD83-6D8BEECE5A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Sharing “Faith stories”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034057"/>
              </p:ext>
            </p:extLst>
          </p:nvPr>
        </p:nvGraphicFramePr>
        <p:xfrm>
          <a:off x="286676" y="1075023"/>
          <a:ext cx="7772400" cy="3097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003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05484F-98A3-8A49-AE13-A8AF87013C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905484F-98A3-8A49-AE13-A8AF87013C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3C3377-73BD-A441-8E68-F174642AFA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EA3C3377-73BD-A441-8E68-F174642AFA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949B75-0AAA-DD42-B46D-EE505C8B1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E949B75-0AAA-DD42-B46D-EE505C8B13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CB68DF-127D-B045-A676-B055FA684C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27CB68DF-127D-B045-A676-B055FA684C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606AD3-901C-2047-989E-232CE78230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6E606AD3-901C-2047-989E-232CE78230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C889A9-33EF-8642-AE99-572FC98CA3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A6C889A9-33EF-8642-AE99-572FC98CA3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“Faith stories”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0007391"/>
              </p:ext>
            </p:extLst>
          </p:nvPr>
        </p:nvGraphicFramePr>
        <p:xfrm>
          <a:off x="663905" y="1068766"/>
          <a:ext cx="7318952" cy="2659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708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B5EB43-66BF-0B40-9BB8-B7DEC6F49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21B5EB43-66BF-0B40-9BB8-B7DEC6F493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9C4523C-4B17-EF45-99DA-601E5BCDD4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29C4523C-4B17-EF45-99DA-601E5BCDD4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5C98BEC-DB09-BE42-B513-6A6C1A8C3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05C98BEC-DB09-BE42-B513-6A6C1A8C37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F44D09-8B2E-3148-A3F4-3CBF739A3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9CF44D09-8B2E-3148-A3F4-3CBF739A3D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4DF992-79B1-CD47-B35F-13FAEE2E6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E84DF992-79B1-CD47-B35F-13FAEE2E63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1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661</TotalTime>
  <Words>529</Words>
  <Application>Microsoft Office PowerPoint</Application>
  <PresentationFormat>On-screen Show (16:9)</PresentationFormat>
  <Paragraphs>108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Urban Pop</vt:lpstr>
      <vt:lpstr>John 3:16 good news…made simple!</vt:lpstr>
      <vt:lpstr>The challenge of  starting a spiritual conversation</vt:lpstr>
      <vt:lpstr>Guiding principles: prayer</vt:lpstr>
      <vt:lpstr>PowerPoint Presentation</vt:lpstr>
      <vt:lpstr>Guiding principles: CARE</vt:lpstr>
      <vt:lpstr>Guiding principles: Ask questions</vt:lpstr>
      <vt:lpstr>Guiding principles: holy spirit</vt:lpstr>
      <vt:lpstr>Sharing “Faith stories”</vt:lpstr>
      <vt:lpstr>“Faith stories”</vt:lpstr>
      <vt:lpstr>Example: difficult relationship</vt:lpstr>
      <vt:lpstr>Might be related to a circumstance</vt:lpstr>
      <vt:lpstr>Might be related to Emotions</vt:lpstr>
      <vt:lpstr>Might be related to Emotions</vt:lpstr>
      <vt:lpstr>Might be related to Emotions</vt:lpstr>
      <vt:lpstr>Might be related to Emotions</vt:lpstr>
      <vt:lpstr>Be Specific…</vt:lpstr>
      <vt:lpstr>Peak behind the curtain…</vt:lpstr>
      <vt:lpstr>If “no”</vt:lpstr>
      <vt:lpstr>If “yes”</vt:lpstr>
      <vt:lpstr>Using the Faith story guide:  Write a “faith story”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3:16 good news…made simple!</dc:title>
  <dc:creator>Scott Smith</dc:creator>
  <cp:lastModifiedBy>Scott Smith</cp:lastModifiedBy>
  <cp:revision>53</cp:revision>
  <dcterms:created xsi:type="dcterms:W3CDTF">2019-05-09T17:35:22Z</dcterms:created>
  <dcterms:modified xsi:type="dcterms:W3CDTF">2019-12-17T17:18:34Z</dcterms:modified>
</cp:coreProperties>
</file>