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21.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2.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79" r:id="rId2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22" autoAdjust="0"/>
  </p:normalViewPr>
  <p:slideViewPr>
    <p:cSldViewPr snapToGrid="0" snapToObjects="1">
      <p:cViewPr>
        <p:scale>
          <a:sx n="140" d="100"/>
          <a:sy n="140" d="100"/>
        </p:scale>
        <p:origin x="-678" y="234"/>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p:scale>
          <a:sx n="120" d="100"/>
          <a:sy n="120" d="100"/>
        </p:scale>
        <p:origin x="-1806" y="25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9E4092-5E71-4545-8EDB-7CD428F60984}" type="doc">
      <dgm:prSet loTypeId="urn:microsoft.com/office/officeart/2005/8/layout/hProcess9" loCatId="" qsTypeId="urn:microsoft.com/office/officeart/2005/8/quickstyle/simple1" qsCatId="simple" csTypeId="urn:microsoft.com/office/officeart/2005/8/colors/accent1_2" csCatId="accent1" phldr="1"/>
      <dgm:spPr/>
      <dgm:t>
        <a:bodyPr/>
        <a:lstStyle/>
        <a:p>
          <a:endParaRPr lang="en-US"/>
        </a:p>
      </dgm:t>
    </dgm:pt>
    <dgm:pt modelId="{A1B32378-B76A-3340-A688-D67821B35FCB}">
      <dgm:prSet custT="1"/>
      <dgm:spPr/>
      <dgm:t>
        <a:bodyPr/>
        <a:lstStyle/>
        <a:p>
          <a:pPr rtl="0"/>
          <a:r>
            <a:rPr lang="en-US" sz="2400" baseline="0" dirty="0" smtClean="0"/>
            <a:t>Motivation </a:t>
          </a:r>
        </a:p>
        <a:p>
          <a:pPr rtl="0"/>
          <a:r>
            <a:rPr lang="en-US" sz="2400" baseline="0" dirty="0" smtClean="0"/>
            <a:t>is key</a:t>
          </a:r>
          <a:endParaRPr lang="en-US" sz="2400" dirty="0"/>
        </a:p>
      </dgm:t>
    </dgm:pt>
    <dgm:pt modelId="{1F2D4501-507E-2D4B-8218-18ECED14FFE9}" type="parTrans" cxnId="{661F65AE-01AA-3A4C-BA52-D6FB907E7A29}">
      <dgm:prSet/>
      <dgm:spPr/>
      <dgm:t>
        <a:bodyPr/>
        <a:lstStyle/>
        <a:p>
          <a:endParaRPr lang="en-US"/>
        </a:p>
      </dgm:t>
    </dgm:pt>
    <dgm:pt modelId="{F697CFFA-2A0C-E045-8792-26A9A71B4BE0}" type="sibTrans" cxnId="{661F65AE-01AA-3A4C-BA52-D6FB907E7A29}">
      <dgm:prSet/>
      <dgm:spPr/>
      <dgm:t>
        <a:bodyPr/>
        <a:lstStyle/>
        <a:p>
          <a:endParaRPr lang="en-US"/>
        </a:p>
      </dgm:t>
    </dgm:pt>
    <dgm:pt modelId="{E5F16E8C-BAF2-E643-B6BF-14AFE4454D96}">
      <dgm:prSet custT="1"/>
      <dgm:spPr/>
      <dgm:t>
        <a:bodyPr/>
        <a:lstStyle/>
        <a:p>
          <a:pPr rtl="0"/>
          <a:r>
            <a:rPr lang="en-US" sz="2400" i="1" baseline="0" dirty="0" smtClean="0"/>
            <a:t>Once we know WHY </a:t>
          </a:r>
        </a:p>
        <a:p>
          <a:pPr rtl="0"/>
          <a:r>
            <a:rPr lang="en-US" sz="2400" i="1" baseline="0" dirty="0" smtClean="0"/>
            <a:t>we’ll find a WAY.</a:t>
          </a:r>
          <a:endParaRPr lang="en-US" sz="2400" dirty="0"/>
        </a:p>
      </dgm:t>
    </dgm:pt>
    <dgm:pt modelId="{BC8355C7-8970-4F4E-B7B3-597132F366EA}" type="parTrans" cxnId="{4EC7A147-66DD-3645-AECB-22F7838BF1D1}">
      <dgm:prSet/>
      <dgm:spPr/>
      <dgm:t>
        <a:bodyPr/>
        <a:lstStyle/>
        <a:p>
          <a:endParaRPr lang="en-US"/>
        </a:p>
      </dgm:t>
    </dgm:pt>
    <dgm:pt modelId="{A7A2320D-CA15-A943-BE23-CC72B68CD4C1}" type="sibTrans" cxnId="{4EC7A147-66DD-3645-AECB-22F7838BF1D1}">
      <dgm:prSet/>
      <dgm:spPr/>
      <dgm:t>
        <a:bodyPr/>
        <a:lstStyle/>
        <a:p>
          <a:endParaRPr lang="en-US"/>
        </a:p>
      </dgm:t>
    </dgm:pt>
    <dgm:pt modelId="{907D257F-D3B3-C946-AB59-424F9594B2C0}">
      <dgm:prSet/>
      <dgm:spPr/>
      <dgm:t>
        <a:bodyPr/>
        <a:lstStyle/>
        <a:p>
          <a:pPr rtl="0"/>
          <a:r>
            <a:rPr lang="en-US" baseline="0" dirty="0" smtClean="0"/>
            <a:t>What does the Bible say about sharing our faith? </a:t>
          </a:r>
          <a:endParaRPr lang="en-US" dirty="0"/>
        </a:p>
      </dgm:t>
    </dgm:pt>
    <dgm:pt modelId="{67BB5D7D-DC44-1042-B4E5-412C21A5D27D}" type="parTrans" cxnId="{B83D0925-ECC8-D74C-B5E2-C1AD83C11A81}">
      <dgm:prSet/>
      <dgm:spPr/>
      <dgm:t>
        <a:bodyPr/>
        <a:lstStyle/>
        <a:p>
          <a:endParaRPr lang="en-US"/>
        </a:p>
      </dgm:t>
    </dgm:pt>
    <dgm:pt modelId="{FEA471A5-E876-064A-8DB2-3ABCBBDABC81}" type="sibTrans" cxnId="{B83D0925-ECC8-D74C-B5E2-C1AD83C11A81}">
      <dgm:prSet/>
      <dgm:spPr/>
      <dgm:t>
        <a:bodyPr/>
        <a:lstStyle/>
        <a:p>
          <a:endParaRPr lang="en-US"/>
        </a:p>
      </dgm:t>
    </dgm:pt>
    <dgm:pt modelId="{B69FB32D-4368-3B41-99FC-094CB054DB54}" type="pres">
      <dgm:prSet presAssocID="{A69E4092-5E71-4545-8EDB-7CD428F60984}" presName="CompostProcess" presStyleCnt="0">
        <dgm:presLayoutVars>
          <dgm:dir/>
          <dgm:resizeHandles val="exact"/>
        </dgm:presLayoutVars>
      </dgm:prSet>
      <dgm:spPr/>
      <dgm:t>
        <a:bodyPr/>
        <a:lstStyle/>
        <a:p>
          <a:endParaRPr lang="en-US"/>
        </a:p>
      </dgm:t>
    </dgm:pt>
    <dgm:pt modelId="{36C870D4-1806-9F4A-A2B9-36FE0C7FD2E9}" type="pres">
      <dgm:prSet presAssocID="{A69E4092-5E71-4545-8EDB-7CD428F60984}" presName="arrow" presStyleLbl="bgShp" presStyleIdx="0" presStyleCnt="1" custScaleX="84454" custLinFactNeighborX="-10920"/>
      <dgm:spPr/>
    </dgm:pt>
    <dgm:pt modelId="{273E2403-E032-2442-A228-8FAC63E90611}" type="pres">
      <dgm:prSet presAssocID="{A69E4092-5E71-4545-8EDB-7CD428F60984}" presName="linearProcess" presStyleCnt="0"/>
      <dgm:spPr/>
    </dgm:pt>
    <dgm:pt modelId="{14B89C6D-6B8F-3049-9897-41F0E9835E3C}" type="pres">
      <dgm:prSet presAssocID="{A1B32378-B76A-3340-A688-D67821B35FCB}" presName="textNode" presStyleLbl="node1" presStyleIdx="0" presStyleCnt="3" custScaleX="57622" custScaleY="109199" custLinFactX="-2102" custLinFactNeighborX="-100000" custLinFactNeighborY="863">
        <dgm:presLayoutVars>
          <dgm:bulletEnabled val="1"/>
        </dgm:presLayoutVars>
      </dgm:prSet>
      <dgm:spPr/>
      <dgm:t>
        <a:bodyPr/>
        <a:lstStyle/>
        <a:p>
          <a:endParaRPr lang="en-US"/>
        </a:p>
      </dgm:t>
    </dgm:pt>
    <dgm:pt modelId="{A1AAE324-BC38-424F-8563-09237F7DE213}" type="pres">
      <dgm:prSet presAssocID="{F697CFFA-2A0C-E045-8792-26A9A71B4BE0}" presName="sibTrans" presStyleCnt="0"/>
      <dgm:spPr/>
    </dgm:pt>
    <dgm:pt modelId="{214197E0-B23E-114C-A256-DC275E925091}" type="pres">
      <dgm:prSet presAssocID="{E5F16E8C-BAF2-E643-B6BF-14AFE4454D96}" presName="textNode" presStyleLbl="node1" presStyleIdx="1" presStyleCnt="3" custScaleX="100573" custScaleY="109199" custLinFactX="-3626" custLinFactNeighborX="-100000" custLinFactNeighborY="-864">
        <dgm:presLayoutVars>
          <dgm:bulletEnabled val="1"/>
        </dgm:presLayoutVars>
      </dgm:prSet>
      <dgm:spPr/>
      <dgm:t>
        <a:bodyPr/>
        <a:lstStyle/>
        <a:p>
          <a:endParaRPr lang="en-US"/>
        </a:p>
      </dgm:t>
    </dgm:pt>
    <dgm:pt modelId="{62FD7978-D48B-184E-ABC6-D804FC9CA2DE}" type="pres">
      <dgm:prSet presAssocID="{A7A2320D-CA15-A943-BE23-CC72B68CD4C1}" presName="sibTrans" presStyleCnt="0"/>
      <dgm:spPr/>
    </dgm:pt>
    <dgm:pt modelId="{ED47D19D-3A50-4842-B8EB-F66FC7351DD6}" type="pres">
      <dgm:prSet presAssocID="{907D257F-D3B3-C946-AB59-424F9594B2C0}" presName="textNode" presStyleLbl="node1" presStyleIdx="2" presStyleCnt="3" custScaleX="77131" custScaleY="181729">
        <dgm:presLayoutVars>
          <dgm:bulletEnabled val="1"/>
        </dgm:presLayoutVars>
      </dgm:prSet>
      <dgm:spPr/>
      <dgm:t>
        <a:bodyPr/>
        <a:lstStyle/>
        <a:p>
          <a:endParaRPr lang="en-US"/>
        </a:p>
      </dgm:t>
    </dgm:pt>
  </dgm:ptLst>
  <dgm:cxnLst>
    <dgm:cxn modelId="{4EC7A147-66DD-3645-AECB-22F7838BF1D1}" srcId="{A69E4092-5E71-4545-8EDB-7CD428F60984}" destId="{E5F16E8C-BAF2-E643-B6BF-14AFE4454D96}" srcOrd="1" destOrd="0" parTransId="{BC8355C7-8970-4F4E-B7B3-597132F366EA}" sibTransId="{A7A2320D-CA15-A943-BE23-CC72B68CD4C1}"/>
    <dgm:cxn modelId="{832F4473-9B9C-C445-A3F8-DBFE718E8A1E}" type="presOf" srcId="{E5F16E8C-BAF2-E643-B6BF-14AFE4454D96}" destId="{214197E0-B23E-114C-A256-DC275E925091}" srcOrd="0" destOrd="0" presId="urn:microsoft.com/office/officeart/2005/8/layout/hProcess9"/>
    <dgm:cxn modelId="{FD9847C6-4437-3042-BBC2-03626BD64DF7}" type="presOf" srcId="{907D257F-D3B3-C946-AB59-424F9594B2C0}" destId="{ED47D19D-3A50-4842-B8EB-F66FC7351DD6}" srcOrd="0" destOrd="0" presId="urn:microsoft.com/office/officeart/2005/8/layout/hProcess9"/>
    <dgm:cxn modelId="{B83D0925-ECC8-D74C-B5E2-C1AD83C11A81}" srcId="{A69E4092-5E71-4545-8EDB-7CD428F60984}" destId="{907D257F-D3B3-C946-AB59-424F9594B2C0}" srcOrd="2" destOrd="0" parTransId="{67BB5D7D-DC44-1042-B4E5-412C21A5D27D}" sibTransId="{FEA471A5-E876-064A-8DB2-3ABCBBDABC81}"/>
    <dgm:cxn modelId="{661F65AE-01AA-3A4C-BA52-D6FB907E7A29}" srcId="{A69E4092-5E71-4545-8EDB-7CD428F60984}" destId="{A1B32378-B76A-3340-A688-D67821B35FCB}" srcOrd="0" destOrd="0" parTransId="{1F2D4501-507E-2D4B-8218-18ECED14FFE9}" sibTransId="{F697CFFA-2A0C-E045-8792-26A9A71B4BE0}"/>
    <dgm:cxn modelId="{436DB5E2-FA04-A649-813E-4DBC13148B20}" type="presOf" srcId="{A69E4092-5E71-4545-8EDB-7CD428F60984}" destId="{B69FB32D-4368-3B41-99FC-094CB054DB54}" srcOrd="0" destOrd="0" presId="urn:microsoft.com/office/officeart/2005/8/layout/hProcess9"/>
    <dgm:cxn modelId="{F2D2487D-963C-0D41-A742-841904E612EF}" type="presOf" srcId="{A1B32378-B76A-3340-A688-D67821B35FCB}" destId="{14B89C6D-6B8F-3049-9897-41F0E9835E3C}" srcOrd="0" destOrd="0" presId="urn:microsoft.com/office/officeart/2005/8/layout/hProcess9"/>
    <dgm:cxn modelId="{0D9C6672-0EAE-8749-A938-8681FE701054}" type="presParOf" srcId="{B69FB32D-4368-3B41-99FC-094CB054DB54}" destId="{36C870D4-1806-9F4A-A2B9-36FE0C7FD2E9}" srcOrd="0" destOrd="0" presId="urn:microsoft.com/office/officeart/2005/8/layout/hProcess9"/>
    <dgm:cxn modelId="{DE9ED906-51AB-6446-B5AA-40DA46C2C4A2}" type="presParOf" srcId="{B69FB32D-4368-3B41-99FC-094CB054DB54}" destId="{273E2403-E032-2442-A228-8FAC63E90611}" srcOrd="1" destOrd="0" presId="urn:microsoft.com/office/officeart/2005/8/layout/hProcess9"/>
    <dgm:cxn modelId="{4FDD1E08-379B-324F-B002-2E6A36E748A5}" type="presParOf" srcId="{273E2403-E032-2442-A228-8FAC63E90611}" destId="{14B89C6D-6B8F-3049-9897-41F0E9835E3C}" srcOrd="0" destOrd="0" presId="urn:microsoft.com/office/officeart/2005/8/layout/hProcess9"/>
    <dgm:cxn modelId="{7C8CCF74-4A52-7245-A514-5244C91F6F41}" type="presParOf" srcId="{273E2403-E032-2442-A228-8FAC63E90611}" destId="{A1AAE324-BC38-424F-8563-09237F7DE213}" srcOrd="1" destOrd="0" presId="urn:microsoft.com/office/officeart/2005/8/layout/hProcess9"/>
    <dgm:cxn modelId="{B26B075C-975C-8648-916C-AF374F52A8F6}" type="presParOf" srcId="{273E2403-E032-2442-A228-8FAC63E90611}" destId="{214197E0-B23E-114C-A256-DC275E925091}" srcOrd="2" destOrd="0" presId="urn:microsoft.com/office/officeart/2005/8/layout/hProcess9"/>
    <dgm:cxn modelId="{A47CAD24-F072-1A4D-B3DA-AADDBA739C4D}" type="presParOf" srcId="{273E2403-E032-2442-A228-8FAC63E90611}" destId="{62FD7978-D48B-184E-ABC6-D804FC9CA2DE}" srcOrd="3" destOrd="0" presId="urn:microsoft.com/office/officeart/2005/8/layout/hProcess9"/>
    <dgm:cxn modelId="{115CAA0B-205E-494E-B4D8-4C6781BD84CD}" type="presParOf" srcId="{273E2403-E032-2442-A228-8FAC63E90611}" destId="{ED47D19D-3A50-4842-B8EB-F66FC7351DD6}"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889898B-2ACC-0547-BE5E-47C60C91DD80}" type="doc">
      <dgm:prSet loTypeId="urn:microsoft.com/office/officeart/2005/8/layout/chevron2" loCatId="" qsTypeId="urn:microsoft.com/office/officeart/2005/8/quickstyle/simple4" qsCatId="simple" csTypeId="urn:microsoft.com/office/officeart/2005/8/colors/accent1_2" csCatId="accent1" phldr="1"/>
      <dgm:spPr/>
      <dgm:t>
        <a:bodyPr/>
        <a:lstStyle/>
        <a:p>
          <a:endParaRPr lang="en-US"/>
        </a:p>
      </dgm:t>
    </dgm:pt>
    <dgm:pt modelId="{93C4303A-0436-6348-BF6C-79163105202A}">
      <dgm:prSet phldrT="[Text]"/>
      <dgm:spPr/>
      <dgm:t>
        <a:bodyPr/>
        <a:lstStyle/>
        <a:p>
          <a:r>
            <a:rPr lang="en-US" dirty="0" smtClean="0"/>
            <a:t>Honor</a:t>
          </a:r>
          <a:endParaRPr lang="en-US" dirty="0"/>
        </a:p>
      </dgm:t>
    </dgm:pt>
    <dgm:pt modelId="{BC9DE5CC-25E4-E843-8618-B58C2470B11C}" type="parTrans" cxnId="{555F9F9A-ED3B-7141-BE82-18553FC53ABC}">
      <dgm:prSet/>
      <dgm:spPr/>
      <dgm:t>
        <a:bodyPr/>
        <a:lstStyle/>
        <a:p>
          <a:endParaRPr lang="en-US"/>
        </a:p>
      </dgm:t>
    </dgm:pt>
    <dgm:pt modelId="{EF1D48B2-2772-D34A-9CF5-539D4B11C8BD}" type="sibTrans" cxnId="{555F9F9A-ED3B-7141-BE82-18553FC53ABC}">
      <dgm:prSet/>
      <dgm:spPr/>
      <dgm:t>
        <a:bodyPr/>
        <a:lstStyle/>
        <a:p>
          <a:endParaRPr lang="en-US"/>
        </a:p>
      </dgm:t>
    </dgm:pt>
    <dgm:pt modelId="{EDDB8D52-60FB-5342-9029-D997CDC4AC71}">
      <dgm:prSet phldrT="[Text]"/>
      <dgm:spPr/>
      <dgm:t>
        <a:bodyPr/>
        <a:lstStyle/>
        <a:p>
          <a:r>
            <a:rPr lang="en-US" dirty="0" smtClean="0"/>
            <a:t>To represent God</a:t>
          </a:r>
          <a:endParaRPr lang="en-US" dirty="0"/>
        </a:p>
      </dgm:t>
    </dgm:pt>
    <dgm:pt modelId="{26C44BB3-4258-DE41-8A8D-AD4717AF1602}" type="parTrans" cxnId="{95989E5E-F4BC-2F4A-9ABE-6BAE848A1C69}">
      <dgm:prSet/>
      <dgm:spPr/>
      <dgm:t>
        <a:bodyPr/>
        <a:lstStyle/>
        <a:p>
          <a:endParaRPr lang="en-US"/>
        </a:p>
      </dgm:t>
    </dgm:pt>
    <dgm:pt modelId="{F59D9A98-B1E8-574D-AA40-65C825046BC2}" type="sibTrans" cxnId="{95989E5E-F4BC-2F4A-9ABE-6BAE848A1C69}">
      <dgm:prSet/>
      <dgm:spPr/>
      <dgm:t>
        <a:bodyPr/>
        <a:lstStyle/>
        <a:p>
          <a:endParaRPr lang="en-US"/>
        </a:p>
      </dgm:t>
    </dgm:pt>
    <dgm:pt modelId="{FB6330CA-C07A-C648-9D11-353ACAB2F9F4}">
      <dgm:prSet phldrT="[Text]"/>
      <dgm:spPr/>
      <dgm:t>
        <a:bodyPr/>
        <a:lstStyle/>
        <a:p>
          <a:r>
            <a:rPr lang="en-US" dirty="0" smtClean="0"/>
            <a:t>To be entrusted with the Gospel message</a:t>
          </a:r>
          <a:endParaRPr lang="en-US" dirty="0"/>
        </a:p>
      </dgm:t>
    </dgm:pt>
    <dgm:pt modelId="{796AC751-0030-6440-8165-B5128F1F4947}" type="parTrans" cxnId="{B467AFD5-17BF-9D4E-8386-6505E9D1625B}">
      <dgm:prSet/>
      <dgm:spPr/>
      <dgm:t>
        <a:bodyPr/>
        <a:lstStyle/>
        <a:p>
          <a:endParaRPr lang="en-US"/>
        </a:p>
      </dgm:t>
    </dgm:pt>
    <dgm:pt modelId="{E532269C-2636-2249-B7F5-6FED9C7CB40E}" type="sibTrans" cxnId="{B467AFD5-17BF-9D4E-8386-6505E9D1625B}">
      <dgm:prSet/>
      <dgm:spPr/>
      <dgm:t>
        <a:bodyPr/>
        <a:lstStyle/>
        <a:p>
          <a:endParaRPr lang="en-US"/>
        </a:p>
      </dgm:t>
    </dgm:pt>
    <dgm:pt modelId="{3E5AAA16-B654-5947-BFA6-3C85E70F7D81}">
      <dgm:prSet phldrT="[Text]"/>
      <dgm:spPr/>
      <dgm:t>
        <a:bodyPr/>
        <a:lstStyle/>
        <a:p>
          <a:r>
            <a:rPr lang="en-US" dirty="0" smtClean="0"/>
            <a:t>Assistants</a:t>
          </a:r>
          <a:endParaRPr lang="en-US" dirty="0"/>
        </a:p>
      </dgm:t>
    </dgm:pt>
    <dgm:pt modelId="{E7479D21-F837-4A49-BF76-F5831BB1932A}" type="parTrans" cxnId="{74287F46-9611-A443-A60A-BA9940B03A8D}">
      <dgm:prSet/>
      <dgm:spPr/>
      <dgm:t>
        <a:bodyPr/>
        <a:lstStyle/>
        <a:p>
          <a:endParaRPr lang="en-US"/>
        </a:p>
      </dgm:t>
    </dgm:pt>
    <dgm:pt modelId="{17D65BEB-5AE0-3A43-9C3F-EBC94FEEF6B1}" type="sibTrans" cxnId="{74287F46-9611-A443-A60A-BA9940B03A8D}">
      <dgm:prSet/>
      <dgm:spPr/>
      <dgm:t>
        <a:bodyPr/>
        <a:lstStyle/>
        <a:p>
          <a:endParaRPr lang="en-US"/>
        </a:p>
      </dgm:t>
    </dgm:pt>
    <dgm:pt modelId="{B943E8CF-09F1-F947-ADC0-52F169E7CBE6}">
      <dgm:prSet phldrT="[Text]"/>
      <dgm:spPr/>
      <dgm:t>
        <a:bodyPr/>
        <a:lstStyle/>
        <a:p>
          <a:r>
            <a:rPr lang="en-US" dirty="0" smtClean="0"/>
            <a:t>Helping others realize their need of the Savior Jesus</a:t>
          </a:r>
          <a:endParaRPr lang="en-US" dirty="0"/>
        </a:p>
      </dgm:t>
    </dgm:pt>
    <dgm:pt modelId="{6FE43380-7AD2-244D-BCBD-9BE48B333296}" type="parTrans" cxnId="{B7B3BCE9-9C4E-C843-BA19-CF4990C85D0A}">
      <dgm:prSet/>
      <dgm:spPr/>
      <dgm:t>
        <a:bodyPr/>
        <a:lstStyle/>
        <a:p>
          <a:endParaRPr lang="en-US"/>
        </a:p>
      </dgm:t>
    </dgm:pt>
    <dgm:pt modelId="{83DA14AB-FDF9-D24B-9A18-2C7FB709B067}" type="sibTrans" cxnId="{B7B3BCE9-9C4E-C843-BA19-CF4990C85D0A}">
      <dgm:prSet/>
      <dgm:spPr/>
      <dgm:t>
        <a:bodyPr/>
        <a:lstStyle/>
        <a:p>
          <a:endParaRPr lang="en-US"/>
        </a:p>
      </dgm:t>
    </dgm:pt>
    <dgm:pt modelId="{71FD2118-C031-C049-A5AF-EDA615014467}">
      <dgm:prSet phldrT="[Text]"/>
      <dgm:spPr/>
      <dgm:t>
        <a:bodyPr/>
        <a:lstStyle/>
        <a:p>
          <a:r>
            <a:rPr lang="en-US" dirty="0" smtClean="0"/>
            <a:t>Helping to rescue them </a:t>
          </a:r>
          <a:r>
            <a:rPr lang="en-US" dirty="0" smtClean="0"/>
            <a:t>from </a:t>
          </a:r>
          <a:r>
            <a:rPr lang="en-US" dirty="0" smtClean="0"/>
            <a:t>an eternity apart from God</a:t>
          </a:r>
          <a:endParaRPr lang="en-US" dirty="0"/>
        </a:p>
      </dgm:t>
    </dgm:pt>
    <dgm:pt modelId="{D56774AF-9888-6343-9254-425B476D5B35}" type="parTrans" cxnId="{70F49C70-0E47-5A4A-A532-8DAABE08F7DC}">
      <dgm:prSet/>
      <dgm:spPr/>
      <dgm:t>
        <a:bodyPr/>
        <a:lstStyle/>
        <a:p>
          <a:endParaRPr lang="en-US"/>
        </a:p>
      </dgm:t>
    </dgm:pt>
    <dgm:pt modelId="{6E780C8C-CC93-1949-82B3-44A9268B0991}" type="sibTrans" cxnId="{70F49C70-0E47-5A4A-A532-8DAABE08F7DC}">
      <dgm:prSet/>
      <dgm:spPr/>
      <dgm:t>
        <a:bodyPr/>
        <a:lstStyle/>
        <a:p>
          <a:endParaRPr lang="en-US"/>
        </a:p>
      </dgm:t>
    </dgm:pt>
    <dgm:pt modelId="{06AE326F-1DDE-0547-8F51-D0BF901F92F5}" type="pres">
      <dgm:prSet presAssocID="{7889898B-2ACC-0547-BE5E-47C60C91DD80}" presName="linearFlow" presStyleCnt="0">
        <dgm:presLayoutVars>
          <dgm:dir/>
          <dgm:animLvl val="lvl"/>
          <dgm:resizeHandles val="exact"/>
        </dgm:presLayoutVars>
      </dgm:prSet>
      <dgm:spPr/>
      <dgm:t>
        <a:bodyPr/>
        <a:lstStyle/>
        <a:p>
          <a:endParaRPr lang="en-US"/>
        </a:p>
      </dgm:t>
    </dgm:pt>
    <dgm:pt modelId="{B065042B-143D-BD4C-AEF3-2388355E1536}" type="pres">
      <dgm:prSet presAssocID="{93C4303A-0436-6348-BF6C-79163105202A}" presName="composite" presStyleCnt="0"/>
      <dgm:spPr/>
    </dgm:pt>
    <dgm:pt modelId="{306F6E4D-934F-534D-9BBF-2D7088584465}" type="pres">
      <dgm:prSet presAssocID="{93C4303A-0436-6348-BF6C-79163105202A}" presName="parentText" presStyleLbl="alignNode1" presStyleIdx="0" presStyleCnt="2">
        <dgm:presLayoutVars>
          <dgm:chMax val="1"/>
          <dgm:bulletEnabled val="1"/>
        </dgm:presLayoutVars>
      </dgm:prSet>
      <dgm:spPr/>
      <dgm:t>
        <a:bodyPr/>
        <a:lstStyle/>
        <a:p>
          <a:endParaRPr lang="en-US"/>
        </a:p>
      </dgm:t>
    </dgm:pt>
    <dgm:pt modelId="{1E62E355-C91E-4B4F-92A2-866092D02ED3}" type="pres">
      <dgm:prSet presAssocID="{93C4303A-0436-6348-BF6C-79163105202A}" presName="descendantText" presStyleLbl="alignAcc1" presStyleIdx="0" presStyleCnt="2">
        <dgm:presLayoutVars>
          <dgm:bulletEnabled val="1"/>
        </dgm:presLayoutVars>
      </dgm:prSet>
      <dgm:spPr/>
      <dgm:t>
        <a:bodyPr/>
        <a:lstStyle/>
        <a:p>
          <a:endParaRPr lang="en-US"/>
        </a:p>
      </dgm:t>
    </dgm:pt>
    <dgm:pt modelId="{3FA33E31-BCD2-1C41-9352-41DDFD4E6AA9}" type="pres">
      <dgm:prSet presAssocID="{EF1D48B2-2772-D34A-9CF5-539D4B11C8BD}" presName="sp" presStyleCnt="0"/>
      <dgm:spPr/>
    </dgm:pt>
    <dgm:pt modelId="{F2DC0979-F4CB-5C4D-904C-8D3F1C04397D}" type="pres">
      <dgm:prSet presAssocID="{3E5AAA16-B654-5947-BFA6-3C85E70F7D81}" presName="composite" presStyleCnt="0"/>
      <dgm:spPr/>
    </dgm:pt>
    <dgm:pt modelId="{AA9C379A-DCE2-D545-B62B-8DD993AF16DB}" type="pres">
      <dgm:prSet presAssocID="{3E5AAA16-B654-5947-BFA6-3C85E70F7D81}" presName="parentText" presStyleLbl="alignNode1" presStyleIdx="1" presStyleCnt="2">
        <dgm:presLayoutVars>
          <dgm:chMax val="1"/>
          <dgm:bulletEnabled val="1"/>
        </dgm:presLayoutVars>
      </dgm:prSet>
      <dgm:spPr/>
      <dgm:t>
        <a:bodyPr/>
        <a:lstStyle/>
        <a:p>
          <a:endParaRPr lang="en-US"/>
        </a:p>
      </dgm:t>
    </dgm:pt>
    <dgm:pt modelId="{5094B093-E992-9148-86CE-1F046DADC5F2}" type="pres">
      <dgm:prSet presAssocID="{3E5AAA16-B654-5947-BFA6-3C85E70F7D81}" presName="descendantText" presStyleLbl="alignAcc1" presStyleIdx="1" presStyleCnt="2">
        <dgm:presLayoutVars>
          <dgm:bulletEnabled val="1"/>
        </dgm:presLayoutVars>
      </dgm:prSet>
      <dgm:spPr/>
      <dgm:t>
        <a:bodyPr/>
        <a:lstStyle/>
        <a:p>
          <a:endParaRPr lang="en-US"/>
        </a:p>
      </dgm:t>
    </dgm:pt>
  </dgm:ptLst>
  <dgm:cxnLst>
    <dgm:cxn modelId="{555F9F9A-ED3B-7141-BE82-18553FC53ABC}" srcId="{7889898B-2ACC-0547-BE5E-47C60C91DD80}" destId="{93C4303A-0436-6348-BF6C-79163105202A}" srcOrd="0" destOrd="0" parTransId="{BC9DE5CC-25E4-E843-8618-B58C2470B11C}" sibTransId="{EF1D48B2-2772-D34A-9CF5-539D4B11C8BD}"/>
    <dgm:cxn modelId="{70F49C70-0E47-5A4A-A532-8DAABE08F7DC}" srcId="{3E5AAA16-B654-5947-BFA6-3C85E70F7D81}" destId="{71FD2118-C031-C049-A5AF-EDA615014467}" srcOrd="1" destOrd="0" parTransId="{D56774AF-9888-6343-9254-425B476D5B35}" sibTransId="{6E780C8C-CC93-1949-82B3-44A9268B0991}"/>
    <dgm:cxn modelId="{95989E5E-F4BC-2F4A-9ABE-6BAE848A1C69}" srcId="{93C4303A-0436-6348-BF6C-79163105202A}" destId="{EDDB8D52-60FB-5342-9029-D997CDC4AC71}" srcOrd="0" destOrd="0" parTransId="{26C44BB3-4258-DE41-8A8D-AD4717AF1602}" sibTransId="{F59D9A98-B1E8-574D-AA40-65C825046BC2}"/>
    <dgm:cxn modelId="{B7B3BCE9-9C4E-C843-BA19-CF4990C85D0A}" srcId="{3E5AAA16-B654-5947-BFA6-3C85E70F7D81}" destId="{B943E8CF-09F1-F947-ADC0-52F169E7CBE6}" srcOrd="0" destOrd="0" parTransId="{6FE43380-7AD2-244D-BCBD-9BE48B333296}" sibTransId="{83DA14AB-FDF9-D24B-9A18-2C7FB709B067}"/>
    <dgm:cxn modelId="{7C2C9AE9-43A3-E840-804D-DB361061FA17}" type="presOf" srcId="{B943E8CF-09F1-F947-ADC0-52F169E7CBE6}" destId="{5094B093-E992-9148-86CE-1F046DADC5F2}" srcOrd="0" destOrd="0" presId="urn:microsoft.com/office/officeart/2005/8/layout/chevron2"/>
    <dgm:cxn modelId="{2257BEEA-F786-3949-BC21-36EF64C684C0}" type="presOf" srcId="{71FD2118-C031-C049-A5AF-EDA615014467}" destId="{5094B093-E992-9148-86CE-1F046DADC5F2}" srcOrd="0" destOrd="1" presId="urn:microsoft.com/office/officeart/2005/8/layout/chevron2"/>
    <dgm:cxn modelId="{74421320-1252-D84F-B9CA-002ED9A6A153}" type="presOf" srcId="{FB6330CA-C07A-C648-9D11-353ACAB2F9F4}" destId="{1E62E355-C91E-4B4F-92A2-866092D02ED3}" srcOrd="0" destOrd="1" presId="urn:microsoft.com/office/officeart/2005/8/layout/chevron2"/>
    <dgm:cxn modelId="{A11908ED-F194-8142-AB25-F988ABC57556}" type="presOf" srcId="{3E5AAA16-B654-5947-BFA6-3C85E70F7D81}" destId="{AA9C379A-DCE2-D545-B62B-8DD993AF16DB}" srcOrd="0" destOrd="0" presId="urn:microsoft.com/office/officeart/2005/8/layout/chevron2"/>
    <dgm:cxn modelId="{028F0DB9-A75B-7141-A8EA-45F65B98EFFE}" type="presOf" srcId="{EDDB8D52-60FB-5342-9029-D997CDC4AC71}" destId="{1E62E355-C91E-4B4F-92A2-866092D02ED3}" srcOrd="0" destOrd="0" presId="urn:microsoft.com/office/officeart/2005/8/layout/chevron2"/>
    <dgm:cxn modelId="{FFE71AD1-ECFB-0342-8340-28C7DE00867F}" type="presOf" srcId="{7889898B-2ACC-0547-BE5E-47C60C91DD80}" destId="{06AE326F-1DDE-0547-8F51-D0BF901F92F5}" srcOrd="0" destOrd="0" presId="urn:microsoft.com/office/officeart/2005/8/layout/chevron2"/>
    <dgm:cxn modelId="{8D1F6B05-3375-C24A-9308-4340FDFC108D}" type="presOf" srcId="{93C4303A-0436-6348-BF6C-79163105202A}" destId="{306F6E4D-934F-534D-9BBF-2D7088584465}" srcOrd="0" destOrd="0" presId="urn:microsoft.com/office/officeart/2005/8/layout/chevron2"/>
    <dgm:cxn modelId="{74287F46-9611-A443-A60A-BA9940B03A8D}" srcId="{7889898B-2ACC-0547-BE5E-47C60C91DD80}" destId="{3E5AAA16-B654-5947-BFA6-3C85E70F7D81}" srcOrd="1" destOrd="0" parTransId="{E7479D21-F837-4A49-BF76-F5831BB1932A}" sibTransId="{17D65BEB-5AE0-3A43-9C3F-EBC94FEEF6B1}"/>
    <dgm:cxn modelId="{B467AFD5-17BF-9D4E-8386-6505E9D1625B}" srcId="{93C4303A-0436-6348-BF6C-79163105202A}" destId="{FB6330CA-C07A-C648-9D11-353ACAB2F9F4}" srcOrd="1" destOrd="0" parTransId="{796AC751-0030-6440-8165-B5128F1F4947}" sibTransId="{E532269C-2636-2249-B7F5-6FED9C7CB40E}"/>
    <dgm:cxn modelId="{A81691AE-F2FE-2943-9402-147DA06B701D}" type="presParOf" srcId="{06AE326F-1DDE-0547-8F51-D0BF901F92F5}" destId="{B065042B-143D-BD4C-AEF3-2388355E1536}" srcOrd="0" destOrd="0" presId="urn:microsoft.com/office/officeart/2005/8/layout/chevron2"/>
    <dgm:cxn modelId="{01DC0C45-9E4D-894F-87A8-424193899711}" type="presParOf" srcId="{B065042B-143D-BD4C-AEF3-2388355E1536}" destId="{306F6E4D-934F-534D-9BBF-2D7088584465}" srcOrd="0" destOrd="0" presId="urn:microsoft.com/office/officeart/2005/8/layout/chevron2"/>
    <dgm:cxn modelId="{44D38E1E-4C41-6D4C-8738-FC56C7BA2FAC}" type="presParOf" srcId="{B065042B-143D-BD4C-AEF3-2388355E1536}" destId="{1E62E355-C91E-4B4F-92A2-866092D02ED3}" srcOrd="1" destOrd="0" presId="urn:microsoft.com/office/officeart/2005/8/layout/chevron2"/>
    <dgm:cxn modelId="{D75C6637-10F9-1B4C-A9B3-4A795F333023}" type="presParOf" srcId="{06AE326F-1DDE-0547-8F51-D0BF901F92F5}" destId="{3FA33E31-BCD2-1C41-9352-41DDFD4E6AA9}" srcOrd="1" destOrd="0" presId="urn:microsoft.com/office/officeart/2005/8/layout/chevron2"/>
    <dgm:cxn modelId="{FBB5A921-9D4F-BB4F-883B-5A2AB6BBBA62}" type="presParOf" srcId="{06AE326F-1DDE-0547-8F51-D0BF901F92F5}" destId="{F2DC0979-F4CB-5C4D-904C-8D3F1C04397D}" srcOrd="2" destOrd="0" presId="urn:microsoft.com/office/officeart/2005/8/layout/chevron2"/>
    <dgm:cxn modelId="{5031266D-7369-DE46-AF09-0B1661C517FE}" type="presParOf" srcId="{F2DC0979-F4CB-5C4D-904C-8D3F1C04397D}" destId="{AA9C379A-DCE2-D545-B62B-8DD993AF16DB}" srcOrd="0" destOrd="0" presId="urn:microsoft.com/office/officeart/2005/8/layout/chevron2"/>
    <dgm:cxn modelId="{36633F71-43D9-934C-A457-CEBDB0B8275E}" type="presParOf" srcId="{F2DC0979-F4CB-5C4D-904C-8D3F1C04397D}" destId="{5094B093-E992-9148-86CE-1F046DADC5F2}"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9132F9B-0E49-7748-91C5-446AA8025471}" type="doc">
      <dgm:prSet loTypeId="urn:microsoft.com/office/officeart/2008/layout/LinedList" loCatId="" qsTypeId="urn:microsoft.com/office/officeart/2005/8/quickstyle/simple4" qsCatId="simple" csTypeId="urn:microsoft.com/office/officeart/2005/8/colors/accent1_2" csCatId="accent1" phldr="1"/>
      <dgm:spPr/>
      <dgm:t>
        <a:bodyPr/>
        <a:lstStyle/>
        <a:p>
          <a:endParaRPr lang="en-US"/>
        </a:p>
      </dgm:t>
    </dgm:pt>
    <dgm:pt modelId="{9C7F4A99-EF04-DF40-B9F1-E12489FE1F1A}">
      <dgm:prSet custT="1"/>
      <dgm:spPr/>
      <dgm:t>
        <a:bodyPr/>
        <a:lstStyle/>
        <a:p>
          <a:pPr rtl="0"/>
          <a:r>
            <a:rPr lang="en-US" sz="2400" i="1" baseline="0" dirty="0" smtClean="0"/>
            <a:t>For I am </a:t>
          </a:r>
          <a:r>
            <a:rPr lang="en-US" sz="2400" i="1" u="sng" baseline="0" dirty="0" smtClean="0"/>
            <a:t>not ashamed</a:t>
          </a:r>
          <a:r>
            <a:rPr lang="en-US" sz="2400" i="1" baseline="0" dirty="0" smtClean="0"/>
            <a:t> of the gospel, because it is the power of God that brings salvation to everyone who believes...   </a:t>
          </a:r>
          <a:r>
            <a:rPr lang="en-US" sz="2000" baseline="0" dirty="0" smtClean="0"/>
            <a:t>Romans 1:16 </a:t>
          </a:r>
          <a:endParaRPr lang="en-US" sz="2000" dirty="0"/>
        </a:p>
      </dgm:t>
    </dgm:pt>
    <dgm:pt modelId="{9E698E20-AD19-B544-A6C8-8B6F3F1E0F3E}" type="parTrans" cxnId="{F5AF0992-1CF4-C449-AD0F-C311A9E451EA}">
      <dgm:prSet/>
      <dgm:spPr/>
      <dgm:t>
        <a:bodyPr/>
        <a:lstStyle/>
        <a:p>
          <a:endParaRPr lang="en-US"/>
        </a:p>
      </dgm:t>
    </dgm:pt>
    <dgm:pt modelId="{F4273358-4C9B-EC44-B8B6-7F7713127810}" type="sibTrans" cxnId="{F5AF0992-1CF4-C449-AD0F-C311A9E451EA}">
      <dgm:prSet/>
      <dgm:spPr/>
      <dgm:t>
        <a:bodyPr/>
        <a:lstStyle/>
        <a:p>
          <a:endParaRPr lang="en-US"/>
        </a:p>
      </dgm:t>
    </dgm:pt>
    <dgm:pt modelId="{C161EE03-BF9C-F944-A915-47F2E4DE41AA}">
      <dgm:prSet custT="1"/>
      <dgm:spPr/>
      <dgm:t>
        <a:bodyPr/>
        <a:lstStyle/>
        <a:p>
          <a:pPr rtl="0"/>
          <a:r>
            <a:rPr lang="en-US" sz="2400" baseline="0" dirty="0" smtClean="0"/>
            <a:t>Not ashamed because:</a:t>
          </a:r>
          <a:endParaRPr lang="en-US" sz="2400" dirty="0"/>
        </a:p>
      </dgm:t>
    </dgm:pt>
    <dgm:pt modelId="{F91B8A99-E7E7-D34F-848B-E1E5493EC792}" type="parTrans" cxnId="{76621DEE-9E14-3A47-A01E-A2E443F7F7AE}">
      <dgm:prSet/>
      <dgm:spPr/>
      <dgm:t>
        <a:bodyPr/>
        <a:lstStyle/>
        <a:p>
          <a:endParaRPr lang="en-US"/>
        </a:p>
      </dgm:t>
    </dgm:pt>
    <dgm:pt modelId="{5BBE1A2A-B60E-4244-8029-3A72375BF05D}" type="sibTrans" cxnId="{76621DEE-9E14-3A47-A01E-A2E443F7F7AE}">
      <dgm:prSet/>
      <dgm:spPr/>
      <dgm:t>
        <a:bodyPr/>
        <a:lstStyle/>
        <a:p>
          <a:endParaRPr lang="en-US"/>
        </a:p>
      </dgm:t>
    </dgm:pt>
    <dgm:pt modelId="{E8178ECD-BC54-7D40-9E41-77207B2DD14C}">
      <dgm:prSet custT="1"/>
      <dgm:spPr/>
      <dgm:t>
        <a:bodyPr/>
        <a:lstStyle/>
        <a:p>
          <a:pPr rtl="0"/>
          <a:r>
            <a:rPr lang="en-US" sz="2400" baseline="0" dirty="0" smtClean="0"/>
            <a:t>The difference it’s made in our lives</a:t>
          </a:r>
          <a:endParaRPr lang="en-US" sz="2400" dirty="0"/>
        </a:p>
      </dgm:t>
    </dgm:pt>
    <dgm:pt modelId="{CD4ECE24-B92C-A94B-8803-767A1F19AE48}" type="parTrans" cxnId="{665BAE5B-C700-7E46-A5E6-FA06A3815899}">
      <dgm:prSet/>
      <dgm:spPr/>
      <dgm:t>
        <a:bodyPr/>
        <a:lstStyle/>
        <a:p>
          <a:endParaRPr lang="en-US"/>
        </a:p>
      </dgm:t>
    </dgm:pt>
    <dgm:pt modelId="{A26CDAD9-CED7-3F4D-953E-D02F2F469E35}" type="sibTrans" cxnId="{665BAE5B-C700-7E46-A5E6-FA06A3815899}">
      <dgm:prSet/>
      <dgm:spPr/>
      <dgm:t>
        <a:bodyPr/>
        <a:lstStyle/>
        <a:p>
          <a:endParaRPr lang="en-US"/>
        </a:p>
      </dgm:t>
    </dgm:pt>
    <dgm:pt modelId="{7C759D21-06D8-2646-83D5-39D62659880A}">
      <dgm:prSet custT="1"/>
      <dgm:spPr/>
      <dgm:t>
        <a:bodyPr/>
        <a:lstStyle/>
        <a:p>
          <a:pPr rtl="0"/>
          <a:r>
            <a:rPr lang="en-US" sz="2400" baseline="0" dirty="0" smtClean="0"/>
            <a:t>His love compels us</a:t>
          </a:r>
          <a:endParaRPr lang="en-US" sz="2400" dirty="0"/>
        </a:p>
      </dgm:t>
    </dgm:pt>
    <dgm:pt modelId="{36333CD9-3648-7F43-8CC4-B30B49392A25}" type="parTrans" cxnId="{528F260F-AF86-CC41-820A-ADF94D82C512}">
      <dgm:prSet/>
      <dgm:spPr/>
      <dgm:t>
        <a:bodyPr/>
        <a:lstStyle/>
        <a:p>
          <a:endParaRPr lang="en-US"/>
        </a:p>
      </dgm:t>
    </dgm:pt>
    <dgm:pt modelId="{F4B07D57-CC1B-1047-8495-657FEC649A55}" type="sibTrans" cxnId="{528F260F-AF86-CC41-820A-ADF94D82C512}">
      <dgm:prSet/>
      <dgm:spPr/>
      <dgm:t>
        <a:bodyPr/>
        <a:lstStyle/>
        <a:p>
          <a:endParaRPr lang="en-US"/>
        </a:p>
      </dgm:t>
    </dgm:pt>
    <dgm:pt modelId="{BA282125-1D75-D04A-AD24-9029437EC343}">
      <dgm:prSet custT="1"/>
      <dgm:spPr/>
      <dgm:t>
        <a:bodyPr/>
        <a:lstStyle/>
        <a:p>
          <a:pPr rtl="0"/>
          <a:r>
            <a:rPr lang="en-US" sz="2400" baseline="0" dirty="0" smtClean="0"/>
            <a:t>It allows the message to impact their lives</a:t>
          </a:r>
          <a:endParaRPr lang="en-US" sz="2400" dirty="0"/>
        </a:p>
      </dgm:t>
    </dgm:pt>
    <dgm:pt modelId="{963E7BEA-EC80-1942-81BD-117120F0629F}" type="parTrans" cxnId="{A5F107AD-0BF7-324F-95D7-D58F81972257}">
      <dgm:prSet/>
      <dgm:spPr/>
      <dgm:t>
        <a:bodyPr/>
        <a:lstStyle/>
        <a:p>
          <a:endParaRPr lang="en-US"/>
        </a:p>
      </dgm:t>
    </dgm:pt>
    <dgm:pt modelId="{91AAAF70-10DC-9E4D-8D94-B1CEC98FB717}" type="sibTrans" cxnId="{A5F107AD-0BF7-324F-95D7-D58F81972257}">
      <dgm:prSet/>
      <dgm:spPr/>
      <dgm:t>
        <a:bodyPr/>
        <a:lstStyle/>
        <a:p>
          <a:endParaRPr lang="en-US"/>
        </a:p>
      </dgm:t>
    </dgm:pt>
    <dgm:pt modelId="{1138D0A6-68BD-6B46-8A26-C64A46A4D971}" type="pres">
      <dgm:prSet presAssocID="{79132F9B-0E49-7748-91C5-446AA8025471}" presName="vert0" presStyleCnt="0">
        <dgm:presLayoutVars>
          <dgm:dir/>
          <dgm:animOne val="branch"/>
          <dgm:animLvl val="lvl"/>
        </dgm:presLayoutVars>
      </dgm:prSet>
      <dgm:spPr/>
      <dgm:t>
        <a:bodyPr/>
        <a:lstStyle/>
        <a:p>
          <a:endParaRPr lang="en-US"/>
        </a:p>
      </dgm:t>
    </dgm:pt>
    <dgm:pt modelId="{118B58BB-F81D-174F-AB23-0460EB1D3C0B}" type="pres">
      <dgm:prSet presAssocID="{9C7F4A99-EF04-DF40-B9F1-E12489FE1F1A}" presName="thickLine" presStyleLbl="alignNode1" presStyleIdx="0" presStyleCnt="2"/>
      <dgm:spPr/>
    </dgm:pt>
    <dgm:pt modelId="{A189A627-79D6-044A-9CA8-B951F902EBC3}" type="pres">
      <dgm:prSet presAssocID="{9C7F4A99-EF04-DF40-B9F1-E12489FE1F1A}" presName="horz1" presStyleCnt="0"/>
      <dgm:spPr/>
    </dgm:pt>
    <dgm:pt modelId="{7D69E8EF-C69E-614B-A866-F125F789DD39}" type="pres">
      <dgm:prSet presAssocID="{9C7F4A99-EF04-DF40-B9F1-E12489FE1F1A}" presName="tx1" presStyleLbl="revTx" presStyleIdx="0" presStyleCnt="5" custScaleX="500000" custScaleY="51715"/>
      <dgm:spPr/>
      <dgm:t>
        <a:bodyPr/>
        <a:lstStyle/>
        <a:p>
          <a:endParaRPr lang="en-US"/>
        </a:p>
      </dgm:t>
    </dgm:pt>
    <dgm:pt modelId="{4BC56FDD-020E-8B42-AE1A-CE02B8866452}" type="pres">
      <dgm:prSet presAssocID="{9C7F4A99-EF04-DF40-B9F1-E12489FE1F1A}" presName="vert1" presStyleCnt="0"/>
      <dgm:spPr/>
    </dgm:pt>
    <dgm:pt modelId="{60ED0803-4B64-1247-AF19-466F599F4363}" type="pres">
      <dgm:prSet presAssocID="{C161EE03-BF9C-F944-A915-47F2E4DE41AA}" presName="thickLine" presStyleLbl="alignNode1" presStyleIdx="1" presStyleCnt="2"/>
      <dgm:spPr/>
    </dgm:pt>
    <dgm:pt modelId="{67FDC32F-2AC8-8348-BE47-CB4486B6A7E1}" type="pres">
      <dgm:prSet presAssocID="{C161EE03-BF9C-F944-A915-47F2E4DE41AA}" presName="horz1" presStyleCnt="0"/>
      <dgm:spPr/>
    </dgm:pt>
    <dgm:pt modelId="{034C096C-9407-D64C-ACD1-55D497770A4A}" type="pres">
      <dgm:prSet presAssocID="{C161EE03-BF9C-F944-A915-47F2E4DE41AA}" presName="tx1" presStyleLbl="revTx" presStyleIdx="1" presStyleCnt="5"/>
      <dgm:spPr/>
      <dgm:t>
        <a:bodyPr/>
        <a:lstStyle/>
        <a:p>
          <a:endParaRPr lang="en-US"/>
        </a:p>
      </dgm:t>
    </dgm:pt>
    <dgm:pt modelId="{EAEBBFA0-EDF1-8A40-9376-3201CB9F99D5}" type="pres">
      <dgm:prSet presAssocID="{C161EE03-BF9C-F944-A915-47F2E4DE41AA}" presName="vert1" presStyleCnt="0"/>
      <dgm:spPr/>
    </dgm:pt>
    <dgm:pt modelId="{9D2CB639-FF8C-8041-AA22-EBEC8A04EF6D}" type="pres">
      <dgm:prSet presAssocID="{E8178ECD-BC54-7D40-9E41-77207B2DD14C}" presName="vertSpace2a" presStyleCnt="0"/>
      <dgm:spPr/>
    </dgm:pt>
    <dgm:pt modelId="{00DE7E67-E6F2-2F4A-94F2-5E5CF2B80B9F}" type="pres">
      <dgm:prSet presAssocID="{E8178ECD-BC54-7D40-9E41-77207B2DD14C}" presName="horz2" presStyleCnt="0"/>
      <dgm:spPr/>
    </dgm:pt>
    <dgm:pt modelId="{AAC080BC-5D66-1C4A-9B3E-CD977E706CCA}" type="pres">
      <dgm:prSet presAssocID="{E8178ECD-BC54-7D40-9E41-77207B2DD14C}" presName="horzSpace2" presStyleCnt="0"/>
      <dgm:spPr/>
    </dgm:pt>
    <dgm:pt modelId="{9EAFACE7-31A7-A446-9334-64DE2EFFB08D}" type="pres">
      <dgm:prSet presAssocID="{E8178ECD-BC54-7D40-9E41-77207B2DD14C}" presName="tx2" presStyleLbl="revTx" presStyleIdx="2" presStyleCnt="5"/>
      <dgm:spPr/>
      <dgm:t>
        <a:bodyPr/>
        <a:lstStyle/>
        <a:p>
          <a:endParaRPr lang="en-US"/>
        </a:p>
      </dgm:t>
    </dgm:pt>
    <dgm:pt modelId="{20AD3577-EA96-FA4C-BD01-035A908EDEC6}" type="pres">
      <dgm:prSet presAssocID="{E8178ECD-BC54-7D40-9E41-77207B2DD14C}" presName="vert2" presStyleCnt="0"/>
      <dgm:spPr/>
    </dgm:pt>
    <dgm:pt modelId="{D31891C3-7CC0-3343-82CA-7EDEC1C5FD25}" type="pres">
      <dgm:prSet presAssocID="{E8178ECD-BC54-7D40-9E41-77207B2DD14C}" presName="thinLine2b" presStyleLbl="callout" presStyleIdx="0" presStyleCnt="3"/>
      <dgm:spPr/>
    </dgm:pt>
    <dgm:pt modelId="{48087E7A-9675-F545-B6F8-11FCEF8BFD0F}" type="pres">
      <dgm:prSet presAssocID="{E8178ECD-BC54-7D40-9E41-77207B2DD14C}" presName="vertSpace2b" presStyleCnt="0"/>
      <dgm:spPr/>
    </dgm:pt>
    <dgm:pt modelId="{211CCB77-E10F-0D47-B442-93ECD1F10D72}" type="pres">
      <dgm:prSet presAssocID="{7C759D21-06D8-2646-83D5-39D62659880A}" presName="horz2" presStyleCnt="0"/>
      <dgm:spPr/>
    </dgm:pt>
    <dgm:pt modelId="{3096ADE6-E327-8F44-BBB9-08DE871450B3}" type="pres">
      <dgm:prSet presAssocID="{7C759D21-06D8-2646-83D5-39D62659880A}" presName="horzSpace2" presStyleCnt="0"/>
      <dgm:spPr/>
    </dgm:pt>
    <dgm:pt modelId="{6A0040B0-FF98-A34B-AA18-1D646B01F61A}" type="pres">
      <dgm:prSet presAssocID="{7C759D21-06D8-2646-83D5-39D62659880A}" presName="tx2" presStyleLbl="revTx" presStyleIdx="3" presStyleCnt="5"/>
      <dgm:spPr/>
      <dgm:t>
        <a:bodyPr/>
        <a:lstStyle/>
        <a:p>
          <a:endParaRPr lang="en-US"/>
        </a:p>
      </dgm:t>
    </dgm:pt>
    <dgm:pt modelId="{AC81EE13-5716-5D4A-85BF-8BE121CD9351}" type="pres">
      <dgm:prSet presAssocID="{7C759D21-06D8-2646-83D5-39D62659880A}" presName="vert2" presStyleCnt="0"/>
      <dgm:spPr/>
    </dgm:pt>
    <dgm:pt modelId="{81748351-C03F-0B4C-9D53-55B136E20526}" type="pres">
      <dgm:prSet presAssocID="{7C759D21-06D8-2646-83D5-39D62659880A}" presName="thinLine2b" presStyleLbl="callout" presStyleIdx="1" presStyleCnt="3"/>
      <dgm:spPr/>
    </dgm:pt>
    <dgm:pt modelId="{F3A70C00-6F91-CC49-9F80-312F04DB43EE}" type="pres">
      <dgm:prSet presAssocID="{7C759D21-06D8-2646-83D5-39D62659880A}" presName="vertSpace2b" presStyleCnt="0"/>
      <dgm:spPr/>
    </dgm:pt>
    <dgm:pt modelId="{180350CA-6C8B-214C-863A-A730D2E98926}" type="pres">
      <dgm:prSet presAssocID="{BA282125-1D75-D04A-AD24-9029437EC343}" presName="horz2" presStyleCnt="0"/>
      <dgm:spPr/>
    </dgm:pt>
    <dgm:pt modelId="{A75E02E0-C40B-0E49-BAD6-5F071246E426}" type="pres">
      <dgm:prSet presAssocID="{BA282125-1D75-D04A-AD24-9029437EC343}" presName="horzSpace2" presStyleCnt="0"/>
      <dgm:spPr/>
    </dgm:pt>
    <dgm:pt modelId="{89CA6EF1-3DAD-4C44-ABC6-7950ABD23105}" type="pres">
      <dgm:prSet presAssocID="{BA282125-1D75-D04A-AD24-9029437EC343}" presName="tx2" presStyleLbl="revTx" presStyleIdx="4" presStyleCnt="5"/>
      <dgm:spPr/>
      <dgm:t>
        <a:bodyPr/>
        <a:lstStyle/>
        <a:p>
          <a:endParaRPr lang="en-US"/>
        </a:p>
      </dgm:t>
    </dgm:pt>
    <dgm:pt modelId="{E8CB223B-FB3D-1145-9F43-A8A90C9C370F}" type="pres">
      <dgm:prSet presAssocID="{BA282125-1D75-D04A-AD24-9029437EC343}" presName="vert2" presStyleCnt="0"/>
      <dgm:spPr/>
    </dgm:pt>
    <dgm:pt modelId="{BB83B2EE-5A8C-DB4F-BAA3-F6FC211DFB98}" type="pres">
      <dgm:prSet presAssocID="{BA282125-1D75-D04A-AD24-9029437EC343}" presName="thinLine2b" presStyleLbl="callout" presStyleIdx="2" presStyleCnt="3"/>
      <dgm:spPr/>
    </dgm:pt>
    <dgm:pt modelId="{55B60674-0713-E44F-9EEE-8CBE6CF6D69D}" type="pres">
      <dgm:prSet presAssocID="{BA282125-1D75-D04A-AD24-9029437EC343}" presName="vertSpace2b" presStyleCnt="0"/>
      <dgm:spPr/>
    </dgm:pt>
  </dgm:ptLst>
  <dgm:cxnLst>
    <dgm:cxn modelId="{6F7F1146-A9E4-194C-AFA6-1C377E4F4A0F}" type="presOf" srcId="{BA282125-1D75-D04A-AD24-9029437EC343}" destId="{89CA6EF1-3DAD-4C44-ABC6-7950ABD23105}" srcOrd="0" destOrd="0" presId="urn:microsoft.com/office/officeart/2008/layout/LinedList"/>
    <dgm:cxn modelId="{5F0FDDF7-D9B1-DD4B-AC92-1F065AD8A781}" type="presOf" srcId="{7C759D21-06D8-2646-83D5-39D62659880A}" destId="{6A0040B0-FF98-A34B-AA18-1D646B01F61A}" srcOrd="0" destOrd="0" presId="urn:microsoft.com/office/officeart/2008/layout/LinedList"/>
    <dgm:cxn modelId="{48C2EBC1-0ADF-0D45-A482-0BCA695327B8}" type="presOf" srcId="{9C7F4A99-EF04-DF40-B9F1-E12489FE1F1A}" destId="{7D69E8EF-C69E-614B-A866-F125F789DD39}" srcOrd="0" destOrd="0" presId="urn:microsoft.com/office/officeart/2008/layout/LinedList"/>
    <dgm:cxn modelId="{AD590137-B490-1D4E-BC66-5393357D67B9}" type="presOf" srcId="{79132F9B-0E49-7748-91C5-446AA8025471}" destId="{1138D0A6-68BD-6B46-8A26-C64A46A4D971}" srcOrd="0" destOrd="0" presId="urn:microsoft.com/office/officeart/2008/layout/LinedList"/>
    <dgm:cxn modelId="{76621DEE-9E14-3A47-A01E-A2E443F7F7AE}" srcId="{79132F9B-0E49-7748-91C5-446AA8025471}" destId="{C161EE03-BF9C-F944-A915-47F2E4DE41AA}" srcOrd="1" destOrd="0" parTransId="{F91B8A99-E7E7-D34F-848B-E1E5493EC792}" sibTransId="{5BBE1A2A-B60E-4244-8029-3A72375BF05D}"/>
    <dgm:cxn modelId="{A5F107AD-0BF7-324F-95D7-D58F81972257}" srcId="{C161EE03-BF9C-F944-A915-47F2E4DE41AA}" destId="{BA282125-1D75-D04A-AD24-9029437EC343}" srcOrd="2" destOrd="0" parTransId="{963E7BEA-EC80-1942-81BD-117120F0629F}" sibTransId="{91AAAF70-10DC-9E4D-8D94-B1CEC98FB717}"/>
    <dgm:cxn modelId="{665BAE5B-C700-7E46-A5E6-FA06A3815899}" srcId="{C161EE03-BF9C-F944-A915-47F2E4DE41AA}" destId="{E8178ECD-BC54-7D40-9E41-77207B2DD14C}" srcOrd="0" destOrd="0" parTransId="{CD4ECE24-B92C-A94B-8803-767A1F19AE48}" sibTransId="{A26CDAD9-CED7-3F4D-953E-D02F2F469E35}"/>
    <dgm:cxn modelId="{528F260F-AF86-CC41-820A-ADF94D82C512}" srcId="{C161EE03-BF9C-F944-A915-47F2E4DE41AA}" destId="{7C759D21-06D8-2646-83D5-39D62659880A}" srcOrd="1" destOrd="0" parTransId="{36333CD9-3648-7F43-8CC4-B30B49392A25}" sibTransId="{F4B07D57-CC1B-1047-8495-657FEC649A55}"/>
    <dgm:cxn modelId="{F5AF0992-1CF4-C449-AD0F-C311A9E451EA}" srcId="{79132F9B-0E49-7748-91C5-446AA8025471}" destId="{9C7F4A99-EF04-DF40-B9F1-E12489FE1F1A}" srcOrd="0" destOrd="0" parTransId="{9E698E20-AD19-B544-A6C8-8B6F3F1E0F3E}" sibTransId="{F4273358-4C9B-EC44-B8B6-7F7713127810}"/>
    <dgm:cxn modelId="{1CBD558D-656B-B348-9D49-7E519460875C}" type="presOf" srcId="{E8178ECD-BC54-7D40-9E41-77207B2DD14C}" destId="{9EAFACE7-31A7-A446-9334-64DE2EFFB08D}" srcOrd="0" destOrd="0" presId="urn:microsoft.com/office/officeart/2008/layout/LinedList"/>
    <dgm:cxn modelId="{5FECC246-61CF-B34A-BDA9-D80B9B50FEFB}" type="presOf" srcId="{C161EE03-BF9C-F944-A915-47F2E4DE41AA}" destId="{034C096C-9407-D64C-ACD1-55D497770A4A}" srcOrd="0" destOrd="0" presId="urn:microsoft.com/office/officeart/2008/layout/LinedList"/>
    <dgm:cxn modelId="{EED9EF8B-C762-FE4B-931F-34D536DA2BB0}" type="presParOf" srcId="{1138D0A6-68BD-6B46-8A26-C64A46A4D971}" destId="{118B58BB-F81D-174F-AB23-0460EB1D3C0B}" srcOrd="0" destOrd="0" presId="urn:microsoft.com/office/officeart/2008/layout/LinedList"/>
    <dgm:cxn modelId="{A08D904A-DD34-FB41-8C4C-A77092798095}" type="presParOf" srcId="{1138D0A6-68BD-6B46-8A26-C64A46A4D971}" destId="{A189A627-79D6-044A-9CA8-B951F902EBC3}" srcOrd="1" destOrd="0" presId="urn:microsoft.com/office/officeart/2008/layout/LinedList"/>
    <dgm:cxn modelId="{FCEB323B-89EA-DB47-A1D4-2B1A2C23D9C9}" type="presParOf" srcId="{A189A627-79D6-044A-9CA8-B951F902EBC3}" destId="{7D69E8EF-C69E-614B-A866-F125F789DD39}" srcOrd="0" destOrd="0" presId="urn:microsoft.com/office/officeart/2008/layout/LinedList"/>
    <dgm:cxn modelId="{4FED4665-0635-E64E-8036-18244A64EB12}" type="presParOf" srcId="{A189A627-79D6-044A-9CA8-B951F902EBC3}" destId="{4BC56FDD-020E-8B42-AE1A-CE02B8866452}" srcOrd="1" destOrd="0" presId="urn:microsoft.com/office/officeart/2008/layout/LinedList"/>
    <dgm:cxn modelId="{C1CD24D7-2BFD-3F45-A605-36B948792717}" type="presParOf" srcId="{1138D0A6-68BD-6B46-8A26-C64A46A4D971}" destId="{60ED0803-4B64-1247-AF19-466F599F4363}" srcOrd="2" destOrd="0" presId="urn:microsoft.com/office/officeart/2008/layout/LinedList"/>
    <dgm:cxn modelId="{6A430D85-A611-E242-8C59-294183F067A8}" type="presParOf" srcId="{1138D0A6-68BD-6B46-8A26-C64A46A4D971}" destId="{67FDC32F-2AC8-8348-BE47-CB4486B6A7E1}" srcOrd="3" destOrd="0" presId="urn:microsoft.com/office/officeart/2008/layout/LinedList"/>
    <dgm:cxn modelId="{01133508-A928-DD44-AA3E-C7BE72D4E2E3}" type="presParOf" srcId="{67FDC32F-2AC8-8348-BE47-CB4486B6A7E1}" destId="{034C096C-9407-D64C-ACD1-55D497770A4A}" srcOrd="0" destOrd="0" presId="urn:microsoft.com/office/officeart/2008/layout/LinedList"/>
    <dgm:cxn modelId="{41F98FB1-0BC6-704E-9733-516280D7C1DA}" type="presParOf" srcId="{67FDC32F-2AC8-8348-BE47-CB4486B6A7E1}" destId="{EAEBBFA0-EDF1-8A40-9376-3201CB9F99D5}" srcOrd="1" destOrd="0" presId="urn:microsoft.com/office/officeart/2008/layout/LinedList"/>
    <dgm:cxn modelId="{99E46837-E47C-3D43-ABEB-9E9589A3A578}" type="presParOf" srcId="{EAEBBFA0-EDF1-8A40-9376-3201CB9F99D5}" destId="{9D2CB639-FF8C-8041-AA22-EBEC8A04EF6D}" srcOrd="0" destOrd="0" presId="urn:microsoft.com/office/officeart/2008/layout/LinedList"/>
    <dgm:cxn modelId="{CD3B463A-383D-6740-B8B6-39A96352B2F6}" type="presParOf" srcId="{EAEBBFA0-EDF1-8A40-9376-3201CB9F99D5}" destId="{00DE7E67-E6F2-2F4A-94F2-5E5CF2B80B9F}" srcOrd="1" destOrd="0" presId="urn:microsoft.com/office/officeart/2008/layout/LinedList"/>
    <dgm:cxn modelId="{D83984F9-6293-F344-8C33-FF44C45DECD6}" type="presParOf" srcId="{00DE7E67-E6F2-2F4A-94F2-5E5CF2B80B9F}" destId="{AAC080BC-5D66-1C4A-9B3E-CD977E706CCA}" srcOrd="0" destOrd="0" presId="urn:microsoft.com/office/officeart/2008/layout/LinedList"/>
    <dgm:cxn modelId="{94464B01-5481-BF45-89ED-A2116E84D3AB}" type="presParOf" srcId="{00DE7E67-E6F2-2F4A-94F2-5E5CF2B80B9F}" destId="{9EAFACE7-31A7-A446-9334-64DE2EFFB08D}" srcOrd="1" destOrd="0" presId="urn:microsoft.com/office/officeart/2008/layout/LinedList"/>
    <dgm:cxn modelId="{6B82FCB9-2D58-824B-93B1-E6A04410D99B}" type="presParOf" srcId="{00DE7E67-E6F2-2F4A-94F2-5E5CF2B80B9F}" destId="{20AD3577-EA96-FA4C-BD01-035A908EDEC6}" srcOrd="2" destOrd="0" presId="urn:microsoft.com/office/officeart/2008/layout/LinedList"/>
    <dgm:cxn modelId="{0EDE4E62-34F7-764F-8402-BA4860E62DF2}" type="presParOf" srcId="{EAEBBFA0-EDF1-8A40-9376-3201CB9F99D5}" destId="{D31891C3-7CC0-3343-82CA-7EDEC1C5FD25}" srcOrd="2" destOrd="0" presId="urn:microsoft.com/office/officeart/2008/layout/LinedList"/>
    <dgm:cxn modelId="{5278E877-E557-9641-881A-71E6624F0483}" type="presParOf" srcId="{EAEBBFA0-EDF1-8A40-9376-3201CB9F99D5}" destId="{48087E7A-9675-F545-B6F8-11FCEF8BFD0F}" srcOrd="3" destOrd="0" presId="urn:microsoft.com/office/officeart/2008/layout/LinedList"/>
    <dgm:cxn modelId="{60E72E4B-6CD1-B746-A296-13BAE562ACCF}" type="presParOf" srcId="{EAEBBFA0-EDF1-8A40-9376-3201CB9F99D5}" destId="{211CCB77-E10F-0D47-B442-93ECD1F10D72}" srcOrd="4" destOrd="0" presId="urn:microsoft.com/office/officeart/2008/layout/LinedList"/>
    <dgm:cxn modelId="{C2B27B9F-2743-2E48-92AA-B37C094F8138}" type="presParOf" srcId="{211CCB77-E10F-0D47-B442-93ECD1F10D72}" destId="{3096ADE6-E327-8F44-BBB9-08DE871450B3}" srcOrd="0" destOrd="0" presId="urn:microsoft.com/office/officeart/2008/layout/LinedList"/>
    <dgm:cxn modelId="{83189A30-0F80-BB4D-A0F7-695CE407ACC4}" type="presParOf" srcId="{211CCB77-E10F-0D47-B442-93ECD1F10D72}" destId="{6A0040B0-FF98-A34B-AA18-1D646B01F61A}" srcOrd="1" destOrd="0" presId="urn:microsoft.com/office/officeart/2008/layout/LinedList"/>
    <dgm:cxn modelId="{5B0C79CC-DF74-094C-8001-E78BDC77278C}" type="presParOf" srcId="{211CCB77-E10F-0D47-B442-93ECD1F10D72}" destId="{AC81EE13-5716-5D4A-85BF-8BE121CD9351}" srcOrd="2" destOrd="0" presId="urn:microsoft.com/office/officeart/2008/layout/LinedList"/>
    <dgm:cxn modelId="{6D8A4326-3D9E-344D-9501-C769B8465AB0}" type="presParOf" srcId="{EAEBBFA0-EDF1-8A40-9376-3201CB9F99D5}" destId="{81748351-C03F-0B4C-9D53-55B136E20526}" srcOrd="5" destOrd="0" presId="urn:microsoft.com/office/officeart/2008/layout/LinedList"/>
    <dgm:cxn modelId="{75878FD7-AC4A-3E45-8A93-E05E065752EF}" type="presParOf" srcId="{EAEBBFA0-EDF1-8A40-9376-3201CB9F99D5}" destId="{F3A70C00-6F91-CC49-9F80-312F04DB43EE}" srcOrd="6" destOrd="0" presId="urn:microsoft.com/office/officeart/2008/layout/LinedList"/>
    <dgm:cxn modelId="{DBC9FCD6-8C84-7048-BC16-02D00B9640E1}" type="presParOf" srcId="{EAEBBFA0-EDF1-8A40-9376-3201CB9F99D5}" destId="{180350CA-6C8B-214C-863A-A730D2E98926}" srcOrd="7" destOrd="0" presId="urn:microsoft.com/office/officeart/2008/layout/LinedList"/>
    <dgm:cxn modelId="{C725D499-1265-1F47-9279-ABB68A98C064}" type="presParOf" srcId="{180350CA-6C8B-214C-863A-A730D2E98926}" destId="{A75E02E0-C40B-0E49-BAD6-5F071246E426}" srcOrd="0" destOrd="0" presId="urn:microsoft.com/office/officeart/2008/layout/LinedList"/>
    <dgm:cxn modelId="{38BC9BCB-4B68-A945-9E6A-CB2F00241E51}" type="presParOf" srcId="{180350CA-6C8B-214C-863A-A730D2E98926}" destId="{89CA6EF1-3DAD-4C44-ABC6-7950ABD23105}" srcOrd="1" destOrd="0" presId="urn:microsoft.com/office/officeart/2008/layout/LinedList"/>
    <dgm:cxn modelId="{ABC0AE75-4C4C-BE48-9BF8-C8A3F453872F}" type="presParOf" srcId="{180350CA-6C8B-214C-863A-A730D2E98926}" destId="{E8CB223B-FB3D-1145-9F43-A8A90C9C370F}" srcOrd="2" destOrd="0" presId="urn:microsoft.com/office/officeart/2008/layout/LinedList"/>
    <dgm:cxn modelId="{C83F8306-9649-C945-84B4-547F55EE5EC0}" type="presParOf" srcId="{EAEBBFA0-EDF1-8A40-9376-3201CB9F99D5}" destId="{BB83B2EE-5A8C-DB4F-BAA3-F6FC211DFB98}" srcOrd="8" destOrd="0" presId="urn:microsoft.com/office/officeart/2008/layout/LinedList"/>
    <dgm:cxn modelId="{4EB6D89C-E3A7-4143-A182-744C80992A50}" type="presParOf" srcId="{EAEBBFA0-EDF1-8A40-9376-3201CB9F99D5}" destId="{55B60674-0713-E44F-9EEE-8CBE6CF6D69D}" srcOrd="9"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9132F9B-0E49-7748-91C5-446AA8025471}" type="doc">
      <dgm:prSet loTypeId="urn:microsoft.com/office/officeart/2008/layout/LinedList" loCatId="" qsTypeId="urn:microsoft.com/office/officeart/2005/8/quickstyle/simple4" qsCatId="simple" csTypeId="urn:microsoft.com/office/officeart/2005/8/colors/accent1_2" csCatId="accent1" phldr="1"/>
      <dgm:spPr/>
      <dgm:t>
        <a:bodyPr/>
        <a:lstStyle/>
        <a:p>
          <a:endParaRPr lang="en-US"/>
        </a:p>
      </dgm:t>
    </dgm:pt>
    <dgm:pt modelId="{9C7F4A99-EF04-DF40-B9F1-E12489FE1F1A}">
      <dgm:prSet custT="1"/>
      <dgm:spPr/>
      <dgm:t>
        <a:bodyPr/>
        <a:lstStyle/>
        <a:p>
          <a:pPr rtl="0"/>
          <a:r>
            <a:rPr lang="en-US" sz="2400" i="1" dirty="0" smtClean="0"/>
            <a:t>So </a:t>
          </a:r>
          <a:r>
            <a:rPr lang="en-US" sz="2400" i="1" u="sng" dirty="0" smtClean="0"/>
            <a:t>faith comes from hearin</a:t>
          </a:r>
          <a:r>
            <a:rPr lang="en-US" sz="2400" i="1" dirty="0" smtClean="0"/>
            <a:t>g, that is, hearing the Good News about Christ. 				       </a:t>
          </a:r>
          <a:r>
            <a:rPr lang="en-US" sz="2000" dirty="0" smtClean="0"/>
            <a:t>Romans 10:17 </a:t>
          </a:r>
          <a:endParaRPr lang="en-US" sz="2000" dirty="0"/>
        </a:p>
      </dgm:t>
    </dgm:pt>
    <dgm:pt modelId="{9E698E20-AD19-B544-A6C8-8B6F3F1E0F3E}" type="parTrans" cxnId="{F5AF0992-1CF4-C449-AD0F-C311A9E451EA}">
      <dgm:prSet/>
      <dgm:spPr/>
      <dgm:t>
        <a:bodyPr/>
        <a:lstStyle/>
        <a:p>
          <a:endParaRPr lang="en-US"/>
        </a:p>
      </dgm:t>
    </dgm:pt>
    <dgm:pt modelId="{F4273358-4C9B-EC44-B8B6-7F7713127810}" type="sibTrans" cxnId="{F5AF0992-1CF4-C449-AD0F-C311A9E451EA}">
      <dgm:prSet/>
      <dgm:spPr/>
      <dgm:t>
        <a:bodyPr/>
        <a:lstStyle/>
        <a:p>
          <a:endParaRPr lang="en-US"/>
        </a:p>
      </dgm:t>
    </dgm:pt>
    <dgm:pt modelId="{C161EE03-BF9C-F944-A915-47F2E4DE41AA}">
      <dgm:prSet custT="1"/>
      <dgm:spPr/>
      <dgm:t>
        <a:bodyPr/>
        <a:lstStyle/>
        <a:p>
          <a:pPr rtl="0"/>
          <a:r>
            <a:rPr lang="en-US" sz="2400" baseline="0" dirty="0" smtClean="0"/>
            <a:t>Hearing the Good News is God’s way to:</a:t>
          </a:r>
          <a:endParaRPr lang="en-US" sz="2400" dirty="0"/>
        </a:p>
      </dgm:t>
    </dgm:pt>
    <dgm:pt modelId="{F91B8A99-E7E7-D34F-848B-E1E5493EC792}" type="parTrans" cxnId="{76621DEE-9E14-3A47-A01E-A2E443F7F7AE}">
      <dgm:prSet/>
      <dgm:spPr/>
      <dgm:t>
        <a:bodyPr/>
        <a:lstStyle/>
        <a:p>
          <a:endParaRPr lang="en-US"/>
        </a:p>
      </dgm:t>
    </dgm:pt>
    <dgm:pt modelId="{5BBE1A2A-B60E-4244-8029-3A72375BF05D}" type="sibTrans" cxnId="{76621DEE-9E14-3A47-A01E-A2E443F7F7AE}">
      <dgm:prSet/>
      <dgm:spPr/>
      <dgm:t>
        <a:bodyPr/>
        <a:lstStyle/>
        <a:p>
          <a:endParaRPr lang="en-US"/>
        </a:p>
      </dgm:t>
    </dgm:pt>
    <dgm:pt modelId="{E8178ECD-BC54-7D40-9E41-77207B2DD14C}">
      <dgm:prSet custT="1"/>
      <dgm:spPr/>
      <dgm:t>
        <a:bodyPr/>
        <a:lstStyle/>
        <a:p>
          <a:pPr rtl="0"/>
          <a:r>
            <a:rPr lang="en-US" sz="2400" baseline="0" dirty="0" smtClean="0"/>
            <a:t>Give people faith to believe</a:t>
          </a:r>
          <a:endParaRPr lang="en-US" sz="2400" dirty="0"/>
        </a:p>
      </dgm:t>
    </dgm:pt>
    <dgm:pt modelId="{CD4ECE24-B92C-A94B-8803-767A1F19AE48}" type="parTrans" cxnId="{665BAE5B-C700-7E46-A5E6-FA06A3815899}">
      <dgm:prSet/>
      <dgm:spPr/>
      <dgm:t>
        <a:bodyPr/>
        <a:lstStyle/>
        <a:p>
          <a:endParaRPr lang="en-US"/>
        </a:p>
      </dgm:t>
    </dgm:pt>
    <dgm:pt modelId="{A26CDAD9-CED7-3F4D-953E-D02F2F469E35}" type="sibTrans" cxnId="{665BAE5B-C700-7E46-A5E6-FA06A3815899}">
      <dgm:prSet/>
      <dgm:spPr/>
      <dgm:t>
        <a:bodyPr/>
        <a:lstStyle/>
        <a:p>
          <a:endParaRPr lang="en-US"/>
        </a:p>
      </dgm:t>
    </dgm:pt>
    <dgm:pt modelId="{7C759D21-06D8-2646-83D5-39D62659880A}">
      <dgm:prSet custT="1"/>
      <dgm:spPr/>
      <dgm:t>
        <a:bodyPr/>
        <a:lstStyle/>
        <a:p>
          <a:pPr rtl="0"/>
          <a:r>
            <a:rPr lang="en-US" sz="2400" dirty="0" smtClean="0"/>
            <a:t>Get the facts to make an informed decision</a:t>
          </a:r>
          <a:endParaRPr lang="en-US" sz="2400" dirty="0"/>
        </a:p>
      </dgm:t>
    </dgm:pt>
    <dgm:pt modelId="{36333CD9-3648-7F43-8CC4-B30B49392A25}" type="parTrans" cxnId="{528F260F-AF86-CC41-820A-ADF94D82C512}">
      <dgm:prSet/>
      <dgm:spPr/>
      <dgm:t>
        <a:bodyPr/>
        <a:lstStyle/>
        <a:p>
          <a:endParaRPr lang="en-US"/>
        </a:p>
      </dgm:t>
    </dgm:pt>
    <dgm:pt modelId="{F4B07D57-CC1B-1047-8495-657FEC649A55}" type="sibTrans" cxnId="{528F260F-AF86-CC41-820A-ADF94D82C512}">
      <dgm:prSet/>
      <dgm:spPr/>
      <dgm:t>
        <a:bodyPr/>
        <a:lstStyle/>
        <a:p>
          <a:endParaRPr lang="en-US"/>
        </a:p>
      </dgm:t>
    </dgm:pt>
    <dgm:pt modelId="{BA282125-1D75-D04A-AD24-9029437EC343}">
      <dgm:prSet custT="1"/>
      <dgm:spPr/>
      <dgm:t>
        <a:bodyPr/>
        <a:lstStyle/>
        <a:p>
          <a:pPr rtl="0"/>
          <a:endParaRPr lang="en-US" sz="2400" dirty="0"/>
        </a:p>
      </dgm:t>
    </dgm:pt>
    <dgm:pt modelId="{963E7BEA-EC80-1942-81BD-117120F0629F}" type="parTrans" cxnId="{A5F107AD-0BF7-324F-95D7-D58F81972257}">
      <dgm:prSet/>
      <dgm:spPr/>
      <dgm:t>
        <a:bodyPr/>
        <a:lstStyle/>
        <a:p>
          <a:endParaRPr lang="en-US"/>
        </a:p>
      </dgm:t>
    </dgm:pt>
    <dgm:pt modelId="{91AAAF70-10DC-9E4D-8D94-B1CEC98FB717}" type="sibTrans" cxnId="{A5F107AD-0BF7-324F-95D7-D58F81972257}">
      <dgm:prSet/>
      <dgm:spPr/>
      <dgm:t>
        <a:bodyPr/>
        <a:lstStyle/>
        <a:p>
          <a:endParaRPr lang="en-US"/>
        </a:p>
      </dgm:t>
    </dgm:pt>
    <dgm:pt modelId="{1138D0A6-68BD-6B46-8A26-C64A46A4D971}" type="pres">
      <dgm:prSet presAssocID="{79132F9B-0E49-7748-91C5-446AA8025471}" presName="vert0" presStyleCnt="0">
        <dgm:presLayoutVars>
          <dgm:dir/>
          <dgm:animOne val="branch"/>
          <dgm:animLvl val="lvl"/>
        </dgm:presLayoutVars>
      </dgm:prSet>
      <dgm:spPr/>
      <dgm:t>
        <a:bodyPr/>
        <a:lstStyle/>
        <a:p>
          <a:endParaRPr lang="en-US"/>
        </a:p>
      </dgm:t>
    </dgm:pt>
    <dgm:pt modelId="{118B58BB-F81D-174F-AB23-0460EB1D3C0B}" type="pres">
      <dgm:prSet presAssocID="{9C7F4A99-EF04-DF40-B9F1-E12489FE1F1A}" presName="thickLine" presStyleLbl="alignNode1" presStyleIdx="0" presStyleCnt="2"/>
      <dgm:spPr/>
    </dgm:pt>
    <dgm:pt modelId="{A189A627-79D6-044A-9CA8-B951F902EBC3}" type="pres">
      <dgm:prSet presAssocID="{9C7F4A99-EF04-DF40-B9F1-E12489FE1F1A}" presName="horz1" presStyleCnt="0"/>
      <dgm:spPr/>
    </dgm:pt>
    <dgm:pt modelId="{7D69E8EF-C69E-614B-A866-F125F789DD39}" type="pres">
      <dgm:prSet presAssocID="{9C7F4A99-EF04-DF40-B9F1-E12489FE1F1A}" presName="tx1" presStyleLbl="revTx" presStyleIdx="0" presStyleCnt="5" custScaleX="500000" custScaleY="51715"/>
      <dgm:spPr/>
      <dgm:t>
        <a:bodyPr/>
        <a:lstStyle/>
        <a:p>
          <a:endParaRPr lang="en-US"/>
        </a:p>
      </dgm:t>
    </dgm:pt>
    <dgm:pt modelId="{4BC56FDD-020E-8B42-AE1A-CE02B8866452}" type="pres">
      <dgm:prSet presAssocID="{9C7F4A99-EF04-DF40-B9F1-E12489FE1F1A}" presName="vert1" presStyleCnt="0"/>
      <dgm:spPr/>
    </dgm:pt>
    <dgm:pt modelId="{60ED0803-4B64-1247-AF19-466F599F4363}" type="pres">
      <dgm:prSet presAssocID="{C161EE03-BF9C-F944-A915-47F2E4DE41AA}" presName="thickLine" presStyleLbl="alignNode1" presStyleIdx="1" presStyleCnt="2"/>
      <dgm:spPr/>
    </dgm:pt>
    <dgm:pt modelId="{67FDC32F-2AC8-8348-BE47-CB4486B6A7E1}" type="pres">
      <dgm:prSet presAssocID="{C161EE03-BF9C-F944-A915-47F2E4DE41AA}" presName="horz1" presStyleCnt="0"/>
      <dgm:spPr/>
    </dgm:pt>
    <dgm:pt modelId="{034C096C-9407-D64C-ACD1-55D497770A4A}" type="pres">
      <dgm:prSet presAssocID="{C161EE03-BF9C-F944-A915-47F2E4DE41AA}" presName="tx1" presStyleLbl="revTx" presStyleIdx="1" presStyleCnt="5" custScaleX="126444" custScaleY="95436"/>
      <dgm:spPr/>
      <dgm:t>
        <a:bodyPr/>
        <a:lstStyle/>
        <a:p>
          <a:endParaRPr lang="en-US"/>
        </a:p>
      </dgm:t>
    </dgm:pt>
    <dgm:pt modelId="{EAEBBFA0-EDF1-8A40-9376-3201CB9F99D5}" type="pres">
      <dgm:prSet presAssocID="{C161EE03-BF9C-F944-A915-47F2E4DE41AA}" presName="vert1" presStyleCnt="0"/>
      <dgm:spPr/>
    </dgm:pt>
    <dgm:pt modelId="{9D2CB639-FF8C-8041-AA22-EBEC8A04EF6D}" type="pres">
      <dgm:prSet presAssocID="{E8178ECD-BC54-7D40-9E41-77207B2DD14C}" presName="vertSpace2a" presStyleCnt="0"/>
      <dgm:spPr/>
    </dgm:pt>
    <dgm:pt modelId="{00DE7E67-E6F2-2F4A-94F2-5E5CF2B80B9F}" type="pres">
      <dgm:prSet presAssocID="{E8178ECD-BC54-7D40-9E41-77207B2DD14C}" presName="horz2" presStyleCnt="0"/>
      <dgm:spPr/>
    </dgm:pt>
    <dgm:pt modelId="{AAC080BC-5D66-1C4A-9B3E-CD977E706CCA}" type="pres">
      <dgm:prSet presAssocID="{E8178ECD-BC54-7D40-9E41-77207B2DD14C}" presName="horzSpace2" presStyleCnt="0"/>
      <dgm:spPr/>
    </dgm:pt>
    <dgm:pt modelId="{9EAFACE7-31A7-A446-9334-64DE2EFFB08D}" type="pres">
      <dgm:prSet presAssocID="{E8178ECD-BC54-7D40-9E41-77207B2DD14C}" presName="tx2" presStyleLbl="revTx" presStyleIdx="2" presStyleCnt="5"/>
      <dgm:spPr/>
      <dgm:t>
        <a:bodyPr/>
        <a:lstStyle/>
        <a:p>
          <a:endParaRPr lang="en-US"/>
        </a:p>
      </dgm:t>
    </dgm:pt>
    <dgm:pt modelId="{20AD3577-EA96-FA4C-BD01-035A908EDEC6}" type="pres">
      <dgm:prSet presAssocID="{E8178ECD-BC54-7D40-9E41-77207B2DD14C}" presName="vert2" presStyleCnt="0"/>
      <dgm:spPr/>
    </dgm:pt>
    <dgm:pt modelId="{D31891C3-7CC0-3343-82CA-7EDEC1C5FD25}" type="pres">
      <dgm:prSet presAssocID="{E8178ECD-BC54-7D40-9E41-77207B2DD14C}" presName="thinLine2b" presStyleLbl="callout" presStyleIdx="0" presStyleCnt="3"/>
      <dgm:spPr/>
    </dgm:pt>
    <dgm:pt modelId="{48087E7A-9675-F545-B6F8-11FCEF8BFD0F}" type="pres">
      <dgm:prSet presAssocID="{E8178ECD-BC54-7D40-9E41-77207B2DD14C}" presName="vertSpace2b" presStyleCnt="0"/>
      <dgm:spPr/>
    </dgm:pt>
    <dgm:pt modelId="{211CCB77-E10F-0D47-B442-93ECD1F10D72}" type="pres">
      <dgm:prSet presAssocID="{7C759D21-06D8-2646-83D5-39D62659880A}" presName="horz2" presStyleCnt="0"/>
      <dgm:spPr/>
    </dgm:pt>
    <dgm:pt modelId="{3096ADE6-E327-8F44-BBB9-08DE871450B3}" type="pres">
      <dgm:prSet presAssocID="{7C759D21-06D8-2646-83D5-39D62659880A}" presName="horzSpace2" presStyleCnt="0"/>
      <dgm:spPr/>
    </dgm:pt>
    <dgm:pt modelId="{6A0040B0-FF98-A34B-AA18-1D646B01F61A}" type="pres">
      <dgm:prSet presAssocID="{7C759D21-06D8-2646-83D5-39D62659880A}" presName="tx2" presStyleLbl="revTx" presStyleIdx="3" presStyleCnt="5"/>
      <dgm:spPr/>
      <dgm:t>
        <a:bodyPr/>
        <a:lstStyle/>
        <a:p>
          <a:endParaRPr lang="en-US"/>
        </a:p>
      </dgm:t>
    </dgm:pt>
    <dgm:pt modelId="{AC81EE13-5716-5D4A-85BF-8BE121CD9351}" type="pres">
      <dgm:prSet presAssocID="{7C759D21-06D8-2646-83D5-39D62659880A}" presName="vert2" presStyleCnt="0"/>
      <dgm:spPr/>
    </dgm:pt>
    <dgm:pt modelId="{81748351-C03F-0B4C-9D53-55B136E20526}" type="pres">
      <dgm:prSet presAssocID="{7C759D21-06D8-2646-83D5-39D62659880A}" presName="thinLine2b" presStyleLbl="callout" presStyleIdx="1" presStyleCnt="3"/>
      <dgm:spPr/>
    </dgm:pt>
    <dgm:pt modelId="{F3A70C00-6F91-CC49-9F80-312F04DB43EE}" type="pres">
      <dgm:prSet presAssocID="{7C759D21-06D8-2646-83D5-39D62659880A}" presName="vertSpace2b" presStyleCnt="0"/>
      <dgm:spPr/>
    </dgm:pt>
    <dgm:pt modelId="{180350CA-6C8B-214C-863A-A730D2E98926}" type="pres">
      <dgm:prSet presAssocID="{BA282125-1D75-D04A-AD24-9029437EC343}" presName="horz2" presStyleCnt="0"/>
      <dgm:spPr/>
    </dgm:pt>
    <dgm:pt modelId="{A75E02E0-C40B-0E49-BAD6-5F071246E426}" type="pres">
      <dgm:prSet presAssocID="{BA282125-1D75-D04A-AD24-9029437EC343}" presName="horzSpace2" presStyleCnt="0"/>
      <dgm:spPr/>
    </dgm:pt>
    <dgm:pt modelId="{89CA6EF1-3DAD-4C44-ABC6-7950ABD23105}" type="pres">
      <dgm:prSet presAssocID="{BA282125-1D75-D04A-AD24-9029437EC343}" presName="tx2" presStyleLbl="revTx" presStyleIdx="4" presStyleCnt="5"/>
      <dgm:spPr/>
      <dgm:t>
        <a:bodyPr/>
        <a:lstStyle/>
        <a:p>
          <a:endParaRPr lang="en-US"/>
        </a:p>
      </dgm:t>
    </dgm:pt>
    <dgm:pt modelId="{E8CB223B-FB3D-1145-9F43-A8A90C9C370F}" type="pres">
      <dgm:prSet presAssocID="{BA282125-1D75-D04A-AD24-9029437EC343}" presName="vert2" presStyleCnt="0"/>
      <dgm:spPr/>
    </dgm:pt>
    <dgm:pt modelId="{BB83B2EE-5A8C-DB4F-BAA3-F6FC211DFB98}" type="pres">
      <dgm:prSet presAssocID="{BA282125-1D75-D04A-AD24-9029437EC343}" presName="thinLine2b" presStyleLbl="callout" presStyleIdx="2" presStyleCnt="3" custFlipVert="1" custFlipHor="1" custSzY="45720" custScaleX="735"/>
      <dgm:spPr>
        <a:ln>
          <a:noFill/>
        </a:ln>
      </dgm:spPr>
    </dgm:pt>
    <dgm:pt modelId="{55B60674-0713-E44F-9EEE-8CBE6CF6D69D}" type="pres">
      <dgm:prSet presAssocID="{BA282125-1D75-D04A-AD24-9029437EC343}" presName="vertSpace2b" presStyleCnt="0"/>
      <dgm:spPr/>
    </dgm:pt>
  </dgm:ptLst>
  <dgm:cxnLst>
    <dgm:cxn modelId="{9E6A9B73-C4F3-FF47-8C80-6A0626E8E26D}" type="presOf" srcId="{79132F9B-0E49-7748-91C5-446AA8025471}" destId="{1138D0A6-68BD-6B46-8A26-C64A46A4D971}" srcOrd="0" destOrd="0" presId="urn:microsoft.com/office/officeart/2008/layout/LinedList"/>
    <dgm:cxn modelId="{528F260F-AF86-CC41-820A-ADF94D82C512}" srcId="{C161EE03-BF9C-F944-A915-47F2E4DE41AA}" destId="{7C759D21-06D8-2646-83D5-39D62659880A}" srcOrd="1" destOrd="0" parTransId="{36333CD9-3648-7F43-8CC4-B30B49392A25}" sibTransId="{F4B07D57-CC1B-1047-8495-657FEC649A55}"/>
    <dgm:cxn modelId="{032202E9-3956-3743-8FBB-538811CAC10C}" type="presOf" srcId="{BA282125-1D75-D04A-AD24-9029437EC343}" destId="{89CA6EF1-3DAD-4C44-ABC6-7950ABD23105}" srcOrd="0" destOrd="0" presId="urn:microsoft.com/office/officeart/2008/layout/LinedList"/>
    <dgm:cxn modelId="{F5AF0992-1CF4-C449-AD0F-C311A9E451EA}" srcId="{79132F9B-0E49-7748-91C5-446AA8025471}" destId="{9C7F4A99-EF04-DF40-B9F1-E12489FE1F1A}" srcOrd="0" destOrd="0" parTransId="{9E698E20-AD19-B544-A6C8-8B6F3F1E0F3E}" sibTransId="{F4273358-4C9B-EC44-B8B6-7F7713127810}"/>
    <dgm:cxn modelId="{F103CFD0-59C1-5344-9B39-81DD6F143D96}" type="presOf" srcId="{E8178ECD-BC54-7D40-9E41-77207B2DD14C}" destId="{9EAFACE7-31A7-A446-9334-64DE2EFFB08D}" srcOrd="0" destOrd="0" presId="urn:microsoft.com/office/officeart/2008/layout/LinedList"/>
    <dgm:cxn modelId="{B5254053-8E26-B249-A23E-0C02C59F1875}" type="presOf" srcId="{7C759D21-06D8-2646-83D5-39D62659880A}" destId="{6A0040B0-FF98-A34B-AA18-1D646B01F61A}" srcOrd="0" destOrd="0" presId="urn:microsoft.com/office/officeart/2008/layout/LinedList"/>
    <dgm:cxn modelId="{10ED165B-6393-894F-B80E-64F46952894A}" type="presOf" srcId="{C161EE03-BF9C-F944-A915-47F2E4DE41AA}" destId="{034C096C-9407-D64C-ACD1-55D497770A4A}" srcOrd="0" destOrd="0" presId="urn:microsoft.com/office/officeart/2008/layout/LinedList"/>
    <dgm:cxn modelId="{7EB94639-515E-0B44-8493-3DE4F02FAD89}" type="presOf" srcId="{9C7F4A99-EF04-DF40-B9F1-E12489FE1F1A}" destId="{7D69E8EF-C69E-614B-A866-F125F789DD39}" srcOrd="0" destOrd="0" presId="urn:microsoft.com/office/officeart/2008/layout/LinedList"/>
    <dgm:cxn modelId="{665BAE5B-C700-7E46-A5E6-FA06A3815899}" srcId="{C161EE03-BF9C-F944-A915-47F2E4DE41AA}" destId="{E8178ECD-BC54-7D40-9E41-77207B2DD14C}" srcOrd="0" destOrd="0" parTransId="{CD4ECE24-B92C-A94B-8803-767A1F19AE48}" sibTransId="{A26CDAD9-CED7-3F4D-953E-D02F2F469E35}"/>
    <dgm:cxn modelId="{76621DEE-9E14-3A47-A01E-A2E443F7F7AE}" srcId="{79132F9B-0E49-7748-91C5-446AA8025471}" destId="{C161EE03-BF9C-F944-A915-47F2E4DE41AA}" srcOrd="1" destOrd="0" parTransId="{F91B8A99-E7E7-D34F-848B-E1E5493EC792}" sibTransId="{5BBE1A2A-B60E-4244-8029-3A72375BF05D}"/>
    <dgm:cxn modelId="{A5F107AD-0BF7-324F-95D7-D58F81972257}" srcId="{C161EE03-BF9C-F944-A915-47F2E4DE41AA}" destId="{BA282125-1D75-D04A-AD24-9029437EC343}" srcOrd="2" destOrd="0" parTransId="{963E7BEA-EC80-1942-81BD-117120F0629F}" sibTransId="{91AAAF70-10DC-9E4D-8D94-B1CEC98FB717}"/>
    <dgm:cxn modelId="{2E125DE4-AAA1-BE4F-BBF3-193CA36872BD}" type="presParOf" srcId="{1138D0A6-68BD-6B46-8A26-C64A46A4D971}" destId="{118B58BB-F81D-174F-AB23-0460EB1D3C0B}" srcOrd="0" destOrd="0" presId="urn:microsoft.com/office/officeart/2008/layout/LinedList"/>
    <dgm:cxn modelId="{553829D2-4E18-0040-B5B9-0E91D1530415}" type="presParOf" srcId="{1138D0A6-68BD-6B46-8A26-C64A46A4D971}" destId="{A189A627-79D6-044A-9CA8-B951F902EBC3}" srcOrd="1" destOrd="0" presId="urn:microsoft.com/office/officeart/2008/layout/LinedList"/>
    <dgm:cxn modelId="{1591DE25-3ABF-E34D-94EA-ED33E4B21083}" type="presParOf" srcId="{A189A627-79D6-044A-9CA8-B951F902EBC3}" destId="{7D69E8EF-C69E-614B-A866-F125F789DD39}" srcOrd="0" destOrd="0" presId="urn:microsoft.com/office/officeart/2008/layout/LinedList"/>
    <dgm:cxn modelId="{0A76AB82-4736-774B-91D0-7FDAF855916B}" type="presParOf" srcId="{A189A627-79D6-044A-9CA8-B951F902EBC3}" destId="{4BC56FDD-020E-8B42-AE1A-CE02B8866452}" srcOrd="1" destOrd="0" presId="urn:microsoft.com/office/officeart/2008/layout/LinedList"/>
    <dgm:cxn modelId="{70BAC342-F3C9-E745-A037-B84C1EE76D95}" type="presParOf" srcId="{1138D0A6-68BD-6B46-8A26-C64A46A4D971}" destId="{60ED0803-4B64-1247-AF19-466F599F4363}" srcOrd="2" destOrd="0" presId="urn:microsoft.com/office/officeart/2008/layout/LinedList"/>
    <dgm:cxn modelId="{DA0B6F1F-AB27-3143-AFBE-72EE5A69D49F}" type="presParOf" srcId="{1138D0A6-68BD-6B46-8A26-C64A46A4D971}" destId="{67FDC32F-2AC8-8348-BE47-CB4486B6A7E1}" srcOrd="3" destOrd="0" presId="urn:microsoft.com/office/officeart/2008/layout/LinedList"/>
    <dgm:cxn modelId="{FE5883D7-D001-7A44-AE63-9453001ACE4B}" type="presParOf" srcId="{67FDC32F-2AC8-8348-BE47-CB4486B6A7E1}" destId="{034C096C-9407-D64C-ACD1-55D497770A4A}" srcOrd="0" destOrd="0" presId="urn:microsoft.com/office/officeart/2008/layout/LinedList"/>
    <dgm:cxn modelId="{AA81F7BD-0E75-FB43-902A-DBCA43F6CDD9}" type="presParOf" srcId="{67FDC32F-2AC8-8348-BE47-CB4486B6A7E1}" destId="{EAEBBFA0-EDF1-8A40-9376-3201CB9F99D5}" srcOrd="1" destOrd="0" presId="urn:microsoft.com/office/officeart/2008/layout/LinedList"/>
    <dgm:cxn modelId="{159BF2DD-7693-8643-BB92-69AEE80C332F}" type="presParOf" srcId="{EAEBBFA0-EDF1-8A40-9376-3201CB9F99D5}" destId="{9D2CB639-FF8C-8041-AA22-EBEC8A04EF6D}" srcOrd="0" destOrd="0" presId="urn:microsoft.com/office/officeart/2008/layout/LinedList"/>
    <dgm:cxn modelId="{058C6447-CD53-C64B-A379-DA85606FF564}" type="presParOf" srcId="{EAEBBFA0-EDF1-8A40-9376-3201CB9F99D5}" destId="{00DE7E67-E6F2-2F4A-94F2-5E5CF2B80B9F}" srcOrd="1" destOrd="0" presId="urn:microsoft.com/office/officeart/2008/layout/LinedList"/>
    <dgm:cxn modelId="{AC294A8C-379D-ED47-BAC5-44F0AEE8E9A0}" type="presParOf" srcId="{00DE7E67-E6F2-2F4A-94F2-5E5CF2B80B9F}" destId="{AAC080BC-5D66-1C4A-9B3E-CD977E706CCA}" srcOrd="0" destOrd="0" presId="urn:microsoft.com/office/officeart/2008/layout/LinedList"/>
    <dgm:cxn modelId="{1596A6D7-D650-E845-BF27-4CCDCE6254B8}" type="presParOf" srcId="{00DE7E67-E6F2-2F4A-94F2-5E5CF2B80B9F}" destId="{9EAFACE7-31A7-A446-9334-64DE2EFFB08D}" srcOrd="1" destOrd="0" presId="urn:microsoft.com/office/officeart/2008/layout/LinedList"/>
    <dgm:cxn modelId="{36BAFE5D-9D72-F64B-BC41-55D7373154E0}" type="presParOf" srcId="{00DE7E67-E6F2-2F4A-94F2-5E5CF2B80B9F}" destId="{20AD3577-EA96-FA4C-BD01-035A908EDEC6}" srcOrd="2" destOrd="0" presId="urn:microsoft.com/office/officeart/2008/layout/LinedList"/>
    <dgm:cxn modelId="{DDD9D0FA-6543-6F4B-BDBF-3B234396F64D}" type="presParOf" srcId="{EAEBBFA0-EDF1-8A40-9376-3201CB9F99D5}" destId="{D31891C3-7CC0-3343-82CA-7EDEC1C5FD25}" srcOrd="2" destOrd="0" presId="urn:microsoft.com/office/officeart/2008/layout/LinedList"/>
    <dgm:cxn modelId="{8CFA9EB9-D861-D148-B284-1365A5695DEA}" type="presParOf" srcId="{EAEBBFA0-EDF1-8A40-9376-3201CB9F99D5}" destId="{48087E7A-9675-F545-B6F8-11FCEF8BFD0F}" srcOrd="3" destOrd="0" presId="urn:microsoft.com/office/officeart/2008/layout/LinedList"/>
    <dgm:cxn modelId="{50C9A345-9171-F242-BC40-B6BE2193E734}" type="presParOf" srcId="{EAEBBFA0-EDF1-8A40-9376-3201CB9F99D5}" destId="{211CCB77-E10F-0D47-B442-93ECD1F10D72}" srcOrd="4" destOrd="0" presId="urn:microsoft.com/office/officeart/2008/layout/LinedList"/>
    <dgm:cxn modelId="{6D0A0605-8ADA-FE43-AF5F-BE3EC93E1101}" type="presParOf" srcId="{211CCB77-E10F-0D47-B442-93ECD1F10D72}" destId="{3096ADE6-E327-8F44-BBB9-08DE871450B3}" srcOrd="0" destOrd="0" presId="urn:microsoft.com/office/officeart/2008/layout/LinedList"/>
    <dgm:cxn modelId="{3E99E6B7-C614-1847-B0AA-906578174F5B}" type="presParOf" srcId="{211CCB77-E10F-0D47-B442-93ECD1F10D72}" destId="{6A0040B0-FF98-A34B-AA18-1D646B01F61A}" srcOrd="1" destOrd="0" presId="urn:microsoft.com/office/officeart/2008/layout/LinedList"/>
    <dgm:cxn modelId="{A2640809-68C9-8F46-A69A-4DC4C2032857}" type="presParOf" srcId="{211CCB77-E10F-0D47-B442-93ECD1F10D72}" destId="{AC81EE13-5716-5D4A-85BF-8BE121CD9351}" srcOrd="2" destOrd="0" presId="urn:microsoft.com/office/officeart/2008/layout/LinedList"/>
    <dgm:cxn modelId="{61A40F13-A802-6447-8B53-AAF74024A280}" type="presParOf" srcId="{EAEBBFA0-EDF1-8A40-9376-3201CB9F99D5}" destId="{81748351-C03F-0B4C-9D53-55B136E20526}" srcOrd="5" destOrd="0" presId="urn:microsoft.com/office/officeart/2008/layout/LinedList"/>
    <dgm:cxn modelId="{012F02ED-D002-3C43-B976-1F3CF6928A61}" type="presParOf" srcId="{EAEBBFA0-EDF1-8A40-9376-3201CB9F99D5}" destId="{F3A70C00-6F91-CC49-9F80-312F04DB43EE}" srcOrd="6" destOrd="0" presId="urn:microsoft.com/office/officeart/2008/layout/LinedList"/>
    <dgm:cxn modelId="{32500D8D-F97F-F142-9EF2-ED28787F7A84}" type="presParOf" srcId="{EAEBBFA0-EDF1-8A40-9376-3201CB9F99D5}" destId="{180350CA-6C8B-214C-863A-A730D2E98926}" srcOrd="7" destOrd="0" presId="urn:microsoft.com/office/officeart/2008/layout/LinedList"/>
    <dgm:cxn modelId="{3B5F7016-15AB-E446-8EEA-3F299E227CD1}" type="presParOf" srcId="{180350CA-6C8B-214C-863A-A730D2E98926}" destId="{A75E02E0-C40B-0E49-BAD6-5F071246E426}" srcOrd="0" destOrd="0" presId="urn:microsoft.com/office/officeart/2008/layout/LinedList"/>
    <dgm:cxn modelId="{FFA523CB-4B59-5844-BCA2-BB69829F14F7}" type="presParOf" srcId="{180350CA-6C8B-214C-863A-A730D2E98926}" destId="{89CA6EF1-3DAD-4C44-ABC6-7950ABD23105}" srcOrd="1" destOrd="0" presId="urn:microsoft.com/office/officeart/2008/layout/LinedList"/>
    <dgm:cxn modelId="{560777B6-D32C-3344-9F2C-385534293244}" type="presParOf" srcId="{180350CA-6C8B-214C-863A-A730D2E98926}" destId="{E8CB223B-FB3D-1145-9F43-A8A90C9C370F}" srcOrd="2" destOrd="0" presId="urn:microsoft.com/office/officeart/2008/layout/LinedList"/>
    <dgm:cxn modelId="{8BD71677-7D30-8F48-AFEC-67DF02C0EF11}" type="presParOf" srcId="{EAEBBFA0-EDF1-8A40-9376-3201CB9F99D5}" destId="{BB83B2EE-5A8C-DB4F-BAA3-F6FC211DFB98}" srcOrd="8" destOrd="0" presId="urn:microsoft.com/office/officeart/2008/layout/LinedList"/>
    <dgm:cxn modelId="{8D4F6913-3045-8D45-8A16-FBEE807D7E78}" type="presParOf" srcId="{EAEBBFA0-EDF1-8A40-9376-3201CB9F99D5}" destId="{55B60674-0713-E44F-9EEE-8CBE6CF6D69D}" srcOrd="9"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9132F9B-0E49-7748-91C5-446AA8025471}" type="doc">
      <dgm:prSet loTypeId="urn:microsoft.com/office/officeart/2008/layout/LinedList" loCatId="" qsTypeId="urn:microsoft.com/office/officeart/2005/8/quickstyle/simple4" qsCatId="simple" csTypeId="urn:microsoft.com/office/officeart/2005/8/colors/accent1_2" csCatId="accent1" phldr="1"/>
      <dgm:spPr/>
      <dgm:t>
        <a:bodyPr/>
        <a:lstStyle/>
        <a:p>
          <a:endParaRPr lang="en-US"/>
        </a:p>
      </dgm:t>
    </dgm:pt>
    <dgm:pt modelId="{9C7F4A99-EF04-DF40-B9F1-E12489FE1F1A}">
      <dgm:prSet custT="1"/>
      <dgm:spPr/>
      <dgm:t>
        <a:bodyPr/>
        <a:lstStyle/>
        <a:p>
          <a:pPr rtl="0"/>
          <a:r>
            <a:rPr lang="en-US" sz="2400" i="1" dirty="0" smtClean="0"/>
            <a:t>Always </a:t>
          </a:r>
          <a:r>
            <a:rPr lang="en-US" sz="2400" i="1" u="sng" dirty="0" smtClean="0"/>
            <a:t>be prepared to give an answer </a:t>
          </a:r>
          <a:r>
            <a:rPr lang="en-US" sz="2400" i="1" dirty="0" smtClean="0"/>
            <a:t>to everyone who asks you to give the reason for the hope that you have. But do this with gentleness and respect... 			         </a:t>
          </a:r>
          <a:r>
            <a:rPr lang="en-US" sz="2000" dirty="0" smtClean="0"/>
            <a:t>1 Peter 3:15 </a:t>
          </a:r>
          <a:endParaRPr lang="en-US" sz="2000" dirty="0"/>
        </a:p>
      </dgm:t>
    </dgm:pt>
    <dgm:pt modelId="{9E698E20-AD19-B544-A6C8-8B6F3F1E0F3E}" type="parTrans" cxnId="{F5AF0992-1CF4-C449-AD0F-C311A9E451EA}">
      <dgm:prSet/>
      <dgm:spPr/>
      <dgm:t>
        <a:bodyPr/>
        <a:lstStyle/>
        <a:p>
          <a:endParaRPr lang="en-US"/>
        </a:p>
      </dgm:t>
    </dgm:pt>
    <dgm:pt modelId="{F4273358-4C9B-EC44-B8B6-7F7713127810}" type="sibTrans" cxnId="{F5AF0992-1CF4-C449-AD0F-C311A9E451EA}">
      <dgm:prSet/>
      <dgm:spPr/>
      <dgm:t>
        <a:bodyPr/>
        <a:lstStyle/>
        <a:p>
          <a:endParaRPr lang="en-US"/>
        </a:p>
      </dgm:t>
    </dgm:pt>
    <dgm:pt modelId="{C161EE03-BF9C-F944-A915-47F2E4DE41AA}">
      <dgm:prSet custT="1"/>
      <dgm:spPr/>
      <dgm:t>
        <a:bodyPr/>
        <a:lstStyle/>
        <a:p>
          <a:pPr rtl="0"/>
          <a:r>
            <a:rPr lang="en-US" sz="2400" baseline="0" dirty="0" smtClean="0"/>
            <a:t>Pray and be watching:</a:t>
          </a:r>
          <a:endParaRPr lang="en-US" sz="2400" dirty="0"/>
        </a:p>
      </dgm:t>
    </dgm:pt>
    <dgm:pt modelId="{F91B8A99-E7E7-D34F-848B-E1E5493EC792}" type="parTrans" cxnId="{76621DEE-9E14-3A47-A01E-A2E443F7F7AE}">
      <dgm:prSet/>
      <dgm:spPr/>
      <dgm:t>
        <a:bodyPr/>
        <a:lstStyle/>
        <a:p>
          <a:endParaRPr lang="en-US"/>
        </a:p>
      </dgm:t>
    </dgm:pt>
    <dgm:pt modelId="{5BBE1A2A-B60E-4244-8029-3A72375BF05D}" type="sibTrans" cxnId="{76621DEE-9E14-3A47-A01E-A2E443F7F7AE}">
      <dgm:prSet/>
      <dgm:spPr/>
      <dgm:t>
        <a:bodyPr/>
        <a:lstStyle/>
        <a:p>
          <a:endParaRPr lang="en-US"/>
        </a:p>
      </dgm:t>
    </dgm:pt>
    <dgm:pt modelId="{E8178ECD-BC54-7D40-9E41-77207B2DD14C}">
      <dgm:prSet custT="1"/>
      <dgm:spPr/>
      <dgm:t>
        <a:bodyPr/>
        <a:lstStyle/>
        <a:p>
          <a:pPr rtl="0"/>
          <a:r>
            <a:rPr lang="en-US" sz="2400" baseline="0" dirty="0" smtClean="0"/>
            <a:t>Alert and ready to share graciously</a:t>
          </a:r>
          <a:endParaRPr lang="en-US" sz="2400" dirty="0"/>
        </a:p>
      </dgm:t>
    </dgm:pt>
    <dgm:pt modelId="{CD4ECE24-B92C-A94B-8803-767A1F19AE48}" type="parTrans" cxnId="{665BAE5B-C700-7E46-A5E6-FA06A3815899}">
      <dgm:prSet/>
      <dgm:spPr/>
      <dgm:t>
        <a:bodyPr/>
        <a:lstStyle/>
        <a:p>
          <a:endParaRPr lang="en-US"/>
        </a:p>
      </dgm:t>
    </dgm:pt>
    <dgm:pt modelId="{A26CDAD9-CED7-3F4D-953E-D02F2F469E35}" type="sibTrans" cxnId="{665BAE5B-C700-7E46-A5E6-FA06A3815899}">
      <dgm:prSet/>
      <dgm:spPr/>
      <dgm:t>
        <a:bodyPr/>
        <a:lstStyle/>
        <a:p>
          <a:endParaRPr lang="en-US"/>
        </a:p>
      </dgm:t>
    </dgm:pt>
    <dgm:pt modelId="{7C759D21-06D8-2646-83D5-39D62659880A}">
      <dgm:prSet custT="1"/>
      <dgm:spPr/>
      <dgm:t>
        <a:bodyPr/>
        <a:lstStyle/>
        <a:p>
          <a:pPr rtl="0"/>
          <a:r>
            <a:rPr lang="en-US" sz="2400" dirty="0" smtClean="0"/>
            <a:t>With respect </a:t>
          </a:r>
        </a:p>
        <a:p>
          <a:pPr rtl="0"/>
          <a:r>
            <a:rPr lang="en-US" sz="2400" dirty="0" smtClean="0"/>
            <a:t>And confidently trusting the results to God</a:t>
          </a:r>
          <a:endParaRPr lang="en-US" sz="2400" dirty="0"/>
        </a:p>
      </dgm:t>
    </dgm:pt>
    <dgm:pt modelId="{36333CD9-3648-7F43-8CC4-B30B49392A25}" type="parTrans" cxnId="{528F260F-AF86-CC41-820A-ADF94D82C512}">
      <dgm:prSet/>
      <dgm:spPr/>
      <dgm:t>
        <a:bodyPr/>
        <a:lstStyle/>
        <a:p>
          <a:endParaRPr lang="en-US"/>
        </a:p>
      </dgm:t>
    </dgm:pt>
    <dgm:pt modelId="{F4B07D57-CC1B-1047-8495-657FEC649A55}" type="sibTrans" cxnId="{528F260F-AF86-CC41-820A-ADF94D82C512}">
      <dgm:prSet/>
      <dgm:spPr/>
      <dgm:t>
        <a:bodyPr/>
        <a:lstStyle/>
        <a:p>
          <a:endParaRPr lang="en-US"/>
        </a:p>
      </dgm:t>
    </dgm:pt>
    <dgm:pt modelId="{BA282125-1D75-D04A-AD24-9029437EC343}">
      <dgm:prSet custT="1"/>
      <dgm:spPr/>
      <dgm:t>
        <a:bodyPr/>
        <a:lstStyle/>
        <a:p>
          <a:pPr rtl="0"/>
          <a:endParaRPr lang="en-US" sz="2400" dirty="0"/>
        </a:p>
      </dgm:t>
    </dgm:pt>
    <dgm:pt modelId="{963E7BEA-EC80-1942-81BD-117120F0629F}" type="parTrans" cxnId="{A5F107AD-0BF7-324F-95D7-D58F81972257}">
      <dgm:prSet/>
      <dgm:spPr/>
      <dgm:t>
        <a:bodyPr/>
        <a:lstStyle/>
        <a:p>
          <a:endParaRPr lang="en-US"/>
        </a:p>
      </dgm:t>
    </dgm:pt>
    <dgm:pt modelId="{91AAAF70-10DC-9E4D-8D94-B1CEC98FB717}" type="sibTrans" cxnId="{A5F107AD-0BF7-324F-95D7-D58F81972257}">
      <dgm:prSet/>
      <dgm:spPr/>
      <dgm:t>
        <a:bodyPr/>
        <a:lstStyle/>
        <a:p>
          <a:endParaRPr lang="en-US"/>
        </a:p>
      </dgm:t>
    </dgm:pt>
    <dgm:pt modelId="{1138D0A6-68BD-6B46-8A26-C64A46A4D971}" type="pres">
      <dgm:prSet presAssocID="{79132F9B-0E49-7748-91C5-446AA8025471}" presName="vert0" presStyleCnt="0">
        <dgm:presLayoutVars>
          <dgm:dir/>
          <dgm:animOne val="branch"/>
          <dgm:animLvl val="lvl"/>
        </dgm:presLayoutVars>
      </dgm:prSet>
      <dgm:spPr/>
      <dgm:t>
        <a:bodyPr/>
        <a:lstStyle/>
        <a:p>
          <a:endParaRPr lang="en-US"/>
        </a:p>
      </dgm:t>
    </dgm:pt>
    <dgm:pt modelId="{118B58BB-F81D-174F-AB23-0460EB1D3C0B}" type="pres">
      <dgm:prSet presAssocID="{9C7F4A99-EF04-DF40-B9F1-E12489FE1F1A}" presName="thickLine" presStyleLbl="alignNode1" presStyleIdx="0" presStyleCnt="2"/>
      <dgm:spPr/>
    </dgm:pt>
    <dgm:pt modelId="{A189A627-79D6-044A-9CA8-B951F902EBC3}" type="pres">
      <dgm:prSet presAssocID="{9C7F4A99-EF04-DF40-B9F1-E12489FE1F1A}" presName="horz1" presStyleCnt="0"/>
      <dgm:spPr/>
    </dgm:pt>
    <dgm:pt modelId="{7D69E8EF-C69E-614B-A866-F125F789DD39}" type="pres">
      <dgm:prSet presAssocID="{9C7F4A99-EF04-DF40-B9F1-E12489FE1F1A}" presName="tx1" presStyleLbl="revTx" presStyleIdx="0" presStyleCnt="5" custScaleX="500000" custScaleY="70044"/>
      <dgm:spPr/>
      <dgm:t>
        <a:bodyPr/>
        <a:lstStyle/>
        <a:p>
          <a:endParaRPr lang="en-US"/>
        </a:p>
      </dgm:t>
    </dgm:pt>
    <dgm:pt modelId="{4BC56FDD-020E-8B42-AE1A-CE02B8866452}" type="pres">
      <dgm:prSet presAssocID="{9C7F4A99-EF04-DF40-B9F1-E12489FE1F1A}" presName="vert1" presStyleCnt="0"/>
      <dgm:spPr/>
    </dgm:pt>
    <dgm:pt modelId="{60ED0803-4B64-1247-AF19-466F599F4363}" type="pres">
      <dgm:prSet presAssocID="{C161EE03-BF9C-F944-A915-47F2E4DE41AA}" presName="thickLine" presStyleLbl="alignNode1" presStyleIdx="1" presStyleCnt="2"/>
      <dgm:spPr/>
    </dgm:pt>
    <dgm:pt modelId="{67FDC32F-2AC8-8348-BE47-CB4486B6A7E1}" type="pres">
      <dgm:prSet presAssocID="{C161EE03-BF9C-F944-A915-47F2E4DE41AA}" presName="horz1" presStyleCnt="0"/>
      <dgm:spPr/>
    </dgm:pt>
    <dgm:pt modelId="{034C096C-9407-D64C-ACD1-55D497770A4A}" type="pres">
      <dgm:prSet presAssocID="{C161EE03-BF9C-F944-A915-47F2E4DE41AA}" presName="tx1" presStyleLbl="revTx" presStyleIdx="1" presStyleCnt="5" custScaleX="126444" custScaleY="95436"/>
      <dgm:spPr/>
      <dgm:t>
        <a:bodyPr/>
        <a:lstStyle/>
        <a:p>
          <a:endParaRPr lang="en-US"/>
        </a:p>
      </dgm:t>
    </dgm:pt>
    <dgm:pt modelId="{EAEBBFA0-EDF1-8A40-9376-3201CB9F99D5}" type="pres">
      <dgm:prSet presAssocID="{C161EE03-BF9C-F944-A915-47F2E4DE41AA}" presName="vert1" presStyleCnt="0"/>
      <dgm:spPr/>
    </dgm:pt>
    <dgm:pt modelId="{9D2CB639-FF8C-8041-AA22-EBEC8A04EF6D}" type="pres">
      <dgm:prSet presAssocID="{E8178ECD-BC54-7D40-9E41-77207B2DD14C}" presName="vertSpace2a" presStyleCnt="0"/>
      <dgm:spPr/>
    </dgm:pt>
    <dgm:pt modelId="{00DE7E67-E6F2-2F4A-94F2-5E5CF2B80B9F}" type="pres">
      <dgm:prSet presAssocID="{E8178ECD-BC54-7D40-9E41-77207B2DD14C}" presName="horz2" presStyleCnt="0"/>
      <dgm:spPr/>
    </dgm:pt>
    <dgm:pt modelId="{AAC080BC-5D66-1C4A-9B3E-CD977E706CCA}" type="pres">
      <dgm:prSet presAssocID="{E8178ECD-BC54-7D40-9E41-77207B2DD14C}" presName="horzSpace2" presStyleCnt="0"/>
      <dgm:spPr/>
    </dgm:pt>
    <dgm:pt modelId="{9EAFACE7-31A7-A446-9334-64DE2EFFB08D}" type="pres">
      <dgm:prSet presAssocID="{E8178ECD-BC54-7D40-9E41-77207B2DD14C}" presName="tx2" presStyleLbl="revTx" presStyleIdx="2" presStyleCnt="5"/>
      <dgm:spPr/>
      <dgm:t>
        <a:bodyPr/>
        <a:lstStyle/>
        <a:p>
          <a:endParaRPr lang="en-US"/>
        </a:p>
      </dgm:t>
    </dgm:pt>
    <dgm:pt modelId="{20AD3577-EA96-FA4C-BD01-035A908EDEC6}" type="pres">
      <dgm:prSet presAssocID="{E8178ECD-BC54-7D40-9E41-77207B2DD14C}" presName="vert2" presStyleCnt="0"/>
      <dgm:spPr/>
    </dgm:pt>
    <dgm:pt modelId="{D31891C3-7CC0-3343-82CA-7EDEC1C5FD25}" type="pres">
      <dgm:prSet presAssocID="{E8178ECD-BC54-7D40-9E41-77207B2DD14C}" presName="thinLine2b" presStyleLbl="callout" presStyleIdx="0" presStyleCnt="3"/>
      <dgm:spPr/>
    </dgm:pt>
    <dgm:pt modelId="{48087E7A-9675-F545-B6F8-11FCEF8BFD0F}" type="pres">
      <dgm:prSet presAssocID="{E8178ECD-BC54-7D40-9E41-77207B2DD14C}" presName="vertSpace2b" presStyleCnt="0"/>
      <dgm:spPr/>
    </dgm:pt>
    <dgm:pt modelId="{211CCB77-E10F-0D47-B442-93ECD1F10D72}" type="pres">
      <dgm:prSet presAssocID="{7C759D21-06D8-2646-83D5-39D62659880A}" presName="horz2" presStyleCnt="0"/>
      <dgm:spPr/>
    </dgm:pt>
    <dgm:pt modelId="{3096ADE6-E327-8F44-BBB9-08DE871450B3}" type="pres">
      <dgm:prSet presAssocID="{7C759D21-06D8-2646-83D5-39D62659880A}" presName="horzSpace2" presStyleCnt="0"/>
      <dgm:spPr/>
    </dgm:pt>
    <dgm:pt modelId="{6A0040B0-FF98-A34B-AA18-1D646B01F61A}" type="pres">
      <dgm:prSet presAssocID="{7C759D21-06D8-2646-83D5-39D62659880A}" presName="tx2" presStyleLbl="revTx" presStyleIdx="3" presStyleCnt="5"/>
      <dgm:spPr/>
      <dgm:t>
        <a:bodyPr/>
        <a:lstStyle/>
        <a:p>
          <a:endParaRPr lang="en-US"/>
        </a:p>
      </dgm:t>
    </dgm:pt>
    <dgm:pt modelId="{AC81EE13-5716-5D4A-85BF-8BE121CD9351}" type="pres">
      <dgm:prSet presAssocID="{7C759D21-06D8-2646-83D5-39D62659880A}" presName="vert2" presStyleCnt="0"/>
      <dgm:spPr/>
    </dgm:pt>
    <dgm:pt modelId="{81748351-C03F-0B4C-9D53-55B136E20526}" type="pres">
      <dgm:prSet presAssocID="{7C759D21-06D8-2646-83D5-39D62659880A}" presName="thinLine2b" presStyleLbl="callout" presStyleIdx="1" presStyleCnt="3"/>
      <dgm:spPr/>
    </dgm:pt>
    <dgm:pt modelId="{F3A70C00-6F91-CC49-9F80-312F04DB43EE}" type="pres">
      <dgm:prSet presAssocID="{7C759D21-06D8-2646-83D5-39D62659880A}" presName="vertSpace2b" presStyleCnt="0"/>
      <dgm:spPr/>
    </dgm:pt>
    <dgm:pt modelId="{180350CA-6C8B-214C-863A-A730D2E98926}" type="pres">
      <dgm:prSet presAssocID="{BA282125-1D75-D04A-AD24-9029437EC343}" presName="horz2" presStyleCnt="0"/>
      <dgm:spPr/>
    </dgm:pt>
    <dgm:pt modelId="{A75E02E0-C40B-0E49-BAD6-5F071246E426}" type="pres">
      <dgm:prSet presAssocID="{BA282125-1D75-D04A-AD24-9029437EC343}" presName="horzSpace2" presStyleCnt="0"/>
      <dgm:spPr/>
    </dgm:pt>
    <dgm:pt modelId="{89CA6EF1-3DAD-4C44-ABC6-7950ABD23105}" type="pres">
      <dgm:prSet presAssocID="{BA282125-1D75-D04A-AD24-9029437EC343}" presName="tx2" presStyleLbl="revTx" presStyleIdx="4" presStyleCnt="5"/>
      <dgm:spPr/>
      <dgm:t>
        <a:bodyPr/>
        <a:lstStyle/>
        <a:p>
          <a:endParaRPr lang="en-US"/>
        </a:p>
      </dgm:t>
    </dgm:pt>
    <dgm:pt modelId="{E8CB223B-FB3D-1145-9F43-A8A90C9C370F}" type="pres">
      <dgm:prSet presAssocID="{BA282125-1D75-D04A-AD24-9029437EC343}" presName="vert2" presStyleCnt="0"/>
      <dgm:spPr/>
    </dgm:pt>
    <dgm:pt modelId="{BB83B2EE-5A8C-DB4F-BAA3-F6FC211DFB98}" type="pres">
      <dgm:prSet presAssocID="{BA282125-1D75-D04A-AD24-9029437EC343}" presName="thinLine2b" presStyleLbl="callout" presStyleIdx="2" presStyleCnt="3" custFlipVert="1" custFlipHor="1" custSzY="45720" custScaleX="735"/>
      <dgm:spPr>
        <a:ln>
          <a:noFill/>
        </a:ln>
      </dgm:spPr>
    </dgm:pt>
    <dgm:pt modelId="{55B60674-0713-E44F-9EEE-8CBE6CF6D69D}" type="pres">
      <dgm:prSet presAssocID="{BA282125-1D75-D04A-AD24-9029437EC343}" presName="vertSpace2b" presStyleCnt="0"/>
      <dgm:spPr/>
    </dgm:pt>
  </dgm:ptLst>
  <dgm:cxnLst>
    <dgm:cxn modelId="{1A5B4195-55DE-4449-B916-775D2AEE5DD8}" type="presOf" srcId="{E8178ECD-BC54-7D40-9E41-77207B2DD14C}" destId="{9EAFACE7-31A7-A446-9334-64DE2EFFB08D}" srcOrd="0" destOrd="0" presId="urn:microsoft.com/office/officeart/2008/layout/LinedList"/>
    <dgm:cxn modelId="{665BAE5B-C700-7E46-A5E6-FA06A3815899}" srcId="{C161EE03-BF9C-F944-A915-47F2E4DE41AA}" destId="{E8178ECD-BC54-7D40-9E41-77207B2DD14C}" srcOrd="0" destOrd="0" parTransId="{CD4ECE24-B92C-A94B-8803-767A1F19AE48}" sibTransId="{A26CDAD9-CED7-3F4D-953E-D02F2F469E35}"/>
    <dgm:cxn modelId="{76621DEE-9E14-3A47-A01E-A2E443F7F7AE}" srcId="{79132F9B-0E49-7748-91C5-446AA8025471}" destId="{C161EE03-BF9C-F944-A915-47F2E4DE41AA}" srcOrd="1" destOrd="0" parTransId="{F91B8A99-E7E7-D34F-848B-E1E5493EC792}" sibTransId="{5BBE1A2A-B60E-4244-8029-3A72375BF05D}"/>
    <dgm:cxn modelId="{EE35907E-03B3-0743-894B-A5E25EC6FF51}" type="presOf" srcId="{9C7F4A99-EF04-DF40-B9F1-E12489FE1F1A}" destId="{7D69E8EF-C69E-614B-A866-F125F789DD39}" srcOrd="0" destOrd="0" presId="urn:microsoft.com/office/officeart/2008/layout/LinedList"/>
    <dgm:cxn modelId="{528F260F-AF86-CC41-820A-ADF94D82C512}" srcId="{C161EE03-BF9C-F944-A915-47F2E4DE41AA}" destId="{7C759D21-06D8-2646-83D5-39D62659880A}" srcOrd="1" destOrd="0" parTransId="{36333CD9-3648-7F43-8CC4-B30B49392A25}" sibTransId="{F4B07D57-CC1B-1047-8495-657FEC649A55}"/>
    <dgm:cxn modelId="{2F6B3944-36BB-6C4C-AD3D-3C2AD71A90E0}" type="presOf" srcId="{C161EE03-BF9C-F944-A915-47F2E4DE41AA}" destId="{034C096C-9407-D64C-ACD1-55D497770A4A}" srcOrd="0" destOrd="0" presId="urn:microsoft.com/office/officeart/2008/layout/LinedList"/>
    <dgm:cxn modelId="{F5AF0992-1CF4-C449-AD0F-C311A9E451EA}" srcId="{79132F9B-0E49-7748-91C5-446AA8025471}" destId="{9C7F4A99-EF04-DF40-B9F1-E12489FE1F1A}" srcOrd="0" destOrd="0" parTransId="{9E698E20-AD19-B544-A6C8-8B6F3F1E0F3E}" sibTransId="{F4273358-4C9B-EC44-B8B6-7F7713127810}"/>
    <dgm:cxn modelId="{D7390FEF-6F50-B749-96AA-AFC3DCD86043}" type="presOf" srcId="{79132F9B-0E49-7748-91C5-446AA8025471}" destId="{1138D0A6-68BD-6B46-8A26-C64A46A4D971}" srcOrd="0" destOrd="0" presId="urn:microsoft.com/office/officeart/2008/layout/LinedList"/>
    <dgm:cxn modelId="{F9EA3856-A690-FF44-B142-D9B68C3B5A16}" type="presOf" srcId="{7C759D21-06D8-2646-83D5-39D62659880A}" destId="{6A0040B0-FF98-A34B-AA18-1D646B01F61A}" srcOrd="0" destOrd="0" presId="urn:microsoft.com/office/officeart/2008/layout/LinedList"/>
    <dgm:cxn modelId="{A5F107AD-0BF7-324F-95D7-D58F81972257}" srcId="{C161EE03-BF9C-F944-A915-47F2E4DE41AA}" destId="{BA282125-1D75-D04A-AD24-9029437EC343}" srcOrd="2" destOrd="0" parTransId="{963E7BEA-EC80-1942-81BD-117120F0629F}" sibTransId="{91AAAF70-10DC-9E4D-8D94-B1CEC98FB717}"/>
    <dgm:cxn modelId="{1D2E25CC-6A24-F749-8318-DDBF5AD8BD10}" type="presOf" srcId="{BA282125-1D75-D04A-AD24-9029437EC343}" destId="{89CA6EF1-3DAD-4C44-ABC6-7950ABD23105}" srcOrd="0" destOrd="0" presId="urn:microsoft.com/office/officeart/2008/layout/LinedList"/>
    <dgm:cxn modelId="{ED16735A-C344-0F45-A3F2-7C956C72014F}" type="presParOf" srcId="{1138D0A6-68BD-6B46-8A26-C64A46A4D971}" destId="{118B58BB-F81D-174F-AB23-0460EB1D3C0B}" srcOrd="0" destOrd="0" presId="urn:microsoft.com/office/officeart/2008/layout/LinedList"/>
    <dgm:cxn modelId="{B4E0C933-064E-9446-80EE-0F6CE5413C47}" type="presParOf" srcId="{1138D0A6-68BD-6B46-8A26-C64A46A4D971}" destId="{A189A627-79D6-044A-9CA8-B951F902EBC3}" srcOrd="1" destOrd="0" presId="urn:microsoft.com/office/officeart/2008/layout/LinedList"/>
    <dgm:cxn modelId="{A346DE05-4D99-4F41-9478-CFE5019DAD8B}" type="presParOf" srcId="{A189A627-79D6-044A-9CA8-B951F902EBC3}" destId="{7D69E8EF-C69E-614B-A866-F125F789DD39}" srcOrd="0" destOrd="0" presId="urn:microsoft.com/office/officeart/2008/layout/LinedList"/>
    <dgm:cxn modelId="{8DEB691A-29C9-9D47-8AD7-411DC54EC754}" type="presParOf" srcId="{A189A627-79D6-044A-9CA8-B951F902EBC3}" destId="{4BC56FDD-020E-8B42-AE1A-CE02B8866452}" srcOrd="1" destOrd="0" presId="urn:microsoft.com/office/officeart/2008/layout/LinedList"/>
    <dgm:cxn modelId="{A2A6AEAB-8736-4041-BF16-BA0E74F112D2}" type="presParOf" srcId="{1138D0A6-68BD-6B46-8A26-C64A46A4D971}" destId="{60ED0803-4B64-1247-AF19-466F599F4363}" srcOrd="2" destOrd="0" presId="urn:microsoft.com/office/officeart/2008/layout/LinedList"/>
    <dgm:cxn modelId="{5FEB0497-AEE6-604D-B383-308837311898}" type="presParOf" srcId="{1138D0A6-68BD-6B46-8A26-C64A46A4D971}" destId="{67FDC32F-2AC8-8348-BE47-CB4486B6A7E1}" srcOrd="3" destOrd="0" presId="urn:microsoft.com/office/officeart/2008/layout/LinedList"/>
    <dgm:cxn modelId="{ED38A5B8-386A-C540-88FC-100131222CD3}" type="presParOf" srcId="{67FDC32F-2AC8-8348-BE47-CB4486B6A7E1}" destId="{034C096C-9407-D64C-ACD1-55D497770A4A}" srcOrd="0" destOrd="0" presId="urn:microsoft.com/office/officeart/2008/layout/LinedList"/>
    <dgm:cxn modelId="{F34B0D97-D7FD-A94C-B19F-7C50B1518CFB}" type="presParOf" srcId="{67FDC32F-2AC8-8348-BE47-CB4486B6A7E1}" destId="{EAEBBFA0-EDF1-8A40-9376-3201CB9F99D5}" srcOrd="1" destOrd="0" presId="urn:microsoft.com/office/officeart/2008/layout/LinedList"/>
    <dgm:cxn modelId="{CFD5A61C-78AC-EE4C-A345-C93A5642CF44}" type="presParOf" srcId="{EAEBBFA0-EDF1-8A40-9376-3201CB9F99D5}" destId="{9D2CB639-FF8C-8041-AA22-EBEC8A04EF6D}" srcOrd="0" destOrd="0" presId="urn:microsoft.com/office/officeart/2008/layout/LinedList"/>
    <dgm:cxn modelId="{0499DE81-0BBF-5649-B2EA-A02EBA514728}" type="presParOf" srcId="{EAEBBFA0-EDF1-8A40-9376-3201CB9F99D5}" destId="{00DE7E67-E6F2-2F4A-94F2-5E5CF2B80B9F}" srcOrd="1" destOrd="0" presId="urn:microsoft.com/office/officeart/2008/layout/LinedList"/>
    <dgm:cxn modelId="{2A4ED285-D0D0-8E4C-BBF1-BF37B2AC2C1B}" type="presParOf" srcId="{00DE7E67-E6F2-2F4A-94F2-5E5CF2B80B9F}" destId="{AAC080BC-5D66-1C4A-9B3E-CD977E706CCA}" srcOrd="0" destOrd="0" presId="urn:microsoft.com/office/officeart/2008/layout/LinedList"/>
    <dgm:cxn modelId="{7701D98B-B9EA-304F-B560-819584DBAE71}" type="presParOf" srcId="{00DE7E67-E6F2-2F4A-94F2-5E5CF2B80B9F}" destId="{9EAFACE7-31A7-A446-9334-64DE2EFFB08D}" srcOrd="1" destOrd="0" presId="urn:microsoft.com/office/officeart/2008/layout/LinedList"/>
    <dgm:cxn modelId="{33B7FCC4-5061-5346-BFB7-617C8E1FC105}" type="presParOf" srcId="{00DE7E67-E6F2-2F4A-94F2-5E5CF2B80B9F}" destId="{20AD3577-EA96-FA4C-BD01-035A908EDEC6}" srcOrd="2" destOrd="0" presId="urn:microsoft.com/office/officeart/2008/layout/LinedList"/>
    <dgm:cxn modelId="{4726A8E6-6362-AA43-B036-2AE8FA813BBF}" type="presParOf" srcId="{EAEBBFA0-EDF1-8A40-9376-3201CB9F99D5}" destId="{D31891C3-7CC0-3343-82CA-7EDEC1C5FD25}" srcOrd="2" destOrd="0" presId="urn:microsoft.com/office/officeart/2008/layout/LinedList"/>
    <dgm:cxn modelId="{F411D77E-696F-4E4D-A24B-018530F3DBAD}" type="presParOf" srcId="{EAEBBFA0-EDF1-8A40-9376-3201CB9F99D5}" destId="{48087E7A-9675-F545-B6F8-11FCEF8BFD0F}" srcOrd="3" destOrd="0" presId="urn:microsoft.com/office/officeart/2008/layout/LinedList"/>
    <dgm:cxn modelId="{5A482FDC-D3E7-3C4A-BF5F-CCA679CD6307}" type="presParOf" srcId="{EAEBBFA0-EDF1-8A40-9376-3201CB9F99D5}" destId="{211CCB77-E10F-0D47-B442-93ECD1F10D72}" srcOrd="4" destOrd="0" presId="urn:microsoft.com/office/officeart/2008/layout/LinedList"/>
    <dgm:cxn modelId="{D1DB8FA3-6513-1F41-8047-C8AFD0DFFFCC}" type="presParOf" srcId="{211CCB77-E10F-0D47-B442-93ECD1F10D72}" destId="{3096ADE6-E327-8F44-BBB9-08DE871450B3}" srcOrd="0" destOrd="0" presId="urn:microsoft.com/office/officeart/2008/layout/LinedList"/>
    <dgm:cxn modelId="{02E68B62-2659-E04B-BA75-E1B4FA77073C}" type="presParOf" srcId="{211CCB77-E10F-0D47-B442-93ECD1F10D72}" destId="{6A0040B0-FF98-A34B-AA18-1D646B01F61A}" srcOrd="1" destOrd="0" presId="urn:microsoft.com/office/officeart/2008/layout/LinedList"/>
    <dgm:cxn modelId="{2AA4BC1D-0CF9-4541-913D-8873CD4DF5B2}" type="presParOf" srcId="{211CCB77-E10F-0D47-B442-93ECD1F10D72}" destId="{AC81EE13-5716-5D4A-85BF-8BE121CD9351}" srcOrd="2" destOrd="0" presId="urn:microsoft.com/office/officeart/2008/layout/LinedList"/>
    <dgm:cxn modelId="{5D4E9B55-FF68-CB4D-AD9F-5342AE3633DF}" type="presParOf" srcId="{EAEBBFA0-EDF1-8A40-9376-3201CB9F99D5}" destId="{81748351-C03F-0B4C-9D53-55B136E20526}" srcOrd="5" destOrd="0" presId="urn:microsoft.com/office/officeart/2008/layout/LinedList"/>
    <dgm:cxn modelId="{E90B630A-50CD-9A42-8A5B-124318B352D8}" type="presParOf" srcId="{EAEBBFA0-EDF1-8A40-9376-3201CB9F99D5}" destId="{F3A70C00-6F91-CC49-9F80-312F04DB43EE}" srcOrd="6" destOrd="0" presId="urn:microsoft.com/office/officeart/2008/layout/LinedList"/>
    <dgm:cxn modelId="{0F5E4938-1423-AB45-A503-A49A98BA640A}" type="presParOf" srcId="{EAEBBFA0-EDF1-8A40-9376-3201CB9F99D5}" destId="{180350CA-6C8B-214C-863A-A730D2E98926}" srcOrd="7" destOrd="0" presId="urn:microsoft.com/office/officeart/2008/layout/LinedList"/>
    <dgm:cxn modelId="{0D9F1E48-0EC9-2241-BC03-4CFEB2FA69E8}" type="presParOf" srcId="{180350CA-6C8B-214C-863A-A730D2E98926}" destId="{A75E02E0-C40B-0E49-BAD6-5F071246E426}" srcOrd="0" destOrd="0" presId="urn:microsoft.com/office/officeart/2008/layout/LinedList"/>
    <dgm:cxn modelId="{DBEFF5C7-B350-2B45-A923-1B3DEC80F6B1}" type="presParOf" srcId="{180350CA-6C8B-214C-863A-A730D2E98926}" destId="{89CA6EF1-3DAD-4C44-ABC6-7950ABD23105}" srcOrd="1" destOrd="0" presId="urn:microsoft.com/office/officeart/2008/layout/LinedList"/>
    <dgm:cxn modelId="{B4335776-D919-A649-BF31-C38449D109D0}" type="presParOf" srcId="{180350CA-6C8B-214C-863A-A730D2E98926}" destId="{E8CB223B-FB3D-1145-9F43-A8A90C9C370F}" srcOrd="2" destOrd="0" presId="urn:microsoft.com/office/officeart/2008/layout/LinedList"/>
    <dgm:cxn modelId="{71952117-F69B-F141-B49C-10A23A6B7445}" type="presParOf" srcId="{EAEBBFA0-EDF1-8A40-9376-3201CB9F99D5}" destId="{BB83B2EE-5A8C-DB4F-BAA3-F6FC211DFB98}" srcOrd="8" destOrd="0" presId="urn:microsoft.com/office/officeart/2008/layout/LinedList"/>
    <dgm:cxn modelId="{9B498017-FFE6-F942-A723-B6F20BB0D3E0}" type="presParOf" srcId="{EAEBBFA0-EDF1-8A40-9376-3201CB9F99D5}" destId="{55B60674-0713-E44F-9EEE-8CBE6CF6D69D}" srcOrd="9"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23F6C9-B282-B84D-B12E-2940BD155EA6}" type="doc">
      <dgm:prSet loTypeId="urn:microsoft.com/office/officeart/2005/8/layout/arrow4" loCatId="" qsTypeId="urn:microsoft.com/office/officeart/2005/8/quickstyle/simple4" qsCatId="simple" csTypeId="urn:microsoft.com/office/officeart/2005/8/colors/accent1_2" csCatId="accent1" phldr="1"/>
      <dgm:spPr/>
      <dgm:t>
        <a:bodyPr/>
        <a:lstStyle/>
        <a:p>
          <a:endParaRPr lang="en-US"/>
        </a:p>
      </dgm:t>
    </dgm:pt>
    <dgm:pt modelId="{28D8A527-12D1-EA41-83BA-5E8E98166D02}">
      <dgm:prSet custT="1"/>
      <dgm:spPr/>
      <dgm:t>
        <a:bodyPr/>
        <a:lstStyle/>
        <a:p>
          <a:pPr rtl="0"/>
          <a:endParaRPr lang="en-US" sz="2400" baseline="0" dirty="0" smtClean="0"/>
        </a:p>
        <a:p>
          <a:pPr rtl="0"/>
          <a:r>
            <a:rPr lang="en-US" sz="2400" baseline="0" dirty="0" smtClean="0"/>
            <a:t>Jesus said, </a:t>
          </a:r>
          <a:r>
            <a:rPr lang="en-US" sz="2400" i="1" baseline="0" dirty="0" smtClean="0"/>
            <a:t>Come, follow me and I will make you fishers of men</a:t>
          </a:r>
          <a:r>
            <a:rPr lang="en-US" sz="2400" baseline="0" dirty="0" smtClean="0"/>
            <a:t>. </a:t>
          </a:r>
          <a:r>
            <a:rPr lang="en-US" sz="2100" baseline="0" dirty="0" smtClean="0"/>
            <a:t>		           Mark 1:17 </a:t>
          </a:r>
          <a:endParaRPr lang="en-US" sz="2100" dirty="0"/>
        </a:p>
      </dgm:t>
    </dgm:pt>
    <dgm:pt modelId="{086AE0F4-83D0-7241-81CB-55C6E65A3BFF}" type="parTrans" cxnId="{BF914348-0412-3C47-A4FD-BD68BD300EAA}">
      <dgm:prSet/>
      <dgm:spPr/>
      <dgm:t>
        <a:bodyPr/>
        <a:lstStyle/>
        <a:p>
          <a:endParaRPr lang="en-US"/>
        </a:p>
      </dgm:t>
    </dgm:pt>
    <dgm:pt modelId="{C823B95C-B913-A94C-A1D1-DB355B8E625A}" type="sibTrans" cxnId="{BF914348-0412-3C47-A4FD-BD68BD300EAA}">
      <dgm:prSet/>
      <dgm:spPr/>
      <dgm:t>
        <a:bodyPr/>
        <a:lstStyle/>
        <a:p>
          <a:endParaRPr lang="en-US"/>
        </a:p>
      </dgm:t>
    </dgm:pt>
    <dgm:pt modelId="{B8C5215B-2A24-6A41-9AEA-5C054D2E43B3}">
      <dgm:prSet custT="1"/>
      <dgm:spPr/>
      <dgm:t>
        <a:bodyPr/>
        <a:lstStyle/>
        <a:p>
          <a:pPr rtl="0"/>
          <a:r>
            <a:rPr lang="en-US" sz="3200" baseline="0" dirty="0" smtClean="0"/>
            <a:t>Jesus calls us</a:t>
          </a:r>
          <a:endParaRPr lang="en-US" sz="3200" dirty="0"/>
        </a:p>
      </dgm:t>
    </dgm:pt>
    <dgm:pt modelId="{C24DD351-6370-DE46-8663-87EED5EBF76D}" type="parTrans" cxnId="{320E7D48-B120-024B-AE70-0EACF74A777C}">
      <dgm:prSet/>
      <dgm:spPr/>
      <dgm:t>
        <a:bodyPr/>
        <a:lstStyle/>
        <a:p>
          <a:endParaRPr lang="en-US"/>
        </a:p>
      </dgm:t>
    </dgm:pt>
    <dgm:pt modelId="{E0FBA943-9D79-664E-8DA2-8735EC677405}" type="sibTrans" cxnId="{320E7D48-B120-024B-AE70-0EACF74A777C}">
      <dgm:prSet/>
      <dgm:spPr/>
      <dgm:t>
        <a:bodyPr/>
        <a:lstStyle/>
        <a:p>
          <a:endParaRPr lang="en-US"/>
        </a:p>
      </dgm:t>
    </dgm:pt>
    <dgm:pt modelId="{4CB8B685-68D2-BA46-A0FA-27EDA2D94E85}" type="pres">
      <dgm:prSet presAssocID="{2623F6C9-B282-B84D-B12E-2940BD155EA6}" presName="compositeShape" presStyleCnt="0">
        <dgm:presLayoutVars>
          <dgm:chMax val="2"/>
          <dgm:dir/>
          <dgm:resizeHandles val="exact"/>
        </dgm:presLayoutVars>
      </dgm:prSet>
      <dgm:spPr/>
      <dgm:t>
        <a:bodyPr/>
        <a:lstStyle/>
        <a:p>
          <a:endParaRPr lang="en-US"/>
        </a:p>
      </dgm:t>
    </dgm:pt>
    <dgm:pt modelId="{66CD34D7-64D1-4646-863E-7D211AC8D077}" type="pres">
      <dgm:prSet presAssocID="{28D8A527-12D1-EA41-83BA-5E8E98166D02}" presName="upArrow" presStyleLbl="node1" presStyleIdx="0" presStyleCnt="2"/>
      <dgm:spPr/>
    </dgm:pt>
    <dgm:pt modelId="{80F6B2AB-606E-DE4C-9465-F392F6D3F642}" type="pres">
      <dgm:prSet presAssocID="{28D8A527-12D1-EA41-83BA-5E8E98166D02}" presName="upArrowText" presStyleLbl="revTx" presStyleIdx="0" presStyleCnt="2">
        <dgm:presLayoutVars>
          <dgm:chMax val="0"/>
          <dgm:bulletEnabled val="1"/>
        </dgm:presLayoutVars>
      </dgm:prSet>
      <dgm:spPr/>
      <dgm:t>
        <a:bodyPr/>
        <a:lstStyle/>
        <a:p>
          <a:endParaRPr lang="en-US"/>
        </a:p>
      </dgm:t>
    </dgm:pt>
    <dgm:pt modelId="{24C43E9E-960D-9A45-B854-9B32B62A0E07}" type="pres">
      <dgm:prSet presAssocID="{B8C5215B-2A24-6A41-9AEA-5C054D2E43B3}" presName="downArrow" presStyleLbl="node1" presStyleIdx="1" presStyleCnt="2"/>
      <dgm:spPr/>
    </dgm:pt>
    <dgm:pt modelId="{900344C8-FB2F-9B43-A5AC-C4312530588B}" type="pres">
      <dgm:prSet presAssocID="{B8C5215B-2A24-6A41-9AEA-5C054D2E43B3}" presName="downArrowText" presStyleLbl="revTx" presStyleIdx="1" presStyleCnt="2">
        <dgm:presLayoutVars>
          <dgm:chMax val="0"/>
          <dgm:bulletEnabled val="1"/>
        </dgm:presLayoutVars>
      </dgm:prSet>
      <dgm:spPr/>
      <dgm:t>
        <a:bodyPr/>
        <a:lstStyle/>
        <a:p>
          <a:endParaRPr lang="en-US"/>
        </a:p>
      </dgm:t>
    </dgm:pt>
  </dgm:ptLst>
  <dgm:cxnLst>
    <dgm:cxn modelId="{BF914348-0412-3C47-A4FD-BD68BD300EAA}" srcId="{2623F6C9-B282-B84D-B12E-2940BD155EA6}" destId="{28D8A527-12D1-EA41-83BA-5E8E98166D02}" srcOrd="0" destOrd="0" parTransId="{086AE0F4-83D0-7241-81CB-55C6E65A3BFF}" sibTransId="{C823B95C-B913-A94C-A1D1-DB355B8E625A}"/>
    <dgm:cxn modelId="{D49D06B5-9EF6-7448-B80D-65E0B4DC2C08}" type="presOf" srcId="{B8C5215B-2A24-6A41-9AEA-5C054D2E43B3}" destId="{900344C8-FB2F-9B43-A5AC-C4312530588B}" srcOrd="0" destOrd="0" presId="urn:microsoft.com/office/officeart/2005/8/layout/arrow4"/>
    <dgm:cxn modelId="{314DE617-D9A6-6145-B267-D4D3E7ABB31F}" type="presOf" srcId="{28D8A527-12D1-EA41-83BA-5E8E98166D02}" destId="{80F6B2AB-606E-DE4C-9465-F392F6D3F642}" srcOrd="0" destOrd="0" presId="urn:microsoft.com/office/officeart/2005/8/layout/arrow4"/>
    <dgm:cxn modelId="{320E7D48-B120-024B-AE70-0EACF74A777C}" srcId="{2623F6C9-B282-B84D-B12E-2940BD155EA6}" destId="{B8C5215B-2A24-6A41-9AEA-5C054D2E43B3}" srcOrd="1" destOrd="0" parTransId="{C24DD351-6370-DE46-8663-87EED5EBF76D}" sibTransId="{E0FBA943-9D79-664E-8DA2-8735EC677405}"/>
    <dgm:cxn modelId="{198ACBED-C4C0-7E4B-AB63-4775DEFEFFA4}" type="presOf" srcId="{2623F6C9-B282-B84D-B12E-2940BD155EA6}" destId="{4CB8B685-68D2-BA46-A0FA-27EDA2D94E85}" srcOrd="0" destOrd="0" presId="urn:microsoft.com/office/officeart/2005/8/layout/arrow4"/>
    <dgm:cxn modelId="{1DDD3D69-E02E-EA4D-B273-849F4445D27B}" type="presParOf" srcId="{4CB8B685-68D2-BA46-A0FA-27EDA2D94E85}" destId="{66CD34D7-64D1-4646-863E-7D211AC8D077}" srcOrd="0" destOrd="0" presId="urn:microsoft.com/office/officeart/2005/8/layout/arrow4"/>
    <dgm:cxn modelId="{764B6C06-963C-3949-8404-3EACA8DAAE61}" type="presParOf" srcId="{4CB8B685-68D2-BA46-A0FA-27EDA2D94E85}" destId="{80F6B2AB-606E-DE4C-9465-F392F6D3F642}" srcOrd="1" destOrd="0" presId="urn:microsoft.com/office/officeart/2005/8/layout/arrow4"/>
    <dgm:cxn modelId="{02668707-AAC8-9546-A2E5-9D62A1915DD0}" type="presParOf" srcId="{4CB8B685-68D2-BA46-A0FA-27EDA2D94E85}" destId="{24C43E9E-960D-9A45-B854-9B32B62A0E07}" srcOrd="2" destOrd="0" presId="urn:microsoft.com/office/officeart/2005/8/layout/arrow4"/>
    <dgm:cxn modelId="{7FD0B5C4-9702-DA40-AAAC-06505FB0E97D}" type="presParOf" srcId="{4CB8B685-68D2-BA46-A0FA-27EDA2D94E85}" destId="{900344C8-FB2F-9B43-A5AC-C4312530588B}" srcOrd="3" destOrd="0" presId="urn:microsoft.com/office/officeart/2005/8/layout/arrow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BAECA2B-1C70-C44E-8C18-2B031AB8445C}" type="doc">
      <dgm:prSet loTypeId="urn:microsoft.com/office/officeart/2005/8/layout/arrow4" loCatId="" qsTypeId="urn:microsoft.com/office/officeart/2005/8/quickstyle/simple4" qsCatId="simple" csTypeId="urn:microsoft.com/office/officeart/2005/8/colors/accent1_2" csCatId="accent1" phldr="1"/>
      <dgm:spPr/>
      <dgm:t>
        <a:bodyPr/>
        <a:lstStyle/>
        <a:p>
          <a:endParaRPr lang="en-US"/>
        </a:p>
      </dgm:t>
    </dgm:pt>
    <dgm:pt modelId="{9FD6D4A7-8371-174B-9198-4A33CB70EECE}">
      <dgm:prSet custT="1"/>
      <dgm:spPr/>
      <dgm:t>
        <a:bodyPr/>
        <a:lstStyle/>
        <a:p>
          <a:pPr rtl="0"/>
          <a:endParaRPr lang="en-US" sz="3200" baseline="0" dirty="0" smtClean="0"/>
        </a:p>
        <a:p>
          <a:pPr rtl="0"/>
          <a:r>
            <a:rPr lang="en-US" sz="3200" baseline="0" dirty="0" smtClean="0"/>
            <a:t>Jesus </a:t>
          </a:r>
          <a:r>
            <a:rPr lang="en-US" sz="3200" b="0" i="0" u="none" baseline="0" dirty="0" smtClean="0"/>
            <a:t>promises</a:t>
          </a:r>
          <a:r>
            <a:rPr lang="en-US" sz="3200" baseline="0" dirty="0" smtClean="0"/>
            <a:t> to make us 	        “fishers of men” </a:t>
          </a:r>
        </a:p>
        <a:p>
          <a:pPr rtl="0"/>
          <a:r>
            <a:rPr lang="en-US" sz="2300" baseline="0" dirty="0" smtClean="0"/>
            <a:t>  </a:t>
          </a:r>
          <a:endParaRPr lang="en-US" sz="2300" dirty="0"/>
        </a:p>
      </dgm:t>
    </dgm:pt>
    <dgm:pt modelId="{53C3DFC2-AFE6-654D-A091-45980D3ED253}" type="parTrans" cxnId="{9D0EBCBF-27AC-D441-AAC3-54533B784224}">
      <dgm:prSet/>
      <dgm:spPr/>
      <dgm:t>
        <a:bodyPr/>
        <a:lstStyle/>
        <a:p>
          <a:endParaRPr lang="en-US"/>
        </a:p>
      </dgm:t>
    </dgm:pt>
    <dgm:pt modelId="{AA26CCE6-1EC9-C241-B406-E24DB6E64455}" type="sibTrans" cxnId="{9D0EBCBF-27AC-D441-AAC3-54533B784224}">
      <dgm:prSet/>
      <dgm:spPr/>
      <dgm:t>
        <a:bodyPr/>
        <a:lstStyle/>
        <a:p>
          <a:endParaRPr lang="en-US"/>
        </a:p>
      </dgm:t>
    </dgm:pt>
    <dgm:pt modelId="{EBEC056D-AC57-2746-BE67-EDDBD8219E96}" type="pres">
      <dgm:prSet presAssocID="{ABAECA2B-1C70-C44E-8C18-2B031AB8445C}" presName="compositeShape" presStyleCnt="0">
        <dgm:presLayoutVars>
          <dgm:chMax val="2"/>
          <dgm:dir/>
          <dgm:resizeHandles val="exact"/>
        </dgm:presLayoutVars>
      </dgm:prSet>
      <dgm:spPr/>
      <dgm:t>
        <a:bodyPr/>
        <a:lstStyle/>
        <a:p>
          <a:endParaRPr lang="en-US"/>
        </a:p>
      </dgm:t>
    </dgm:pt>
    <dgm:pt modelId="{888DF4EA-41CC-B84C-BE67-E406670C1999}" type="pres">
      <dgm:prSet presAssocID="{9FD6D4A7-8371-174B-9198-4A33CB70EECE}" presName="upArrow" presStyleLbl="node1" presStyleIdx="0" presStyleCnt="1" custAng="5400000" custScaleX="85974" custScaleY="81221" custLinFactNeighborX="-10993"/>
      <dgm:spPr/>
    </dgm:pt>
    <dgm:pt modelId="{569F1986-4883-7741-87E1-2ED7C703B153}" type="pres">
      <dgm:prSet presAssocID="{9FD6D4A7-8371-174B-9198-4A33CB70EECE}" presName="upArrowText" presStyleLbl="revTx" presStyleIdx="0" presStyleCnt="1" custScaleX="127424" custScaleY="46736" custLinFactNeighborX="4148" custLinFactNeighborY="-27013">
        <dgm:presLayoutVars>
          <dgm:chMax val="0"/>
          <dgm:bulletEnabled val="1"/>
        </dgm:presLayoutVars>
      </dgm:prSet>
      <dgm:spPr/>
      <dgm:t>
        <a:bodyPr/>
        <a:lstStyle/>
        <a:p>
          <a:endParaRPr lang="en-US"/>
        </a:p>
      </dgm:t>
    </dgm:pt>
  </dgm:ptLst>
  <dgm:cxnLst>
    <dgm:cxn modelId="{792CED3D-F592-EC4D-8AA6-6F33E9391622}" type="presOf" srcId="{9FD6D4A7-8371-174B-9198-4A33CB70EECE}" destId="{569F1986-4883-7741-87E1-2ED7C703B153}" srcOrd="0" destOrd="0" presId="urn:microsoft.com/office/officeart/2005/8/layout/arrow4"/>
    <dgm:cxn modelId="{9D0EBCBF-27AC-D441-AAC3-54533B784224}" srcId="{ABAECA2B-1C70-C44E-8C18-2B031AB8445C}" destId="{9FD6D4A7-8371-174B-9198-4A33CB70EECE}" srcOrd="0" destOrd="0" parTransId="{53C3DFC2-AFE6-654D-A091-45980D3ED253}" sibTransId="{AA26CCE6-1EC9-C241-B406-E24DB6E64455}"/>
    <dgm:cxn modelId="{B92CBCFD-3620-EE4A-B985-EDB1014AF5CB}" type="presOf" srcId="{ABAECA2B-1C70-C44E-8C18-2B031AB8445C}" destId="{EBEC056D-AC57-2746-BE67-EDDBD8219E96}" srcOrd="0" destOrd="0" presId="urn:microsoft.com/office/officeart/2005/8/layout/arrow4"/>
    <dgm:cxn modelId="{7831C49D-B653-1344-8E1C-08C98EFD3011}" type="presParOf" srcId="{EBEC056D-AC57-2746-BE67-EDDBD8219E96}" destId="{888DF4EA-41CC-B84C-BE67-E406670C1999}" srcOrd="0" destOrd="0" presId="urn:microsoft.com/office/officeart/2005/8/layout/arrow4"/>
    <dgm:cxn modelId="{6931625F-7992-674A-995F-097E6327D0DA}" type="presParOf" srcId="{EBEC056D-AC57-2746-BE67-EDDBD8219E96}" destId="{569F1986-4883-7741-87E1-2ED7C703B153}" srcOrd="1" destOrd="0" presId="urn:microsoft.com/office/officeart/2005/8/layout/arrow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C8700E1-FB94-F64B-BFAB-E71AB421C1C9}" type="doc">
      <dgm:prSet loTypeId="urn:microsoft.com/office/officeart/2005/8/layout/vList5" loCatId="" qsTypeId="urn:microsoft.com/office/officeart/2005/8/quickstyle/simple4" qsCatId="simple" csTypeId="urn:microsoft.com/office/officeart/2005/8/colors/accent1_2" csCatId="accent1" phldr="1"/>
      <dgm:spPr/>
      <dgm:t>
        <a:bodyPr/>
        <a:lstStyle/>
        <a:p>
          <a:endParaRPr lang="en-US"/>
        </a:p>
      </dgm:t>
    </dgm:pt>
    <dgm:pt modelId="{80976A21-F46D-3D44-81F7-C43756EB87CB}">
      <dgm:prSet custT="1"/>
      <dgm:spPr/>
      <dgm:t>
        <a:bodyPr/>
        <a:lstStyle/>
        <a:p>
          <a:pPr rtl="0"/>
          <a:r>
            <a:rPr lang="en-US" sz="3600" baseline="0" dirty="0" smtClean="0"/>
            <a:t>“make </a:t>
          </a:r>
        </a:p>
        <a:p>
          <a:pPr rtl="0"/>
          <a:r>
            <a:rPr lang="en-US" sz="3600" baseline="0" dirty="0" smtClean="0"/>
            <a:t>disciples”</a:t>
          </a:r>
          <a:endParaRPr lang="en-US" sz="3600" dirty="0"/>
        </a:p>
      </dgm:t>
    </dgm:pt>
    <dgm:pt modelId="{1E4A9F3B-16E7-364C-B815-BAD2BCEF439D}" type="sibTrans" cxnId="{04C97C27-F4C8-F94C-A4AD-41A23898ED0D}">
      <dgm:prSet/>
      <dgm:spPr/>
      <dgm:t>
        <a:bodyPr/>
        <a:lstStyle/>
        <a:p>
          <a:endParaRPr lang="en-US"/>
        </a:p>
      </dgm:t>
    </dgm:pt>
    <dgm:pt modelId="{9B27EA4B-8F78-1344-B502-D7670639233A}" type="parTrans" cxnId="{04C97C27-F4C8-F94C-A4AD-41A23898ED0D}">
      <dgm:prSet/>
      <dgm:spPr/>
      <dgm:t>
        <a:bodyPr/>
        <a:lstStyle/>
        <a:p>
          <a:endParaRPr lang="en-US"/>
        </a:p>
      </dgm:t>
    </dgm:pt>
    <dgm:pt modelId="{57BB821C-21E2-134C-A091-80D3CD34A922}">
      <dgm:prSet/>
      <dgm:spPr/>
      <dgm:t>
        <a:bodyPr/>
        <a:lstStyle/>
        <a:p>
          <a:pPr algn="l" rtl="0"/>
          <a:r>
            <a:rPr lang="en-US" baseline="0" dirty="0" smtClean="0"/>
            <a:t>Helping to </a:t>
          </a:r>
          <a:r>
            <a:rPr lang="en-US" i="1" baseline="0" dirty="0" smtClean="0"/>
            <a:t>begin</a:t>
          </a:r>
          <a:r>
            <a:rPr lang="en-US" baseline="0" dirty="0" smtClean="0"/>
            <a:t> and </a:t>
          </a:r>
          <a:r>
            <a:rPr lang="en-US" i="1" baseline="0" dirty="0" smtClean="0"/>
            <a:t>develop</a:t>
          </a:r>
          <a:r>
            <a:rPr lang="en-US" baseline="0" dirty="0" smtClean="0"/>
            <a:t> a personal relationship with Jesus</a:t>
          </a:r>
          <a:endParaRPr lang="en-US" dirty="0"/>
        </a:p>
      </dgm:t>
    </dgm:pt>
    <dgm:pt modelId="{367C1AF6-FC5C-8E48-8E80-F3E7FC7AB4D4}" type="sibTrans" cxnId="{D78733EA-28DF-6F48-A950-6503F32AF966}">
      <dgm:prSet/>
      <dgm:spPr/>
      <dgm:t>
        <a:bodyPr/>
        <a:lstStyle/>
        <a:p>
          <a:endParaRPr lang="en-US"/>
        </a:p>
      </dgm:t>
    </dgm:pt>
    <dgm:pt modelId="{D0A69DBD-3AA7-314E-BA91-E09A72D051C5}" type="parTrans" cxnId="{D78733EA-28DF-6F48-A950-6503F32AF966}">
      <dgm:prSet/>
      <dgm:spPr/>
      <dgm:t>
        <a:bodyPr/>
        <a:lstStyle/>
        <a:p>
          <a:endParaRPr lang="en-US"/>
        </a:p>
      </dgm:t>
    </dgm:pt>
    <dgm:pt modelId="{50C9358A-8FC6-0647-B414-3EDCC7050B0F}">
      <dgm:prSet/>
      <dgm:spPr/>
      <dgm:t>
        <a:bodyPr/>
        <a:lstStyle/>
        <a:p>
          <a:pPr algn="l" rtl="0"/>
          <a:r>
            <a:rPr lang="en-US" baseline="0" dirty="0" smtClean="0"/>
            <a:t>Learning </a:t>
          </a:r>
          <a:r>
            <a:rPr lang="en-US" i="1" baseline="0" dirty="0" smtClean="0"/>
            <a:t>of</a:t>
          </a:r>
          <a:r>
            <a:rPr lang="en-US" baseline="0" dirty="0" smtClean="0"/>
            <a:t> Him</a:t>
          </a:r>
          <a:endParaRPr lang="en-US" dirty="0"/>
        </a:p>
      </dgm:t>
    </dgm:pt>
    <dgm:pt modelId="{0D8DDE0C-8C82-C64A-8F81-F95223E6E36B}" type="parTrans" cxnId="{D89683B9-8A33-3E47-8A24-7E4F9602EB15}">
      <dgm:prSet/>
      <dgm:spPr/>
      <dgm:t>
        <a:bodyPr/>
        <a:lstStyle/>
        <a:p>
          <a:endParaRPr lang="en-US"/>
        </a:p>
      </dgm:t>
    </dgm:pt>
    <dgm:pt modelId="{030C2C02-2710-1742-A718-282965166961}" type="sibTrans" cxnId="{D89683B9-8A33-3E47-8A24-7E4F9602EB15}">
      <dgm:prSet/>
      <dgm:spPr/>
      <dgm:t>
        <a:bodyPr/>
        <a:lstStyle/>
        <a:p>
          <a:endParaRPr lang="en-US"/>
        </a:p>
      </dgm:t>
    </dgm:pt>
    <dgm:pt modelId="{CEE51453-81CD-7545-839C-5047C75D7831}">
      <dgm:prSet/>
      <dgm:spPr/>
      <dgm:t>
        <a:bodyPr/>
        <a:lstStyle/>
        <a:p>
          <a:pPr algn="l" rtl="0"/>
          <a:r>
            <a:rPr lang="en-US" baseline="0" dirty="0" smtClean="0"/>
            <a:t>Learning to </a:t>
          </a:r>
          <a:r>
            <a:rPr lang="en-US" i="1" baseline="0" dirty="0" smtClean="0"/>
            <a:t>follow</a:t>
          </a:r>
          <a:r>
            <a:rPr lang="en-US" baseline="0" dirty="0" smtClean="0"/>
            <a:t> Jesus</a:t>
          </a:r>
          <a:endParaRPr lang="en-US" dirty="0"/>
        </a:p>
      </dgm:t>
    </dgm:pt>
    <dgm:pt modelId="{20AAE2D9-6FCB-A442-BF87-082AF5CEC34A}" type="parTrans" cxnId="{63857B6D-AF7B-BA4E-AED4-69307FD0B832}">
      <dgm:prSet/>
      <dgm:spPr/>
      <dgm:t>
        <a:bodyPr/>
        <a:lstStyle/>
        <a:p>
          <a:endParaRPr lang="en-US"/>
        </a:p>
      </dgm:t>
    </dgm:pt>
    <dgm:pt modelId="{5C0CF347-0100-D84B-A52F-96F7C71AE0C2}" type="sibTrans" cxnId="{63857B6D-AF7B-BA4E-AED4-69307FD0B832}">
      <dgm:prSet/>
      <dgm:spPr/>
      <dgm:t>
        <a:bodyPr/>
        <a:lstStyle/>
        <a:p>
          <a:endParaRPr lang="en-US"/>
        </a:p>
      </dgm:t>
    </dgm:pt>
    <dgm:pt modelId="{B32F468B-6FCB-7A4A-9041-239B4737A09A}">
      <dgm:prSet/>
      <dgm:spPr/>
      <dgm:t>
        <a:bodyPr/>
        <a:lstStyle/>
        <a:p>
          <a:pPr algn="l" rtl="0"/>
          <a:r>
            <a:rPr lang="en-US" baseline="0" dirty="0" smtClean="0"/>
            <a:t>“always be with us”… surely this includes witnessing! </a:t>
          </a:r>
          <a:endParaRPr lang="en-US" dirty="0"/>
        </a:p>
      </dgm:t>
    </dgm:pt>
    <dgm:pt modelId="{82CC74BD-3C1B-F240-8DEC-E2EA79C4B722}" type="sibTrans" cxnId="{9B9AC4AD-37A3-8644-B3DB-5344946C4CD4}">
      <dgm:prSet/>
      <dgm:spPr/>
      <dgm:t>
        <a:bodyPr/>
        <a:lstStyle/>
        <a:p>
          <a:endParaRPr lang="en-US"/>
        </a:p>
      </dgm:t>
    </dgm:pt>
    <dgm:pt modelId="{11D67D4D-ED8C-C842-AEB6-350FECA38789}" type="parTrans" cxnId="{9B9AC4AD-37A3-8644-B3DB-5344946C4CD4}">
      <dgm:prSet/>
      <dgm:spPr/>
      <dgm:t>
        <a:bodyPr/>
        <a:lstStyle/>
        <a:p>
          <a:endParaRPr lang="en-US"/>
        </a:p>
      </dgm:t>
    </dgm:pt>
    <dgm:pt modelId="{617AC747-C270-BD4E-B62C-3C8D97904F4D}" type="pres">
      <dgm:prSet presAssocID="{3C8700E1-FB94-F64B-BFAB-E71AB421C1C9}" presName="Name0" presStyleCnt="0">
        <dgm:presLayoutVars>
          <dgm:dir/>
          <dgm:animLvl val="lvl"/>
          <dgm:resizeHandles val="exact"/>
        </dgm:presLayoutVars>
      </dgm:prSet>
      <dgm:spPr/>
      <dgm:t>
        <a:bodyPr/>
        <a:lstStyle/>
        <a:p>
          <a:endParaRPr lang="en-US"/>
        </a:p>
      </dgm:t>
    </dgm:pt>
    <dgm:pt modelId="{C26C359F-FD1E-1E47-867F-08E9538D1511}" type="pres">
      <dgm:prSet presAssocID="{80976A21-F46D-3D44-81F7-C43756EB87CB}" presName="linNode" presStyleCnt="0"/>
      <dgm:spPr/>
    </dgm:pt>
    <dgm:pt modelId="{ECA86E56-D8F0-F64E-869C-2BC60394DE09}" type="pres">
      <dgm:prSet presAssocID="{80976A21-F46D-3D44-81F7-C43756EB87CB}" presName="parentText" presStyleLbl="node1" presStyleIdx="0" presStyleCnt="1" custScaleX="84743">
        <dgm:presLayoutVars>
          <dgm:chMax val="1"/>
          <dgm:bulletEnabled val="1"/>
        </dgm:presLayoutVars>
      </dgm:prSet>
      <dgm:spPr/>
      <dgm:t>
        <a:bodyPr/>
        <a:lstStyle/>
        <a:p>
          <a:endParaRPr lang="en-US"/>
        </a:p>
      </dgm:t>
    </dgm:pt>
    <dgm:pt modelId="{88924CAB-B323-534B-A873-8693E4116D2B}" type="pres">
      <dgm:prSet presAssocID="{80976A21-F46D-3D44-81F7-C43756EB87CB}" presName="descendantText" presStyleLbl="alignAccFollowNode1" presStyleIdx="0" presStyleCnt="1" custScaleX="108582" custScaleY="111155">
        <dgm:presLayoutVars>
          <dgm:bulletEnabled val="1"/>
        </dgm:presLayoutVars>
      </dgm:prSet>
      <dgm:spPr/>
      <dgm:t>
        <a:bodyPr/>
        <a:lstStyle/>
        <a:p>
          <a:endParaRPr lang="en-US"/>
        </a:p>
      </dgm:t>
    </dgm:pt>
  </dgm:ptLst>
  <dgm:cxnLst>
    <dgm:cxn modelId="{04C97C27-F4C8-F94C-A4AD-41A23898ED0D}" srcId="{3C8700E1-FB94-F64B-BFAB-E71AB421C1C9}" destId="{80976A21-F46D-3D44-81F7-C43756EB87CB}" srcOrd="0" destOrd="0" parTransId="{9B27EA4B-8F78-1344-B502-D7670639233A}" sibTransId="{1E4A9F3B-16E7-364C-B815-BAD2BCEF439D}"/>
    <dgm:cxn modelId="{D89683B9-8A33-3E47-8A24-7E4F9602EB15}" srcId="{57BB821C-21E2-134C-A091-80D3CD34A922}" destId="{50C9358A-8FC6-0647-B414-3EDCC7050B0F}" srcOrd="0" destOrd="0" parTransId="{0D8DDE0C-8C82-C64A-8F81-F95223E6E36B}" sibTransId="{030C2C02-2710-1742-A718-282965166961}"/>
    <dgm:cxn modelId="{AB2A3C64-664C-884F-9D24-FE084CD33AC7}" type="presOf" srcId="{50C9358A-8FC6-0647-B414-3EDCC7050B0F}" destId="{88924CAB-B323-534B-A873-8693E4116D2B}" srcOrd="0" destOrd="1" presId="urn:microsoft.com/office/officeart/2005/8/layout/vList5"/>
    <dgm:cxn modelId="{AC37491C-B501-4241-95DF-95FA265BF5EB}" type="presOf" srcId="{B32F468B-6FCB-7A4A-9041-239B4737A09A}" destId="{88924CAB-B323-534B-A873-8693E4116D2B}" srcOrd="0" destOrd="3" presId="urn:microsoft.com/office/officeart/2005/8/layout/vList5"/>
    <dgm:cxn modelId="{192AC107-7F71-7841-832A-6AA0E2D0F436}" type="presOf" srcId="{3C8700E1-FB94-F64B-BFAB-E71AB421C1C9}" destId="{617AC747-C270-BD4E-B62C-3C8D97904F4D}" srcOrd="0" destOrd="0" presId="urn:microsoft.com/office/officeart/2005/8/layout/vList5"/>
    <dgm:cxn modelId="{63857B6D-AF7B-BA4E-AED4-69307FD0B832}" srcId="{57BB821C-21E2-134C-A091-80D3CD34A922}" destId="{CEE51453-81CD-7545-839C-5047C75D7831}" srcOrd="1" destOrd="0" parTransId="{20AAE2D9-6FCB-A442-BF87-082AF5CEC34A}" sibTransId="{5C0CF347-0100-D84B-A52F-96F7C71AE0C2}"/>
    <dgm:cxn modelId="{76B64BED-F7DD-1E4D-AB92-DFA35F78BB60}" type="presOf" srcId="{57BB821C-21E2-134C-A091-80D3CD34A922}" destId="{88924CAB-B323-534B-A873-8693E4116D2B}" srcOrd="0" destOrd="0" presId="urn:microsoft.com/office/officeart/2005/8/layout/vList5"/>
    <dgm:cxn modelId="{47652707-666F-6C42-B272-65D0B270EA46}" type="presOf" srcId="{CEE51453-81CD-7545-839C-5047C75D7831}" destId="{88924CAB-B323-534B-A873-8693E4116D2B}" srcOrd="0" destOrd="2" presId="urn:microsoft.com/office/officeart/2005/8/layout/vList5"/>
    <dgm:cxn modelId="{9B9AC4AD-37A3-8644-B3DB-5344946C4CD4}" srcId="{80976A21-F46D-3D44-81F7-C43756EB87CB}" destId="{B32F468B-6FCB-7A4A-9041-239B4737A09A}" srcOrd="1" destOrd="0" parTransId="{11D67D4D-ED8C-C842-AEB6-350FECA38789}" sibTransId="{82CC74BD-3C1B-F240-8DEC-E2EA79C4B722}"/>
    <dgm:cxn modelId="{96E0D5E9-4B50-C04A-950E-51AAF7F330AE}" type="presOf" srcId="{80976A21-F46D-3D44-81F7-C43756EB87CB}" destId="{ECA86E56-D8F0-F64E-869C-2BC60394DE09}" srcOrd="0" destOrd="0" presId="urn:microsoft.com/office/officeart/2005/8/layout/vList5"/>
    <dgm:cxn modelId="{D78733EA-28DF-6F48-A950-6503F32AF966}" srcId="{80976A21-F46D-3D44-81F7-C43756EB87CB}" destId="{57BB821C-21E2-134C-A091-80D3CD34A922}" srcOrd="0" destOrd="0" parTransId="{D0A69DBD-3AA7-314E-BA91-E09A72D051C5}" sibTransId="{367C1AF6-FC5C-8E48-8E80-F3E7FC7AB4D4}"/>
    <dgm:cxn modelId="{44A36B74-A48C-F24D-8053-FB1594144F6A}" type="presParOf" srcId="{617AC747-C270-BD4E-B62C-3C8D97904F4D}" destId="{C26C359F-FD1E-1E47-867F-08E9538D1511}" srcOrd="0" destOrd="0" presId="urn:microsoft.com/office/officeart/2005/8/layout/vList5"/>
    <dgm:cxn modelId="{DC901B2D-40B9-C443-80A6-7373EC46E06F}" type="presParOf" srcId="{C26C359F-FD1E-1E47-867F-08E9538D1511}" destId="{ECA86E56-D8F0-F64E-869C-2BC60394DE09}" srcOrd="0" destOrd="0" presId="urn:microsoft.com/office/officeart/2005/8/layout/vList5"/>
    <dgm:cxn modelId="{FFB5241F-E084-A947-9CD8-A0E0D8669A52}" type="presParOf" srcId="{C26C359F-FD1E-1E47-867F-08E9538D1511}" destId="{88924CAB-B323-534B-A873-8693E4116D2B}"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3A6946A-5B65-6847-B562-46A382161706}" type="doc">
      <dgm:prSet loTypeId="urn:microsoft.com/office/officeart/2005/8/layout/pyramid3" loCatId="" qsTypeId="urn:microsoft.com/office/officeart/2005/8/quickstyle/simple4" qsCatId="simple" csTypeId="urn:microsoft.com/office/officeart/2005/8/colors/accent1_2" csCatId="accent1" phldr="1"/>
      <dgm:spPr/>
      <dgm:t>
        <a:bodyPr/>
        <a:lstStyle/>
        <a:p>
          <a:endParaRPr lang="en-US"/>
        </a:p>
      </dgm:t>
    </dgm:pt>
    <dgm:pt modelId="{9E34F986-7CB9-D044-8C78-0C38AE449AAC}">
      <dgm:prSet custT="1"/>
      <dgm:spPr/>
      <dgm:t>
        <a:bodyPr/>
        <a:lstStyle/>
        <a:p>
          <a:pPr rtl="0"/>
          <a:r>
            <a:rPr lang="en-US" sz="2400" baseline="0" dirty="0" smtClean="0"/>
            <a:t>OUR SIN CONDEMNS US </a:t>
          </a:r>
        </a:p>
        <a:p>
          <a:pPr rtl="0"/>
          <a:r>
            <a:rPr lang="en-US" sz="1900" baseline="0" dirty="0" smtClean="0"/>
            <a:t>T</a:t>
          </a:r>
          <a:r>
            <a:rPr lang="en-US" sz="2000" baseline="0" dirty="0" smtClean="0"/>
            <a:t>he unbeliever: God's wrath "remains on him" Still under God's judgment of sin           Destined for eternal separation from Him </a:t>
          </a:r>
          <a:endParaRPr lang="en-US" sz="2000" dirty="0"/>
        </a:p>
      </dgm:t>
    </dgm:pt>
    <dgm:pt modelId="{8062F6E5-AC9F-6248-B74C-0F91A2865179}" type="parTrans" cxnId="{27144062-3A28-5043-B19A-E1AC2175AD98}">
      <dgm:prSet/>
      <dgm:spPr/>
      <dgm:t>
        <a:bodyPr/>
        <a:lstStyle/>
        <a:p>
          <a:endParaRPr lang="en-US"/>
        </a:p>
      </dgm:t>
    </dgm:pt>
    <dgm:pt modelId="{DA9560C9-AD38-4A4A-80CE-9A1BA25EDAFF}" type="sibTrans" cxnId="{27144062-3A28-5043-B19A-E1AC2175AD98}">
      <dgm:prSet/>
      <dgm:spPr/>
      <dgm:t>
        <a:bodyPr/>
        <a:lstStyle/>
        <a:p>
          <a:endParaRPr lang="en-US"/>
        </a:p>
      </dgm:t>
    </dgm:pt>
    <dgm:pt modelId="{A9332F87-4F5E-944C-9896-268DA5495912}">
      <dgm:prSet custT="1"/>
      <dgm:spPr/>
      <dgm:t>
        <a:bodyPr/>
        <a:lstStyle/>
        <a:p>
          <a:pPr algn="ctr" rtl="0"/>
          <a:r>
            <a:rPr lang="en-US" sz="2400" baseline="0" dirty="0" smtClean="0"/>
            <a:t>HELL</a:t>
          </a:r>
          <a:endParaRPr lang="en-US" sz="2000" baseline="0" dirty="0" smtClean="0"/>
        </a:p>
        <a:p>
          <a:pPr algn="ctr" rtl="0"/>
          <a:r>
            <a:rPr lang="en-US" sz="2000" baseline="0" dirty="0" smtClean="0"/>
            <a:t>A place of agony and torment apart    from the love and light of God.                                      (See Luke 16:19-28) </a:t>
          </a:r>
          <a:endParaRPr lang="en-US" sz="2000" dirty="0"/>
        </a:p>
      </dgm:t>
    </dgm:pt>
    <dgm:pt modelId="{BF84A7CC-0E20-5A47-A90B-C4C712CED655}" type="parTrans" cxnId="{64176053-8BC5-4C47-8278-3D3E59041B64}">
      <dgm:prSet/>
      <dgm:spPr/>
      <dgm:t>
        <a:bodyPr/>
        <a:lstStyle/>
        <a:p>
          <a:endParaRPr lang="en-US"/>
        </a:p>
      </dgm:t>
    </dgm:pt>
    <dgm:pt modelId="{5A4C5BD8-508D-7F49-B648-26EB5F0A08BE}" type="sibTrans" cxnId="{64176053-8BC5-4C47-8278-3D3E59041B64}">
      <dgm:prSet/>
      <dgm:spPr/>
      <dgm:t>
        <a:bodyPr/>
        <a:lstStyle/>
        <a:p>
          <a:endParaRPr lang="en-US"/>
        </a:p>
      </dgm:t>
    </dgm:pt>
    <dgm:pt modelId="{019101B4-5640-A345-ABD3-04FCA14853DB}" type="pres">
      <dgm:prSet presAssocID="{53A6946A-5B65-6847-B562-46A382161706}" presName="Name0" presStyleCnt="0">
        <dgm:presLayoutVars>
          <dgm:dir/>
          <dgm:animLvl val="lvl"/>
          <dgm:resizeHandles val="exact"/>
        </dgm:presLayoutVars>
      </dgm:prSet>
      <dgm:spPr/>
      <dgm:t>
        <a:bodyPr/>
        <a:lstStyle/>
        <a:p>
          <a:endParaRPr lang="en-US"/>
        </a:p>
      </dgm:t>
    </dgm:pt>
    <dgm:pt modelId="{3155551D-B62A-D444-97F2-A36D2654736C}" type="pres">
      <dgm:prSet presAssocID="{9E34F986-7CB9-D044-8C78-0C38AE449AAC}" presName="Name8" presStyleCnt="0"/>
      <dgm:spPr/>
    </dgm:pt>
    <dgm:pt modelId="{D25B704B-FCE2-A148-8273-A2F2F57E1B77}" type="pres">
      <dgm:prSet presAssocID="{9E34F986-7CB9-D044-8C78-0C38AE449AAC}" presName="level" presStyleLbl="node1" presStyleIdx="0" presStyleCnt="2" custScaleX="97118" custScaleY="93082">
        <dgm:presLayoutVars>
          <dgm:chMax val="1"/>
          <dgm:bulletEnabled val="1"/>
        </dgm:presLayoutVars>
      </dgm:prSet>
      <dgm:spPr/>
      <dgm:t>
        <a:bodyPr/>
        <a:lstStyle/>
        <a:p>
          <a:endParaRPr lang="en-US"/>
        </a:p>
      </dgm:t>
    </dgm:pt>
    <dgm:pt modelId="{CA1A529F-4B20-7048-B181-E514C95E2A22}" type="pres">
      <dgm:prSet presAssocID="{9E34F986-7CB9-D044-8C78-0C38AE449AAC}" presName="levelTx" presStyleLbl="revTx" presStyleIdx="0" presStyleCnt="0">
        <dgm:presLayoutVars>
          <dgm:chMax val="1"/>
          <dgm:bulletEnabled val="1"/>
        </dgm:presLayoutVars>
      </dgm:prSet>
      <dgm:spPr/>
      <dgm:t>
        <a:bodyPr/>
        <a:lstStyle/>
        <a:p>
          <a:endParaRPr lang="en-US"/>
        </a:p>
      </dgm:t>
    </dgm:pt>
    <dgm:pt modelId="{EB57C126-4E60-A94D-9CAA-1246506D5A41}" type="pres">
      <dgm:prSet presAssocID="{A9332F87-4F5E-944C-9896-268DA5495912}" presName="Name8" presStyleCnt="0"/>
      <dgm:spPr/>
    </dgm:pt>
    <dgm:pt modelId="{B7E7838D-0245-054C-ABA4-80AE0FA51425}" type="pres">
      <dgm:prSet presAssocID="{A9332F87-4F5E-944C-9896-268DA5495912}" presName="level" presStyleLbl="node1" presStyleIdx="1" presStyleCnt="2" custScaleX="99195" custScaleY="117014" custLinFactNeighborX="3" custLinFactNeighborY="696">
        <dgm:presLayoutVars>
          <dgm:chMax val="1"/>
          <dgm:bulletEnabled val="1"/>
        </dgm:presLayoutVars>
      </dgm:prSet>
      <dgm:spPr/>
      <dgm:t>
        <a:bodyPr/>
        <a:lstStyle/>
        <a:p>
          <a:endParaRPr lang="en-US"/>
        </a:p>
      </dgm:t>
    </dgm:pt>
    <dgm:pt modelId="{C9574CEC-21CC-B044-9496-7F1D499EC619}" type="pres">
      <dgm:prSet presAssocID="{A9332F87-4F5E-944C-9896-268DA5495912}" presName="levelTx" presStyleLbl="revTx" presStyleIdx="0" presStyleCnt="0">
        <dgm:presLayoutVars>
          <dgm:chMax val="1"/>
          <dgm:bulletEnabled val="1"/>
        </dgm:presLayoutVars>
      </dgm:prSet>
      <dgm:spPr/>
      <dgm:t>
        <a:bodyPr/>
        <a:lstStyle/>
        <a:p>
          <a:endParaRPr lang="en-US"/>
        </a:p>
      </dgm:t>
    </dgm:pt>
  </dgm:ptLst>
  <dgm:cxnLst>
    <dgm:cxn modelId="{64176053-8BC5-4C47-8278-3D3E59041B64}" srcId="{53A6946A-5B65-6847-B562-46A382161706}" destId="{A9332F87-4F5E-944C-9896-268DA5495912}" srcOrd="1" destOrd="0" parTransId="{BF84A7CC-0E20-5A47-A90B-C4C712CED655}" sibTransId="{5A4C5BD8-508D-7F49-B648-26EB5F0A08BE}"/>
    <dgm:cxn modelId="{FA864CF1-567A-024A-95DC-E883B4080644}" type="presOf" srcId="{53A6946A-5B65-6847-B562-46A382161706}" destId="{019101B4-5640-A345-ABD3-04FCA14853DB}" srcOrd="0" destOrd="0" presId="urn:microsoft.com/office/officeart/2005/8/layout/pyramid3"/>
    <dgm:cxn modelId="{D2BEF4FC-6350-E546-8A09-053A49D31624}" type="presOf" srcId="{A9332F87-4F5E-944C-9896-268DA5495912}" destId="{C9574CEC-21CC-B044-9496-7F1D499EC619}" srcOrd="1" destOrd="0" presId="urn:microsoft.com/office/officeart/2005/8/layout/pyramid3"/>
    <dgm:cxn modelId="{27144062-3A28-5043-B19A-E1AC2175AD98}" srcId="{53A6946A-5B65-6847-B562-46A382161706}" destId="{9E34F986-7CB9-D044-8C78-0C38AE449AAC}" srcOrd="0" destOrd="0" parTransId="{8062F6E5-AC9F-6248-B74C-0F91A2865179}" sibTransId="{DA9560C9-AD38-4A4A-80CE-9A1BA25EDAFF}"/>
    <dgm:cxn modelId="{56AAF8C2-35A2-5745-8D95-51F585654336}" type="presOf" srcId="{A9332F87-4F5E-944C-9896-268DA5495912}" destId="{B7E7838D-0245-054C-ABA4-80AE0FA51425}" srcOrd="0" destOrd="0" presId="urn:microsoft.com/office/officeart/2005/8/layout/pyramid3"/>
    <dgm:cxn modelId="{E095259B-2261-2740-A35F-1BDA203C2014}" type="presOf" srcId="{9E34F986-7CB9-D044-8C78-0C38AE449AAC}" destId="{D25B704B-FCE2-A148-8273-A2F2F57E1B77}" srcOrd="0" destOrd="0" presId="urn:microsoft.com/office/officeart/2005/8/layout/pyramid3"/>
    <dgm:cxn modelId="{E5165191-9153-B040-BAF2-1CB5D4A344A6}" type="presOf" srcId="{9E34F986-7CB9-D044-8C78-0C38AE449AAC}" destId="{CA1A529F-4B20-7048-B181-E514C95E2A22}" srcOrd="1" destOrd="0" presId="urn:microsoft.com/office/officeart/2005/8/layout/pyramid3"/>
    <dgm:cxn modelId="{B00F874F-082A-BF45-A189-1E82F8FDC1B1}" type="presParOf" srcId="{019101B4-5640-A345-ABD3-04FCA14853DB}" destId="{3155551D-B62A-D444-97F2-A36D2654736C}" srcOrd="0" destOrd="0" presId="urn:microsoft.com/office/officeart/2005/8/layout/pyramid3"/>
    <dgm:cxn modelId="{FDF5BD22-155A-5440-9312-7E4093EC0988}" type="presParOf" srcId="{3155551D-B62A-D444-97F2-A36D2654736C}" destId="{D25B704B-FCE2-A148-8273-A2F2F57E1B77}" srcOrd="0" destOrd="0" presId="urn:microsoft.com/office/officeart/2005/8/layout/pyramid3"/>
    <dgm:cxn modelId="{3821B34E-3D22-0244-8807-981F35B474AF}" type="presParOf" srcId="{3155551D-B62A-D444-97F2-A36D2654736C}" destId="{CA1A529F-4B20-7048-B181-E514C95E2A22}" srcOrd="1" destOrd="0" presId="urn:microsoft.com/office/officeart/2005/8/layout/pyramid3"/>
    <dgm:cxn modelId="{AF697276-CB01-8E4D-9568-5848116A8355}" type="presParOf" srcId="{019101B4-5640-A345-ABD3-04FCA14853DB}" destId="{EB57C126-4E60-A94D-9CAA-1246506D5A41}" srcOrd="1" destOrd="0" presId="urn:microsoft.com/office/officeart/2005/8/layout/pyramid3"/>
    <dgm:cxn modelId="{438F09F7-1773-6341-8267-0341E2495A22}" type="presParOf" srcId="{EB57C126-4E60-A94D-9CAA-1246506D5A41}" destId="{B7E7838D-0245-054C-ABA4-80AE0FA51425}" srcOrd="0" destOrd="0" presId="urn:microsoft.com/office/officeart/2005/8/layout/pyramid3"/>
    <dgm:cxn modelId="{0C269DBA-C827-DF4B-AA82-F71E2CCCEBD9}" type="presParOf" srcId="{EB57C126-4E60-A94D-9CAA-1246506D5A41}" destId="{C9574CEC-21CC-B044-9496-7F1D499EC619}" srcOrd="1" destOrd="0" presId="urn:microsoft.com/office/officeart/2005/8/layout/pyramid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71F40EA-43E2-CA4B-A51F-C5502A149CE2}" type="doc">
      <dgm:prSet loTypeId="urn:microsoft.com/office/officeart/2005/8/layout/vList2" loCatId="" qsTypeId="urn:microsoft.com/office/officeart/2005/8/quickstyle/simple4" qsCatId="simple" csTypeId="urn:microsoft.com/office/officeart/2005/8/colors/accent1_2" csCatId="accent1" phldr="1"/>
      <dgm:spPr/>
      <dgm:t>
        <a:bodyPr/>
        <a:lstStyle/>
        <a:p>
          <a:endParaRPr lang="en-US"/>
        </a:p>
      </dgm:t>
    </dgm:pt>
    <dgm:pt modelId="{A026D06F-F8D5-3542-BC07-73F6151D3066}">
      <dgm:prSet/>
      <dgm:spPr/>
      <dgm:t>
        <a:bodyPr/>
        <a:lstStyle/>
        <a:p>
          <a:pPr rtl="0"/>
          <a:r>
            <a:rPr lang="en-US" baseline="0" smtClean="0"/>
            <a:t>“as friends” – it’s about a </a:t>
          </a:r>
          <a:r>
            <a:rPr lang="en-US" b="1" i="1" baseline="0" smtClean="0"/>
            <a:t>relationship</a:t>
          </a:r>
          <a:endParaRPr lang="en-US"/>
        </a:p>
      </dgm:t>
    </dgm:pt>
    <dgm:pt modelId="{846A513D-44BB-AC43-B953-45119ACBEAEE}" type="parTrans" cxnId="{5085FBC6-E42F-AD4D-BDE2-5F5A59521AF2}">
      <dgm:prSet/>
      <dgm:spPr/>
      <dgm:t>
        <a:bodyPr/>
        <a:lstStyle/>
        <a:p>
          <a:endParaRPr lang="en-US"/>
        </a:p>
      </dgm:t>
    </dgm:pt>
    <dgm:pt modelId="{E83D467C-2924-5045-A8CB-C03C2BAA7283}" type="sibTrans" cxnId="{5085FBC6-E42F-AD4D-BDE2-5F5A59521AF2}">
      <dgm:prSet/>
      <dgm:spPr/>
      <dgm:t>
        <a:bodyPr/>
        <a:lstStyle/>
        <a:p>
          <a:endParaRPr lang="en-US"/>
        </a:p>
      </dgm:t>
    </dgm:pt>
    <dgm:pt modelId="{6E840438-0C04-A541-A01C-A05CB8CB26C2}">
      <dgm:prSet/>
      <dgm:spPr/>
      <dgm:t>
        <a:bodyPr/>
        <a:lstStyle/>
        <a:p>
          <a:pPr rtl="0"/>
          <a:r>
            <a:rPr lang="en-US" baseline="0" dirty="0" smtClean="0"/>
            <a:t>“life to the full” – love, peace, comfort, joy 		          (experience now)</a:t>
          </a:r>
          <a:endParaRPr lang="en-US" dirty="0"/>
        </a:p>
      </dgm:t>
    </dgm:pt>
    <dgm:pt modelId="{6B886873-B799-004F-A559-FB8018A3BE9D}" type="parTrans" cxnId="{866AE24D-EB6A-B04B-B961-6D3BD493CEF6}">
      <dgm:prSet/>
      <dgm:spPr/>
      <dgm:t>
        <a:bodyPr/>
        <a:lstStyle/>
        <a:p>
          <a:endParaRPr lang="en-US"/>
        </a:p>
      </dgm:t>
    </dgm:pt>
    <dgm:pt modelId="{87587790-4286-904D-AE35-8FC4DC144D02}" type="sibTrans" cxnId="{866AE24D-EB6A-B04B-B961-6D3BD493CEF6}">
      <dgm:prSet/>
      <dgm:spPr/>
      <dgm:t>
        <a:bodyPr/>
        <a:lstStyle/>
        <a:p>
          <a:endParaRPr lang="en-US"/>
        </a:p>
      </dgm:t>
    </dgm:pt>
    <dgm:pt modelId="{00126D5C-A531-6843-9F2F-F6B352F4BBAF}" type="pres">
      <dgm:prSet presAssocID="{471F40EA-43E2-CA4B-A51F-C5502A149CE2}" presName="linear" presStyleCnt="0">
        <dgm:presLayoutVars>
          <dgm:animLvl val="lvl"/>
          <dgm:resizeHandles val="exact"/>
        </dgm:presLayoutVars>
      </dgm:prSet>
      <dgm:spPr/>
      <dgm:t>
        <a:bodyPr/>
        <a:lstStyle/>
        <a:p>
          <a:endParaRPr lang="en-US"/>
        </a:p>
      </dgm:t>
    </dgm:pt>
    <dgm:pt modelId="{F21CB374-1272-9D45-B982-AFBD5B7C3609}" type="pres">
      <dgm:prSet presAssocID="{A026D06F-F8D5-3542-BC07-73F6151D3066}" presName="parentText" presStyleLbl="node1" presStyleIdx="0" presStyleCnt="2">
        <dgm:presLayoutVars>
          <dgm:chMax val="0"/>
          <dgm:bulletEnabled val="1"/>
        </dgm:presLayoutVars>
      </dgm:prSet>
      <dgm:spPr/>
      <dgm:t>
        <a:bodyPr/>
        <a:lstStyle/>
        <a:p>
          <a:endParaRPr lang="en-US"/>
        </a:p>
      </dgm:t>
    </dgm:pt>
    <dgm:pt modelId="{59C21B05-E08A-0746-85DE-36AAE47BA8FE}" type="pres">
      <dgm:prSet presAssocID="{E83D467C-2924-5045-A8CB-C03C2BAA7283}" presName="spacer" presStyleCnt="0"/>
      <dgm:spPr/>
    </dgm:pt>
    <dgm:pt modelId="{D90E04C1-146C-4641-8401-2B4B712EABFC}" type="pres">
      <dgm:prSet presAssocID="{6E840438-0C04-A541-A01C-A05CB8CB26C2}" presName="parentText" presStyleLbl="node1" presStyleIdx="1" presStyleCnt="2">
        <dgm:presLayoutVars>
          <dgm:chMax val="0"/>
          <dgm:bulletEnabled val="1"/>
        </dgm:presLayoutVars>
      </dgm:prSet>
      <dgm:spPr/>
      <dgm:t>
        <a:bodyPr/>
        <a:lstStyle/>
        <a:p>
          <a:endParaRPr lang="en-US"/>
        </a:p>
      </dgm:t>
    </dgm:pt>
  </dgm:ptLst>
  <dgm:cxnLst>
    <dgm:cxn modelId="{F3FCD6CB-12C9-4F45-A78C-8E1974441970}" type="presOf" srcId="{A026D06F-F8D5-3542-BC07-73F6151D3066}" destId="{F21CB374-1272-9D45-B982-AFBD5B7C3609}" srcOrd="0" destOrd="0" presId="urn:microsoft.com/office/officeart/2005/8/layout/vList2"/>
    <dgm:cxn modelId="{F72ACB6E-5933-9942-88EB-A726B0D24550}" type="presOf" srcId="{6E840438-0C04-A541-A01C-A05CB8CB26C2}" destId="{D90E04C1-146C-4641-8401-2B4B712EABFC}" srcOrd="0" destOrd="0" presId="urn:microsoft.com/office/officeart/2005/8/layout/vList2"/>
    <dgm:cxn modelId="{5085FBC6-E42F-AD4D-BDE2-5F5A59521AF2}" srcId="{471F40EA-43E2-CA4B-A51F-C5502A149CE2}" destId="{A026D06F-F8D5-3542-BC07-73F6151D3066}" srcOrd="0" destOrd="0" parTransId="{846A513D-44BB-AC43-B953-45119ACBEAEE}" sibTransId="{E83D467C-2924-5045-A8CB-C03C2BAA7283}"/>
    <dgm:cxn modelId="{8D72A5CD-6236-0A4B-9850-85F265C5EE8E}" type="presOf" srcId="{471F40EA-43E2-CA4B-A51F-C5502A149CE2}" destId="{00126D5C-A531-6843-9F2F-F6B352F4BBAF}" srcOrd="0" destOrd="0" presId="urn:microsoft.com/office/officeart/2005/8/layout/vList2"/>
    <dgm:cxn modelId="{866AE24D-EB6A-B04B-B961-6D3BD493CEF6}" srcId="{471F40EA-43E2-CA4B-A51F-C5502A149CE2}" destId="{6E840438-0C04-A541-A01C-A05CB8CB26C2}" srcOrd="1" destOrd="0" parTransId="{6B886873-B799-004F-A559-FB8018A3BE9D}" sibTransId="{87587790-4286-904D-AE35-8FC4DC144D02}"/>
    <dgm:cxn modelId="{0AF3E021-5BDD-2847-83AD-F817D431F58C}" type="presParOf" srcId="{00126D5C-A531-6843-9F2F-F6B352F4BBAF}" destId="{F21CB374-1272-9D45-B982-AFBD5B7C3609}" srcOrd="0" destOrd="0" presId="urn:microsoft.com/office/officeart/2005/8/layout/vList2"/>
    <dgm:cxn modelId="{DDC8CB11-AA48-D54C-8BC8-9C38F50D9E12}" type="presParOf" srcId="{00126D5C-A531-6843-9F2F-F6B352F4BBAF}" destId="{59C21B05-E08A-0746-85DE-36AAE47BA8FE}" srcOrd="1" destOrd="0" presId="urn:microsoft.com/office/officeart/2005/8/layout/vList2"/>
    <dgm:cxn modelId="{BFBBE97E-BA69-0E40-A226-5EC9DE03BDB2}" type="presParOf" srcId="{00126D5C-A531-6843-9F2F-F6B352F4BBAF}" destId="{D90E04C1-146C-4641-8401-2B4B712EABFC}"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CC43DDD-9101-E243-AFD8-51111E461A0F}" type="doc">
      <dgm:prSet loTypeId="urn:microsoft.com/office/officeart/2005/8/layout/hProcess4" loCatId="" qsTypeId="urn:microsoft.com/office/officeart/2005/8/quickstyle/simple4" qsCatId="simple" csTypeId="urn:microsoft.com/office/officeart/2005/8/colors/accent1_2" csCatId="accent1" phldr="1"/>
      <dgm:spPr/>
      <dgm:t>
        <a:bodyPr/>
        <a:lstStyle/>
        <a:p>
          <a:endParaRPr lang="en-US"/>
        </a:p>
      </dgm:t>
    </dgm:pt>
    <dgm:pt modelId="{A0575584-ED3F-D84C-8C03-4A8B2AA96F84}">
      <dgm:prSet custT="1"/>
      <dgm:spPr/>
      <dgm:t>
        <a:bodyPr/>
        <a:lstStyle/>
        <a:p>
          <a:pPr rtl="0"/>
          <a:r>
            <a:rPr lang="en-US" sz="2400" baseline="0" dirty="0" smtClean="0"/>
            <a:t>Saved FOREVER</a:t>
          </a:r>
          <a:endParaRPr lang="en-US" sz="2400" dirty="0"/>
        </a:p>
      </dgm:t>
    </dgm:pt>
    <dgm:pt modelId="{0321EA05-9BAE-B246-91C3-ED0E3CE3CF0A}" type="parTrans" cxnId="{B1FD1F5A-EE97-AE4C-9E28-69E6E83543CE}">
      <dgm:prSet/>
      <dgm:spPr/>
      <dgm:t>
        <a:bodyPr/>
        <a:lstStyle/>
        <a:p>
          <a:endParaRPr lang="en-US"/>
        </a:p>
      </dgm:t>
    </dgm:pt>
    <dgm:pt modelId="{B86239FB-53D9-874A-9A77-E1032DB3154F}" type="sibTrans" cxnId="{B1FD1F5A-EE97-AE4C-9E28-69E6E83543CE}">
      <dgm:prSet/>
      <dgm:spPr/>
      <dgm:t>
        <a:bodyPr/>
        <a:lstStyle/>
        <a:p>
          <a:endParaRPr lang="en-US"/>
        </a:p>
      </dgm:t>
    </dgm:pt>
    <dgm:pt modelId="{91CCB14F-FF11-2141-BC5B-912381879E96}">
      <dgm:prSet/>
      <dgm:spPr/>
      <dgm:t>
        <a:bodyPr/>
        <a:lstStyle/>
        <a:p>
          <a:pPr rtl="0"/>
          <a:r>
            <a:rPr lang="en-US" baseline="0" dirty="0" smtClean="0"/>
            <a:t>ETERNITY with Jesus in heaven</a:t>
          </a:r>
          <a:endParaRPr lang="en-US" dirty="0"/>
        </a:p>
      </dgm:t>
    </dgm:pt>
    <dgm:pt modelId="{70E213E3-ABB7-CF4F-83A6-9A514BF0424A}" type="parTrans" cxnId="{584A8A3C-DD5E-E149-84FB-9A0983A81CC9}">
      <dgm:prSet/>
      <dgm:spPr/>
      <dgm:t>
        <a:bodyPr/>
        <a:lstStyle/>
        <a:p>
          <a:endParaRPr lang="en-US"/>
        </a:p>
      </dgm:t>
    </dgm:pt>
    <dgm:pt modelId="{A050A2AB-950E-0B41-91B6-89FEF63BDDEB}" type="sibTrans" cxnId="{584A8A3C-DD5E-E149-84FB-9A0983A81CC9}">
      <dgm:prSet/>
      <dgm:spPr/>
      <dgm:t>
        <a:bodyPr/>
        <a:lstStyle/>
        <a:p>
          <a:endParaRPr lang="en-US"/>
        </a:p>
      </dgm:t>
    </dgm:pt>
    <dgm:pt modelId="{4889BCAE-5313-5F43-8E4A-C1F5C958B6F7}">
      <dgm:prSet/>
      <dgm:spPr/>
      <dgm:t>
        <a:bodyPr/>
        <a:lstStyle/>
        <a:p>
          <a:pPr rtl="0"/>
          <a:r>
            <a:rPr lang="en-US" baseline="0" dirty="0" smtClean="0"/>
            <a:t>No more death, mourning, crying or pain!</a:t>
          </a:r>
          <a:endParaRPr lang="en-US" dirty="0"/>
        </a:p>
      </dgm:t>
    </dgm:pt>
    <dgm:pt modelId="{F41358AF-B1B9-404E-8CA5-5776A5C8E89B}" type="parTrans" cxnId="{3CC3CE76-60C8-AE4D-B2DE-56DF8C32487D}">
      <dgm:prSet/>
      <dgm:spPr/>
      <dgm:t>
        <a:bodyPr/>
        <a:lstStyle/>
        <a:p>
          <a:endParaRPr lang="en-US"/>
        </a:p>
      </dgm:t>
    </dgm:pt>
    <dgm:pt modelId="{70D0C0C4-122A-E64F-B885-5053E893B132}" type="sibTrans" cxnId="{3CC3CE76-60C8-AE4D-B2DE-56DF8C32487D}">
      <dgm:prSet/>
      <dgm:spPr/>
      <dgm:t>
        <a:bodyPr/>
        <a:lstStyle/>
        <a:p>
          <a:endParaRPr lang="en-US"/>
        </a:p>
      </dgm:t>
    </dgm:pt>
    <dgm:pt modelId="{30F0C1E6-4DF7-F147-A62F-5243CA012222}" type="pres">
      <dgm:prSet presAssocID="{ACC43DDD-9101-E243-AFD8-51111E461A0F}" presName="Name0" presStyleCnt="0">
        <dgm:presLayoutVars>
          <dgm:dir/>
          <dgm:animLvl val="lvl"/>
          <dgm:resizeHandles val="exact"/>
        </dgm:presLayoutVars>
      </dgm:prSet>
      <dgm:spPr/>
      <dgm:t>
        <a:bodyPr/>
        <a:lstStyle/>
        <a:p>
          <a:endParaRPr lang="en-US"/>
        </a:p>
      </dgm:t>
    </dgm:pt>
    <dgm:pt modelId="{57C0CDBA-BA95-BD43-8809-404BB27CDE37}" type="pres">
      <dgm:prSet presAssocID="{ACC43DDD-9101-E243-AFD8-51111E461A0F}" presName="tSp" presStyleCnt="0"/>
      <dgm:spPr/>
    </dgm:pt>
    <dgm:pt modelId="{F5949F6B-F824-FE47-B275-F096E1ED3DB5}" type="pres">
      <dgm:prSet presAssocID="{ACC43DDD-9101-E243-AFD8-51111E461A0F}" presName="bSp" presStyleCnt="0"/>
      <dgm:spPr/>
    </dgm:pt>
    <dgm:pt modelId="{A501249A-8773-E849-AA21-EA2318A4D62B}" type="pres">
      <dgm:prSet presAssocID="{ACC43DDD-9101-E243-AFD8-51111E461A0F}" presName="process" presStyleCnt="0"/>
      <dgm:spPr/>
    </dgm:pt>
    <dgm:pt modelId="{0CBA9664-E344-8E47-9F1E-25BA5DD963C8}" type="pres">
      <dgm:prSet presAssocID="{A0575584-ED3F-D84C-8C03-4A8B2AA96F84}" presName="composite1" presStyleCnt="0"/>
      <dgm:spPr/>
    </dgm:pt>
    <dgm:pt modelId="{54FA55AA-B537-EC43-8BDA-35B841F722EB}" type="pres">
      <dgm:prSet presAssocID="{A0575584-ED3F-D84C-8C03-4A8B2AA96F84}" presName="dummyNode1" presStyleLbl="node1" presStyleIdx="0" presStyleCnt="2"/>
      <dgm:spPr/>
    </dgm:pt>
    <dgm:pt modelId="{60EB8FEE-5CEA-7948-A9BC-C40F76123335}" type="pres">
      <dgm:prSet presAssocID="{A0575584-ED3F-D84C-8C03-4A8B2AA96F84}" presName="childNode1" presStyleLbl="bgAcc1" presStyleIdx="0" presStyleCnt="2" custFlipVert="1" custFlipHor="1" custScaleX="136631" custScaleY="83958" custLinFactNeighborX="-59021" custLinFactNeighborY="18655">
        <dgm:presLayoutVars>
          <dgm:bulletEnabled val="1"/>
        </dgm:presLayoutVars>
      </dgm:prSet>
      <dgm:spPr/>
    </dgm:pt>
    <dgm:pt modelId="{4A67C5ED-CCC8-0B4B-8087-D9E38736C6D1}" type="pres">
      <dgm:prSet presAssocID="{A0575584-ED3F-D84C-8C03-4A8B2AA96F84}" presName="childNode1tx" presStyleLbl="bgAcc1" presStyleIdx="0" presStyleCnt="2">
        <dgm:presLayoutVars>
          <dgm:bulletEnabled val="1"/>
        </dgm:presLayoutVars>
      </dgm:prSet>
      <dgm:spPr/>
    </dgm:pt>
    <dgm:pt modelId="{2BA51EBB-1581-2B46-AF9F-2388CCC5C369}" type="pres">
      <dgm:prSet presAssocID="{A0575584-ED3F-D84C-8C03-4A8B2AA96F84}" presName="parentNode1" presStyleLbl="node1" presStyleIdx="0" presStyleCnt="2" custScaleX="125421" custScaleY="141434" custLinFactNeighborX="-85893" custLinFactNeighborY="-76213">
        <dgm:presLayoutVars>
          <dgm:chMax val="1"/>
          <dgm:bulletEnabled val="1"/>
        </dgm:presLayoutVars>
      </dgm:prSet>
      <dgm:spPr/>
      <dgm:t>
        <a:bodyPr/>
        <a:lstStyle/>
        <a:p>
          <a:endParaRPr lang="en-US"/>
        </a:p>
      </dgm:t>
    </dgm:pt>
    <dgm:pt modelId="{5776B93E-D6C8-A740-B045-B49B2081AF7A}" type="pres">
      <dgm:prSet presAssocID="{A0575584-ED3F-D84C-8C03-4A8B2AA96F84}" presName="connSite1" presStyleCnt="0"/>
      <dgm:spPr/>
    </dgm:pt>
    <dgm:pt modelId="{FB869F82-FFF3-3548-8BEB-6263825EAD58}" type="pres">
      <dgm:prSet presAssocID="{B86239FB-53D9-874A-9A77-E1032DB3154F}" presName="Name9" presStyleLbl="sibTrans2D1" presStyleIdx="0" presStyleCnt="1" custAng="393829" custLinFactNeighborX="-18876" custLinFactNeighborY="-8000"/>
      <dgm:spPr/>
      <dgm:t>
        <a:bodyPr/>
        <a:lstStyle/>
        <a:p>
          <a:endParaRPr lang="en-US"/>
        </a:p>
      </dgm:t>
    </dgm:pt>
    <dgm:pt modelId="{88992426-5369-FD46-AA8F-ACA3238900C4}" type="pres">
      <dgm:prSet presAssocID="{91CCB14F-FF11-2141-BC5B-912381879E96}" presName="composite2" presStyleCnt="0"/>
      <dgm:spPr/>
    </dgm:pt>
    <dgm:pt modelId="{4537CC04-94F8-904B-A255-0F1DFBFD9485}" type="pres">
      <dgm:prSet presAssocID="{91CCB14F-FF11-2141-BC5B-912381879E96}" presName="dummyNode2" presStyleLbl="node1" presStyleIdx="0" presStyleCnt="2"/>
      <dgm:spPr/>
    </dgm:pt>
    <dgm:pt modelId="{B3CCDD72-B2A7-0E45-B388-7499F1582CE7}" type="pres">
      <dgm:prSet presAssocID="{91CCB14F-FF11-2141-BC5B-912381879E96}" presName="childNode2" presStyleLbl="bgAcc1" presStyleIdx="1" presStyleCnt="2" custScaleX="148372" custScaleY="134066" custLinFactNeighborX="-1283" custLinFactNeighborY="10888">
        <dgm:presLayoutVars>
          <dgm:bulletEnabled val="1"/>
        </dgm:presLayoutVars>
      </dgm:prSet>
      <dgm:spPr/>
      <dgm:t>
        <a:bodyPr/>
        <a:lstStyle/>
        <a:p>
          <a:endParaRPr lang="en-US"/>
        </a:p>
      </dgm:t>
    </dgm:pt>
    <dgm:pt modelId="{D9C37762-152E-D245-A611-F9603F8DF4FC}" type="pres">
      <dgm:prSet presAssocID="{91CCB14F-FF11-2141-BC5B-912381879E96}" presName="childNode2tx" presStyleLbl="bgAcc1" presStyleIdx="1" presStyleCnt="2">
        <dgm:presLayoutVars>
          <dgm:bulletEnabled val="1"/>
        </dgm:presLayoutVars>
      </dgm:prSet>
      <dgm:spPr/>
      <dgm:t>
        <a:bodyPr/>
        <a:lstStyle/>
        <a:p>
          <a:endParaRPr lang="en-US"/>
        </a:p>
      </dgm:t>
    </dgm:pt>
    <dgm:pt modelId="{231413FA-3329-5947-AD68-9FE504B05642}" type="pres">
      <dgm:prSet presAssocID="{91CCB14F-FF11-2141-BC5B-912381879E96}" presName="parentNode2" presStyleLbl="node1" presStyleIdx="1" presStyleCnt="2" custScaleX="146792" custScaleY="190113" custLinFactNeighborX="16599" custLinFactNeighborY="-71900">
        <dgm:presLayoutVars>
          <dgm:chMax val="0"/>
          <dgm:bulletEnabled val="1"/>
        </dgm:presLayoutVars>
      </dgm:prSet>
      <dgm:spPr/>
      <dgm:t>
        <a:bodyPr/>
        <a:lstStyle/>
        <a:p>
          <a:endParaRPr lang="en-US"/>
        </a:p>
      </dgm:t>
    </dgm:pt>
    <dgm:pt modelId="{40915720-A1B2-104A-859D-A70D09667099}" type="pres">
      <dgm:prSet presAssocID="{91CCB14F-FF11-2141-BC5B-912381879E96}" presName="connSite2" presStyleCnt="0"/>
      <dgm:spPr/>
    </dgm:pt>
  </dgm:ptLst>
  <dgm:cxnLst>
    <dgm:cxn modelId="{860053D2-08FC-564B-8E8C-74E92EBD45E6}" type="presOf" srcId="{ACC43DDD-9101-E243-AFD8-51111E461A0F}" destId="{30F0C1E6-4DF7-F147-A62F-5243CA012222}" srcOrd="0" destOrd="0" presId="urn:microsoft.com/office/officeart/2005/8/layout/hProcess4"/>
    <dgm:cxn modelId="{3CC3CE76-60C8-AE4D-B2DE-56DF8C32487D}" srcId="{91CCB14F-FF11-2141-BC5B-912381879E96}" destId="{4889BCAE-5313-5F43-8E4A-C1F5C958B6F7}" srcOrd="0" destOrd="0" parTransId="{F41358AF-B1B9-404E-8CA5-5776A5C8E89B}" sibTransId="{70D0C0C4-122A-E64F-B885-5053E893B132}"/>
    <dgm:cxn modelId="{FD714659-7E3A-E348-97EE-B72236E13CE8}" type="presOf" srcId="{A0575584-ED3F-D84C-8C03-4A8B2AA96F84}" destId="{2BA51EBB-1581-2B46-AF9F-2388CCC5C369}" srcOrd="0" destOrd="0" presId="urn:microsoft.com/office/officeart/2005/8/layout/hProcess4"/>
    <dgm:cxn modelId="{B1FD1F5A-EE97-AE4C-9E28-69E6E83543CE}" srcId="{ACC43DDD-9101-E243-AFD8-51111E461A0F}" destId="{A0575584-ED3F-D84C-8C03-4A8B2AA96F84}" srcOrd="0" destOrd="0" parTransId="{0321EA05-9BAE-B246-91C3-ED0E3CE3CF0A}" sibTransId="{B86239FB-53D9-874A-9A77-E1032DB3154F}"/>
    <dgm:cxn modelId="{6BCC3623-7B13-594F-8020-DD36EBDFC8D3}" type="presOf" srcId="{4889BCAE-5313-5F43-8E4A-C1F5C958B6F7}" destId="{B3CCDD72-B2A7-0E45-B388-7499F1582CE7}" srcOrd="0" destOrd="0" presId="urn:microsoft.com/office/officeart/2005/8/layout/hProcess4"/>
    <dgm:cxn modelId="{584A8A3C-DD5E-E149-84FB-9A0983A81CC9}" srcId="{ACC43DDD-9101-E243-AFD8-51111E461A0F}" destId="{91CCB14F-FF11-2141-BC5B-912381879E96}" srcOrd="1" destOrd="0" parTransId="{70E213E3-ABB7-CF4F-83A6-9A514BF0424A}" sibTransId="{A050A2AB-950E-0B41-91B6-89FEF63BDDEB}"/>
    <dgm:cxn modelId="{E87FB139-8EA8-F04C-9552-88C47F56BE58}" type="presOf" srcId="{4889BCAE-5313-5F43-8E4A-C1F5C958B6F7}" destId="{D9C37762-152E-D245-A611-F9603F8DF4FC}" srcOrd="1" destOrd="0" presId="urn:microsoft.com/office/officeart/2005/8/layout/hProcess4"/>
    <dgm:cxn modelId="{31CE42A3-B696-1C45-833D-ADAA83A82275}" type="presOf" srcId="{B86239FB-53D9-874A-9A77-E1032DB3154F}" destId="{FB869F82-FFF3-3548-8BEB-6263825EAD58}" srcOrd="0" destOrd="0" presId="urn:microsoft.com/office/officeart/2005/8/layout/hProcess4"/>
    <dgm:cxn modelId="{83F1B6E1-4AD5-0448-A32A-85624D50143D}" type="presOf" srcId="{91CCB14F-FF11-2141-BC5B-912381879E96}" destId="{231413FA-3329-5947-AD68-9FE504B05642}" srcOrd="0" destOrd="0" presId="urn:microsoft.com/office/officeart/2005/8/layout/hProcess4"/>
    <dgm:cxn modelId="{B0DE3077-BCBA-6F49-87F1-2D4158A9E3E1}" type="presParOf" srcId="{30F0C1E6-4DF7-F147-A62F-5243CA012222}" destId="{57C0CDBA-BA95-BD43-8809-404BB27CDE37}" srcOrd="0" destOrd="0" presId="urn:microsoft.com/office/officeart/2005/8/layout/hProcess4"/>
    <dgm:cxn modelId="{F4527EBE-7F3A-EB44-BA50-6D9F1E907CC2}" type="presParOf" srcId="{30F0C1E6-4DF7-F147-A62F-5243CA012222}" destId="{F5949F6B-F824-FE47-B275-F096E1ED3DB5}" srcOrd="1" destOrd="0" presId="urn:microsoft.com/office/officeart/2005/8/layout/hProcess4"/>
    <dgm:cxn modelId="{35238596-9619-7344-87FD-80F83BAA4B9B}" type="presParOf" srcId="{30F0C1E6-4DF7-F147-A62F-5243CA012222}" destId="{A501249A-8773-E849-AA21-EA2318A4D62B}" srcOrd="2" destOrd="0" presId="urn:microsoft.com/office/officeart/2005/8/layout/hProcess4"/>
    <dgm:cxn modelId="{64D03D3B-8CB3-5F43-A6C8-CE7868E10B1E}" type="presParOf" srcId="{A501249A-8773-E849-AA21-EA2318A4D62B}" destId="{0CBA9664-E344-8E47-9F1E-25BA5DD963C8}" srcOrd="0" destOrd="0" presId="urn:microsoft.com/office/officeart/2005/8/layout/hProcess4"/>
    <dgm:cxn modelId="{6B24CE75-3515-1846-B279-367CF484C9D8}" type="presParOf" srcId="{0CBA9664-E344-8E47-9F1E-25BA5DD963C8}" destId="{54FA55AA-B537-EC43-8BDA-35B841F722EB}" srcOrd="0" destOrd="0" presId="urn:microsoft.com/office/officeart/2005/8/layout/hProcess4"/>
    <dgm:cxn modelId="{96AE184E-1529-FD4D-A663-4F3B6BD684FF}" type="presParOf" srcId="{0CBA9664-E344-8E47-9F1E-25BA5DD963C8}" destId="{60EB8FEE-5CEA-7948-A9BC-C40F76123335}" srcOrd="1" destOrd="0" presId="urn:microsoft.com/office/officeart/2005/8/layout/hProcess4"/>
    <dgm:cxn modelId="{C7571F28-A0FF-854F-A144-A70D9DD17E7D}" type="presParOf" srcId="{0CBA9664-E344-8E47-9F1E-25BA5DD963C8}" destId="{4A67C5ED-CCC8-0B4B-8087-D9E38736C6D1}" srcOrd="2" destOrd="0" presId="urn:microsoft.com/office/officeart/2005/8/layout/hProcess4"/>
    <dgm:cxn modelId="{C9BA4D09-F57B-5A4A-9DBA-01371E781E83}" type="presParOf" srcId="{0CBA9664-E344-8E47-9F1E-25BA5DD963C8}" destId="{2BA51EBB-1581-2B46-AF9F-2388CCC5C369}" srcOrd="3" destOrd="0" presId="urn:microsoft.com/office/officeart/2005/8/layout/hProcess4"/>
    <dgm:cxn modelId="{741438D8-4BA1-1342-B2A0-4E8E72C3E484}" type="presParOf" srcId="{0CBA9664-E344-8E47-9F1E-25BA5DD963C8}" destId="{5776B93E-D6C8-A740-B045-B49B2081AF7A}" srcOrd="4" destOrd="0" presId="urn:microsoft.com/office/officeart/2005/8/layout/hProcess4"/>
    <dgm:cxn modelId="{78A30387-FD3C-B14C-B57C-12A1453E23EC}" type="presParOf" srcId="{A501249A-8773-E849-AA21-EA2318A4D62B}" destId="{FB869F82-FFF3-3548-8BEB-6263825EAD58}" srcOrd="1" destOrd="0" presId="urn:microsoft.com/office/officeart/2005/8/layout/hProcess4"/>
    <dgm:cxn modelId="{3A6CDE05-EF9E-9940-B977-F9403BE73161}" type="presParOf" srcId="{A501249A-8773-E849-AA21-EA2318A4D62B}" destId="{88992426-5369-FD46-AA8F-ACA3238900C4}" srcOrd="2" destOrd="0" presId="urn:microsoft.com/office/officeart/2005/8/layout/hProcess4"/>
    <dgm:cxn modelId="{41B47FDB-4516-334B-9948-DF14ADD49C44}" type="presParOf" srcId="{88992426-5369-FD46-AA8F-ACA3238900C4}" destId="{4537CC04-94F8-904B-A255-0F1DFBFD9485}" srcOrd="0" destOrd="0" presId="urn:microsoft.com/office/officeart/2005/8/layout/hProcess4"/>
    <dgm:cxn modelId="{B82AF3F0-A72B-464F-B2E4-691AAF2D77B0}" type="presParOf" srcId="{88992426-5369-FD46-AA8F-ACA3238900C4}" destId="{B3CCDD72-B2A7-0E45-B388-7499F1582CE7}" srcOrd="1" destOrd="0" presId="urn:microsoft.com/office/officeart/2005/8/layout/hProcess4"/>
    <dgm:cxn modelId="{3D223D33-F9B1-A24E-9797-B871A7419623}" type="presParOf" srcId="{88992426-5369-FD46-AA8F-ACA3238900C4}" destId="{D9C37762-152E-D245-A611-F9603F8DF4FC}" srcOrd="2" destOrd="0" presId="urn:microsoft.com/office/officeart/2005/8/layout/hProcess4"/>
    <dgm:cxn modelId="{DFC82EA3-BA85-224E-8040-0013036F7609}" type="presParOf" srcId="{88992426-5369-FD46-AA8F-ACA3238900C4}" destId="{231413FA-3329-5947-AD68-9FE504B05642}" srcOrd="3" destOrd="0" presId="urn:microsoft.com/office/officeart/2005/8/layout/hProcess4"/>
    <dgm:cxn modelId="{D26D7DBC-C95B-004B-A9AA-259D9B17738A}" type="presParOf" srcId="{88992426-5369-FD46-AA8F-ACA3238900C4}" destId="{40915720-A1B2-104A-859D-A70D09667099}"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C1C8D1E-8BE8-E04E-A347-32919FADFD5A}" type="doc">
      <dgm:prSet loTypeId="urn:microsoft.com/office/officeart/2005/8/layout/gear1" loCatId="" qsTypeId="urn:microsoft.com/office/officeart/2005/8/quickstyle/simple4" qsCatId="simple" csTypeId="urn:microsoft.com/office/officeart/2005/8/colors/accent1_2" csCatId="accent1" phldr="1"/>
      <dgm:spPr/>
      <dgm:t>
        <a:bodyPr/>
        <a:lstStyle/>
        <a:p>
          <a:endParaRPr lang="en-US"/>
        </a:p>
      </dgm:t>
    </dgm:pt>
    <dgm:pt modelId="{1BCCE56F-8590-0044-B2A8-62157B0D7454}">
      <dgm:prSet custT="1"/>
      <dgm:spPr/>
      <dgm:t>
        <a:bodyPr/>
        <a:lstStyle/>
        <a:p>
          <a:pPr rtl="0"/>
          <a:r>
            <a:rPr lang="en-US" sz="2400" dirty="0" smtClean="0"/>
            <a:t>Holy Spirit:</a:t>
          </a:r>
          <a:endParaRPr lang="en-US" sz="1000" dirty="0" smtClean="0"/>
        </a:p>
        <a:p>
          <a:pPr rtl="0"/>
          <a:r>
            <a:rPr lang="en-US" sz="2000" dirty="0" smtClean="0"/>
            <a:t> EMPOWERS US</a:t>
          </a:r>
          <a:endParaRPr lang="en-US" sz="2000" dirty="0"/>
        </a:p>
      </dgm:t>
    </dgm:pt>
    <dgm:pt modelId="{0192AA8C-4E4F-6842-9BF0-BF35DCF98753}" type="parTrans" cxnId="{D7FB2F1F-9B3E-EF4E-A904-B3D47A1BE738}">
      <dgm:prSet/>
      <dgm:spPr/>
      <dgm:t>
        <a:bodyPr/>
        <a:lstStyle/>
        <a:p>
          <a:endParaRPr lang="en-US"/>
        </a:p>
      </dgm:t>
    </dgm:pt>
    <dgm:pt modelId="{C2F340B1-EB2B-8C44-8CD8-C6DBD74C75A7}" type="sibTrans" cxnId="{D7FB2F1F-9B3E-EF4E-A904-B3D47A1BE738}">
      <dgm:prSet/>
      <dgm:spPr/>
      <dgm:t>
        <a:bodyPr/>
        <a:lstStyle/>
        <a:p>
          <a:endParaRPr lang="en-US"/>
        </a:p>
      </dgm:t>
    </dgm:pt>
    <dgm:pt modelId="{6CC9A353-FCAB-C148-84F3-736862C2DDA1}" type="pres">
      <dgm:prSet presAssocID="{8C1C8D1E-8BE8-E04E-A347-32919FADFD5A}" presName="composite" presStyleCnt="0">
        <dgm:presLayoutVars>
          <dgm:chMax val="3"/>
          <dgm:animLvl val="lvl"/>
          <dgm:resizeHandles val="exact"/>
        </dgm:presLayoutVars>
      </dgm:prSet>
      <dgm:spPr/>
      <dgm:t>
        <a:bodyPr/>
        <a:lstStyle/>
        <a:p>
          <a:endParaRPr lang="en-US"/>
        </a:p>
      </dgm:t>
    </dgm:pt>
    <dgm:pt modelId="{047A3404-1ACF-AF44-AD04-35199F86FDB4}" type="pres">
      <dgm:prSet presAssocID="{1BCCE56F-8590-0044-B2A8-62157B0D7454}" presName="gear1" presStyleLbl="node1" presStyleIdx="0" presStyleCnt="1" custScaleX="177234" custScaleY="169944" custLinFactX="-63555" custLinFactNeighborX="-100000">
        <dgm:presLayoutVars>
          <dgm:chMax val="1"/>
          <dgm:bulletEnabled val="1"/>
        </dgm:presLayoutVars>
      </dgm:prSet>
      <dgm:spPr/>
      <dgm:t>
        <a:bodyPr/>
        <a:lstStyle/>
        <a:p>
          <a:endParaRPr lang="en-US"/>
        </a:p>
      </dgm:t>
    </dgm:pt>
    <dgm:pt modelId="{6EA93289-6237-0B49-8037-EE976C6E0950}" type="pres">
      <dgm:prSet presAssocID="{1BCCE56F-8590-0044-B2A8-62157B0D7454}" presName="gear1srcNode" presStyleLbl="node1" presStyleIdx="0" presStyleCnt="1"/>
      <dgm:spPr/>
      <dgm:t>
        <a:bodyPr/>
        <a:lstStyle/>
        <a:p>
          <a:endParaRPr lang="en-US"/>
        </a:p>
      </dgm:t>
    </dgm:pt>
    <dgm:pt modelId="{591808B3-9825-4F41-8314-46C0C0E6155B}" type="pres">
      <dgm:prSet presAssocID="{1BCCE56F-8590-0044-B2A8-62157B0D7454}" presName="gear1dstNode" presStyleLbl="node1" presStyleIdx="0" presStyleCnt="1"/>
      <dgm:spPr/>
      <dgm:t>
        <a:bodyPr/>
        <a:lstStyle/>
        <a:p>
          <a:endParaRPr lang="en-US"/>
        </a:p>
      </dgm:t>
    </dgm:pt>
    <dgm:pt modelId="{DE7AE050-DC89-0E4F-841E-6EF4934E310F}" type="pres">
      <dgm:prSet presAssocID="{C2F340B1-EB2B-8C44-8CD8-C6DBD74C75A7}" presName="connector1" presStyleLbl="sibTrans2D1" presStyleIdx="0" presStyleCnt="1" custAng="976390" custScaleX="70807" custScaleY="93784" custLinFactNeighborX="-75536" custLinFactNeighborY="5125"/>
      <dgm:spPr/>
      <dgm:t>
        <a:bodyPr/>
        <a:lstStyle/>
        <a:p>
          <a:endParaRPr lang="en-US"/>
        </a:p>
      </dgm:t>
    </dgm:pt>
  </dgm:ptLst>
  <dgm:cxnLst>
    <dgm:cxn modelId="{7AE54337-DE8F-D746-BC13-883B39186ED3}" type="presOf" srcId="{1BCCE56F-8590-0044-B2A8-62157B0D7454}" destId="{047A3404-1ACF-AF44-AD04-35199F86FDB4}" srcOrd="0" destOrd="0" presId="urn:microsoft.com/office/officeart/2005/8/layout/gear1"/>
    <dgm:cxn modelId="{00EE4220-DE86-0143-98DA-757023E506EF}" type="presOf" srcId="{8C1C8D1E-8BE8-E04E-A347-32919FADFD5A}" destId="{6CC9A353-FCAB-C148-84F3-736862C2DDA1}" srcOrd="0" destOrd="0" presId="urn:microsoft.com/office/officeart/2005/8/layout/gear1"/>
    <dgm:cxn modelId="{7D491AA0-AC1E-3749-A48B-115BDC75349D}" type="presOf" srcId="{C2F340B1-EB2B-8C44-8CD8-C6DBD74C75A7}" destId="{DE7AE050-DC89-0E4F-841E-6EF4934E310F}" srcOrd="0" destOrd="0" presId="urn:microsoft.com/office/officeart/2005/8/layout/gear1"/>
    <dgm:cxn modelId="{D7FB2F1F-9B3E-EF4E-A904-B3D47A1BE738}" srcId="{8C1C8D1E-8BE8-E04E-A347-32919FADFD5A}" destId="{1BCCE56F-8590-0044-B2A8-62157B0D7454}" srcOrd="0" destOrd="0" parTransId="{0192AA8C-4E4F-6842-9BF0-BF35DCF98753}" sibTransId="{C2F340B1-EB2B-8C44-8CD8-C6DBD74C75A7}"/>
    <dgm:cxn modelId="{DF2A4343-C838-A245-AC95-7BE700A51B98}" type="presOf" srcId="{1BCCE56F-8590-0044-B2A8-62157B0D7454}" destId="{591808B3-9825-4F41-8314-46C0C0E6155B}" srcOrd="2" destOrd="0" presId="urn:microsoft.com/office/officeart/2005/8/layout/gear1"/>
    <dgm:cxn modelId="{29056838-4B50-F14D-AD60-3A654F85D3CE}" type="presOf" srcId="{1BCCE56F-8590-0044-B2A8-62157B0D7454}" destId="{6EA93289-6237-0B49-8037-EE976C6E0950}" srcOrd="1" destOrd="0" presId="urn:microsoft.com/office/officeart/2005/8/layout/gear1"/>
    <dgm:cxn modelId="{A774D1C2-6188-CF42-9571-E05FC9583D42}" type="presParOf" srcId="{6CC9A353-FCAB-C148-84F3-736862C2DDA1}" destId="{047A3404-1ACF-AF44-AD04-35199F86FDB4}" srcOrd="0" destOrd="0" presId="urn:microsoft.com/office/officeart/2005/8/layout/gear1"/>
    <dgm:cxn modelId="{29310975-DFC0-B54C-91DE-967BD8CA7E79}" type="presParOf" srcId="{6CC9A353-FCAB-C148-84F3-736862C2DDA1}" destId="{6EA93289-6237-0B49-8037-EE976C6E0950}" srcOrd="1" destOrd="0" presId="urn:microsoft.com/office/officeart/2005/8/layout/gear1"/>
    <dgm:cxn modelId="{C638E2E7-40EB-8D40-82E9-768A37E08BAB}" type="presParOf" srcId="{6CC9A353-FCAB-C148-84F3-736862C2DDA1}" destId="{591808B3-9825-4F41-8314-46C0C0E6155B}" srcOrd="2" destOrd="0" presId="urn:microsoft.com/office/officeart/2005/8/layout/gear1"/>
    <dgm:cxn modelId="{A8FF85F9-CEE3-1C42-BC92-140C0C7658D6}" type="presParOf" srcId="{6CC9A353-FCAB-C148-84F3-736862C2DDA1}" destId="{DE7AE050-DC89-0E4F-841E-6EF4934E310F}" srcOrd="3"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3DDA0B6-8B86-FA4C-A498-999AC81BAE2A}" type="doc">
      <dgm:prSet loTypeId="urn:microsoft.com/office/officeart/2009/3/layout/StepUpProcess" loCatId="" qsTypeId="urn:microsoft.com/office/officeart/2005/8/quickstyle/simple4" qsCatId="simple" csTypeId="urn:microsoft.com/office/officeart/2005/8/colors/accent1_2" csCatId="accent1" phldr="1"/>
      <dgm:spPr/>
      <dgm:t>
        <a:bodyPr/>
        <a:lstStyle/>
        <a:p>
          <a:endParaRPr lang="en-US"/>
        </a:p>
      </dgm:t>
    </dgm:pt>
    <dgm:pt modelId="{EDCC1B0A-58E6-2B40-A069-C467F8A74BD9}">
      <dgm:prSet custT="1"/>
      <dgm:spPr/>
      <dgm:t>
        <a:bodyPr/>
        <a:lstStyle/>
        <a:p>
          <a:pPr rtl="0"/>
          <a:r>
            <a:rPr lang="en-US" sz="2200" dirty="0" smtClean="0"/>
            <a:t>TEACHES  AND REMINDS US</a:t>
          </a:r>
          <a:endParaRPr lang="en-US" sz="2200" dirty="0"/>
        </a:p>
      </dgm:t>
    </dgm:pt>
    <dgm:pt modelId="{98375DAB-7550-D84D-97E0-7C9A4E6D4A18}" type="parTrans" cxnId="{0341021B-F8B8-364F-8F82-59E5C2094D60}">
      <dgm:prSet/>
      <dgm:spPr/>
      <dgm:t>
        <a:bodyPr/>
        <a:lstStyle/>
        <a:p>
          <a:endParaRPr lang="en-US"/>
        </a:p>
      </dgm:t>
    </dgm:pt>
    <dgm:pt modelId="{8DAF635C-D4BF-CB4E-885E-C7F3E8B886A1}" type="sibTrans" cxnId="{0341021B-F8B8-364F-8F82-59E5C2094D60}">
      <dgm:prSet/>
      <dgm:spPr/>
      <dgm:t>
        <a:bodyPr/>
        <a:lstStyle/>
        <a:p>
          <a:endParaRPr lang="en-US"/>
        </a:p>
      </dgm:t>
    </dgm:pt>
    <dgm:pt modelId="{A545E028-EC7C-A34E-9B8C-3E44B2D94102}">
      <dgm:prSet custT="1"/>
      <dgm:spPr/>
      <dgm:t>
        <a:bodyPr/>
        <a:lstStyle/>
        <a:p>
          <a:pPr rtl="0"/>
          <a:r>
            <a:rPr lang="en-US" sz="2200" u="sng" dirty="0" smtClean="0"/>
            <a:t>What</a:t>
          </a:r>
          <a:r>
            <a:rPr lang="en-US" sz="2200" dirty="0" smtClean="0"/>
            <a:t> to say and </a:t>
          </a:r>
          <a:r>
            <a:rPr lang="en-US" sz="2200" u="sng" dirty="0" smtClean="0"/>
            <a:t>how</a:t>
          </a:r>
          <a:r>
            <a:rPr lang="en-US" sz="2200" dirty="0" smtClean="0"/>
            <a:t> to say it</a:t>
          </a:r>
          <a:endParaRPr lang="en-US" sz="2200" dirty="0"/>
        </a:p>
      </dgm:t>
    </dgm:pt>
    <dgm:pt modelId="{62CDA694-EC96-0F43-AC86-36F15BCDFC20}" type="parTrans" cxnId="{CCC66E74-AB35-4347-B2A8-77573F233582}">
      <dgm:prSet/>
      <dgm:spPr/>
      <dgm:t>
        <a:bodyPr/>
        <a:lstStyle/>
        <a:p>
          <a:endParaRPr lang="en-US"/>
        </a:p>
      </dgm:t>
    </dgm:pt>
    <dgm:pt modelId="{61AC3350-B5BB-C34C-A5DC-9695C7CC7841}" type="sibTrans" cxnId="{CCC66E74-AB35-4347-B2A8-77573F233582}">
      <dgm:prSet/>
      <dgm:spPr/>
      <dgm:t>
        <a:bodyPr/>
        <a:lstStyle/>
        <a:p>
          <a:endParaRPr lang="en-US"/>
        </a:p>
      </dgm:t>
    </dgm:pt>
    <dgm:pt modelId="{90968102-1890-3F48-8D30-80E420A55CF1}">
      <dgm:prSet custT="1"/>
      <dgm:spPr/>
      <dgm:t>
        <a:bodyPr/>
        <a:lstStyle/>
        <a:p>
          <a:pPr rtl="0"/>
          <a:r>
            <a:rPr lang="en-US" sz="2200" dirty="0" smtClean="0"/>
            <a:t>HE USES THE MESSAGE to…</a:t>
          </a:r>
          <a:endParaRPr lang="en-US" sz="2200" dirty="0"/>
        </a:p>
      </dgm:t>
    </dgm:pt>
    <dgm:pt modelId="{9294715A-D7D2-9740-9EDC-F8A298A31917}" type="parTrans" cxnId="{842FF817-8941-1B46-A5E1-2865AF8BA3EC}">
      <dgm:prSet/>
      <dgm:spPr/>
      <dgm:t>
        <a:bodyPr/>
        <a:lstStyle/>
        <a:p>
          <a:endParaRPr lang="en-US"/>
        </a:p>
      </dgm:t>
    </dgm:pt>
    <dgm:pt modelId="{9AE59278-EB40-344E-97A5-B8A64545AC64}" type="sibTrans" cxnId="{842FF817-8941-1B46-A5E1-2865AF8BA3EC}">
      <dgm:prSet/>
      <dgm:spPr/>
      <dgm:t>
        <a:bodyPr/>
        <a:lstStyle/>
        <a:p>
          <a:endParaRPr lang="en-US"/>
        </a:p>
      </dgm:t>
    </dgm:pt>
    <dgm:pt modelId="{57D05C3A-52C8-E74A-8440-26CCBE0170AA}">
      <dgm:prSet custT="1"/>
      <dgm:spPr/>
      <dgm:t>
        <a:bodyPr/>
        <a:lstStyle/>
        <a:p>
          <a:pPr rtl="0"/>
          <a:r>
            <a:rPr lang="en-US" sz="2200" dirty="0" smtClean="0"/>
            <a:t>Convict of sin </a:t>
          </a:r>
          <a:endParaRPr lang="en-US" sz="2200" dirty="0"/>
        </a:p>
      </dgm:t>
    </dgm:pt>
    <dgm:pt modelId="{CDE653A0-6ABD-9D41-8E42-F1E9ECF9F73B}" type="parTrans" cxnId="{573651DB-2659-8146-9A7F-23B7299CCE40}">
      <dgm:prSet/>
      <dgm:spPr/>
      <dgm:t>
        <a:bodyPr/>
        <a:lstStyle/>
        <a:p>
          <a:endParaRPr lang="en-US"/>
        </a:p>
      </dgm:t>
    </dgm:pt>
    <dgm:pt modelId="{AADEDE65-DF66-8141-9EAE-073DADFFBAC7}" type="sibTrans" cxnId="{573651DB-2659-8146-9A7F-23B7299CCE40}">
      <dgm:prSet/>
      <dgm:spPr/>
      <dgm:t>
        <a:bodyPr/>
        <a:lstStyle/>
        <a:p>
          <a:endParaRPr lang="en-US"/>
        </a:p>
      </dgm:t>
    </dgm:pt>
    <dgm:pt modelId="{567FDA39-BCAC-714C-BC6D-829C6FEA1544}">
      <dgm:prSet custT="1"/>
      <dgm:spPr/>
      <dgm:t>
        <a:bodyPr/>
        <a:lstStyle/>
        <a:p>
          <a:pPr rtl="0"/>
          <a:r>
            <a:rPr lang="en-US" sz="2200" dirty="0" smtClean="0"/>
            <a:t>Convince one of their need for a Savior</a:t>
          </a:r>
          <a:endParaRPr lang="en-US" sz="2200" dirty="0"/>
        </a:p>
      </dgm:t>
    </dgm:pt>
    <dgm:pt modelId="{89F92F26-9C29-1143-AD79-0DC447250E98}" type="parTrans" cxnId="{91B88BE2-F911-DA4A-84FA-532B416444D4}">
      <dgm:prSet/>
      <dgm:spPr/>
      <dgm:t>
        <a:bodyPr/>
        <a:lstStyle/>
        <a:p>
          <a:endParaRPr lang="en-US"/>
        </a:p>
      </dgm:t>
    </dgm:pt>
    <dgm:pt modelId="{530F4AF2-9F49-7147-8940-906D0D159303}" type="sibTrans" cxnId="{91B88BE2-F911-DA4A-84FA-532B416444D4}">
      <dgm:prSet/>
      <dgm:spPr/>
      <dgm:t>
        <a:bodyPr/>
        <a:lstStyle/>
        <a:p>
          <a:endParaRPr lang="en-US"/>
        </a:p>
      </dgm:t>
    </dgm:pt>
    <dgm:pt modelId="{F9449AD3-E9C2-404E-BB86-BFACF5C89679}" type="pres">
      <dgm:prSet presAssocID="{B3DDA0B6-8B86-FA4C-A498-999AC81BAE2A}" presName="rootnode" presStyleCnt="0">
        <dgm:presLayoutVars>
          <dgm:chMax/>
          <dgm:chPref/>
          <dgm:dir/>
          <dgm:animLvl val="lvl"/>
        </dgm:presLayoutVars>
      </dgm:prSet>
      <dgm:spPr/>
      <dgm:t>
        <a:bodyPr/>
        <a:lstStyle/>
        <a:p>
          <a:endParaRPr lang="en-US"/>
        </a:p>
      </dgm:t>
    </dgm:pt>
    <dgm:pt modelId="{8348E0D8-2F1B-9B43-99B4-DB61DEC84E5A}" type="pres">
      <dgm:prSet presAssocID="{EDCC1B0A-58E6-2B40-A069-C467F8A74BD9}" presName="composite" presStyleCnt="0"/>
      <dgm:spPr/>
    </dgm:pt>
    <dgm:pt modelId="{A9E2FF44-A09A-3E49-92B4-59ABEB8B3E96}" type="pres">
      <dgm:prSet presAssocID="{EDCC1B0A-58E6-2B40-A069-C467F8A74BD9}" presName="LShape" presStyleLbl="alignNode1" presStyleIdx="0" presStyleCnt="9"/>
      <dgm:spPr/>
    </dgm:pt>
    <dgm:pt modelId="{78BE8572-59CC-8248-8928-603989A0B1F8}" type="pres">
      <dgm:prSet presAssocID="{EDCC1B0A-58E6-2B40-A069-C467F8A74BD9}" presName="ParentText" presStyleLbl="revTx" presStyleIdx="0" presStyleCnt="5">
        <dgm:presLayoutVars>
          <dgm:chMax val="0"/>
          <dgm:chPref val="0"/>
          <dgm:bulletEnabled val="1"/>
        </dgm:presLayoutVars>
      </dgm:prSet>
      <dgm:spPr/>
      <dgm:t>
        <a:bodyPr/>
        <a:lstStyle/>
        <a:p>
          <a:endParaRPr lang="en-US"/>
        </a:p>
      </dgm:t>
    </dgm:pt>
    <dgm:pt modelId="{C29899C1-85E8-AA40-A8AF-D1A9E8813B60}" type="pres">
      <dgm:prSet presAssocID="{EDCC1B0A-58E6-2B40-A069-C467F8A74BD9}" presName="Triangle" presStyleLbl="alignNode1" presStyleIdx="1" presStyleCnt="9"/>
      <dgm:spPr/>
    </dgm:pt>
    <dgm:pt modelId="{633F52F1-B9F6-564A-AD4E-6AC7E320A128}" type="pres">
      <dgm:prSet presAssocID="{8DAF635C-D4BF-CB4E-885E-C7F3E8B886A1}" presName="sibTrans" presStyleCnt="0"/>
      <dgm:spPr/>
    </dgm:pt>
    <dgm:pt modelId="{C2DEA093-B1DD-E148-9A63-BC6CF2FE2A12}" type="pres">
      <dgm:prSet presAssocID="{8DAF635C-D4BF-CB4E-885E-C7F3E8B886A1}" presName="space" presStyleCnt="0"/>
      <dgm:spPr/>
    </dgm:pt>
    <dgm:pt modelId="{D9DCE49E-C545-794E-82DA-25112F85162A}" type="pres">
      <dgm:prSet presAssocID="{A545E028-EC7C-A34E-9B8C-3E44B2D94102}" presName="composite" presStyleCnt="0"/>
      <dgm:spPr/>
    </dgm:pt>
    <dgm:pt modelId="{38F47358-8FE1-394F-AC36-79ABC139D138}" type="pres">
      <dgm:prSet presAssocID="{A545E028-EC7C-A34E-9B8C-3E44B2D94102}" presName="LShape" presStyleLbl="alignNode1" presStyleIdx="2" presStyleCnt="9"/>
      <dgm:spPr/>
    </dgm:pt>
    <dgm:pt modelId="{DA98611A-D69D-314F-996C-D9B3B2DC4007}" type="pres">
      <dgm:prSet presAssocID="{A545E028-EC7C-A34E-9B8C-3E44B2D94102}" presName="ParentText" presStyleLbl="revTx" presStyleIdx="1" presStyleCnt="5">
        <dgm:presLayoutVars>
          <dgm:chMax val="0"/>
          <dgm:chPref val="0"/>
          <dgm:bulletEnabled val="1"/>
        </dgm:presLayoutVars>
      </dgm:prSet>
      <dgm:spPr/>
      <dgm:t>
        <a:bodyPr/>
        <a:lstStyle/>
        <a:p>
          <a:endParaRPr lang="en-US"/>
        </a:p>
      </dgm:t>
    </dgm:pt>
    <dgm:pt modelId="{7AEB002A-36C0-9944-AA42-2928F4D94A05}" type="pres">
      <dgm:prSet presAssocID="{A545E028-EC7C-A34E-9B8C-3E44B2D94102}" presName="Triangle" presStyleLbl="alignNode1" presStyleIdx="3" presStyleCnt="9"/>
      <dgm:spPr/>
    </dgm:pt>
    <dgm:pt modelId="{972103C0-5DE7-CC4E-8880-F17BF707DE1B}" type="pres">
      <dgm:prSet presAssocID="{61AC3350-B5BB-C34C-A5DC-9695C7CC7841}" presName="sibTrans" presStyleCnt="0"/>
      <dgm:spPr/>
    </dgm:pt>
    <dgm:pt modelId="{F23D6FF6-6844-774B-A61B-7339090655B8}" type="pres">
      <dgm:prSet presAssocID="{61AC3350-B5BB-C34C-A5DC-9695C7CC7841}" presName="space" presStyleCnt="0"/>
      <dgm:spPr/>
    </dgm:pt>
    <dgm:pt modelId="{7642CBB3-7182-3842-BD24-EB48C7124BF2}" type="pres">
      <dgm:prSet presAssocID="{90968102-1890-3F48-8D30-80E420A55CF1}" presName="composite" presStyleCnt="0"/>
      <dgm:spPr/>
    </dgm:pt>
    <dgm:pt modelId="{411D5C60-8355-CC41-8FF1-09A2F75B8712}" type="pres">
      <dgm:prSet presAssocID="{90968102-1890-3F48-8D30-80E420A55CF1}" presName="LShape" presStyleLbl="alignNode1" presStyleIdx="4" presStyleCnt="9"/>
      <dgm:spPr/>
    </dgm:pt>
    <dgm:pt modelId="{5B622850-9FA6-3142-AE4A-088C9F8E0F38}" type="pres">
      <dgm:prSet presAssocID="{90968102-1890-3F48-8D30-80E420A55CF1}" presName="ParentText" presStyleLbl="revTx" presStyleIdx="2" presStyleCnt="5">
        <dgm:presLayoutVars>
          <dgm:chMax val="0"/>
          <dgm:chPref val="0"/>
          <dgm:bulletEnabled val="1"/>
        </dgm:presLayoutVars>
      </dgm:prSet>
      <dgm:spPr/>
      <dgm:t>
        <a:bodyPr/>
        <a:lstStyle/>
        <a:p>
          <a:endParaRPr lang="en-US"/>
        </a:p>
      </dgm:t>
    </dgm:pt>
    <dgm:pt modelId="{60EBD2E1-2F35-BA47-8E01-40533F7728F0}" type="pres">
      <dgm:prSet presAssocID="{90968102-1890-3F48-8D30-80E420A55CF1}" presName="Triangle" presStyleLbl="alignNode1" presStyleIdx="5" presStyleCnt="9"/>
      <dgm:spPr/>
    </dgm:pt>
    <dgm:pt modelId="{67BBE0D0-B170-B64F-A736-CA7E403641E8}" type="pres">
      <dgm:prSet presAssocID="{9AE59278-EB40-344E-97A5-B8A64545AC64}" presName="sibTrans" presStyleCnt="0"/>
      <dgm:spPr/>
    </dgm:pt>
    <dgm:pt modelId="{A0B9D0F1-81FC-C948-ACCF-1B83AE92AEB7}" type="pres">
      <dgm:prSet presAssocID="{9AE59278-EB40-344E-97A5-B8A64545AC64}" presName="space" presStyleCnt="0"/>
      <dgm:spPr/>
    </dgm:pt>
    <dgm:pt modelId="{04C6D618-9355-E949-9CD5-48434B2E6CBD}" type="pres">
      <dgm:prSet presAssocID="{57D05C3A-52C8-E74A-8440-26CCBE0170AA}" presName="composite" presStyleCnt="0"/>
      <dgm:spPr/>
    </dgm:pt>
    <dgm:pt modelId="{B6746291-D0B9-674F-BA4B-58F381F672FD}" type="pres">
      <dgm:prSet presAssocID="{57D05C3A-52C8-E74A-8440-26CCBE0170AA}" presName="LShape" presStyleLbl="alignNode1" presStyleIdx="6" presStyleCnt="9"/>
      <dgm:spPr/>
    </dgm:pt>
    <dgm:pt modelId="{0E20DDF7-1385-D148-86BE-E9221A53693A}" type="pres">
      <dgm:prSet presAssocID="{57D05C3A-52C8-E74A-8440-26CCBE0170AA}" presName="ParentText" presStyleLbl="revTx" presStyleIdx="3" presStyleCnt="5">
        <dgm:presLayoutVars>
          <dgm:chMax val="0"/>
          <dgm:chPref val="0"/>
          <dgm:bulletEnabled val="1"/>
        </dgm:presLayoutVars>
      </dgm:prSet>
      <dgm:spPr/>
      <dgm:t>
        <a:bodyPr/>
        <a:lstStyle/>
        <a:p>
          <a:endParaRPr lang="en-US"/>
        </a:p>
      </dgm:t>
    </dgm:pt>
    <dgm:pt modelId="{624E3125-3464-0C41-9EB4-12F0F849CA9E}" type="pres">
      <dgm:prSet presAssocID="{57D05C3A-52C8-E74A-8440-26CCBE0170AA}" presName="Triangle" presStyleLbl="alignNode1" presStyleIdx="7" presStyleCnt="9"/>
      <dgm:spPr/>
    </dgm:pt>
    <dgm:pt modelId="{70FE1B88-E641-5241-B0B6-FD54FB61A92C}" type="pres">
      <dgm:prSet presAssocID="{AADEDE65-DF66-8141-9EAE-073DADFFBAC7}" presName="sibTrans" presStyleCnt="0"/>
      <dgm:spPr/>
    </dgm:pt>
    <dgm:pt modelId="{D9B964A4-75A8-C54B-A553-A65B4626C47D}" type="pres">
      <dgm:prSet presAssocID="{AADEDE65-DF66-8141-9EAE-073DADFFBAC7}" presName="space" presStyleCnt="0"/>
      <dgm:spPr/>
    </dgm:pt>
    <dgm:pt modelId="{61376BEF-8C78-E344-998B-FBD7CF4CC64C}" type="pres">
      <dgm:prSet presAssocID="{567FDA39-BCAC-714C-BC6D-829C6FEA1544}" presName="composite" presStyleCnt="0"/>
      <dgm:spPr/>
    </dgm:pt>
    <dgm:pt modelId="{A6D9D164-279C-D542-BA25-11B480F215AE}" type="pres">
      <dgm:prSet presAssocID="{567FDA39-BCAC-714C-BC6D-829C6FEA1544}" presName="LShape" presStyleLbl="alignNode1" presStyleIdx="8" presStyleCnt="9"/>
      <dgm:spPr/>
    </dgm:pt>
    <dgm:pt modelId="{FADED4EE-B9E8-A34D-9EA0-39BAE1F91506}" type="pres">
      <dgm:prSet presAssocID="{567FDA39-BCAC-714C-BC6D-829C6FEA1544}" presName="ParentText" presStyleLbl="revTx" presStyleIdx="4" presStyleCnt="5">
        <dgm:presLayoutVars>
          <dgm:chMax val="0"/>
          <dgm:chPref val="0"/>
          <dgm:bulletEnabled val="1"/>
        </dgm:presLayoutVars>
      </dgm:prSet>
      <dgm:spPr/>
      <dgm:t>
        <a:bodyPr/>
        <a:lstStyle/>
        <a:p>
          <a:endParaRPr lang="en-US"/>
        </a:p>
      </dgm:t>
    </dgm:pt>
  </dgm:ptLst>
  <dgm:cxnLst>
    <dgm:cxn modelId="{B12FDE71-3E72-AB45-80DC-A1E22FC6EEDD}" type="presOf" srcId="{A545E028-EC7C-A34E-9B8C-3E44B2D94102}" destId="{DA98611A-D69D-314F-996C-D9B3B2DC4007}" srcOrd="0" destOrd="0" presId="urn:microsoft.com/office/officeart/2009/3/layout/StepUpProcess"/>
    <dgm:cxn modelId="{17B56860-ECA8-6E44-A7E5-762EFF22C082}" type="presOf" srcId="{57D05C3A-52C8-E74A-8440-26CCBE0170AA}" destId="{0E20DDF7-1385-D148-86BE-E9221A53693A}" srcOrd="0" destOrd="0" presId="urn:microsoft.com/office/officeart/2009/3/layout/StepUpProcess"/>
    <dgm:cxn modelId="{5D5DDFF9-8C04-8749-9547-3CA7A63D4DFB}" type="presOf" srcId="{EDCC1B0A-58E6-2B40-A069-C467F8A74BD9}" destId="{78BE8572-59CC-8248-8928-603989A0B1F8}" srcOrd="0" destOrd="0" presId="urn:microsoft.com/office/officeart/2009/3/layout/StepUpProcess"/>
    <dgm:cxn modelId="{0341021B-F8B8-364F-8F82-59E5C2094D60}" srcId="{B3DDA0B6-8B86-FA4C-A498-999AC81BAE2A}" destId="{EDCC1B0A-58E6-2B40-A069-C467F8A74BD9}" srcOrd="0" destOrd="0" parTransId="{98375DAB-7550-D84D-97E0-7C9A4E6D4A18}" sibTransId="{8DAF635C-D4BF-CB4E-885E-C7F3E8B886A1}"/>
    <dgm:cxn modelId="{842FF817-8941-1B46-A5E1-2865AF8BA3EC}" srcId="{B3DDA0B6-8B86-FA4C-A498-999AC81BAE2A}" destId="{90968102-1890-3F48-8D30-80E420A55CF1}" srcOrd="2" destOrd="0" parTransId="{9294715A-D7D2-9740-9EDC-F8A298A31917}" sibTransId="{9AE59278-EB40-344E-97A5-B8A64545AC64}"/>
    <dgm:cxn modelId="{91B88BE2-F911-DA4A-84FA-532B416444D4}" srcId="{B3DDA0B6-8B86-FA4C-A498-999AC81BAE2A}" destId="{567FDA39-BCAC-714C-BC6D-829C6FEA1544}" srcOrd="4" destOrd="0" parTransId="{89F92F26-9C29-1143-AD79-0DC447250E98}" sibTransId="{530F4AF2-9F49-7147-8940-906D0D159303}"/>
    <dgm:cxn modelId="{F4C21959-6A9A-F54A-971C-8C2249A63D3C}" type="presOf" srcId="{567FDA39-BCAC-714C-BC6D-829C6FEA1544}" destId="{FADED4EE-B9E8-A34D-9EA0-39BAE1F91506}" srcOrd="0" destOrd="0" presId="urn:microsoft.com/office/officeart/2009/3/layout/StepUpProcess"/>
    <dgm:cxn modelId="{CCC66E74-AB35-4347-B2A8-77573F233582}" srcId="{B3DDA0B6-8B86-FA4C-A498-999AC81BAE2A}" destId="{A545E028-EC7C-A34E-9B8C-3E44B2D94102}" srcOrd="1" destOrd="0" parTransId="{62CDA694-EC96-0F43-AC86-36F15BCDFC20}" sibTransId="{61AC3350-B5BB-C34C-A5DC-9695C7CC7841}"/>
    <dgm:cxn modelId="{573651DB-2659-8146-9A7F-23B7299CCE40}" srcId="{B3DDA0B6-8B86-FA4C-A498-999AC81BAE2A}" destId="{57D05C3A-52C8-E74A-8440-26CCBE0170AA}" srcOrd="3" destOrd="0" parTransId="{CDE653A0-6ABD-9D41-8E42-F1E9ECF9F73B}" sibTransId="{AADEDE65-DF66-8141-9EAE-073DADFFBAC7}"/>
    <dgm:cxn modelId="{66D8FF69-BDF8-2540-9B3B-7310E6E9C0A6}" type="presOf" srcId="{B3DDA0B6-8B86-FA4C-A498-999AC81BAE2A}" destId="{F9449AD3-E9C2-404E-BB86-BFACF5C89679}" srcOrd="0" destOrd="0" presId="urn:microsoft.com/office/officeart/2009/3/layout/StepUpProcess"/>
    <dgm:cxn modelId="{2380684E-BF58-4145-8178-5199DA03D692}" type="presOf" srcId="{90968102-1890-3F48-8D30-80E420A55CF1}" destId="{5B622850-9FA6-3142-AE4A-088C9F8E0F38}" srcOrd="0" destOrd="0" presId="urn:microsoft.com/office/officeart/2009/3/layout/StepUpProcess"/>
    <dgm:cxn modelId="{E609D21E-979F-8545-A222-5F737C90593C}" type="presParOf" srcId="{F9449AD3-E9C2-404E-BB86-BFACF5C89679}" destId="{8348E0D8-2F1B-9B43-99B4-DB61DEC84E5A}" srcOrd="0" destOrd="0" presId="urn:microsoft.com/office/officeart/2009/3/layout/StepUpProcess"/>
    <dgm:cxn modelId="{FA473DC3-8808-7742-AFD5-8A8E1E3FA982}" type="presParOf" srcId="{8348E0D8-2F1B-9B43-99B4-DB61DEC84E5A}" destId="{A9E2FF44-A09A-3E49-92B4-59ABEB8B3E96}" srcOrd="0" destOrd="0" presId="urn:microsoft.com/office/officeart/2009/3/layout/StepUpProcess"/>
    <dgm:cxn modelId="{F8C77064-B7C4-C848-94D1-39164992AF80}" type="presParOf" srcId="{8348E0D8-2F1B-9B43-99B4-DB61DEC84E5A}" destId="{78BE8572-59CC-8248-8928-603989A0B1F8}" srcOrd="1" destOrd="0" presId="urn:microsoft.com/office/officeart/2009/3/layout/StepUpProcess"/>
    <dgm:cxn modelId="{26598335-2F77-074D-8F76-8F233362203F}" type="presParOf" srcId="{8348E0D8-2F1B-9B43-99B4-DB61DEC84E5A}" destId="{C29899C1-85E8-AA40-A8AF-D1A9E8813B60}" srcOrd="2" destOrd="0" presId="urn:microsoft.com/office/officeart/2009/3/layout/StepUpProcess"/>
    <dgm:cxn modelId="{93C3C45B-5D34-BD48-83A5-936F3B51BE3D}" type="presParOf" srcId="{F9449AD3-E9C2-404E-BB86-BFACF5C89679}" destId="{633F52F1-B9F6-564A-AD4E-6AC7E320A128}" srcOrd="1" destOrd="0" presId="urn:microsoft.com/office/officeart/2009/3/layout/StepUpProcess"/>
    <dgm:cxn modelId="{6384C2A1-4E89-6747-B149-FD35C587FC1A}" type="presParOf" srcId="{633F52F1-B9F6-564A-AD4E-6AC7E320A128}" destId="{C2DEA093-B1DD-E148-9A63-BC6CF2FE2A12}" srcOrd="0" destOrd="0" presId="urn:microsoft.com/office/officeart/2009/3/layout/StepUpProcess"/>
    <dgm:cxn modelId="{A6737AA4-5E05-744C-9C3B-A962A80D1D3A}" type="presParOf" srcId="{F9449AD3-E9C2-404E-BB86-BFACF5C89679}" destId="{D9DCE49E-C545-794E-82DA-25112F85162A}" srcOrd="2" destOrd="0" presId="urn:microsoft.com/office/officeart/2009/3/layout/StepUpProcess"/>
    <dgm:cxn modelId="{D5AA83C6-87B3-C542-B3B8-9EC8C9F9B0E9}" type="presParOf" srcId="{D9DCE49E-C545-794E-82DA-25112F85162A}" destId="{38F47358-8FE1-394F-AC36-79ABC139D138}" srcOrd="0" destOrd="0" presId="urn:microsoft.com/office/officeart/2009/3/layout/StepUpProcess"/>
    <dgm:cxn modelId="{041B6578-F61D-9747-9A29-739CC1F86F3B}" type="presParOf" srcId="{D9DCE49E-C545-794E-82DA-25112F85162A}" destId="{DA98611A-D69D-314F-996C-D9B3B2DC4007}" srcOrd="1" destOrd="0" presId="urn:microsoft.com/office/officeart/2009/3/layout/StepUpProcess"/>
    <dgm:cxn modelId="{8EE745BD-5DB7-4449-8DEA-260B2D051759}" type="presParOf" srcId="{D9DCE49E-C545-794E-82DA-25112F85162A}" destId="{7AEB002A-36C0-9944-AA42-2928F4D94A05}" srcOrd="2" destOrd="0" presId="urn:microsoft.com/office/officeart/2009/3/layout/StepUpProcess"/>
    <dgm:cxn modelId="{713167F3-0565-2649-8E7A-C0BCEFF234FF}" type="presParOf" srcId="{F9449AD3-E9C2-404E-BB86-BFACF5C89679}" destId="{972103C0-5DE7-CC4E-8880-F17BF707DE1B}" srcOrd="3" destOrd="0" presId="urn:microsoft.com/office/officeart/2009/3/layout/StepUpProcess"/>
    <dgm:cxn modelId="{F41EDCEB-5006-2942-8E63-9D7C7168BAB7}" type="presParOf" srcId="{972103C0-5DE7-CC4E-8880-F17BF707DE1B}" destId="{F23D6FF6-6844-774B-A61B-7339090655B8}" srcOrd="0" destOrd="0" presId="urn:microsoft.com/office/officeart/2009/3/layout/StepUpProcess"/>
    <dgm:cxn modelId="{9FF5D6F8-18B9-C146-B034-2484BB1FEF4C}" type="presParOf" srcId="{F9449AD3-E9C2-404E-BB86-BFACF5C89679}" destId="{7642CBB3-7182-3842-BD24-EB48C7124BF2}" srcOrd="4" destOrd="0" presId="urn:microsoft.com/office/officeart/2009/3/layout/StepUpProcess"/>
    <dgm:cxn modelId="{4357985D-55DB-5B43-997C-CA2E18487542}" type="presParOf" srcId="{7642CBB3-7182-3842-BD24-EB48C7124BF2}" destId="{411D5C60-8355-CC41-8FF1-09A2F75B8712}" srcOrd="0" destOrd="0" presId="urn:microsoft.com/office/officeart/2009/3/layout/StepUpProcess"/>
    <dgm:cxn modelId="{51C6BA11-8E94-CF4B-A49C-6A9C6D59C9CF}" type="presParOf" srcId="{7642CBB3-7182-3842-BD24-EB48C7124BF2}" destId="{5B622850-9FA6-3142-AE4A-088C9F8E0F38}" srcOrd="1" destOrd="0" presId="urn:microsoft.com/office/officeart/2009/3/layout/StepUpProcess"/>
    <dgm:cxn modelId="{4D932EFD-283E-8449-9E52-36257C59675D}" type="presParOf" srcId="{7642CBB3-7182-3842-BD24-EB48C7124BF2}" destId="{60EBD2E1-2F35-BA47-8E01-40533F7728F0}" srcOrd="2" destOrd="0" presId="urn:microsoft.com/office/officeart/2009/3/layout/StepUpProcess"/>
    <dgm:cxn modelId="{61C5C77A-FFBC-AE47-82A9-EA10EAC7A29E}" type="presParOf" srcId="{F9449AD3-E9C2-404E-BB86-BFACF5C89679}" destId="{67BBE0D0-B170-B64F-A736-CA7E403641E8}" srcOrd="5" destOrd="0" presId="urn:microsoft.com/office/officeart/2009/3/layout/StepUpProcess"/>
    <dgm:cxn modelId="{ECDE371E-FBDC-8743-B701-9852B18EBE4E}" type="presParOf" srcId="{67BBE0D0-B170-B64F-A736-CA7E403641E8}" destId="{A0B9D0F1-81FC-C948-ACCF-1B83AE92AEB7}" srcOrd="0" destOrd="0" presId="urn:microsoft.com/office/officeart/2009/3/layout/StepUpProcess"/>
    <dgm:cxn modelId="{8D886D92-D923-0245-BCF7-7487883B2A31}" type="presParOf" srcId="{F9449AD3-E9C2-404E-BB86-BFACF5C89679}" destId="{04C6D618-9355-E949-9CD5-48434B2E6CBD}" srcOrd="6" destOrd="0" presId="urn:microsoft.com/office/officeart/2009/3/layout/StepUpProcess"/>
    <dgm:cxn modelId="{D56F3754-F258-C94F-AE7D-C04DB3A8E1D1}" type="presParOf" srcId="{04C6D618-9355-E949-9CD5-48434B2E6CBD}" destId="{B6746291-D0B9-674F-BA4B-58F381F672FD}" srcOrd="0" destOrd="0" presId="urn:microsoft.com/office/officeart/2009/3/layout/StepUpProcess"/>
    <dgm:cxn modelId="{D9A6392D-FE50-0746-91FF-99E3C24732D8}" type="presParOf" srcId="{04C6D618-9355-E949-9CD5-48434B2E6CBD}" destId="{0E20DDF7-1385-D148-86BE-E9221A53693A}" srcOrd="1" destOrd="0" presId="urn:microsoft.com/office/officeart/2009/3/layout/StepUpProcess"/>
    <dgm:cxn modelId="{0C8F5049-9449-B74F-94C7-221E0A949FBC}" type="presParOf" srcId="{04C6D618-9355-E949-9CD5-48434B2E6CBD}" destId="{624E3125-3464-0C41-9EB4-12F0F849CA9E}" srcOrd="2" destOrd="0" presId="urn:microsoft.com/office/officeart/2009/3/layout/StepUpProcess"/>
    <dgm:cxn modelId="{FFBEB6BB-B49A-574F-BC7B-AA1279BA34DD}" type="presParOf" srcId="{F9449AD3-E9C2-404E-BB86-BFACF5C89679}" destId="{70FE1B88-E641-5241-B0B6-FD54FB61A92C}" srcOrd="7" destOrd="0" presId="urn:microsoft.com/office/officeart/2009/3/layout/StepUpProcess"/>
    <dgm:cxn modelId="{143A7087-2775-364B-A8F7-E4A2E1B0A60B}" type="presParOf" srcId="{70FE1B88-E641-5241-B0B6-FD54FB61A92C}" destId="{D9B964A4-75A8-C54B-A553-A65B4626C47D}" srcOrd="0" destOrd="0" presId="urn:microsoft.com/office/officeart/2009/3/layout/StepUpProcess"/>
    <dgm:cxn modelId="{B7FD50BD-BBA6-FB4D-8C1D-5A6FF0DE60E9}" type="presParOf" srcId="{F9449AD3-E9C2-404E-BB86-BFACF5C89679}" destId="{61376BEF-8C78-E344-998B-FBD7CF4CC64C}" srcOrd="8" destOrd="0" presId="urn:microsoft.com/office/officeart/2009/3/layout/StepUpProcess"/>
    <dgm:cxn modelId="{3A490D3D-8622-DA43-920A-A7DE68B144EA}" type="presParOf" srcId="{61376BEF-8C78-E344-998B-FBD7CF4CC64C}" destId="{A6D9D164-279C-D542-BA25-11B480F215AE}" srcOrd="0" destOrd="0" presId="urn:microsoft.com/office/officeart/2009/3/layout/StepUpProcess"/>
    <dgm:cxn modelId="{3E83D4EB-7703-4946-8FAF-900D6744172A}" type="presParOf" srcId="{61376BEF-8C78-E344-998B-FBD7CF4CC64C}" destId="{FADED4EE-B9E8-A34D-9EA0-39BAE1F91506}" srcOrd="1" destOrd="0" presId="urn:microsoft.com/office/officeart/2009/3/layout/StepUp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C870D4-1806-9F4A-A2B9-36FE0C7FD2E9}">
      <dsp:nvSpPr>
        <dsp:cNvPr id="0" name=""/>
        <dsp:cNvSpPr/>
      </dsp:nvSpPr>
      <dsp:spPr>
        <a:xfrm>
          <a:off x="420491" y="0"/>
          <a:ext cx="4864198" cy="3089656"/>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B89C6D-6B8F-3049-9897-41F0E9835E3C}">
      <dsp:nvSpPr>
        <dsp:cNvPr id="0" name=""/>
        <dsp:cNvSpPr/>
      </dsp:nvSpPr>
      <dsp:spPr>
        <a:xfrm>
          <a:off x="0" y="880718"/>
          <a:ext cx="1772909" cy="134954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kern="1200" baseline="0" dirty="0" smtClean="0"/>
            <a:t>Motivation </a:t>
          </a:r>
        </a:p>
        <a:p>
          <a:pPr lvl="0" algn="ctr" defTabSz="1066800" rtl="0">
            <a:lnSpc>
              <a:spcPct val="90000"/>
            </a:lnSpc>
            <a:spcBef>
              <a:spcPct val="0"/>
            </a:spcBef>
            <a:spcAft>
              <a:spcPct val="35000"/>
            </a:spcAft>
          </a:pPr>
          <a:r>
            <a:rPr lang="en-US" sz="2400" kern="1200" baseline="0" dirty="0" smtClean="0"/>
            <a:t>is key</a:t>
          </a:r>
          <a:endParaRPr lang="en-US" sz="2400" kern="1200" dirty="0"/>
        </a:p>
      </dsp:txBody>
      <dsp:txXfrm>
        <a:off x="65880" y="946598"/>
        <a:ext cx="1641149" cy="1217789"/>
      </dsp:txXfrm>
    </dsp:sp>
    <dsp:sp modelId="{214197E0-B23E-114C-A256-DC275E925091}">
      <dsp:nvSpPr>
        <dsp:cNvPr id="0" name=""/>
        <dsp:cNvSpPr/>
      </dsp:nvSpPr>
      <dsp:spPr>
        <a:xfrm>
          <a:off x="1889373" y="859375"/>
          <a:ext cx="3094423" cy="134954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i="1" kern="1200" baseline="0" dirty="0" smtClean="0"/>
            <a:t>Once we know WHY </a:t>
          </a:r>
        </a:p>
        <a:p>
          <a:pPr lvl="0" algn="ctr" defTabSz="1066800" rtl="0">
            <a:lnSpc>
              <a:spcPct val="90000"/>
            </a:lnSpc>
            <a:spcBef>
              <a:spcPct val="0"/>
            </a:spcBef>
            <a:spcAft>
              <a:spcPct val="35000"/>
            </a:spcAft>
          </a:pPr>
          <a:r>
            <a:rPr lang="en-US" sz="2400" i="1" kern="1200" baseline="0" dirty="0" smtClean="0"/>
            <a:t>we’ll find a WAY.</a:t>
          </a:r>
          <a:endParaRPr lang="en-US" sz="2400" kern="1200" dirty="0"/>
        </a:p>
      </dsp:txBody>
      <dsp:txXfrm>
        <a:off x="1955253" y="925255"/>
        <a:ext cx="2962663" cy="1217789"/>
      </dsp:txXfrm>
    </dsp:sp>
    <dsp:sp modelId="{ED47D19D-3A50-4842-B8EB-F66FC7351DD6}">
      <dsp:nvSpPr>
        <dsp:cNvPr id="0" name=""/>
        <dsp:cNvSpPr/>
      </dsp:nvSpPr>
      <dsp:spPr>
        <a:xfrm>
          <a:off x="5422090" y="421867"/>
          <a:ext cx="2373161" cy="22459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n-US" sz="2800" kern="1200" baseline="0" dirty="0" smtClean="0"/>
            <a:t>What does the Bible say about sharing our faith? </a:t>
          </a:r>
          <a:endParaRPr lang="en-US" sz="2800" kern="1200" dirty="0"/>
        </a:p>
      </dsp:txBody>
      <dsp:txXfrm>
        <a:off x="5531727" y="531504"/>
        <a:ext cx="2153887" cy="202664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6F6E4D-934F-534D-9BBF-2D7088584465}">
      <dsp:nvSpPr>
        <dsp:cNvPr id="0" name=""/>
        <dsp:cNvSpPr/>
      </dsp:nvSpPr>
      <dsp:spPr>
        <a:xfrm rot="5400000">
          <a:off x="-246447" y="247272"/>
          <a:ext cx="1642980" cy="1150086"/>
        </a:xfrm>
        <a:prstGeom prst="chevron">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Honor</a:t>
          </a:r>
          <a:endParaRPr lang="en-US" sz="2100" kern="1200" dirty="0"/>
        </a:p>
      </dsp:txBody>
      <dsp:txXfrm rot="-5400000">
        <a:off x="0" y="575868"/>
        <a:ext cx="1150086" cy="492894"/>
      </dsp:txXfrm>
    </dsp:sp>
    <dsp:sp modelId="{1E62E355-C91E-4B4F-92A2-866092D02ED3}">
      <dsp:nvSpPr>
        <dsp:cNvPr id="0" name=""/>
        <dsp:cNvSpPr/>
      </dsp:nvSpPr>
      <dsp:spPr>
        <a:xfrm rot="5400000">
          <a:off x="3927274" y="-2776362"/>
          <a:ext cx="1067937" cy="6622313"/>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n-US" sz="2200" kern="1200" dirty="0" smtClean="0"/>
            <a:t>To represent God</a:t>
          </a:r>
          <a:endParaRPr lang="en-US" sz="2200" kern="1200" dirty="0"/>
        </a:p>
        <a:p>
          <a:pPr marL="228600" lvl="1" indent="-228600" algn="l" defTabSz="977900">
            <a:lnSpc>
              <a:spcPct val="90000"/>
            </a:lnSpc>
            <a:spcBef>
              <a:spcPct val="0"/>
            </a:spcBef>
            <a:spcAft>
              <a:spcPct val="15000"/>
            </a:spcAft>
            <a:buChar char="••"/>
          </a:pPr>
          <a:r>
            <a:rPr lang="en-US" sz="2200" kern="1200" dirty="0" smtClean="0"/>
            <a:t>To be entrusted with the Gospel message</a:t>
          </a:r>
          <a:endParaRPr lang="en-US" sz="2200" kern="1200" dirty="0"/>
        </a:p>
      </dsp:txBody>
      <dsp:txXfrm rot="-5400000">
        <a:off x="1150086" y="52958"/>
        <a:ext cx="6570181" cy="963673"/>
      </dsp:txXfrm>
    </dsp:sp>
    <dsp:sp modelId="{AA9C379A-DCE2-D545-B62B-8DD993AF16DB}">
      <dsp:nvSpPr>
        <dsp:cNvPr id="0" name=""/>
        <dsp:cNvSpPr/>
      </dsp:nvSpPr>
      <dsp:spPr>
        <a:xfrm rot="5400000">
          <a:off x="-246447" y="1596256"/>
          <a:ext cx="1642980" cy="1150086"/>
        </a:xfrm>
        <a:prstGeom prst="chevron">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Assistants</a:t>
          </a:r>
          <a:endParaRPr lang="en-US" sz="2100" kern="1200" dirty="0"/>
        </a:p>
      </dsp:txBody>
      <dsp:txXfrm rot="-5400000">
        <a:off x="0" y="1924852"/>
        <a:ext cx="1150086" cy="492894"/>
      </dsp:txXfrm>
    </dsp:sp>
    <dsp:sp modelId="{5094B093-E992-9148-86CE-1F046DADC5F2}">
      <dsp:nvSpPr>
        <dsp:cNvPr id="0" name=""/>
        <dsp:cNvSpPr/>
      </dsp:nvSpPr>
      <dsp:spPr>
        <a:xfrm rot="5400000">
          <a:off x="3927274" y="-1427378"/>
          <a:ext cx="1067937" cy="6622313"/>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en-US" sz="2200" kern="1200" dirty="0" smtClean="0"/>
            <a:t>Helping others realize their need of the Savior Jesus</a:t>
          </a:r>
          <a:endParaRPr lang="en-US" sz="2200" kern="1200" dirty="0"/>
        </a:p>
        <a:p>
          <a:pPr marL="228600" lvl="1" indent="-228600" algn="l" defTabSz="977900">
            <a:lnSpc>
              <a:spcPct val="90000"/>
            </a:lnSpc>
            <a:spcBef>
              <a:spcPct val="0"/>
            </a:spcBef>
            <a:spcAft>
              <a:spcPct val="15000"/>
            </a:spcAft>
            <a:buChar char="••"/>
          </a:pPr>
          <a:r>
            <a:rPr lang="en-US" sz="2200" kern="1200" dirty="0" smtClean="0"/>
            <a:t>Helping to rescue them </a:t>
          </a:r>
          <a:r>
            <a:rPr lang="en-US" sz="2200" kern="1200" dirty="0" smtClean="0"/>
            <a:t>from </a:t>
          </a:r>
          <a:r>
            <a:rPr lang="en-US" sz="2200" kern="1200" dirty="0" smtClean="0"/>
            <a:t>an eternity apart from God</a:t>
          </a:r>
          <a:endParaRPr lang="en-US" sz="2200" kern="1200" dirty="0"/>
        </a:p>
      </dsp:txBody>
      <dsp:txXfrm rot="-5400000">
        <a:off x="1150086" y="1401942"/>
        <a:ext cx="6570181" cy="96367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B58BB-F81D-174F-AB23-0460EB1D3C0B}">
      <dsp:nvSpPr>
        <dsp:cNvPr id="0" name=""/>
        <dsp:cNvSpPr/>
      </dsp:nvSpPr>
      <dsp:spPr>
        <a:xfrm>
          <a:off x="0" y="1970"/>
          <a:ext cx="7772400" cy="0"/>
        </a:xfrm>
        <a:prstGeom prst="line">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7D69E8EF-C69E-614B-A866-F125F789DD39}">
      <dsp:nvSpPr>
        <dsp:cNvPr id="0" name=""/>
        <dsp:cNvSpPr/>
      </dsp:nvSpPr>
      <dsp:spPr>
        <a:xfrm>
          <a:off x="0" y="1970"/>
          <a:ext cx="7772400" cy="9532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i="1" kern="1200" baseline="0" dirty="0" smtClean="0"/>
            <a:t>For I am </a:t>
          </a:r>
          <a:r>
            <a:rPr lang="en-US" sz="2400" i="1" u="sng" kern="1200" baseline="0" dirty="0" smtClean="0"/>
            <a:t>not ashamed</a:t>
          </a:r>
          <a:r>
            <a:rPr lang="en-US" sz="2400" i="1" kern="1200" baseline="0" dirty="0" smtClean="0"/>
            <a:t> of the gospel, because it is the power of God that brings salvation to everyone who believes...   </a:t>
          </a:r>
          <a:r>
            <a:rPr lang="en-US" sz="2000" kern="1200" baseline="0" dirty="0" smtClean="0"/>
            <a:t>Romans 1:16 </a:t>
          </a:r>
          <a:endParaRPr lang="en-US" sz="2000" kern="1200" dirty="0"/>
        </a:p>
      </dsp:txBody>
      <dsp:txXfrm>
        <a:off x="0" y="1970"/>
        <a:ext cx="7772400" cy="953210"/>
      </dsp:txXfrm>
    </dsp:sp>
    <dsp:sp modelId="{60ED0803-4B64-1247-AF19-466F599F4363}">
      <dsp:nvSpPr>
        <dsp:cNvPr id="0" name=""/>
        <dsp:cNvSpPr/>
      </dsp:nvSpPr>
      <dsp:spPr>
        <a:xfrm>
          <a:off x="0" y="955180"/>
          <a:ext cx="7772400" cy="0"/>
        </a:xfrm>
        <a:prstGeom prst="line">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034C096C-9407-D64C-ACD1-55D497770A4A}">
      <dsp:nvSpPr>
        <dsp:cNvPr id="0" name=""/>
        <dsp:cNvSpPr/>
      </dsp:nvSpPr>
      <dsp:spPr>
        <a:xfrm>
          <a:off x="0" y="955180"/>
          <a:ext cx="1554480" cy="1843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baseline="0" dirty="0" smtClean="0"/>
            <a:t>Not ashamed because:</a:t>
          </a:r>
          <a:endParaRPr lang="en-US" sz="2400" kern="1200" dirty="0"/>
        </a:p>
      </dsp:txBody>
      <dsp:txXfrm>
        <a:off x="0" y="955180"/>
        <a:ext cx="1554480" cy="1843199"/>
      </dsp:txXfrm>
    </dsp:sp>
    <dsp:sp modelId="{9EAFACE7-31A7-A446-9334-64DE2EFFB08D}">
      <dsp:nvSpPr>
        <dsp:cNvPr id="0" name=""/>
        <dsp:cNvSpPr/>
      </dsp:nvSpPr>
      <dsp:spPr>
        <a:xfrm>
          <a:off x="1671065" y="983980"/>
          <a:ext cx="6101334" cy="575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baseline="0" dirty="0" smtClean="0"/>
            <a:t>The difference it’s made in our lives</a:t>
          </a:r>
          <a:endParaRPr lang="en-US" sz="2400" kern="1200" dirty="0"/>
        </a:p>
      </dsp:txBody>
      <dsp:txXfrm>
        <a:off x="1671065" y="983980"/>
        <a:ext cx="6101334" cy="575999"/>
      </dsp:txXfrm>
    </dsp:sp>
    <dsp:sp modelId="{D31891C3-7CC0-3343-82CA-7EDEC1C5FD25}">
      <dsp:nvSpPr>
        <dsp:cNvPr id="0" name=""/>
        <dsp:cNvSpPr/>
      </dsp:nvSpPr>
      <dsp:spPr>
        <a:xfrm>
          <a:off x="1554479" y="1559980"/>
          <a:ext cx="621792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a:outerShdw blurRad="38100" dist="25400" dir="5400000" rotWithShape="0">
            <a:srgbClr val="000000">
              <a:alpha val="40000"/>
            </a:srgbClr>
          </a:outerShdw>
        </a:effectLst>
      </dsp:spPr>
      <dsp:style>
        <a:lnRef idx="2">
          <a:scrgbClr r="0" g="0" b="0"/>
        </a:lnRef>
        <a:fillRef idx="1">
          <a:scrgbClr r="0" g="0" b="0"/>
        </a:fillRef>
        <a:effectRef idx="1">
          <a:scrgbClr r="0" g="0" b="0"/>
        </a:effectRef>
        <a:fontRef idx="minor"/>
      </dsp:style>
    </dsp:sp>
    <dsp:sp modelId="{6A0040B0-FF98-A34B-AA18-1D646B01F61A}">
      <dsp:nvSpPr>
        <dsp:cNvPr id="0" name=""/>
        <dsp:cNvSpPr/>
      </dsp:nvSpPr>
      <dsp:spPr>
        <a:xfrm>
          <a:off x="1671065" y="1588780"/>
          <a:ext cx="6101334" cy="575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baseline="0" dirty="0" smtClean="0"/>
            <a:t>His love compels us</a:t>
          </a:r>
          <a:endParaRPr lang="en-US" sz="2400" kern="1200" dirty="0"/>
        </a:p>
      </dsp:txBody>
      <dsp:txXfrm>
        <a:off x="1671065" y="1588780"/>
        <a:ext cx="6101334" cy="575999"/>
      </dsp:txXfrm>
    </dsp:sp>
    <dsp:sp modelId="{81748351-C03F-0B4C-9D53-55B136E20526}">
      <dsp:nvSpPr>
        <dsp:cNvPr id="0" name=""/>
        <dsp:cNvSpPr/>
      </dsp:nvSpPr>
      <dsp:spPr>
        <a:xfrm>
          <a:off x="1554479" y="2164780"/>
          <a:ext cx="621792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a:outerShdw blurRad="38100" dist="25400" dir="5400000" rotWithShape="0">
            <a:srgbClr val="000000">
              <a:alpha val="40000"/>
            </a:srgbClr>
          </a:outerShdw>
        </a:effectLst>
      </dsp:spPr>
      <dsp:style>
        <a:lnRef idx="2">
          <a:scrgbClr r="0" g="0" b="0"/>
        </a:lnRef>
        <a:fillRef idx="1">
          <a:scrgbClr r="0" g="0" b="0"/>
        </a:fillRef>
        <a:effectRef idx="1">
          <a:scrgbClr r="0" g="0" b="0"/>
        </a:effectRef>
        <a:fontRef idx="minor"/>
      </dsp:style>
    </dsp:sp>
    <dsp:sp modelId="{89CA6EF1-3DAD-4C44-ABC6-7950ABD23105}">
      <dsp:nvSpPr>
        <dsp:cNvPr id="0" name=""/>
        <dsp:cNvSpPr/>
      </dsp:nvSpPr>
      <dsp:spPr>
        <a:xfrm>
          <a:off x="1671065" y="2193580"/>
          <a:ext cx="6101334" cy="5759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baseline="0" dirty="0" smtClean="0"/>
            <a:t>It allows the message to impact their lives</a:t>
          </a:r>
          <a:endParaRPr lang="en-US" sz="2400" kern="1200" dirty="0"/>
        </a:p>
      </dsp:txBody>
      <dsp:txXfrm>
        <a:off x="1671065" y="2193580"/>
        <a:ext cx="6101334" cy="575999"/>
      </dsp:txXfrm>
    </dsp:sp>
    <dsp:sp modelId="{BB83B2EE-5A8C-DB4F-BAA3-F6FC211DFB98}">
      <dsp:nvSpPr>
        <dsp:cNvPr id="0" name=""/>
        <dsp:cNvSpPr/>
      </dsp:nvSpPr>
      <dsp:spPr>
        <a:xfrm>
          <a:off x="1554479" y="2769579"/>
          <a:ext cx="621792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a:outerShdw blurRad="38100" dist="25400" dir="5400000" rotWithShape="0">
            <a:srgbClr val="000000">
              <a:alpha val="40000"/>
            </a:srgbClr>
          </a:outerShdw>
        </a:effectLst>
      </dsp:spPr>
      <dsp:style>
        <a:lnRef idx="2">
          <a:scrgbClr r="0" g="0" b="0"/>
        </a:lnRef>
        <a:fillRef idx="1">
          <a:scrgbClr r="0" g="0" b="0"/>
        </a:fillRef>
        <a:effectRef idx="1">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B58BB-F81D-174F-AB23-0460EB1D3C0B}">
      <dsp:nvSpPr>
        <dsp:cNvPr id="0" name=""/>
        <dsp:cNvSpPr/>
      </dsp:nvSpPr>
      <dsp:spPr>
        <a:xfrm>
          <a:off x="0" y="10607"/>
          <a:ext cx="7772400" cy="0"/>
        </a:xfrm>
        <a:prstGeom prst="line">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7D69E8EF-C69E-614B-A866-F125F789DD39}">
      <dsp:nvSpPr>
        <dsp:cNvPr id="0" name=""/>
        <dsp:cNvSpPr/>
      </dsp:nvSpPr>
      <dsp:spPr>
        <a:xfrm>
          <a:off x="0" y="10607"/>
          <a:ext cx="7772400" cy="10424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i="1" kern="1200" dirty="0" smtClean="0"/>
            <a:t>So </a:t>
          </a:r>
          <a:r>
            <a:rPr lang="en-US" sz="2400" i="1" u="sng" kern="1200" dirty="0" smtClean="0"/>
            <a:t>faith comes from hearin</a:t>
          </a:r>
          <a:r>
            <a:rPr lang="en-US" sz="2400" i="1" kern="1200" dirty="0" smtClean="0"/>
            <a:t>g, that is, hearing the Good News about Christ. 				       </a:t>
          </a:r>
          <a:r>
            <a:rPr lang="en-US" sz="2000" kern="1200" dirty="0" smtClean="0"/>
            <a:t>Romans 10:17 </a:t>
          </a:r>
          <a:endParaRPr lang="en-US" sz="2000" kern="1200" dirty="0"/>
        </a:p>
      </dsp:txBody>
      <dsp:txXfrm>
        <a:off x="0" y="10607"/>
        <a:ext cx="7772400" cy="1042401"/>
      </dsp:txXfrm>
    </dsp:sp>
    <dsp:sp modelId="{60ED0803-4B64-1247-AF19-466F599F4363}">
      <dsp:nvSpPr>
        <dsp:cNvPr id="0" name=""/>
        <dsp:cNvSpPr/>
      </dsp:nvSpPr>
      <dsp:spPr>
        <a:xfrm>
          <a:off x="0" y="1053009"/>
          <a:ext cx="7772400" cy="0"/>
        </a:xfrm>
        <a:prstGeom prst="line">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034C096C-9407-D64C-ACD1-55D497770A4A}">
      <dsp:nvSpPr>
        <dsp:cNvPr id="0" name=""/>
        <dsp:cNvSpPr/>
      </dsp:nvSpPr>
      <dsp:spPr>
        <a:xfrm>
          <a:off x="0" y="1053009"/>
          <a:ext cx="1865733" cy="1923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baseline="0" dirty="0" smtClean="0"/>
            <a:t>Hearing the Good News is God’s way to:</a:t>
          </a:r>
          <a:endParaRPr lang="en-US" sz="2400" kern="1200" dirty="0"/>
        </a:p>
      </dsp:txBody>
      <dsp:txXfrm>
        <a:off x="0" y="1053009"/>
        <a:ext cx="1865733" cy="1923671"/>
      </dsp:txXfrm>
    </dsp:sp>
    <dsp:sp modelId="{9EAFACE7-31A7-A446-9334-64DE2EFFB08D}">
      <dsp:nvSpPr>
        <dsp:cNvPr id="0" name=""/>
        <dsp:cNvSpPr/>
      </dsp:nvSpPr>
      <dsp:spPr>
        <a:xfrm>
          <a:off x="1976399" y="1083739"/>
          <a:ext cx="5791500" cy="6146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baseline="0" dirty="0" smtClean="0"/>
            <a:t>Give people faith to believe</a:t>
          </a:r>
          <a:endParaRPr lang="en-US" sz="2400" kern="1200" dirty="0"/>
        </a:p>
      </dsp:txBody>
      <dsp:txXfrm>
        <a:off x="1976399" y="1083739"/>
        <a:ext cx="5791500" cy="614603"/>
      </dsp:txXfrm>
    </dsp:sp>
    <dsp:sp modelId="{D31891C3-7CC0-3343-82CA-7EDEC1C5FD25}">
      <dsp:nvSpPr>
        <dsp:cNvPr id="0" name=""/>
        <dsp:cNvSpPr/>
      </dsp:nvSpPr>
      <dsp:spPr>
        <a:xfrm>
          <a:off x="1865733" y="1698343"/>
          <a:ext cx="5902166"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a:outerShdw blurRad="38100" dist="25400" dir="5400000" rotWithShape="0">
            <a:srgbClr val="000000">
              <a:alpha val="40000"/>
            </a:srgbClr>
          </a:outerShdw>
        </a:effectLst>
      </dsp:spPr>
      <dsp:style>
        <a:lnRef idx="2">
          <a:scrgbClr r="0" g="0" b="0"/>
        </a:lnRef>
        <a:fillRef idx="1">
          <a:scrgbClr r="0" g="0" b="0"/>
        </a:fillRef>
        <a:effectRef idx="1">
          <a:scrgbClr r="0" g="0" b="0"/>
        </a:effectRef>
        <a:fontRef idx="minor"/>
      </dsp:style>
    </dsp:sp>
    <dsp:sp modelId="{6A0040B0-FF98-A34B-AA18-1D646B01F61A}">
      <dsp:nvSpPr>
        <dsp:cNvPr id="0" name=""/>
        <dsp:cNvSpPr/>
      </dsp:nvSpPr>
      <dsp:spPr>
        <a:xfrm>
          <a:off x="1976399" y="1729073"/>
          <a:ext cx="5791500" cy="6146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dirty="0" smtClean="0"/>
            <a:t>Get the facts to make an informed decision</a:t>
          </a:r>
          <a:endParaRPr lang="en-US" sz="2400" kern="1200" dirty="0"/>
        </a:p>
      </dsp:txBody>
      <dsp:txXfrm>
        <a:off x="1976399" y="1729073"/>
        <a:ext cx="5791500" cy="614603"/>
      </dsp:txXfrm>
    </dsp:sp>
    <dsp:sp modelId="{81748351-C03F-0B4C-9D53-55B136E20526}">
      <dsp:nvSpPr>
        <dsp:cNvPr id="0" name=""/>
        <dsp:cNvSpPr/>
      </dsp:nvSpPr>
      <dsp:spPr>
        <a:xfrm>
          <a:off x="1865733" y="2343677"/>
          <a:ext cx="5902166"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a:outerShdw blurRad="38100" dist="25400" dir="5400000" rotWithShape="0">
            <a:srgbClr val="000000">
              <a:alpha val="40000"/>
            </a:srgbClr>
          </a:outerShdw>
        </a:effectLst>
      </dsp:spPr>
      <dsp:style>
        <a:lnRef idx="2">
          <a:scrgbClr r="0" g="0" b="0"/>
        </a:lnRef>
        <a:fillRef idx="1">
          <a:scrgbClr r="0" g="0" b="0"/>
        </a:fillRef>
        <a:effectRef idx="1">
          <a:scrgbClr r="0" g="0" b="0"/>
        </a:effectRef>
        <a:fontRef idx="minor"/>
      </dsp:style>
    </dsp:sp>
    <dsp:sp modelId="{89CA6EF1-3DAD-4C44-ABC6-7950ABD23105}">
      <dsp:nvSpPr>
        <dsp:cNvPr id="0" name=""/>
        <dsp:cNvSpPr/>
      </dsp:nvSpPr>
      <dsp:spPr>
        <a:xfrm>
          <a:off x="1976399" y="2374407"/>
          <a:ext cx="5791500" cy="6146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endParaRPr lang="en-US" sz="2400" kern="1200" dirty="0"/>
        </a:p>
      </dsp:txBody>
      <dsp:txXfrm>
        <a:off x="1976399" y="2374407"/>
        <a:ext cx="5791500" cy="614603"/>
      </dsp:txXfrm>
    </dsp:sp>
    <dsp:sp modelId="{BB83B2EE-5A8C-DB4F-BAA3-F6FC211DFB98}">
      <dsp:nvSpPr>
        <dsp:cNvPr id="0" name=""/>
        <dsp:cNvSpPr/>
      </dsp:nvSpPr>
      <dsp:spPr>
        <a:xfrm flipH="1" flipV="1">
          <a:off x="1865733" y="2989011"/>
          <a:ext cx="43380" cy="45720"/>
        </a:xfrm>
        <a:prstGeom prst="line">
          <a:avLst/>
        </a:prstGeom>
        <a:solidFill>
          <a:schemeClr val="accent1">
            <a:hueOff val="0"/>
            <a:satOff val="0"/>
            <a:lumOff val="0"/>
            <a:alphaOff val="0"/>
          </a:schemeClr>
        </a:solidFill>
        <a:ln w="12700" cap="flat" cmpd="sng" algn="ctr">
          <a:noFill/>
          <a:prstDash val="solid"/>
        </a:ln>
        <a:effectLst>
          <a:outerShdw blurRad="38100" dist="25400" dir="5400000" rotWithShape="0">
            <a:srgbClr val="000000">
              <a:alpha val="40000"/>
            </a:srgbClr>
          </a:outerShdw>
        </a:effectLst>
      </dsp:spPr>
      <dsp:style>
        <a:lnRef idx="2">
          <a:scrgbClr r="0" g="0" b="0"/>
        </a:lnRef>
        <a:fillRef idx="1">
          <a:scrgbClr r="0" g="0" b="0"/>
        </a:fillRef>
        <a:effectRef idx="1">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B58BB-F81D-174F-AB23-0460EB1D3C0B}">
      <dsp:nvSpPr>
        <dsp:cNvPr id="0" name=""/>
        <dsp:cNvSpPr/>
      </dsp:nvSpPr>
      <dsp:spPr>
        <a:xfrm>
          <a:off x="0" y="11154"/>
          <a:ext cx="7772400" cy="0"/>
        </a:xfrm>
        <a:prstGeom prst="line">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7D69E8EF-C69E-614B-A866-F125F789DD39}">
      <dsp:nvSpPr>
        <dsp:cNvPr id="0" name=""/>
        <dsp:cNvSpPr/>
      </dsp:nvSpPr>
      <dsp:spPr>
        <a:xfrm>
          <a:off x="0" y="11154"/>
          <a:ext cx="7772400" cy="11454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i="1" kern="1200" dirty="0" smtClean="0"/>
            <a:t>Always </a:t>
          </a:r>
          <a:r>
            <a:rPr lang="en-US" sz="2400" i="1" u="sng" kern="1200" dirty="0" smtClean="0"/>
            <a:t>be prepared to give an answer </a:t>
          </a:r>
          <a:r>
            <a:rPr lang="en-US" sz="2400" i="1" kern="1200" dirty="0" smtClean="0"/>
            <a:t>to everyone who asks you to give the reason for the hope that you have. But do this with gentleness and respect... 			         </a:t>
          </a:r>
          <a:r>
            <a:rPr lang="en-US" sz="2000" kern="1200" dirty="0" smtClean="0"/>
            <a:t>1 Peter 3:15 </a:t>
          </a:r>
          <a:endParaRPr lang="en-US" sz="2000" kern="1200" dirty="0"/>
        </a:p>
      </dsp:txBody>
      <dsp:txXfrm>
        <a:off x="0" y="11154"/>
        <a:ext cx="7772400" cy="1145472"/>
      </dsp:txXfrm>
    </dsp:sp>
    <dsp:sp modelId="{60ED0803-4B64-1247-AF19-466F599F4363}">
      <dsp:nvSpPr>
        <dsp:cNvPr id="0" name=""/>
        <dsp:cNvSpPr/>
      </dsp:nvSpPr>
      <dsp:spPr>
        <a:xfrm>
          <a:off x="0" y="1156626"/>
          <a:ext cx="7772400" cy="0"/>
        </a:xfrm>
        <a:prstGeom prst="line">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034C096C-9407-D64C-ACD1-55D497770A4A}">
      <dsp:nvSpPr>
        <dsp:cNvPr id="0" name=""/>
        <dsp:cNvSpPr/>
      </dsp:nvSpPr>
      <dsp:spPr>
        <a:xfrm>
          <a:off x="0" y="1156626"/>
          <a:ext cx="1865733" cy="1560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baseline="0" dirty="0" smtClean="0"/>
            <a:t>Pray and be watching:</a:t>
          </a:r>
          <a:endParaRPr lang="en-US" sz="2400" kern="1200" dirty="0"/>
        </a:p>
      </dsp:txBody>
      <dsp:txXfrm>
        <a:off x="0" y="1156626"/>
        <a:ext cx="1865733" cy="1560722"/>
      </dsp:txXfrm>
    </dsp:sp>
    <dsp:sp modelId="{9EAFACE7-31A7-A446-9334-64DE2EFFB08D}">
      <dsp:nvSpPr>
        <dsp:cNvPr id="0" name=""/>
        <dsp:cNvSpPr/>
      </dsp:nvSpPr>
      <dsp:spPr>
        <a:xfrm>
          <a:off x="1976399" y="1181421"/>
          <a:ext cx="5791500" cy="4958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baseline="0" dirty="0" smtClean="0"/>
            <a:t>Alert and ready to share graciously</a:t>
          </a:r>
          <a:endParaRPr lang="en-US" sz="2400" kern="1200" dirty="0"/>
        </a:p>
      </dsp:txBody>
      <dsp:txXfrm>
        <a:off x="1976399" y="1181421"/>
        <a:ext cx="5791500" cy="495890"/>
      </dsp:txXfrm>
    </dsp:sp>
    <dsp:sp modelId="{D31891C3-7CC0-3343-82CA-7EDEC1C5FD25}">
      <dsp:nvSpPr>
        <dsp:cNvPr id="0" name=""/>
        <dsp:cNvSpPr/>
      </dsp:nvSpPr>
      <dsp:spPr>
        <a:xfrm>
          <a:off x="1865733" y="1677311"/>
          <a:ext cx="5902166"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a:outerShdw blurRad="38100" dist="25400" dir="5400000" rotWithShape="0">
            <a:srgbClr val="000000">
              <a:alpha val="40000"/>
            </a:srgbClr>
          </a:outerShdw>
        </a:effectLst>
      </dsp:spPr>
      <dsp:style>
        <a:lnRef idx="2">
          <a:scrgbClr r="0" g="0" b="0"/>
        </a:lnRef>
        <a:fillRef idx="1">
          <a:scrgbClr r="0" g="0" b="0"/>
        </a:fillRef>
        <a:effectRef idx="1">
          <a:scrgbClr r="0" g="0" b="0"/>
        </a:effectRef>
        <a:fontRef idx="minor"/>
      </dsp:style>
    </dsp:sp>
    <dsp:sp modelId="{6A0040B0-FF98-A34B-AA18-1D646B01F61A}">
      <dsp:nvSpPr>
        <dsp:cNvPr id="0" name=""/>
        <dsp:cNvSpPr/>
      </dsp:nvSpPr>
      <dsp:spPr>
        <a:xfrm>
          <a:off x="1976399" y="1702105"/>
          <a:ext cx="5791500" cy="4958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dirty="0" smtClean="0"/>
            <a:t>With respect </a:t>
          </a:r>
        </a:p>
        <a:p>
          <a:pPr lvl="0" algn="l" defTabSz="1066800" rtl="0">
            <a:lnSpc>
              <a:spcPct val="90000"/>
            </a:lnSpc>
            <a:spcBef>
              <a:spcPct val="0"/>
            </a:spcBef>
            <a:spcAft>
              <a:spcPct val="35000"/>
            </a:spcAft>
          </a:pPr>
          <a:r>
            <a:rPr lang="en-US" sz="2400" kern="1200" dirty="0" smtClean="0"/>
            <a:t>And confidently trusting the results to God</a:t>
          </a:r>
          <a:endParaRPr lang="en-US" sz="2400" kern="1200" dirty="0"/>
        </a:p>
      </dsp:txBody>
      <dsp:txXfrm>
        <a:off x="1976399" y="1702105"/>
        <a:ext cx="5791500" cy="495890"/>
      </dsp:txXfrm>
    </dsp:sp>
    <dsp:sp modelId="{81748351-C03F-0B4C-9D53-55B136E20526}">
      <dsp:nvSpPr>
        <dsp:cNvPr id="0" name=""/>
        <dsp:cNvSpPr/>
      </dsp:nvSpPr>
      <dsp:spPr>
        <a:xfrm>
          <a:off x="1865733" y="2197996"/>
          <a:ext cx="5902166"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ln>
        <a:effectLst>
          <a:outerShdw blurRad="38100" dist="25400" dir="5400000" rotWithShape="0">
            <a:srgbClr val="000000">
              <a:alpha val="40000"/>
            </a:srgbClr>
          </a:outerShdw>
        </a:effectLst>
      </dsp:spPr>
      <dsp:style>
        <a:lnRef idx="2">
          <a:scrgbClr r="0" g="0" b="0"/>
        </a:lnRef>
        <a:fillRef idx="1">
          <a:scrgbClr r="0" g="0" b="0"/>
        </a:fillRef>
        <a:effectRef idx="1">
          <a:scrgbClr r="0" g="0" b="0"/>
        </a:effectRef>
        <a:fontRef idx="minor"/>
      </dsp:style>
    </dsp:sp>
    <dsp:sp modelId="{89CA6EF1-3DAD-4C44-ABC6-7950ABD23105}">
      <dsp:nvSpPr>
        <dsp:cNvPr id="0" name=""/>
        <dsp:cNvSpPr/>
      </dsp:nvSpPr>
      <dsp:spPr>
        <a:xfrm>
          <a:off x="1976399" y="2222790"/>
          <a:ext cx="5791500" cy="4958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endParaRPr lang="en-US" sz="2400" kern="1200" dirty="0"/>
        </a:p>
      </dsp:txBody>
      <dsp:txXfrm>
        <a:off x="1976399" y="2222790"/>
        <a:ext cx="5791500" cy="495890"/>
      </dsp:txXfrm>
    </dsp:sp>
    <dsp:sp modelId="{BB83B2EE-5A8C-DB4F-BAA3-F6FC211DFB98}">
      <dsp:nvSpPr>
        <dsp:cNvPr id="0" name=""/>
        <dsp:cNvSpPr/>
      </dsp:nvSpPr>
      <dsp:spPr>
        <a:xfrm flipH="1" flipV="1">
          <a:off x="1865733" y="2718680"/>
          <a:ext cx="43380" cy="45720"/>
        </a:xfrm>
        <a:prstGeom prst="line">
          <a:avLst/>
        </a:prstGeom>
        <a:solidFill>
          <a:schemeClr val="accent1">
            <a:hueOff val="0"/>
            <a:satOff val="0"/>
            <a:lumOff val="0"/>
            <a:alphaOff val="0"/>
          </a:schemeClr>
        </a:solidFill>
        <a:ln w="12700" cap="flat" cmpd="sng" algn="ctr">
          <a:noFill/>
          <a:prstDash val="solid"/>
        </a:ln>
        <a:effectLst>
          <a:outerShdw blurRad="38100" dist="25400" dir="5400000" rotWithShape="0">
            <a:srgbClr val="000000">
              <a:alpha val="40000"/>
            </a:srgbClr>
          </a:outerShdw>
        </a:effectLst>
      </dsp:spPr>
      <dsp:style>
        <a:lnRef idx="2">
          <a:scrgbClr r="0" g="0" b="0"/>
        </a:lnRef>
        <a:fillRef idx="1">
          <a:scrgbClr r="0" g="0" b="0"/>
        </a:fillRef>
        <a:effectRef idx="1">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CD34D7-64D1-4646-863E-7D211AC8D077}">
      <dsp:nvSpPr>
        <dsp:cNvPr id="0" name=""/>
        <dsp:cNvSpPr/>
      </dsp:nvSpPr>
      <dsp:spPr>
        <a:xfrm>
          <a:off x="542768" y="0"/>
          <a:ext cx="1792223" cy="1344168"/>
        </a:xfrm>
        <a:prstGeom prst="upArrow">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sp>
    <dsp:sp modelId="{80F6B2AB-606E-DE4C-9465-F392F6D3F642}">
      <dsp:nvSpPr>
        <dsp:cNvPr id="0" name=""/>
        <dsp:cNvSpPr/>
      </dsp:nvSpPr>
      <dsp:spPr>
        <a:xfrm>
          <a:off x="2388759" y="0"/>
          <a:ext cx="4415338" cy="1344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0" rIns="170688" bIns="170688" numCol="1" spcCol="1270" anchor="ctr" anchorCtr="0">
          <a:noAutofit/>
        </a:bodyPr>
        <a:lstStyle/>
        <a:p>
          <a:pPr lvl="0" algn="l" defTabSz="1066800" rtl="0">
            <a:lnSpc>
              <a:spcPct val="90000"/>
            </a:lnSpc>
            <a:spcBef>
              <a:spcPct val="0"/>
            </a:spcBef>
            <a:spcAft>
              <a:spcPct val="35000"/>
            </a:spcAft>
          </a:pPr>
          <a:endParaRPr lang="en-US" sz="2400" kern="1200" baseline="0" dirty="0" smtClean="0"/>
        </a:p>
        <a:p>
          <a:pPr lvl="0" algn="l" defTabSz="1066800" rtl="0">
            <a:lnSpc>
              <a:spcPct val="90000"/>
            </a:lnSpc>
            <a:spcBef>
              <a:spcPct val="0"/>
            </a:spcBef>
            <a:spcAft>
              <a:spcPct val="35000"/>
            </a:spcAft>
          </a:pPr>
          <a:r>
            <a:rPr lang="en-US" sz="2400" kern="1200" baseline="0" dirty="0" smtClean="0"/>
            <a:t>Jesus said, </a:t>
          </a:r>
          <a:r>
            <a:rPr lang="en-US" sz="2400" i="1" kern="1200" baseline="0" dirty="0" smtClean="0"/>
            <a:t>Come, follow me and I will make you fishers of men</a:t>
          </a:r>
          <a:r>
            <a:rPr lang="en-US" sz="2400" kern="1200" baseline="0" dirty="0" smtClean="0"/>
            <a:t>. </a:t>
          </a:r>
          <a:r>
            <a:rPr lang="en-US" sz="2100" kern="1200" baseline="0" dirty="0" smtClean="0"/>
            <a:t>		           Mark 1:17 </a:t>
          </a:r>
          <a:endParaRPr lang="en-US" sz="2100" kern="1200" dirty="0"/>
        </a:p>
      </dsp:txBody>
      <dsp:txXfrm>
        <a:off x="2388759" y="0"/>
        <a:ext cx="4415338" cy="1344168"/>
      </dsp:txXfrm>
    </dsp:sp>
    <dsp:sp modelId="{24C43E9E-960D-9A45-B854-9B32B62A0E07}">
      <dsp:nvSpPr>
        <dsp:cNvPr id="0" name=""/>
        <dsp:cNvSpPr/>
      </dsp:nvSpPr>
      <dsp:spPr>
        <a:xfrm>
          <a:off x="1080435" y="1456182"/>
          <a:ext cx="1792223" cy="1344168"/>
        </a:xfrm>
        <a:prstGeom prst="downArrow">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sp>
    <dsp:sp modelId="{900344C8-FB2F-9B43-A5AC-C4312530588B}">
      <dsp:nvSpPr>
        <dsp:cNvPr id="0" name=""/>
        <dsp:cNvSpPr/>
      </dsp:nvSpPr>
      <dsp:spPr>
        <a:xfrm>
          <a:off x="2926426" y="1456182"/>
          <a:ext cx="4415338" cy="1344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0" rIns="227584" bIns="227584" numCol="1" spcCol="1270" anchor="ctr" anchorCtr="0">
          <a:noAutofit/>
        </a:bodyPr>
        <a:lstStyle/>
        <a:p>
          <a:pPr lvl="0" algn="l" defTabSz="1422400" rtl="0">
            <a:lnSpc>
              <a:spcPct val="90000"/>
            </a:lnSpc>
            <a:spcBef>
              <a:spcPct val="0"/>
            </a:spcBef>
            <a:spcAft>
              <a:spcPct val="35000"/>
            </a:spcAft>
          </a:pPr>
          <a:r>
            <a:rPr lang="en-US" sz="3200" kern="1200" baseline="0" dirty="0" smtClean="0"/>
            <a:t>Jesus calls us</a:t>
          </a:r>
          <a:endParaRPr lang="en-US" sz="3200" kern="1200" dirty="0"/>
        </a:p>
      </dsp:txBody>
      <dsp:txXfrm>
        <a:off x="2926426" y="1456182"/>
        <a:ext cx="4415338" cy="13441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8DF4EA-41CC-B84C-BE67-E406670C1999}">
      <dsp:nvSpPr>
        <dsp:cNvPr id="0" name=""/>
        <dsp:cNvSpPr/>
      </dsp:nvSpPr>
      <dsp:spPr>
        <a:xfrm rot="5400000">
          <a:off x="34666" y="262938"/>
          <a:ext cx="2205140" cy="2274472"/>
        </a:xfrm>
        <a:prstGeom prst="upArrow">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sp>
    <dsp:sp modelId="{569F1986-4883-7741-87E1-2ED7C703B153}">
      <dsp:nvSpPr>
        <dsp:cNvPr id="0" name=""/>
        <dsp:cNvSpPr/>
      </dsp:nvSpPr>
      <dsp:spPr>
        <a:xfrm>
          <a:off x="2226214" y="0"/>
          <a:ext cx="5546185" cy="13087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7584" tIns="0" rIns="227584" bIns="227584" numCol="1" spcCol="1270" anchor="ctr" anchorCtr="0">
          <a:noAutofit/>
        </a:bodyPr>
        <a:lstStyle/>
        <a:p>
          <a:pPr lvl="0" algn="l" defTabSz="1422400" rtl="0">
            <a:lnSpc>
              <a:spcPct val="90000"/>
            </a:lnSpc>
            <a:spcBef>
              <a:spcPct val="0"/>
            </a:spcBef>
            <a:spcAft>
              <a:spcPct val="35000"/>
            </a:spcAft>
          </a:pPr>
          <a:endParaRPr lang="en-US" sz="3200" kern="1200" baseline="0" dirty="0" smtClean="0"/>
        </a:p>
        <a:p>
          <a:pPr lvl="0" algn="l" defTabSz="1422400" rtl="0">
            <a:lnSpc>
              <a:spcPct val="90000"/>
            </a:lnSpc>
            <a:spcBef>
              <a:spcPct val="0"/>
            </a:spcBef>
            <a:spcAft>
              <a:spcPct val="35000"/>
            </a:spcAft>
          </a:pPr>
          <a:r>
            <a:rPr lang="en-US" sz="3200" kern="1200" baseline="0" dirty="0" smtClean="0"/>
            <a:t>Jesus </a:t>
          </a:r>
          <a:r>
            <a:rPr lang="en-US" sz="3200" b="0" i="0" u="none" kern="1200" baseline="0" dirty="0" smtClean="0"/>
            <a:t>promises</a:t>
          </a:r>
          <a:r>
            <a:rPr lang="en-US" sz="3200" kern="1200" baseline="0" dirty="0" smtClean="0"/>
            <a:t> to make us 	        “fishers of men” </a:t>
          </a:r>
        </a:p>
        <a:p>
          <a:pPr lvl="0" algn="l" defTabSz="1422400" rtl="0">
            <a:lnSpc>
              <a:spcPct val="90000"/>
            </a:lnSpc>
            <a:spcBef>
              <a:spcPct val="0"/>
            </a:spcBef>
            <a:spcAft>
              <a:spcPct val="35000"/>
            </a:spcAft>
          </a:pPr>
          <a:r>
            <a:rPr lang="en-US" sz="2300" kern="1200" baseline="0" dirty="0" smtClean="0"/>
            <a:t>  </a:t>
          </a:r>
          <a:endParaRPr lang="en-US" sz="2300" kern="1200" dirty="0"/>
        </a:p>
      </dsp:txBody>
      <dsp:txXfrm>
        <a:off x="2226214" y="0"/>
        <a:ext cx="5546185" cy="130877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924CAB-B323-534B-A873-8693E4116D2B}">
      <dsp:nvSpPr>
        <dsp:cNvPr id="0" name=""/>
        <dsp:cNvSpPr/>
      </dsp:nvSpPr>
      <dsp:spPr>
        <a:xfrm rot="5400000">
          <a:off x="3751577" y="-1215973"/>
          <a:ext cx="2640408" cy="5401233"/>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49530" rIns="99060" bIns="49530" numCol="1" spcCol="1270" anchor="ctr" anchorCtr="0">
          <a:noAutofit/>
        </a:bodyPr>
        <a:lstStyle/>
        <a:p>
          <a:pPr marL="228600" lvl="1" indent="-228600" algn="l" defTabSz="1155700" rtl="0">
            <a:lnSpc>
              <a:spcPct val="90000"/>
            </a:lnSpc>
            <a:spcBef>
              <a:spcPct val="0"/>
            </a:spcBef>
            <a:spcAft>
              <a:spcPct val="15000"/>
            </a:spcAft>
            <a:buChar char="••"/>
          </a:pPr>
          <a:r>
            <a:rPr lang="en-US" sz="2600" kern="1200" baseline="0" dirty="0" smtClean="0"/>
            <a:t>Helping to </a:t>
          </a:r>
          <a:r>
            <a:rPr lang="en-US" sz="2600" i="1" kern="1200" baseline="0" dirty="0" smtClean="0"/>
            <a:t>begin</a:t>
          </a:r>
          <a:r>
            <a:rPr lang="en-US" sz="2600" kern="1200" baseline="0" dirty="0" smtClean="0"/>
            <a:t> and </a:t>
          </a:r>
          <a:r>
            <a:rPr lang="en-US" sz="2600" i="1" kern="1200" baseline="0" dirty="0" smtClean="0"/>
            <a:t>develop</a:t>
          </a:r>
          <a:r>
            <a:rPr lang="en-US" sz="2600" kern="1200" baseline="0" dirty="0" smtClean="0"/>
            <a:t> a personal relationship with Jesus</a:t>
          </a:r>
          <a:endParaRPr lang="en-US" sz="2600" kern="1200" dirty="0"/>
        </a:p>
        <a:p>
          <a:pPr marL="457200" lvl="2" indent="-228600" algn="l" defTabSz="1155700" rtl="0">
            <a:lnSpc>
              <a:spcPct val="90000"/>
            </a:lnSpc>
            <a:spcBef>
              <a:spcPct val="0"/>
            </a:spcBef>
            <a:spcAft>
              <a:spcPct val="15000"/>
            </a:spcAft>
            <a:buChar char="••"/>
          </a:pPr>
          <a:r>
            <a:rPr lang="en-US" sz="2600" kern="1200" baseline="0" dirty="0" smtClean="0"/>
            <a:t>Learning </a:t>
          </a:r>
          <a:r>
            <a:rPr lang="en-US" sz="2600" i="1" kern="1200" baseline="0" dirty="0" smtClean="0"/>
            <a:t>of</a:t>
          </a:r>
          <a:r>
            <a:rPr lang="en-US" sz="2600" kern="1200" baseline="0" dirty="0" smtClean="0"/>
            <a:t> Him</a:t>
          </a:r>
          <a:endParaRPr lang="en-US" sz="2600" kern="1200" dirty="0"/>
        </a:p>
        <a:p>
          <a:pPr marL="457200" lvl="2" indent="-228600" algn="l" defTabSz="1155700" rtl="0">
            <a:lnSpc>
              <a:spcPct val="90000"/>
            </a:lnSpc>
            <a:spcBef>
              <a:spcPct val="0"/>
            </a:spcBef>
            <a:spcAft>
              <a:spcPct val="15000"/>
            </a:spcAft>
            <a:buChar char="••"/>
          </a:pPr>
          <a:r>
            <a:rPr lang="en-US" sz="2600" kern="1200" baseline="0" dirty="0" smtClean="0"/>
            <a:t>Learning to </a:t>
          </a:r>
          <a:r>
            <a:rPr lang="en-US" sz="2600" i="1" kern="1200" baseline="0" dirty="0" smtClean="0"/>
            <a:t>follow</a:t>
          </a:r>
          <a:r>
            <a:rPr lang="en-US" sz="2600" kern="1200" baseline="0" dirty="0" smtClean="0"/>
            <a:t> Jesus</a:t>
          </a:r>
          <a:endParaRPr lang="en-US" sz="2600" kern="1200" dirty="0"/>
        </a:p>
        <a:p>
          <a:pPr marL="228600" lvl="1" indent="-228600" algn="l" defTabSz="1155700" rtl="0">
            <a:lnSpc>
              <a:spcPct val="90000"/>
            </a:lnSpc>
            <a:spcBef>
              <a:spcPct val="0"/>
            </a:spcBef>
            <a:spcAft>
              <a:spcPct val="15000"/>
            </a:spcAft>
            <a:buChar char="••"/>
          </a:pPr>
          <a:r>
            <a:rPr lang="en-US" sz="2600" kern="1200" baseline="0" dirty="0" smtClean="0"/>
            <a:t>“always be with us”… surely this includes witnessing! </a:t>
          </a:r>
          <a:endParaRPr lang="en-US" sz="2600" kern="1200" dirty="0"/>
        </a:p>
      </dsp:txBody>
      <dsp:txXfrm rot="-5400000">
        <a:off x="2371165" y="293333"/>
        <a:ext cx="5272339" cy="2382620"/>
      </dsp:txXfrm>
    </dsp:sp>
    <dsp:sp modelId="{ECA86E56-D8F0-F64E-869C-2BC60394DE09}">
      <dsp:nvSpPr>
        <dsp:cNvPr id="0" name=""/>
        <dsp:cNvSpPr/>
      </dsp:nvSpPr>
      <dsp:spPr>
        <a:xfrm>
          <a:off x="1" y="0"/>
          <a:ext cx="2371163" cy="2969287"/>
        </a:xfrm>
        <a:prstGeom prst="roundRec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rtl="0">
            <a:lnSpc>
              <a:spcPct val="90000"/>
            </a:lnSpc>
            <a:spcBef>
              <a:spcPct val="0"/>
            </a:spcBef>
            <a:spcAft>
              <a:spcPct val="35000"/>
            </a:spcAft>
          </a:pPr>
          <a:r>
            <a:rPr lang="en-US" sz="3600" kern="1200" baseline="0" dirty="0" smtClean="0"/>
            <a:t>“make </a:t>
          </a:r>
        </a:p>
        <a:p>
          <a:pPr lvl="0" algn="ctr" defTabSz="1600200" rtl="0">
            <a:lnSpc>
              <a:spcPct val="90000"/>
            </a:lnSpc>
            <a:spcBef>
              <a:spcPct val="0"/>
            </a:spcBef>
            <a:spcAft>
              <a:spcPct val="35000"/>
            </a:spcAft>
          </a:pPr>
          <a:r>
            <a:rPr lang="en-US" sz="3600" kern="1200" baseline="0" dirty="0" smtClean="0"/>
            <a:t>disciples”</a:t>
          </a:r>
          <a:endParaRPr lang="en-US" sz="3600" kern="1200" dirty="0"/>
        </a:p>
      </dsp:txBody>
      <dsp:txXfrm>
        <a:off x="115752" y="115751"/>
        <a:ext cx="2139661" cy="273778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5B704B-FCE2-A148-8273-A2F2F57E1B77}">
      <dsp:nvSpPr>
        <dsp:cNvPr id="0" name=""/>
        <dsp:cNvSpPr/>
      </dsp:nvSpPr>
      <dsp:spPr>
        <a:xfrm rot="10800000">
          <a:off x="112000" y="0"/>
          <a:ext cx="7548399" cy="1475075"/>
        </a:xfrm>
        <a:prstGeom prst="trapezoid">
          <a:avLst>
            <a:gd name="adj" fmla="val 116724"/>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en-US" sz="2400" kern="1200" baseline="0" dirty="0" smtClean="0"/>
            <a:t>OUR SIN CONDEMNS US </a:t>
          </a:r>
        </a:p>
        <a:p>
          <a:pPr lvl="0" algn="ctr" defTabSz="1066800" rtl="0">
            <a:lnSpc>
              <a:spcPct val="90000"/>
            </a:lnSpc>
            <a:spcBef>
              <a:spcPct val="0"/>
            </a:spcBef>
            <a:spcAft>
              <a:spcPct val="35000"/>
            </a:spcAft>
          </a:pPr>
          <a:r>
            <a:rPr lang="en-US" sz="1900" kern="1200" baseline="0" dirty="0" smtClean="0"/>
            <a:t>T</a:t>
          </a:r>
          <a:r>
            <a:rPr lang="en-US" sz="2000" kern="1200" baseline="0" dirty="0" smtClean="0"/>
            <a:t>he unbeliever: God's wrath "remains on him" Still under God's judgment of sin           Destined for eternal separation from Him </a:t>
          </a:r>
          <a:endParaRPr lang="en-US" sz="2000" kern="1200" dirty="0"/>
        </a:p>
      </dsp:txBody>
      <dsp:txXfrm rot="-10800000">
        <a:off x="1432970" y="0"/>
        <a:ext cx="4906459" cy="1475075"/>
      </dsp:txXfrm>
    </dsp:sp>
    <dsp:sp modelId="{B7E7838D-0245-054C-ABA4-80AE0FA51425}">
      <dsp:nvSpPr>
        <dsp:cNvPr id="0" name=""/>
        <dsp:cNvSpPr/>
      </dsp:nvSpPr>
      <dsp:spPr>
        <a:xfrm rot="10800000">
          <a:off x="1739315" y="1475075"/>
          <a:ext cx="4294028" cy="1854327"/>
        </a:xfrm>
        <a:prstGeom prst="trapezoid">
          <a:avLst>
            <a:gd name="adj" fmla="val 116724"/>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en-US" sz="2400" kern="1200" baseline="0" dirty="0" smtClean="0"/>
            <a:t>HELL</a:t>
          </a:r>
          <a:endParaRPr lang="en-US" sz="2000" kern="1200" baseline="0" dirty="0" smtClean="0"/>
        </a:p>
        <a:p>
          <a:pPr lvl="0" algn="ctr" defTabSz="1066800" rtl="0">
            <a:lnSpc>
              <a:spcPct val="90000"/>
            </a:lnSpc>
            <a:spcBef>
              <a:spcPct val="0"/>
            </a:spcBef>
            <a:spcAft>
              <a:spcPct val="35000"/>
            </a:spcAft>
          </a:pPr>
          <a:r>
            <a:rPr lang="en-US" sz="2000" kern="1200" baseline="0" dirty="0" smtClean="0"/>
            <a:t>A place of agony and torment apart    from the love and light of God.                                      (See Luke 16:19-28) </a:t>
          </a:r>
          <a:endParaRPr lang="en-US" sz="2000" kern="1200" dirty="0"/>
        </a:p>
      </dsp:txBody>
      <dsp:txXfrm rot="-10800000">
        <a:off x="1739315" y="1475075"/>
        <a:ext cx="4294028" cy="185432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1CB374-1272-9D45-B982-AFBD5B7C3609}">
      <dsp:nvSpPr>
        <dsp:cNvPr id="0" name=""/>
        <dsp:cNvSpPr/>
      </dsp:nvSpPr>
      <dsp:spPr>
        <a:xfrm>
          <a:off x="0" y="58364"/>
          <a:ext cx="7905878" cy="1292850"/>
        </a:xfrm>
        <a:prstGeom prst="roundRec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en-US" sz="3400" kern="1200" baseline="0" smtClean="0"/>
            <a:t>“as friends” – it’s about a </a:t>
          </a:r>
          <a:r>
            <a:rPr lang="en-US" sz="3400" b="1" i="1" kern="1200" baseline="0" smtClean="0"/>
            <a:t>relationship</a:t>
          </a:r>
          <a:endParaRPr lang="en-US" sz="3400" kern="1200"/>
        </a:p>
      </dsp:txBody>
      <dsp:txXfrm>
        <a:off x="63112" y="121476"/>
        <a:ext cx="7779654" cy="1166626"/>
      </dsp:txXfrm>
    </dsp:sp>
    <dsp:sp modelId="{D90E04C1-146C-4641-8401-2B4B712EABFC}">
      <dsp:nvSpPr>
        <dsp:cNvPr id="0" name=""/>
        <dsp:cNvSpPr/>
      </dsp:nvSpPr>
      <dsp:spPr>
        <a:xfrm>
          <a:off x="0" y="1449134"/>
          <a:ext cx="7905878" cy="1292850"/>
        </a:xfrm>
        <a:prstGeom prst="roundRect">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en-US" sz="3400" kern="1200" baseline="0" dirty="0" smtClean="0"/>
            <a:t>“life to the full” – love, peace, comfort, joy 		          (experience now)</a:t>
          </a:r>
          <a:endParaRPr lang="en-US" sz="3400" kern="1200" dirty="0"/>
        </a:p>
      </dsp:txBody>
      <dsp:txXfrm>
        <a:off x="63112" y="1512246"/>
        <a:ext cx="7779654" cy="116662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EB8FEE-5CEA-7948-A9BC-C40F76123335}">
      <dsp:nvSpPr>
        <dsp:cNvPr id="0" name=""/>
        <dsp:cNvSpPr/>
      </dsp:nvSpPr>
      <dsp:spPr>
        <a:xfrm flipH="1" flipV="1">
          <a:off x="240956" y="1019214"/>
          <a:ext cx="2273075" cy="1152047"/>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B869F82-FFF3-3548-8BEB-6263825EAD58}">
      <dsp:nvSpPr>
        <dsp:cNvPr id="0" name=""/>
        <dsp:cNvSpPr/>
      </dsp:nvSpPr>
      <dsp:spPr>
        <a:xfrm rot="393829">
          <a:off x="379511" y="-1087258"/>
          <a:ext cx="4205737" cy="4205737"/>
        </a:xfrm>
        <a:prstGeom prst="leftCircularArrow">
          <a:avLst>
            <a:gd name="adj1" fmla="val 1940"/>
            <a:gd name="adj2" fmla="val 232162"/>
            <a:gd name="adj3" fmla="val 2670018"/>
            <a:gd name="adj4" fmla="val 9686834"/>
            <a:gd name="adj5" fmla="val 2264"/>
          </a:avLst>
        </a:prstGeom>
        <a:gradFill rotWithShape="0">
          <a:gsLst>
            <a:gs pos="0">
              <a:schemeClr val="accent1">
                <a:tint val="60000"/>
                <a:hueOff val="0"/>
                <a:satOff val="0"/>
                <a:lumOff val="0"/>
                <a:alphaOff val="0"/>
                <a:shade val="63000"/>
              </a:schemeClr>
            </a:gs>
            <a:gs pos="30000">
              <a:schemeClr val="accent1">
                <a:tint val="60000"/>
                <a:hueOff val="0"/>
                <a:satOff val="0"/>
                <a:lumOff val="0"/>
                <a:alphaOff val="0"/>
                <a:shade val="90000"/>
                <a:satMod val="110000"/>
              </a:schemeClr>
            </a:gs>
            <a:gs pos="45000">
              <a:schemeClr val="accent1">
                <a:tint val="60000"/>
                <a:hueOff val="0"/>
                <a:satOff val="0"/>
                <a:lumOff val="0"/>
                <a:alphaOff val="0"/>
                <a:shade val="100000"/>
                <a:satMod val="118000"/>
              </a:schemeClr>
            </a:gs>
            <a:gs pos="55000">
              <a:schemeClr val="accent1">
                <a:tint val="60000"/>
                <a:hueOff val="0"/>
                <a:satOff val="0"/>
                <a:lumOff val="0"/>
                <a:alphaOff val="0"/>
                <a:shade val="100000"/>
                <a:satMod val="118000"/>
              </a:schemeClr>
            </a:gs>
            <a:gs pos="73000">
              <a:schemeClr val="accent1">
                <a:tint val="60000"/>
                <a:hueOff val="0"/>
                <a:satOff val="0"/>
                <a:lumOff val="0"/>
                <a:alphaOff val="0"/>
                <a:shade val="90000"/>
                <a:satMod val="110000"/>
              </a:schemeClr>
            </a:gs>
            <a:gs pos="100000">
              <a:schemeClr val="accent1">
                <a:tint val="60000"/>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sp>
    <dsp:sp modelId="{2BA51EBB-1581-2B46-AF9F-2388CCC5C369}">
      <dsp:nvSpPr>
        <dsp:cNvPr id="0" name=""/>
        <dsp:cNvSpPr/>
      </dsp:nvSpPr>
      <dsp:spPr>
        <a:xfrm>
          <a:off x="439118" y="1161288"/>
          <a:ext cx="1854736" cy="831735"/>
        </a:xfrm>
        <a:prstGeom prst="roundRect">
          <a:avLst>
            <a:gd name="adj" fmla="val 10000"/>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rtl="0">
            <a:lnSpc>
              <a:spcPct val="90000"/>
            </a:lnSpc>
            <a:spcBef>
              <a:spcPct val="0"/>
            </a:spcBef>
            <a:spcAft>
              <a:spcPct val="35000"/>
            </a:spcAft>
          </a:pPr>
          <a:r>
            <a:rPr lang="en-US" sz="2400" kern="1200" baseline="0" dirty="0" smtClean="0"/>
            <a:t>Saved FOREVER</a:t>
          </a:r>
          <a:endParaRPr lang="en-US" sz="2400" kern="1200" dirty="0"/>
        </a:p>
      </dsp:txBody>
      <dsp:txXfrm>
        <a:off x="463479" y="1185649"/>
        <a:ext cx="1806014" cy="783013"/>
      </dsp:txXfrm>
    </dsp:sp>
    <dsp:sp modelId="{B3CCDD72-B2A7-0E45-B388-7499F1582CE7}">
      <dsp:nvSpPr>
        <dsp:cNvPr id="0" name=""/>
        <dsp:cNvSpPr/>
      </dsp:nvSpPr>
      <dsp:spPr>
        <a:xfrm>
          <a:off x="3931323" y="760582"/>
          <a:ext cx="2468405" cy="183961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625" tIns="47625" rIns="47625" bIns="47625" numCol="1" spcCol="1270" anchor="t" anchorCtr="0">
          <a:noAutofit/>
        </a:bodyPr>
        <a:lstStyle/>
        <a:p>
          <a:pPr marL="228600" lvl="1" indent="-228600" algn="l" defTabSz="1111250" rtl="0">
            <a:lnSpc>
              <a:spcPct val="90000"/>
            </a:lnSpc>
            <a:spcBef>
              <a:spcPct val="0"/>
            </a:spcBef>
            <a:spcAft>
              <a:spcPct val="15000"/>
            </a:spcAft>
            <a:buChar char="••"/>
          </a:pPr>
          <a:r>
            <a:rPr lang="en-US" sz="2500" kern="1200" baseline="0" dirty="0" smtClean="0"/>
            <a:t>No more death, mourning, crying or pain!</a:t>
          </a:r>
          <a:endParaRPr lang="en-US" sz="2500" kern="1200" dirty="0"/>
        </a:p>
      </dsp:txBody>
      <dsp:txXfrm>
        <a:off x="3973658" y="1197120"/>
        <a:ext cx="2383735" cy="1360742"/>
      </dsp:txXfrm>
    </dsp:sp>
    <dsp:sp modelId="{231413FA-3329-5947-AD68-9FE504B05642}">
      <dsp:nvSpPr>
        <dsp:cNvPr id="0" name=""/>
        <dsp:cNvSpPr/>
      </dsp:nvSpPr>
      <dsp:spPr>
        <a:xfrm>
          <a:off x="4624228" y="0"/>
          <a:ext cx="2170773" cy="1118004"/>
        </a:xfrm>
        <a:prstGeom prst="roundRect">
          <a:avLst>
            <a:gd name="adj" fmla="val 10000"/>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rtl="0">
            <a:lnSpc>
              <a:spcPct val="90000"/>
            </a:lnSpc>
            <a:spcBef>
              <a:spcPct val="0"/>
            </a:spcBef>
            <a:spcAft>
              <a:spcPct val="35000"/>
            </a:spcAft>
          </a:pPr>
          <a:r>
            <a:rPr lang="en-US" sz="2400" kern="1200" baseline="0" dirty="0" smtClean="0"/>
            <a:t>ETERNITY with Jesus in heaven</a:t>
          </a:r>
          <a:endParaRPr lang="en-US" sz="2400" kern="1200" dirty="0"/>
        </a:p>
      </dsp:txBody>
      <dsp:txXfrm>
        <a:off x="4656973" y="32745"/>
        <a:ext cx="2105283" cy="105251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7A3404-1ACF-AF44-AD04-35199F86FDB4}">
      <dsp:nvSpPr>
        <dsp:cNvPr id="0" name=""/>
        <dsp:cNvSpPr/>
      </dsp:nvSpPr>
      <dsp:spPr>
        <a:xfrm>
          <a:off x="1" y="85371"/>
          <a:ext cx="2548517" cy="2443691"/>
        </a:xfrm>
        <a:prstGeom prst="gear9">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en-US" sz="2400" kern="1200" dirty="0" smtClean="0"/>
            <a:t>Holy Spirit:</a:t>
          </a:r>
          <a:endParaRPr lang="en-US" sz="1000" kern="1200" dirty="0" smtClean="0"/>
        </a:p>
        <a:p>
          <a:pPr lvl="0" algn="ctr" defTabSz="1066800" rtl="0">
            <a:lnSpc>
              <a:spcPct val="90000"/>
            </a:lnSpc>
            <a:spcBef>
              <a:spcPct val="0"/>
            </a:spcBef>
            <a:spcAft>
              <a:spcPct val="35000"/>
            </a:spcAft>
          </a:pPr>
          <a:r>
            <a:rPr lang="en-US" sz="2000" kern="1200" dirty="0" smtClean="0"/>
            <a:t> EMPOWERS US</a:t>
          </a:r>
          <a:endParaRPr lang="en-US" sz="2000" kern="1200" dirty="0"/>
        </a:p>
      </dsp:txBody>
      <dsp:txXfrm>
        <a:off x="504532" y="657794"/>
        <a:ext cx="1539455" cy="1256108"/>
      </dsp:txXfrm>
    </dsp:sp>
    <dsp:sp modelId="{DE7AE050-DC89-0E4F-841E-6EF4934E310F}">
      <dsp:nvSpPr>
        <dsp:cNvPr id="0" name=""/>
        <dsp:cNvSpPr/>
      </dsp:nvSpPr>
      <dsp:spPr>
        <a:xfrm rot="976390">
          <a:off x="1859394" y="508625"/>
          <a:ext cx="1252338" cy="1658725"/>
        </a:xfrm>
        <a:prstGeom prst="circularArrow">
          <a:avLst>
            <a:gd name="adj1" fmla="val 4878"/>
            <a:gd name="adj2" fmla="val 312630"/>
            <a:gd name="adj3" fmla="val 2989506"/>
            <a:gd name="adj4" fmla="val 15443950"/>
            <a:gd name="adj5" fmla="val 5691"/>
          </a:avLst>
        </a:prstGeom>
        <a:gradFill rotWithShape="0">
          <a:gsLst>
            <a:gs pos="0">
              <a:schemeClr val="accent1">
                <a:tint val="60000"/>
                <a:hueOff val="0"/>
                <a:satOff val="0"/>
                <a:lumOff val="0"/>
                <a:alphaOff val="0"/>
                <a:shade val="63000"/>
              </a:schemeClr>
            </a:gs>
            <a:gs pos="30000">
              <a:schemeClr val="accent1">
                <a:tint val="60000"/>
                <a:hueOff val="0"/>
                <a:satOff val="0"/>
                <a:lumOff val="0"/>
                <a:alphaOff val="0"/>
                <a:shade val="90000"/>
                <a:satMod val="110000"/>
              </a:schemeClr>
            </a:gs>
            <a:gs pos="45000">
              <a:schemeClr val="accent1">
                <a:tint val="60000"/>
                <a:hueOff val="0"/>
                <a:satOff val="0"/>
                <a:lumOff val="0"/>
                <a:alphaOff val="0"/>
                <a:shade val="100000"/>
                <a:satMod val="118000"/>
              </a:schemeClr>
            </a:gs>
            <a:gs pos="55000">
              <a:schemeClr val="accent1">
                <a:tint val="60000"/>
                <a:hueOff val="0"/>
                <a:satOff val="0"/>
                <a:lumOff val="0"/>
                <a:alphaOff val="0"/>
                <a:shade val="100000"/>
                <a:satMod val="118000"/>
              </a:schemeClr>
            </a:gs>
            <a:gs pos="73000">
              <a:schemeClr val="accent1">
                <a:tint val="60000"/>
                <a:hueOff val="0"/>
                <a:satOff val="0"/>
                <a:lumOff val="0"/>
                <a:alphaOff val="0"/>
                <a:shade val="90000"/>
                <a:satMod val="110000"/>
              </a:schemeClr>
            </a:gs>
            <a:gs pos="100000">
              <a:schemeClr val="accent1">
                <a:tint val="60000"/>
                <a:hueOff val="0"/>
                <a:satOff val="0"/>
                <a:lumOff val="0"/>
                <a:alphaOff val="0"/>
                <a:shade val="63000"/>
              </a:schemeClr>
            </a:gs>
          </a:gsLst>
          <a:lin ang="950000" scaled="1"/>
        </a:gradFill>
        <a:ln>
          <a:noFill/>
        </a:ln>
        <a:effectLst>
          <a:outerShdw blurRad="50800" dist="41909"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E2FF44-A09A-3E49-92B4-59ABEB8B3E96}">
      <dsp:nvSpPr>
        <dsp:cNvPr id="0" name=""/>
        <dsp:cNvSpPr/>
      </dsp:nvSpPr>
      <dsp:spPr>
        <a:xfrm rot="5400000">
          <a:off x="297521" y="1645959"/>
          <a:ext cx="889554" cy="1480198"/>
        </a:xfrm>
        <a:prstGeom prst="corner">
          <a:avLst>
            <a:gd name="adj1" fmla="val 16120"/>
            <a:gd name="adj2" fmla="val 16110"/>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78BE8572-59CC-8248-8928-603989A0B1F8}">
      <dsp:nvSpPr>
        <dsp:cNvPr id="0" name=""/>
        <dsp:cNvSpPr/>
      </dsp:nvSpPr>
      <dsp:spPr>
        <a:xfrm>
          <a:off x="149032" y="2088219"/>
          <a:ext cx="1336331" cy="1171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n-US" sz="2200" kern="1200" dirty="0" smtClean="0"/>
            <a:t>TEACHES  AND REMINDS US</a:t>
          </a:r>
          <a:endParaRPr lang="en-US" sz="2200" kern="1200" dirty="0"/>
        </a:p>
      </dsp:txBody>
      <dsp:txXfrm>
        <a:off x="149032" y="2088219"/>
        <a:ext cx="1336331" cy="1171372"/>
      </dsp:txXfrm>
    </dsp:sp>
    <dsp:sp modelId="{C29899C1-85E8-AA40-A8AF-D1A9E8813B60}">
      <dsp:nvSpPr>
        <dsp:cNvPr id="0" name=""/>
        <dsp:cNvSpPr/>
      </dsp:nvSpPr>
      <dsp:spPr>
        <a:xfrm>
          <a:off x="1233225" y="1536985"/>
          <a:ext cx="252137" cy="252137"/>
        </a:xfrm>
        <a:prstGeom prst="triangle">
          <a:avLst>
            <a:gd name="adj" fmla="val 100000"/>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38F47358-8FE1-394F-AC36-79ABC139D138}">
      <dsp:nvSpPr>
        <dsp:cNvPr id="0" name=""/>
        <dsp:cNvSpPr/>
      </dsp:nvSpPr>
      <dsp:spPr>
        <a:xfrm rot="5400000">
          <a:off x="1933451" y="1241146"/>
          <a:ext cx="889554" cy="1480198"/>
        </a:xfrm>
        <a:prstGeom prst="corner">
          <a:avLst>
            <a:gd name="adj1" fmla="val 16120"/>
            <a:gd name="adj2" fmla="val 16110"/>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DA98611A-D69D-314F-996C-D9B3B2DC4007}">
      <dsp:nvSpPr>
        <dsp:cNvPr id="0" name=""/>
        <dsp:cNvSpPr/>
      </dsp:nvSpPr>
      <dsp:spPr>
        <a:xfrm>
          <a:off x="1784962" y="1683406"/>
          <a:ext cx="1336331" cy="1171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n-US" sz="2200" u="sng" kern="1200" dirty="0" smtClean="0"/>
            <a:t>What</a:t>
          </a:r>
          <a:r>
            <a:rPr lang="en-US" sz="2200" kern="1200" dirty="0" smtClean="0"/>
            <a:t> to say and </a:t>
          </a:r>
          <a:r>
            <a:rPr lang="en-US" sz="2200" u="sng" kern="1200" dirty="0" smtClean="0"/>
            <a:t>how</a:t>
          </a:r>
          <a:r>
            <a:rPr lang="en-US" sz="2200" kern="1200" dirty="0" smtClean="0"/>
            <a:t> to say it</a:t>
          </a:r>
          <a:endParaRPr lang="en-US" sz="2200" kern="1200" dirty="0"/>
        </a:p>
      </dsp:txBody>
      <dsp:txXfrm>
        <a:off x="1784962" y="1683406"/>
        <a:ext cx="1336331" cy="1171372"/>
      </dsp:txXfrm>
    </dsp:sp>
    <dsp:sp modelId="{7AEB002A-36C0-9944-AA42-2928F4D94A05}">
      <dsp:nvSpPr>
        <dsp:cNvPr id="0" name=""/>
        <dsp:cNvSpPr/>
      </dsp:nvSpPr>
      <dsp:spPr>
        <a:xfrm>
          <a:off x="2869155" y="1132172"/>
          <a:ext cx="252137" cy="252137"/>
        </a:xfrm>
        <a:prstGeom prst="triangle">
          <a:avLst>
            <a:gd name="adj" fmla="val 100000"/>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411D5C60-8355-CC41-8FF1-09A2F75B8712}">
      <dsp:nvSpPr>
        <dsp:cNvPr id="0" name=""/>
        <dsp:cNvSpPr/>
      </dsp:nvSpPr>
      <dsp:spPr>
        <a:xfrm rot="5400000">
          <a:off x="3569381" y="836334"/>
          <a:ext cx="889554" cy="1480198"/>
        </a:xfrm>
        <a:prstGeom prst="corner">
          <a:avLst>
            <a:gd name="adj1" fmla="val 16120"/>
            <a:gd name="adj2" fmla="val 16110"/>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5B622850-9FA6-3142-AE4A-088C9F8E0F38}">
      <dsp:nvSpPr>
        <dsp:cNvPr id="0" name=""/>
        <dsp:cNvSpPr/>
      </dsp:nvSpPr>
      <dsp:spPr>
        <a:xfrm>
          <a:off x="3420893" y="1278594"/>
          <a:ext cx="1336331" cy="1171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n-US" sz="2200" kern="1200" dirty="0" smtClean="0"/>
            <a:t>HE USES THE MESSAGE to…</a:t>
          </a:r>
          <a:endParaRPr lang="en-US" sz="2200" kern="1200" dirty="0"/>
        </a:p>
      </dsp:txBody>
      <dsp:txXfrm>
        <a:off x="3420893" y="1278594"/>
        <a:ext cx="1336331" cy="1171372"/>
      </dsp:txXfrm>
    </dsp:sp>
    <dsp:sp modelId="{60EBD2E1-2F35-BA47-8E01-40533F7728F0}">
      <dsp:nvSpPr>
        <dsp:cNvPr id="0" name=""/>
        <dsp:cNvSpPr/>
      </dsp:nvSpPr>
      <dsp:spPr>
        <a:xfrm>
          <a:off x="4505086" y="727360"/>
          <a:ext cx="252137" cy="252137"/>
        </a:xfrm>
        <a:prstGeom prst="triangle">
          <a:avLst>
            <a:gd name="adj" fmla="val 100000"/>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B6746291-D0B9-674F-BA4B-58F381F672FD}">
      <dsp:nvSpPr>
        <dsp:cNvPr id="0" name=""/>
        <dsp:cNvSpPr/>
      </dsp:nvSpPr>
      <dsp:spPr>
        <a:xfrm rot="5400000">
          <a:off x="5205312" y="431521"/>
          <a:ext cx="889554" cy="1480198"/>
        </a:xfrm>
        <a:prstGeom prst="corner">
          <a:avLst>
            <a:gd name="adj1" fmla="val 16120"/>
            <a:gd name="adj2" fmla="val 16110"/>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0E20DDF7-1385-D148-86BE-E9221A53693A}">
      <dsp:nvSpPr>
        <dsp:cNvPr id="0" name=""/>
        <dsp:cNvSpPr/>
      </dsp:nvSpPr>
      <dsp:spPr>
        <a:xfrm>
          <a:off x="5056823" y="873781"/>
          <a:ext cx="1336331" cy="1171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n-US" sz="2200" kern="1200" dirty="0" smtClean="0"/>
            <a:t>Convict of sin </a:t>
          </a:r>
          <a:endParaRPr lang="en-US" sz="2200" kern="1200" dirty="0"/>
        </a:p>
      </dsp:txBody>
      <dsp:txXfrm>
        <a:off x="5056823" y="873781"/>
        <a:ext cx="1336331" cy="1171372"/>
      </dsp:txXfrm>
    </dsp:sp>
    <dsp:sp modelId="{624E3125-3464-0C41-9EB4-12F0F849CA9E}">
      <dsp:nvSpPr>
        <dsp:cNvPr id="0" name=""/>
        <dsp:cNvSpPr/>
      </dsp:nvSpPr>
      <dsp:spPr>
        <a:xfrm>
          <a:off x="6141016" y="322547"/>
          <a:ext cx="252137" cy="252137"/>
        </a:xfrm>
        <a:prstGeom prst="triangle">
          <a:avLst>
            <a:gd name="adj" fmla="val 100000"/>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A6D9D164-279C-D542-BA25-11B480F215AE}">
      <dsp:nvSpPr>
        <dsp:cNvPr id="0" name=""/>
        <dsp:cNvSpPr/>
      </dsp:nvSpPr>
      <dsp:spPr>
        <a:xfrm rot="5400000">
          <a:off x="6841242" y="26708"/>
          <a:ext cx="889554" cy="1480198"/>
        </a:xfrm>
        <a:prstGeom prst="corner">
          <a:avLst>
            <a:gd name="adj1" fmla="val 16120"/>
            <a:gd name="adj2" fmla="val 16110"/>
          </a:avLst>
        </a:prstGeom>
        <a:gradFill rotWithShape="0">
          <a:gsLst>
            <a:gs pos="0">
              <a:schemeClr val="accent1">
                <a:hueOff val="0"/>
                <a:satOff val="0"/>
                <a:lumOff val="0"/>
                <a:alphaOff val="0"/>
                <a:shade val="63000"/>
              </a:schemeClr>
            </a:gs>
            <a:gs pos="30000">
              <a:schemeClr val="accent1">
                <a:hueOff val="0"/>
                <a:satOff val="0"/>
                <a:lumOff val="0"/>
                <a:alphaOff val="0"/>
                <a:shade val="90000"/>
                <a:satMod val="110000"/>
              </a:schemeClr>
            </a:gs>
            <a:gs pos="45000">
              <a:schemeClr val="accent1">
                <a:hueOff val="0"/>
                <a:satOff val="0"/>
                <a:lumOff val="0"/>
                <a:alphaOff val="0"/>
                <a:shade val="100000"/>
                <a:satMod val="118000"/>
              </a:schemeClr>
            </a:gs>
            <a:gs pos="55000">
              <a:schemeClr val="accent1">
                <a:hueOff val="0"/>
                <a:satOff val="0"/>
                <a:lumOff val="0"/>
                <a:alphaOff val="0"/>
                <a:shade val="100000"/>
                <a:satMod val="118000"/>
              </a:schemeClr>
            </a:gs>
            <a:gs pos="73000">
              <a:schemeClr val="accent1">
                <a:hueOff val="0"/>
                <a:satOff val="0"/>
                <a:lumOff val="0"/>
                <a:alphaOff val="0"/>
                <a:shade val="90000"/>
                <a:satMod val="110000"/>
              </a:schemeClr>
            </a:gs>
            <a:gs pos="100000">
              <a:schemeClr val="accent1">
                <a:hueOff val="0"/>
                <a:satOff val="0"/>
                <a:lumOff val="0"/>
                <a:alphaOff val="0"/>
                <a:shade val="63000"/>
              </a:schemeClr>
            </a:gs>
          </a:gsLst>
          <a:lin ang="950000" scaled="1"/>
        </a:gradFill>
        <a:ln w="9525" cap="flat" cmpd="sng" algn="ctr">
          <a:solidFill>
            <a:schemeClr val="accent1">
              <a:hueOff val="0"/>
              <a:satOff val="0"/>
              <a:lumOff val="0"/>
              <a:alphaOff val="0"/>
            </a:schemeClr>
          </a:solidFill>
          <a:prstDash val="solid"/>
        </a:ln>
        <a:effectLst>
          <a:outerShdw blurRad="50800" dist="41909" dir="5400000" rotWithShape="0">
            <a:srgbClr val="000000">
              <a:alpha val="40000"/>
            </a:srgbClr>
          </a:outerShdw>
        </a:effectLst>
      </dsp:spPr>
      <dsp:style>
        <a:lnRef idx="1">
          <a:scrgbClr r="0" g="0" b="0"/>
        </a:lnRef>
        <a:fillRef idx="3">
          <a:scrgbClr r="0" g="0" b="0"/>
        </a:fillRef>
        <a:effectRef idx="2">
          <a:scrgbClr r="0" g="0" b="0"/>
        </a:effectRef>
        <a:fontRef idx="minor">
          <a:schemeClr val="lt1"/>
        </a:fontRef>
      </dsp:style>
    </dsp:sp>
    <dsp:sp modelId="{FADED4EE-B9E8-A34D-9EA0-39BAE1F91506}">
      <dsp:nvSpPr>
        <dsp:cNvPr id="0" name=""/>
        <dsp:cNvSpPr/>
      </dsp:nvSpPr>
      <dsp:spPr>
        <a:xfrm>
          <a:off x="6692753" y="468969"/>
          <a:ext cx="1336331" cy="11713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n-US" sz="2200" kern="1200" dirty="0" smtClean="0"/>
            <a:t>Convince one of their need for a Savior</a:t>
          </a:r>
          <a:endParaRPr lang="en-US" sz="2200" kern="1200" dirty="0"/>
        </a:p>
      </dsp:txBody>
      <dsp:txXfrm>
        <a:off x="6692753" y="468969"/>
        <a:ext cx="1336331" cy="117137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yramid3">
  <dgm:title val=""/>
  <dgm:desc val=""/>
  <dgm:catLst>
    <dgm:cat type="pyramid" pri="2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T"/>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T"/>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rev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t"/>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A6B0BD-4B2C-C54A-864C-1A26BE41B422}" type="datetimeFigureOut">
              <a:rPr lang="en-US" smtClean="0"/>
              <a:t>1/29/2020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728465-AF21-1C40-BD71-4330DEDED458}" type="slidenum">
              <a:rPr lang="en-US" smtClean="0"/>
              <a:t>‹#›</a:t>
            </a:fld>
            <a:endParaRPr lang="en-US"/>
          </a:p>
        </p:txBody>
      </p:sp>
    </p:spTree>
    <p:extLst>
      <p:ext uri="{BB962C8B-B14F-4D97-AF65-F5344CB8AC3E}">
        <p14:creationId xmlns:p14="http://schemas.microsoft.com/office/powerpoint/2010/main" val="184684261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Welcome</a:t>
            </a:r>
          </a:p>
          <a:p>
            <a:r>
              <a:rPr lang="en-US" dirty="0" smtClean="0"/>
              <a:t>Over the years</a:t>
            </a:r>
            <a:r>
              <a:rPr lang="mr-IN" dirty="0" smtClean="0"/>
              <a:t>…</a:t>
            </a:r>
            <a:r>
              <a:rPr lang="en-US" dirty="0" smtClean="0"/>
              <a:t>hundreds respond to the</a:t>
            </a:r>
            <a:r>
              <a:rPr lang="en-US" baseline="0" dirty="0" smtClean="0"/>
              <a:t> Gospel (co-workers, friends, relatives, casual acquaintances, people in planes, malls, eating in McDonalds; even talking to people over the phone or internet)!</a:t>
            </a:r>
          </a:p>
          <a:p>
            <a:r>
              <a:rPr lang="en-US" baseline="0" dirty="0" smtClean="0"/>
              <a:t>God has proven to me </a:t>
            </a:r>
            <a:r>
              <a:rPr lang="mr-IN" baseline="0" dirty="0" smtClean="0"/>
              <a:t>–</a:t>
            </a:r>
            <a:r>
              <a:rPr lang="en-US" baseline="0" dirty="0" smtClean="0"/>
              <a:t> and I’m convinced - that the Gospel is the POWER OF GOD unto salvation. </a:t>
            </a:r>
          </a:p>
          <a:p>
            <a:r>
              <a:rPr lang="en-US" baseline="0" dirty="0" smtClean="0"/>
              <a:t>And the Lord has done this for scores of folks, just like you, who have trained to become better at sharing their faith. </a:t>
            </a:r>
          </a:p>
          <a:p>
            <a:r>
              <a:rPr lang="en-US" baseline="0" dirty="0" smtClean="0"/>
              <a:t>Yet, many Christians wonder</a:t>
            </a:r>
            <a:r>
              <a:rPr lang="mr-IN" baseline="0" dirty="0" smtClean="0"/>
              <a:t>…</a:t>
            </a:r>
            <a:r>
              <a:rPr lang="en-US" baseline="0" dirty="0" smtClean="0"/>
              <a:t>”why should we share our faith”. (Every week people come to this sight searching for reasons Christians should be active in pointing others to faith in Jesus Christ. </a:t>
            </a:r>
          </a:p>
          <a:p>
            <a:r>
              <a:rPr lang="en-US" baseline="0" dirty="0" smtClean="0"/>
              <a:t>That’s what our first lesson is about </a:t>
            </a:r>
            <a:r>
              <a:rPr lang="mr-IN" baseline="0" dirty="0" smtClean="0"/>
              <a:t>–</a:t>
            </a:r>
            <a:r>
              <a:rPr lang="en-US" baseline="0" dirty="0" smtClean="0"/>
              <a:t> Why Share Our Faith</a:t>
            </a:r>
          </a:p>
          <a:p>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1</a:t>
            </a:fld>
            <a:endParaRPr lang="en-US"/>
          </a:p>
        </p:txBody>
      </p:sp>
    </p:spTree>
    <p:extLst>
      <p:ext uri="{BB962C8B-B14F-4D97-AF65-F5344CB8AC3E}">
        <p14:creationId xmlns:p14="http://schemas.microsoft.com/office/powerpoint/2010/main" val="2764005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[next]</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10</a:t>
            </a:fld>
            <a:endParaRPr lang="en-US"/>
          </a:p>
        </p:txBody>
      </p:sp>
    </p:spTree>
    <p:extLst>
      <p:ext uri="{BB962C8B-B14F-4D97-AF65-F5344CB8AC3E}">
        <p14:creationId xmlns:p14="http://schemas.microsoft.com/office/powerpoint/2010/main" val="4467789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[next]</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11</a:t>
            </a:fld>
            <a:endParaRPr lang="en-US"/>
          </a:p>
        </p:txBody>
      </p:sp>
    </p:spTree>
    <p:extLst>
      <p:ext uri="{BB962C8B-B14F-4D97-AF65-F5344CB8AC3E}">
        <p14:creationId xmlns:p14="http://schemas.microsoft.com/office/powerpoint/2010/main" val="28244494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When someone trusts in Jesus and comes into relationship with Him</a:t>
            </a:r>
            <a:r>
              <a:rPr lang="mr-IN" dirty="0" smtClean="0"/>
              <a:t>…</a:t>
            </a:r>
            <a:endParaRPr lang="en-US" dirty="0" smtClean="0"/>
          </a:p>
          <a:p>
            <a:r>
              <a:rPr lang="en-US" dirty="0" smtClean="0"/>
              <a:t>Live in HOPE</a:t>
            </a:r>
            <a:r>
              <a:rPr lang="mr-IN" dirty="0" smtClean="0"/>
              <a:t>…</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12</a:t>
            </a:fld>
            <a:endParaRPr lang="en-US"/>
          </a:p>
        </p:txBody>
      </p:sp>
    </p:spTree>
    <p:extLst>
      <p:ext uri="{BB962C8B-B14F-4D97-AF65-F5344CB8AC3E}">
        <p14:creationId xmlns:p14="http://schemas.microsoft.com/office/powerpoint/2010/main" val="24073182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It’s an empowering</a:t>
            </a:r>
            <a:r>
              <a:rPr lang="en-US" baseline="0" dirty="0" smtClean="0"/>
              <a:t> thing to</a:t>
            </a:r>
            <a:r>
              <a:rPr lang="en-US" dirty="0" smtClean="0"/>
              <a:t> welcome and live by the Holy Spirit Who</a:t>
            </a:r>
            <a:r>
              <a:rPr lang="en-US" baseline="0" dirty="0" smtClean="0"/>
              <a:t> has come to dwell within us. </a:t>
            </a:r>
          </a:p>
          <a:p>
            <a:r>
              <a:rPr lang="en-US" baseline="0" dirty="0" smtClean="0"/>
              <a:t>As we do, the Spirit of Jesus will live through us and reflect His nature and character to others around us. </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13</a:t>
            </a:fld>
            <a:endParaRPr lang="en-US"/>
          </a:p>
        </p:txBody>
      </p:sp>
    </p:spTree>
    <p:extLst>
      <p:ext uri="{BB962C8B-B14F-4D97-AF65-F5344CB8AC3E}">
        <p14:creationId xmlns:p14="http://schemas.microsoft.com/office/powerpoint/2010/main" val="23682963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[next]</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14</a:t>
            </a:fld>
            <a:endParaRPr lang="en-US"/>
          </a:p>
        </p:txBody>
      </p:sp>
    </p:spTree>
    <p:extLst>
      <p:ext uri="{BB962C8B-B14F-4D97-AF65-F5344CB8AC3E}">
        <p14:creationId xmlns:p14="http://schemas.microsoft.com/office/powerpoint/2010/main" val="37181026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mr-IN" dirty="0" smtClean="0"/>
              <a:t>…</a:t>
            </a:r>
            <a:endParaRPr lang="en-US" dirty="0" smtClean="0"/>
          </a:p>
          <a:p>
            <a:endParaRPr lang="en-US" dirty="0" smtClean="0"/>
          </a:p>
          <a:p>
            <a:r>
              <a:rPr lang="en-US" dirty="0" smtClean="0"/>
              <a:t>Next, let’s consider</a:t>
            </a:r>
            <a:r>
              <a:rPr lang="mr-IN" dirty="0" smtClean="0"/>
              <a:t>…</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15</a:t>
            </a:fld>
            <a:endParaRPr lang="en-US"/>
          </a:p>
        </p:txBody>
      </p:sp>
    </p:spTree>
    <p:extLst>
      <p:ext uri="{BB962C8B-B14F-4D97-AF65-F5344CB8AC3E}">
        <p14:creationId xmlns:p14="http://schemas.microsoft.com/office/powerpoint/2010/main" val="35696075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[next]</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16</a:t>
            </a:fld>
            <a:endParaRPr lang="en-US"/>
          </a:p>
        </p:txBody>
      </p:sp>
    </p:spTree>
    <p:extLst>
      <p:ext uri="{BB962C8B-B14F-4D97-AF65-F5344CB8AC3E}">
        <p14:creationId xmlns:p14="http://schemas.microsoft.com/office/powerpoint/2010/main" val="39661325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mr-IN" dirty="0" smtClean="0"/>
              <a:t>…</a:t>
            </a:r>
            <a:endParaRPr lang="en-US" dirty="0" smtClean="0"/>
          </a:p>
          <a:p>
            <a:r>
              <a:rPr lang="mr-IN" dirty="0" smtClean="0"/>
              <a:t>…</a:t>
            </a:r>
            <a:r>
              <a:rPr lang="en-US" dirty="0" smtClean="0"/>
              <a:t>reconcile men and women, boys and girls with their Creator!</a:t>
            </a:r>
          </a:p>
          <a:p>
            <a:r>
              <a:rPr lang="en-US" dirty="0" smtClean="0"/>
              <a:t>I’m sure we don’t feel worthy but, isn’t it amazing how precious you are</a:t>
            </a:r>
            <a:r>
              <a:rPr lang="en-US" baseline="0" dirty="0" smtClean="0"/>
              <a:t> to God that He chooses and uses YOU to point others to Jesus!</a:t>
            </a:r>
          </a:p>
          <a:p>
            <a:r>
              <a:rPr lang="en-US" baseline="0" dirty="0" smtClean="0"/>
              <a:t>I caution you from putting too much pressure on yourself when it comes to witnessing. </a:t>
            </a:r>
          </a:p>
          <a:p>
            <a:r>
              <a:rPr lang="en-US" baseline="0" dirty="0" smtClean="0"/>
              <a:t>As we seek to “FOLLOW JESUS”, Keep in mind</a:t>
            </a:r>
            <a:r>
              <a:rPr lang="mr-IN" baseline="0" dirty="0" smtClean="0"/>
              <a:t>…</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17</a:t>
            </a:fld>
            <a:endParaRPr lang="en-US"/>
          </a:p>
        </p:txBody>
      </p:sp>
    </p:spTree>
    <p:extLst>
      <p:ext uri="{BB962C8B-B14F-4D97-AF65-F5344CB8AC3E}">
        <p14:creationId xmlns:p14="http://schemas.microsoft.com/office/powerpoint/2010/main" val="40561138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mr-IN" dirty="0" smtClean="0"/>
              <a:t>…</a:t>
            </a:r>
            <a:endParaRPr lang="en-US" dirty="0" smtClean="0"/>
          </a:p>
          <a:p>
            <a:r>
              <a:rPr lang="en-US" dirty="0" smtClean="0"/>
              <a:t>With that in mind,</a:t>
            </a:r>
            <a:r>
              <a:rPr lang="en-US" baseline="0" dirty="0" smtClean="0"/>
              <a:t> let’s consider</a:t>
            </a:r>
            <a:r>
              <a:rPr lang="mr-IN" baseline="0" dirty="0" smtClean="0"/>
              <a:t>…</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18</a:t>
            </a:fld>
            <a:endParaRPr lang="en-US"/>
          </a:p>
        </p:txBody>
      </p:sp>
    </p:spTree>
    <p:extLst>
      <p:ext uri="{BB962C8B-B14F-4D97-AF65-F5344CB8AC3E}">
        <p14:creationId xmlns:p14="http://schemas.microsoft.com/office/powerpoint/2010/main" val="22163310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AS WE CONCLUDE, let’s look at 3 verses that set the framework for this GOAL.</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19</a:t>
            </a:fld>
            <a:endParaRPr lang="en-US"/>
          </a:p>
        </p:txBody>
      </p:sp>
    </p:spTree>
    <p:extLst>
      <p:ext uri="{BB962C8B-B14F-4D97-AF65-F5344CB8AC3E}">
        <p14:creationId xmlns:p14="http://schemas.microsoft.com/office/powerpoint/2010/main" val="2175895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(Julie) note</a:t>
            </a:r>
            <a:r>
              <a:rPr lang="mr-IN" dirty="0" smtClean="0"/>
              <a:t>…</a:t>
            </a:r>
            <a:r>
              <a:rPr lang="en-US" dirty="0" smtClean="0"/>
              <a:t>”didn’t understand or share my passion</a:t>
            </a:r>
            <a:r>
              <a:rPr lang="mr-IN" dirty="0" smtClean="0"/>
              <a:t>…</a:t>
            </a:r>
            <a:r>
              <a:rPr lang="en-US" dirty="0" smtClean="0"/>
              <a:t>” but after spending</a:t>
            </a:r>
            <a:r>
              <a:rPr lang="en-US" baseline="0" dirty="0" smtClean="0"/>
              <a:t> time studying and training she said, “I can now ‘cry for those who are perishing’. </a:t>
            </a:r>
          </a:p>
          <a:p>
            <a:r>
              <a:rPr lang="en-US" baseline="0" dirty="0" smtClean="0"/>
              <a:t>Over the years I’ve had the privilege to see God groom His heart, His passion into the souls of hundreds of others just like Julie.</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2</a:t>
            </a:fld>
            <a:endParaRPr lang="en-US"/>
          </a:p>
        </p:txBody>
      </p:sp>
    </p:spTree>
    <p:extLst>
      <p:ext uri="{BB962C8B-B14F-4D97-AF65-F5344CB8AC3E}">
        <p14:creationId xmlns:p14="http://schemas.microsoft.com/office/powerpoint/2010/main" val="29958263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[next]</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20</a:t>
            </a:fld>
            <a:endParaRPr lang="en-US"/>
          </a:p>
        </p:txBody>
      </p:sp>
    </p:spTree>
    <p:extLst>
      <p:ext uri="{BB962C8B-B14F-4D97-AF65-F5344CB8AC3E}">
        <p14:creationId xmlns:p14="http://schemas.microsoft.com/office/powerpoint/2010/main" val="37678129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[next]</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21</a:t>
            </a:fld>
            <a:endParaRPr lang="en-US"/>
          </a:p>
        </p:txBody>
      </p:sp>
    </p:spTree>
    <p:extLst>
      <p:ext uri="{BB962C8B-B14F-4D97-AF65-F5344CB8AC3E}">
        <p14:creationId xmlns:p14="http://schemas.microsoft.com/office/powerpoint/2010/main" val="19525217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[next]</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22</a:t>
            </a:fld>
            <a:endParaRPr lang="en-US"/>
          </a:p>
        </p:txBody>
      </p:sp>
    </p:spTree>
    <p:extLst>
      <p:ext uri="{BB962C8B-B14F-4D97-AF65-F5344CB8AC3E}">
        <p14:creationId xmlns:p14="http://schemas.microsoft.com/office/powerpoint/2010/main" val="39159053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So, as</a:t>
            </a:r>
            <a:r>
              <a:rPr lang="en-US" baseline="0" dirty="0" smtClean="0"/>
              <a:t> we seek to “follow Jesus”, let’s</a:t>
            </a:r>
            <a:r>
              <a:rPr lang="mr-IN" baseline="0" dirty="0" smtClean="0"/>
              <a:t>…</a:t>
            </a:r>
            <a:r>
              <a:rPr lang="en-US" baseline="0" dirty="0" smtClean="0"/>
              <a:t> be praying and watching</a:t>
            </a:r>
            <a:r>
              <a:rPr lang="mr-IN" baseline="0" dirty="0" smtClean="0"/>
              <a:t>…</a:t>
            </a:r>
            <a:r>
              <a:rPr lang="en-US" baseline="0" dirty="0" smtClean="0"/>
              <a:t>and</a:t>
            </a:r>
            <a:r>
              <a:rPr lang="mr-IN" baseline="0" dirty="0" smtClean="0"/>
              <a:t>…</a:t>
            </a:r>
            <a:endParaRPr lang="en-US" baseline="0" dirty="0" smtClean="0"/>
          </a:p>
          <a:p>
            <a:endParaRPr lang="en-US" baseline="0" dirty="0" smtClean="0"/>
          </a:p>
          <a:p>
            <a:r>
              <a:rPr lang="en-US" baseline="0" dirty="0" smtClean="0"/>
              <a:t>Next lesson: How To Start Spiritual Conversations. </a:t>
            </a:r>
          </a:p>
          <a:p>
            <a:r>
              <a:rPr lang="en-US" baseline="0" dirty="0" smtClean="0"/>
              <a:t>Final lesson: Explaining the Gospel Using John 3:16</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23</a:t>
            </a:fld>
            <a:endParaRPr lang="en-US"/>
          </a:p>
        </p:txBody>
      </p:sp>
    </p:spTree>
    <p:extLst>
      <p:ext uri="{BB962C8B-B14F-4D97-AF65-F5344CB8AC3E}">
        <p14:creationId xmlns:p14="http://schemas.microsoft.com/office/powerpoint/2010/main" val="2709365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Jesus called</a:t>
            </a:r>
            <a:r>
              <a:rPr lang="en-US" baseline="0" dirty="0" smtClean="0"/>
              <a:t> the early disciples and us too. </a:t>
            </a:r>
          </a:p>
          <a:p>
            <a:r>
              <a:rPr lang="en-US" dirty="0" smtClean="0"/>
              <a:t>Notice the importance of “following”</a:t>
            </a:r>
            <a:r>
              <a:rPr lang="mr-IN" dirty="0" smtClean="0"/>
              <a:t>…</a:t>
            </a:r>
            <a:r>
              <a:rPr lang="en-US" dirty="0" smtClean="0"/>
              <a:t>we’re called to “follow”, to let Him lead, to stick close to Him.</a:t>
            </a:r>
            <a:r>
              <a:rPr lang="en-US" baseline="0" dirty="0" smtClean="0"/>
              <a:t> </a:t>
            </a:r>
          </a:p>
          <a:p>
            <a:r>
              <a:rPr lang="en-US" baseline="0" dirty="0" smtClean="0"/>
              <a:t>And as this happens</a:t>
            </a:r>
            <a:r>
              <a:rPr lang="mr-IN" baseline="0" dirty="0" smtClean="0"/>
              <a:t>…</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3</a:t>
            </a:fld>
            <a:endParaRPr lang="en-US"/>
          </a:p>
        </p:txBody>
      </p:sp>
    </p:spTree>
    <p:extLst>
      <p:ext uri="{BB962C8B-B14F-4D97-AF65-F5344CB8AC3E}">
        <p14:creationId xmlns:p14="http://schemas.microsoft.com/office/powerpoint/2010/main" val="21459435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PROCESS </a:t>
            </a:r>
            <a:r>
              <a:rPr lang="mr-IN" dirty="0" smtClean="0"/>
              <a:t>–</a:t>
            </a:r>
            <a:r>
              <a:rPr lang="en-US" dirty="0" smtClean="0"/>
              <a:t> learning</a:t>
            </a:r>
            <a:r>
              <a:rPr lang="en-US" baseline="0" dirty="0" smtClean="0"/>
              <a:t> to witness, like any aspect of a disciples life, is a process. </a:t>
            </a:r>
          </a:p>
          <a:p>
            <a:r>
              <a:rPr lang="en-US" baseline="0" dirty="0" smtClean="0"/>
              <a:t>Too often Christians want all the answers before they want to start. It takes time to grow. </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4</a:t>
            </a:fld>
            <a:endParaRPr lang="en-US"/>
          </a:p>
        </p:txBody>
      </p:sp>
    </p:spTree>
    <p:extLst>
      <p:ext uri="{BB962C8B-B14F-4D97-AF65-F5344CB8AC3E}">
        <p14:creationId xmlns:p14="http://schemas.microsoft.com/office/powerpoint/2010/main" val="32603923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[next]</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5</a:t>
            </a:fld>
            <a:endParaRPr lang="en-US"/>
          </a:p>
        </p:txBody>
      </p:sp>
    </p:spTree>
    <p:extLst>
      <p:ext uri="{BB962C8B-B14F-4D97-AF65-F5344CB8AC3E}">
        <p14:creationId xmlns:p14="http://schemas.microsoft.com/office/powerpoint/2010/main" val="12767039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As we are going</a:t>
            </a:r>
            <a:r>
              <a:rPr lang="en-US" baseline="0" dirty="0" smtClean="0"/>
              <a:t> about our Christian life, we are to</a:t>
            </a:r>
            <a:r>
              <a:rPr lang="mr-IN" dirty="0" smtClean="0"/>
              <a:t>…</a:t>
            </a:r>
            <a:endParaRPr lang="en-US" dirty="0" smtClean="0"/>
          </a:p>
          <a:p>
            <a:endParaRPr lang="en-US" dirty="0" smtClean="0"/>
          </a:p>
          <a:p>
            <a:r>
              <a:rPr lang="en-US" dirty="0" smtClean="0"/>
              <a:t>Jesus’ PROMISE: “surely I am with you ALWAYS” </a:t>
            </a:r>
            <a:r>
              <a:rPr lang="mr-IN" dirty="0" smtClean="0"/>
              <a:t>…</a:t>
            </a:r>
            <a:r>
              <a:rPr lang="en-US" dirty="0" smtClean="0"/>
              <a:t>for us, this</a:t>
            </a:r>
            <a:r>
              <a:rPr lang="en-US" baseline="0" dirty="0" smtClean="0"/>
              <a:t> includes our witnessing and pointing others to Jesus!</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6</a:t>
            </a:fld>
            <a:endParaRPr lang="en-US"/>
          </a:p>
        </p:txBody>
      </p:sp>
    </p:spTree>
    <p:extLst>
      <p:ext uri="{BB962C8B-B14F-4D97-AF65-F5344CB8AC3E}">
        <p14:creationId xmlns:p14="http://schemas.microsoft.com/office/powerpoint/2010/main" val="7995441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[next]</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7</a:t>
            </a:fld>
            <a:endParaRPr lang="en-US"/>
          </a:p>
        </p:txBody>
      </p:sp>
    </p:spTree>
    <p:extLst>
      <p:ext uri="{BB962C8B-B14F-4D97-AF65-F5344CB8AC3E}">
        <p14:creationId xmlns:p14="http://schemas.microsoft.com/office/powerpoint/2010/main" val="40412125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It is</a:t>
            </a:r>
            <a:r>
              <a:rPr lang="mr-IN" dirty="0" smtClean="0"/>
              <a:t>…</a:t>
            </a:r>
            <a:endParaRPr lang="en-US" dirty="0" smtClean="0"/>
          </a:p>
          <a:p>
            <a:endParaRPr lang="en-US" dirty="0" smtClean="0"/>
          </a:p>
          <a:p>
            <a:r>
              <a:rPr lang="en-US" dirty="0" smtClean="0"/>
              <a:t>Luke 16 </a:t>
            </a:r>
            <a:r>
              <a:rPr lang="mr-IN" dirty="0" smtClean="0"/>
              <a:t>–</a:t>
            </a:r>
            <a:r>
              <a:rPr lang="en-US" dirty="0" smtClean="0"/>
              <a:t> story of the rich man and the beggar. </a:t>
            </a:r>
          </a:p>
          <a:p>
            <a:r>
              <a:rPr lang="en-US" dirty="0" smtClean="0"/>
              <a:t>Paints</a:t>
            </a:r>
            <a:r>
              <a:rPr lang="en-US" baseline="0" dirty="0" smtClean="0"/>
              <a:t> a picture of the rich man experiencing eternal suffering apart from God’s presence. </a:t>
            </a:r>
          </a:p>
          <a:p>
            <a:r>
              <a:rPr lang="en-US" baseline="0" dirty="0" smtClean="0"/>
              <a:t>It concludes with the rich man pleading Lazarus to “go and warn my brothers so they will not also come to this place of torment”!</a:t>
            </a:r>
          </a:p>
          <a:p>
            <a:endParaRPr lang="en-US" baseline="0" dirty="0" smtClean="0"/>
          </a:p>
          <a:p>
            <a:r>
              <a:rPr lang="en-US" baseline="0" dirty="0" smtClean="0"/>
              <a:t>Let’s consider what the Bible says about the BENEFITS we have to offer others. </a:t>
            </a:r>
            <a:endParaRPr lang="en-US" dirty="0" smtClean="0"/>
          </a:p>
        </p:txBody>
      </p:sp>
      <p:sp>
        <p:nvSpPr>
          <p:cNvPr id="4" name="Slide Number Placeholder 3"/>
          <p:cNvSpPr>
            <a:spLocks noGrp="1"/>
          </p:cNvSpPr>
          <p:nvPr>
            <p:ph type="sldNum" sz="quarter" idx="10"/>
          </p:nvPr>
        </p:nvSpPr>
        <p:spPr/>
        <p:txBody>
          <a:bodyPr/>
          <a:lstStyle/>
          <a:p>
            <a:fld id="{46728465-AF21-1C40-BD71-4330DEDED458}" type="slidenum">
              <a:rPr lang="en-US" smtClean="0"/>
              <a:t>8</a:t>
            </a:fld>
            <a:endParaRPr lang="en-US"/>
          </a:p>
        </p:txBody>
      </p:sp>
    </p:spTree>
    <p:extLst>
      <p:ext uri="{BB962C8B-B14F-4D97-AF65-F5344CB8AC3E}">
        <p14:creationId xmlns:p14="http://schemas.microsoft.com/office/powerpoint/2010/main" val="21269227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[next]</a:t>
            </a:r>
            <a:endParaRPr lang="en-US" dirty="0"/>
          </a:p>
        </p:txBody>
      </p:sp>
      <p:sp>
        <p:nvSpPr>
          <p:cNvPr id="4" name="Slide Number Placeholder 3"/>
          <p:cNvSpPr>
            <a:spLocks noGrp="1"/>
          </p:cNvSpPr>
          <p:nvPr>
            <p:ph type="sldNum" sz="quarter" idx="10"/>
          </p:nvPr>
        </p:nvSpPr>
        <p:spPr/>
        <p:txBody>
          <a:bodyPr/>
          <a:lstStyle/>
          <a:p>
            <a:fld id="{46728465-AF21-1C40-BD71-4330DEDED458}" type="slidenum">
              <a:rPr lang="en-US" smtClean="0"/>
              <a:t>9</a:t>
            </a:fld>
            <a:endParaRPr lang="en-US"/>
          </a:p>
        </p:txBody>
      </p:sp>
    </p:spTree>
    <p:extLst>
      <p:ext uri="{BB962C8B-B14F-4D97-AF65-F5344CB8AC3E}">
        <p14:creationId xmlns:p14="http://schemas.microsoft.com/office/powerpoint/2010/main" val="969424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3970138"/>
            <a:ext cx="9144093" cy="1082279"/>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dirty="0">
              <a:solidFill>
                <a:schemeClr val="lt1"/>
              </a:solidFill>
              <a:latin typeface="+mn-lt"/>
              <a:ea typeface="+mn-ea"/>
              <a:cs typeface="+mn-cs"/>
            </a:endParaRPr>
          </a:p>
        </p:txBody>
      </p:sp>
      <p:sp>
        <p:nvSpPr>
          <p:cNvPr id="8" name="Freeform 7"/>
          <p:cNvSpPr/>
          <p:nvPr/>
        </p:nvSpPr>
        <p:spPr>
          <a:xfrm>
            <a:off x="-76" y="3970138"/>
            <a:ext cx="9144093" cy="1082279"/>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dirty="0">
              <a:solidFill>
                <a:schemeClr val="lt1"/>
              </a:solidFill>
              <a:latin typeface="+mn-lt"/>
              <a:ea typeface="+mn-ea"/>
              <a:cs typeface="+mn-cs"/>
            </a:endParaRPr>
          </a:p>
        </p:txBody>
      </p:sp>
      <p:sp>
        <p:nvSpPr>
          <p:cNvPr id="9" name="Freeform 8"/>
          <p:cNvSpPr/>
          <p:nvPr/>
        </p:nvSpPr>
        <p:spPr>
          <a:xfrm>
            <a:off x="1" y="4159449"/>
            <a:ext cx="9146383" cy="985837"/>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dirty="0"/>
          </a:p>
        </p:txBody>
      </p:sp>
      <p:sp>
        <p:nvSpPr>
          <p:cNvPr id="2" name="Title 1"/>
          <p:cNvSpPr>
            <a:spLocks noGrp="1"/>
          </p:cNvSpPr>
          <p:nvPr>
            <p:ph type="ctrTitle"/>
          </p:nvPr>
        </p:nvSpPr>
        <p:spPr>
          <a:xfrm>
            <a:off x="4572000" y="1257300"/>
            <a:ext cx="3886200" cy="1143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2402681"/>
            <a:ext cx="3886200" cy="1369219"/>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p:nvSpPr>
        <p:spPr>
          <a:xfrm>
            <a:off x="0" y="3946849"/>
            <a:ext cx="9144000" cy="559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30" y="4127002"/>
            <a:ext cx="9144066" cy="953363"/>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9EB5ECD5-515E-4817-8A06-1D2ED2C83850}" type="datetime4">
              <a:rPr lang="en-US" smtClean="0"/>
              <a:pPr/>
              <a:t>January 29, 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normAutofit/>
          </a:bodyPr>
          <a:lstStyle/>
          <a:p>
            <a:fld id="{1D72EBF8-7CF5-44B7-B2BF-E22DE4D0703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userDrawn="1"/>
        </p:nvSpPr>
        <p:spPr>
          <a:xfrm>
            <a:off x="0" y="4093369"/>
            <a:ext cx="7239000" cy="1050131"/>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userDrawn="1"/>
        </p:nvSpPr>
        <p:spPr>
          <a:xfrm>
            <a:off x="1807390" y="4611032"/>
            <a:ext cx="7338991" cy="533997"/>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userDrawn="1"/>
        </p:nvSpPr>
        <p:spPr>
          <a:xfrm>
            <a:off x="-196" y="4059253"/>
            <a:ext cx="7605568" cy="695933"/>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userDrawn="1"/>
        </p:nvSpPr>
        <p:spPr>
          <a:xfrm>
            <a:off x="1680725" y="4587381"/>
            <a:ext cx="7465656" cy="556120"/>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5B59F4-DDCB-41FF-83F5-A48440F36FA7}" type="datetime4">
              <a:rPr lang="en-US" smtClean="0"/>
              <a:pPr/>
              <a:t>January 29, 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userDrawn="1"/>
        </p:nvSpPr>
        <p:spPr>
          <a:xfrm>
            <a:off x="0" y="4093369"/>
            <a:ext cx="7239000" cy="1050131"/>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userDrawn="1"/>
        </p:nvSpPr>
        <p:spPr>
          <a:xfrm>
            <a:off x="1807390" y="4611032"/>
            <a:ext cx="7338991" cy="533997"/>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userDrawn="1"/>
        </p:nvSpPr>
        <p:spPr>
          <a:xfrm>
            <a:off x="-196" y="4059253"/>
            <a:ext cx="7605568" cy="695933"/>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userDrawn="1"/>
        </p:nvSpPr>
        <p:spPr>
          <a:xfrm>
            <a:off x="1680725" y="4587381"/>
            <a:ext cx="7465656" cy="556120"/>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056348-D703-428C-A1C4-7D6796EF5F41}" type="datetime4">
              <a:rPr lang="en-US" smtClean="0"/>
              <a:pPr/>
              <a:t>January 29, 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4093369"/>
            <a:ext cx="7239000" cy="1050131"/>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807390" y="4611032"/>
            <a:ext cx="7338991" cy="533997"/>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85800" y="1200151"/>
            <a:ext cx="7772400" cy="28003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reeform 8"/>
          <p:cNvSpPr/>
          <p:nvPr/>
        </p:nvSpPr>
        <p:spPr>
          <a:xfrm>
            <a:off x="-196" y="4059253"/>
            <a:ext cx="7605568" cy="695933"/>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1680725" y="4587381"/>
            <a:ext cx="7465656" cy="556120"/>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732D1919-1B5F-4141-B613-3E5C6008A186}" type="datetime4">
              <a:rPr lang="en-US" smtClean="0"/>
              <a:pPr/>
              <a:t>January 29, 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1" y="4159449"/>
            <a:ext cx="9146383" cy="985837"/>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dirty="0">
              <a:solidFill>
                <a:schemeClr val="lt1"/>
              </a:solidFill>
              <a:latin typeface="+mn-lt"/>
              <a:ea typeface="+mn-ea"/>
              <a:cs typeface="+mn-cs"/>
            </a:endParaRPr>
          </a:p>
        </p:txBody>
      </p:sp>
      <p:sp>
        <p:nvSpPr>
          <p:cNvPr id="8" name="Freeform 7"/>
          <p:cNvSpPr/>
          <p:nvPr/>
        </p:nvSpPr>
        <p:spPr>
          <a:xfrm>
            <a:off x="-76" y="3970138"/>
            <a:ext cx="9144093" cy="1082279"/>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dirty="0">
              <a:solidFill>
                <a:schemeClr val="lt1"/>
              </a:solidFill>
              <a:latin typeface="+mn-lt"/>
              <a:ea typeface="+mn-ea"/>
              <a:cs typeface="+mn-cs"/>
            </a:endParaRPr>
          </a:p>
        </p:txBody>
      </p:sp>
      <p:sp>
        <p:nvSpPr>
          <p:cNvPr id="9" name="Freeform 8"/>
          <p:cNvSpPr/>
          <p:nvPr/>
        </p:nvSpPr>
        <p:spPr>
          <a:xfrm>
            <a:off x="-76" y="3970138"/>
            <a:ext cx="9144093" cy="1082279"/>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a:off x="722313" y="2725341"/>
            <a:ext cx="7772400" cy="1021556"/>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1600201"/>
            <a:ext cx="7772400" cy="1125140"/>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p:nvSpPr>
        <p:spPr>
          <a:xfrm>
            <a:off x="0" y="3946849"/>
            <a:ext cx="9144000" cy="55984"/>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30" y="4127002"/>
            <a:ext cx="9144066" cy="953363"/>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BAD22427-B1DD-49E6-9F05-DE0F1467D7DC}" type="datetime4">
              <a:rPr lang="en-US" smtClean="0"/>
              <a:pPr/>
              <a:t>January 29, 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72EBF8-7CF5-44B7-B2BF-E22DE4D0703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8" name="Freeform 7"/>
          <p:cNvSpPr/>
          <p:nvPr/>
        </p:nvSpPr>
        <p:spPr>
          <a:xfrm>
            <a:off x="1807390" y="4611032"/>
            <a:ext cx="7338991" cy="533997"/>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0" y="4093369"/>
            <a:ext cx="7239000" cy="1050131"/>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0" name="Freeform 9"/>
          <p:cNvSpPr/>
          <p:nvPr/>
        </p:nvSpPr>
        <p:spPr>
          <a:xfrm>
            <a:off x="-196" y="4059253"/>
            <a:ext cx="7605568" cy="695933"/>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680725" y="4587381"/>
            <a:ext cx="7465656" cy="556120"/>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BBCCA7B5-8BC9-491C-A887-7C3E7ED947D8}" type="datetime4">
              <a:rPr lang="en-US" smtClean="0"/>
              <a:pPr/>
              <a:t>January 29, 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dirty="0"/>
          </a:p>
        </p:txBody>
      </p:sp>
      <p:sp>
        <p:nvSpPr>
          <p:cNvPr id="13" name="Content Placeholder 12"/>
          <p:cNvSpPr>
            <a:spLocks noGrp="1"/>
          </p:cNvSpPr>
          <p:nvPr>
            <p:ph sz="quarter" idx="13"/>
          </p:nvPr>
        </p:nvSpPr>
        <p:spPr>
          <a:xfrm>
            <a:off x="685800" y="1152144"/>
            <a:ext cx="3657600" cy="29077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152144"/>
            <a:ext cx="3657600" cy="29077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Freeform 9"/>
          <p:cNvSpPr/>
          <p:nvPr/>
        </p:nvSpPr>
        <p:spPr>
          <a:xfrm>
            <a:off x="1807390" y="4611032"/>
            <a:ext cx="7338991" cy="533997"/>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11" name="Freeform 10"/>
          <p:cNvSpPr/>
          <p:nvPr/>
        </p:nvSpPr>
        <p:spPr>
          <a:xfrm>
            <a:off x="0" y="4093369"/>
            <a:ext cx="7239000" cy="1050131"/>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151335"/>
            <a:ext cx="3657600" cy="47982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151335"/>
            <a:ext cx="3657600" cy="47982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Freeform 11"/>
          <p:cNvSpPr/>
          <p:nvPr/>
        </p:nvSpPr>
        <p:spPr>
          <a:xfrm>
            <a:off x="-196" y="4059253"/>
            <a:ext cx="7605568" cy="695933"/>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12"/>
          <p:cNvSpPr/>
          <p:nvPr/>
        </p:nvSpPr>
        <p:spPr>
          <a:xfrm>
            <a:off x="1680725" y="4587381"/>
            <a:ext cx="7465656" cy="556120"/>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ate Placeholder 6"/>
          <p:cNvSpPr>
            <a:spLocks noGrp="1"/>
          </p:cNvSpPr>
          <p:nvPr>
            <p:ph type="dt" sz="half" idx="10"/>
          </p:nvPr>
        </p:nvSpPr>
        <p:spPr/>
        <p:txBody>
          <a:bodyPr/>
          <a:lstStyle/>
          <a:p>
            <a:fld id="{BDA18ED0-40F2-434C-A848-B92581875164}" type="datetime4">
              <a:rPr lang="en-US" smtClean="0"/>
              <a:pPr/>
              <a:t>January 29, 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D72EBF8-7CF5-44B7-B2BF-E22DE4D0703D}" type="slidenum">
              <a:rPr lang="en-US" smtClean="0"/>
              <a:pPr/>
              <a:t>‹#›</a:t>
            </a:fld>
            <a:endParaRPr lang="en-US" dirty="0"/>
          </a:p>
        </p:txBody>
      </p:sp>
      <p:sp>
        <p:nvSpPr>
          <p:cNvPr id="15" name="Content Placeholder 14"/>
          <p:cNvSpPr>
            <a:spLocks noGrp="1"/>
          </p:cNvSpPr>
          <p:nvPr>
            <p:ph sz="quarter" idx="13"/>
          </p:nvPr>
        </p:nvSpPr>
        <p:spPr>
          <a:xfrm>
            <a:off x="685800" y="1657350"/>
            <a:ext cx="3657600" cy="2400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4800600" y="1657350"/>
            <a:ext cx="3657600" cy="2400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2" y="3757614"/>
            <a:ext cx="7439025" cy="117871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reeform 6"/>
          <p:cNvSpPr/>
          <p:nvPr/>
        </p:nvSpPr>
        <p:spPr>
          <a:xfrm>
            <a:off x="0" y="4298751"/>
            <a:ext cx="9147178" cy="84475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Freeform 7"/>
          <p:cNvSpPr/>
          <p:nvPr/>
        </p:nvSpPr>
        <p:spPr>
          <a:xfrm>
            <a:off x="1" y="3730058"/>
            <a:ext cx="7674867" cy="696224"/>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2382" y="4272181"/>
            <a:ext cx="9146382" cy="697721"/>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Date Placeholder 2"/>
          <p:cNvSpPr>
            <a:spLocks noGrp="1"/>
          </p:cNvSpPr>
          <p:nvPr>
            <p:ph type="dt" sz="half" idx="10"/>
          </p:nvPr>
        </p:nvSpPr>
        <p:spPr/>
        <p:txBody>
          <a:bodyPr/>
          <a:lstStyle/>
          <a:p>
            <a:fld id="{7855437F-F4F9-44A9-B4D3-9191CA04E889}" type="datetime4">
              <a:rPr lang="en-US" smtClean="0"/>
              <a:pPr/>
              <a:t>January 29, 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72EBF8-7CF5-44B7-B2BF-E22DE4D0703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4298751"/>
            <a:ext cx="9147178" cy="84475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6" name="Freeform 5"/>
          <p:cNvSpPr/>
          <p:nvPr/>
        </p:nvSpPr>
        <p:spPr>
          <a:xfrm>
            <a:off x="0" y="4036220"/>
            <a:ext cx="3286124" cy="905471"/>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reeform 6"/>
          <p:cNvSpPr/>
          <p:nvPr/>
        </p:nvSpPr>
        <p:spPr>
          <a:xfrm>
            <a:off x="-2382" y="4272181"/>
            <a:ext cx="9146382" cy="697721"/>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96" y="4010265"/>
            <a:ext cx="3426231" cy="708544"/>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39A24E59-01D0-4537-B876-7E5EC75B028D}" type="datetime4">
              <a:rPr lang="en-US" smtClean="0"/>
              <a:pPr/>
              <a:t>January 29, 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D72EBF8-7CF5-44B7-B2BF-E22DE4D0703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8" name="Freeform 7"/>
          <p:cNvSpPr/>
          <p:nvPr/>
        </p:nvSpPr>
        <p:spPr>
          <a:xfrm>
            <a:off x="2" y="3757614"/>
            <a:ext cx="7439025" cy="117871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0" y="4298751"/>
            <a:ext cx="9147178" cy="84475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a:off x="676656" y="457200"/>
            <a:ext cx="3383280" cy="6858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0" name="Freeform 9"/>
          <p:cNvSpPr/>
          <p:nvPr/>
        </p:nvSpPr>
        <p:spPr>
          <a:xfrm>
            <a:off x="1" y="3730058"/>
            <a:ext cx="7674867" cy="696224"/>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2382" y="4272181"/>
            <a:ext cx="9146382" cy="697721"/>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655A2E49-18A1-40BC-BA5D-5A2EC8FDDF15}" type="datetime4">
              <a:rPr lang="en-US" smtClean="0"/>
              <a:pPr/>
              <a:t>January 29, 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dirty="0"/>
          </a:p>
        </p:txBody>
      </p:sp>
      <p:sp>
        <p:nvSpPr>
          <p:cNvPr id="13" name="Content Placeholder 12"/>
          <p:cNvSpPr>
            <a:spLocks noGrp="1"/>
          </p:cNvSpPr>
          <p:nvPr>
            <p:ph sz="quarter" idx="13"/>
          </p:nvPr>
        </p:nvSpPr>
        <p:spPr>
          <a:xfrm>
            <a:off x="4572000" y="457200"/>
            <a:ext cx="3886200" cy="31432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676274" y="1145286"/>
            <a:ext cx="3383280" cy="246888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Freeform 7"/>
          <p:cNvSpPr/>
          <p:nvPr/>
        </p:nvSpPr>
        <p:spPr>
          <a:xfrm>
            <a:off x="1807390" y="4611032"/>
            <a:ext cx="7338991" cy="533997"/>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9" name="Freeform 8"/>
          <p:cNvSpPr/>
          <p:nvPr/>
        </p:nvSpPr>
        <p:spPr>
          <a:xfrm>
            <a:off x="0" y="4093369"/>
            <a:ext cx="7239000" cy="1050131"/>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3" name="Picture Placeholder 2"/>
          <p:cNvSpPr>
            <a:spLocks noGrp="1"/>
          </p:cNvSpPr>
          <p:nvPr>
            <p:ph type="pic" idx="1"/>
          </p:nvPr>
        </p:nvSpPr>
        <p:spPr>
          <a:xfrm>
            <a:off x="4572000" y="457201"/>
            <a:ext cx="3886200" cy="314324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10" name="Freeform 9"/>
          <p:cNvSpPr/>
          <p:nvPr/>
        </p:nvSpPr>
        <p:spPr>
          <a:xfrm>
            <a:off x="-196" y="4059253"/>
            <a:ext cx="7605568" cy="695933"/>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680725" y="4587381"/>
            <a:ext cx="7465656" cy="556120"/>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52983DA4-3B24-449B-95CA-514EB7E30A99}" type="datetime4">
              <a:rPr lang="en-US" smtClean="0"/>
              <a:pPr/>
              <a:t>January 29, 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72EBF8-7CF5-44B7-B2BF-E22DE4D0703D}" type="slidenum">
              <a:rPr lang="en-US" smtClean="0"/>
              <a:pPr/>
              <a:t>‹#›</a:t>
            </a:fld>
            <a:endParaRPr lang="en-US" dirty="0"/>
          </a:p>
        </p:txBody>
      </p:sp>
      <p:sp>
        <p:nvSpPr>
          <p:cNvPr id="14" name="Title 1"/>
          <p:cNvSpPr>
            <a:spLocks noGrp="1"/>
          </p:cNvSpPr>
          <p:nvPr>
            <p:ph type="title"/>
          </p:nvPr>
        </p:nvSpPr>
        <p:spPr>
          <a:xfrm>
            <a:off x="676656" y="457200"/>
            <a:ext cx="3383280" cy="6858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676657" y="1143000"/>
            <a:ext cx="3381375" cy="2471738"/>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51435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05979"/>
            <a:ext cx="7772400" cy="85725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200151"/>
            <a:ext cx="7772400" cy="3394472"/>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00800" y="4812507"/>
            <a:ext cx="1981200" cy="273844"/>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942120D2-3948-4F8F-BE5D-E7E7D97880B2}" type="datetime4">
              <a:rPr lang="en-US" smtClean="0"/>
              <a:pPr/>
              <a:t>January 29, 2020</a:t>
            </a:fld>
            <a:endParaRPr lang="en-US" dirty="0"/>
          </a:p>
        </p:txBody>
      </p:sp>
      <p:sp>
        <p:nvSpPr>
          <p:cNvPr id="5" name="Footer Placeholder 4"/>
          <p:cNvSpPr>
            <a:spLocks noGrp="1"/>
          </p:cNvSpPr>
          <p:nvPr>
            <p:ph type="ftr" sz="quarter" idx="3"/>
          </p:nvPr>
        </p:nvSpPr>
        <p:spPr>
          <a:xfrm>
            <a:off x="228600" y="4812507"/>
            <a:ext cx="2895600" cy="273844"/>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n-US" dirty="0"/>
          </a:p>
        </p:txBody>
      </p:sp>
      <p:sp>
        <p:nvSpPr>
          <p:cNvPr id="6" name="Slide Number Placeholder 5"/>
          <p:cNvSpPr>
            <a:spLocks noGrp="1"/>
          </p:cNvSpPr>
          <p:nvPr>
            <p:ph type="sldNum" sz="quarter" idx="4"/>
          </p:nvPr>
        </p:nvSpPr>
        <p:spPr>
          <a:xfrm>
            <a:off x="8458200" y="4812507"/>
            <a:ext cx="457200" cy="273844"/>
          </a:xfrm>
          <a:prstGeom prst="rect">
            <a:avLst/>
          </a:prstGeom>
        </p:spPr>
        <p:txBody>
          <a:bodyPr vert="horz" lIns="0" tIns="45720" rIns="0" bIns="0" rtlCol="0" anchor="b" anchorCtr="0"/>
          <a:lstStyle>
            <a:lvl1pPr algn="r">
              <a:defRPr sz="1100" b="1" baseline="0">
                <a:solidFill>
                  <a:srgbClr val="4D4D4D"/>
                </a:solidFill>
              </a:defRPr>
            </a:lvl1pPr>
          </a:lstStyle>
          <a:p>
            <a:fld id="{1D72EBF8-7CF5-44B7-B2BF-E22DE4D0703D}"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03101" y="1257300"/>
            <a:ext cx="5355099" cy="1143000"/>
          </a:xfrm>
        </p:spPr>
        <p:txBody>
          <a:bodyPr>
            <a:normAutofit fontScale="90000"/>
          </a:bodyPr>
          <a:lstStyle/>
          <a:p>
            <a:r>
              <a:rPr lang="en-US" dirty="0"/>
              <a:t>John 3:16</a:t>
            </a:r>
            <a:br>
              <a:rPr lang="en-US" dirty="0"/>
            </a:br>
            <a:r>
              <a:rPr lang="en-US" dirty="0"/>
              <a:t>good news</a:t>
            </a:r>
            <a:r>
              <a:rPr lang="mr-IN" dirty="0"/>
              <a:t>…</a:t>
            </a:r>
            <a:r>
              <a:rPr lang="en-US" dirty="0"/>
              <a:t>made simple!</a:t>
            </a:r>
          </a:p>
        </p:txBody>
      </p:sp>
      <p:sp>
        <p:nvSpPr>
          <p:cNvPr id="3" name="Subtitle 2"/>
          <p:cNvSpPr>
            <a:spLocks noGrp="1"/>
          </p:cNvSpPr>
          <p:nvPr>
            <p:ph type="subTitle" idx="1"/>
          </p:nvPr>
        </p:nvSpPr>
        <p:spPr>
          <a:xfrm>
            <a:off x="3103101" y="2402681"/>
            <a:ext cx="5355099" cy="1369219"/>
          </a:xfrm>
        </p:spPr>
        <p:txBody>
          <a:bodyPr>
            <a:normAutofit fontScale="85000" lnSpcReduction="20000"/>
          </a:bodyPr>
          <a:lstStyle/>
          <a:p>
            <a:endParaRPr lang="en-US" dirty="0"/>
          </a:p>
          <a:p>
            <a:endParaRPr lang="en-US" dirty="0"/>
          </a:p>
          <a:p>
            <a:r>
              <a:rPr lang="en-US" sz="2800" dirty="0"/>
              <a:t>Lesson </a:t>
            </a:r>
            <a:r>
              <a:rPr lang="en-US" sz="2800" dirty="0" smtClean="0"/>
              <a:t>1:</a:t>
            </a:r>
            <a:endParaRPr lang="en-US" sz="2800" dirty="0"/>
          </a:p>
          <a:p>
            <a:r>
              <a:rPr lang="en-US" sz="2800" dirty="0" smtClean="0"/>
              <a:t>Why Share Our Faith</a:t>
            </a:r>
            <a:endParaRPr lang="en-US" sz="2800" dirty="0"/>
          </a:p>
          <a:p>
            <a:endParaRPr lang="en-US" dirty="0"/>
          </a:p>
        </p:txBody>
      </p:sp>
    </p:spTree>
    <p:extLst>
      <p:ext uri="{BB962C8B-B14F-4D97-AF65-F5344CB8AC3E}">
        <p14:creationId xmlns:p14="http://schemas.microsoft.com/office/powerpoint/2010/main" val="19545441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GOOD NEWS FOR </a:t>
            </a:r>
            <a:r>
              <a:rPr lang="en-US" b="1" dirty="0"/>
              <a:t>TODAY</a:t>
            </a:r>
            <a:r>
              <a:rPr lang="en-US" dirty="0"/>
              <a:t> </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3374859"/>
              </p:ext>
            </p:extLst>
          </p:nvPr>
        </p:nvGraphicFramePr>
        <p:xfrm>
          <a:off x="685800" y="1200151"/>
          <a:ext cx="7905878" cy="2800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91508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4">
                                            <p:graphicEl>
                                              <a:dgm id="{F21CB374-1272-9D45-B982-AFBD5B7C3609}"/>
                                            </p:graphicEl>
                                          </p:spTgt>
                                        </p:tgtEl>
                                        <p:attrNameLst>
                                          <p:attrName>style.visibility</p:attrName>
                                        </p:attrNameLst>
                                      </p:cBhvr>
                                      <p:to>
                                        <p:strVal val="visible"/>
                                      </p:to>
                                    </p:set>
                                    <p:anim calcmode="lin" valueType="num">
                                      <p:cBhvr additive="base">
                                        <p:cTn id="7" dur="500" fill="hold"/>
                                        <p:tgtEl>
                                          <p:spTgt spid="4">
                                            <p:graphicEl>
                                              <a:dgm id="{F21CB374-1272-9D45-B982-AFBD5B7C3609}"/>
                                            </p:graphic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graphicEl>
                                              <a:dgm id="{F21CB374-1272-9D45-B982-AFBD5B7C3609}"/>
                                            </p:graphic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4">
                                            <p:graphicEl>
                                              <a:dgm id="{D90E04C1-146C-4641-8401-2B4B712EABFC}"/>
                                            </p:graphicEl>
                                          </p:spTgt>
                                        </p:tgtEl>
                                        <p:attrNameLst>
                                          <p:attrName>style.visibility</p:attrName>
                                        </p:attrNameLst>
                                      </p:cBhvr>
                                      <p:to>
                                        <p:strVal val="visible"/>
                                      </p:to>
                                    </p:set>
                                    <p:anim calcmode="lin" valueType="num">
                                      <p:cBhvr additive="base">
                                        <p:cTn id="13" dur="500" fill="hold"/>
                                        <p:tgtEl>
                                          <p:spTgt spid="4">
                                            <p:graphicEl>
                                              <a:dgm id="{D90E04C1-146C-4641-8401-2B4B712EABFC}"/>
                                            </p:graphic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
                                            <p:graphicEl>
                                              <a:dgm id="{D90E04C1-146C-4641-8401-2B4B712EABFC}"/>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GOOD </a:t>
            </a:r>
            <a:r>
              <a:rPr lang="en-US" dirty="0"/>
              <a:t>NEWS </a:t>
            </a:r>
            <a:r>
              <a:rPr lang="en-US" b="1" dirty="0"/>
              <a:t>FOREVER</a:t>
            </a:r>
            <a:r>
              <a:rPr lang="en-US" dirty="0"/>
              <a:t> </a:t>
            </a:r>
            <a:br>
              <a:rPr lang="en-US" dirty="0"/>
            </a:br>
            <a:endParaRPr lang="en-US" dirty="0"/>
          </a:p>
        </p:txBody>
      </p:sp>
      <p:sp>
        <p:nvSpPr>
          <p:cNvPr id="3" name="Content Placeholder 2"/>
          <p:cNvSpPr>
            <a:spLocks noGrp="1"/>
          </p:cNvSpPr>
          <p:nvPr>
            <p:ph idx="1"/>
          </p:nvPr>
        </p:nvSpPr>
        <p:spPr>
          <a:xfrm>
            <a:off x="522971" y="1063229"/>
            <a:ext cx="8111397" cy="2937272"/>
          </a:xfrm>
        </p:spPr>
        <p:txBody>
          <a:bodyPr>
            <a:normAutofit lnSpcReduction="10000"/>
          </a:bodyPr>
          <a:lstStyle/>
          <a:p>
            <a:pPr marL="68580" indent="0">
              <a:buNone/>
            </a:pPr>
            <a:r>
              <a:rPr lang="en-US" sz="2300" i="1" dirty="0"/>
              <a:t>Salvation is found in no one else, for there is no other name under heaven given to men by which we must be saved. </a:t>
            </a:r>
            <a:r>
              <a:rPr lang="en-US" sz="2300" i="1" dirty="0" smtClean="0"/>
              <a:t>           </a:t>
            </a:r>
            <a:r>
              <a:rPr lang="en-US" dirty="0" smtClean="0"/>
              <a:t>Acts </a:t>
            </a:r>
            <a:r>
              <a:rPr lang="en-US" dirty="0"/>
              <a:t>4:</a:t>
            </a:r>
            <a:r>
              <a:rPr lang="en-US" dirty="0" smtClean="0"/>
              <a:t>12</a:t>
            </a:r>
          </a:p>
          <a:p>
            <a:pPr marL="68580" indent="0">
              <a:buNone/>
            </a:pPr>
            <a:r>
              <a:rPr lang="en-US" sz="1600" dirty="0" smtClean="0"/>
              <a:t> </a:t>
            </a:r>
            <a:endParaRPr lang="en-US" sz="1600" dirty="0"/>
          </a:p>
          <a:p>
            <a:pPr marL="68580" indent="0">
              <a:buNone/>
            </a:pPr>
            <a:r>
              <a:rPr lang="en-US" sz="2300" i="1" dirty="0"/>
              <a:t>And I heard a loud voice from the throne saying, “Look! God’s dwelling place is now among the people, and he will dwell with them. They will be his people, and God himself will be with them and be their God. ‘He will wipe every tear from their eyes. There will be no more death’ or mourning or crying or pain, for the old order of things has passed </a:t>
            </a:r>
            <a:r>
              <a:rPr lang="en-US" sz="2300" i="1" dirty="0" smtClean="0"/>
              <a:t>away</a:t>
            </a:r>
            <a:r>
              <a:rPr lang="en-US" sz="2300" i="1" dirty="0"/>
              <a:t>.” </a:t>
            </a:r>
            <a:r>
              <a:rPr lang="en-US" sz="2300" i="1" dirty="0" smtClean="0"/>
              <a:t> </a:t>
            </a:r>
            <a:r>
              <a:rPr lang="en-US" dirty="0" smtClean="0"/>
              <a:t>Rev</a:t>
            </a:r>
            <a:r>
              <a:rPr lang="en-US" dirty="0"/>
              <a:t>. 21:3-4 </a:t>
            </a:r>
          </a:p>
          <a:p>
            <a:endParaRPr lang="en-US" dirty="0"/>
          </a:p>
        </p:txBody>
      </p:sp>
    </p:spTree>
    <p:extLst>
      <p:ext uri="{BB962C8B-B14F-4D97-AF65-F5344CB8AC3E}">
        <p14:creationId xmlns:p14="http://schemas.microsoft.com/office/powerpoint/2010/main" val="29582569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GOOD NEWS </a:t>
            </a:r>
            <a:r>
              <a:rPr lang="en-US" b="1" dirty="0"/>
              <a:t>FOREVER</a:t>
            </a:r>
            <a:r>
              <a:rPr lang="en-US" dirty="0"/>
              <a:t> </a:t>
            </a:r>
            <a:br>
              <a:rPr lang="en-US" dirty="0"/>
            </a:b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33071700"/>
              </p:ext>
            </p:extLst>
          </p:nvPr>
        </p:nvGraphicFramePr>
        <p:xfrm>
          <a:off x="685800" y="1200151"/>
          <a:ext cx="7772400" cy="2800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74558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5">
                                            <p:graphicEl>
                                              <a:dgm id="{2BA51EBB-1581-2B46-AF9F-2388CCC5C369}"/>
                                            </p:graphicEl>
                                          </p:spTgt>
                                        </p:tgtEl>
                                        <p:attrNameLst>
                                          <p:attrName>style.visibility</p:attrName>
                                        </p:attrNameLst>
                                      </p:cBhvr>
                                      <p:to>
                                        <p:strVal val="visible"/>
                                      </p:to>
                                    </p:set>
                                    <p:anim calcmode="lin" valueType="num">
                                      <p:cBhvr additive="base">
                                        <p:cTn id="7" dur="500" fill="hold"/>
                                        <p:tgtEl>
                                          <p:spTgt spid="5">
                                            <p:graphicEl>
                                              <a:dgm id="{2BA51EBB-1581-2B46-AF9F-2388CCC5C369}"/>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2BA51EBB-1581-2B46-AF9F-2388CCC5C369}"/>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graphicEl>
                                              <a:dgm id="{FB869F82-FFF3-3548-8BEB-6263825EAD58}"/>
                                            </p:graphicEl>
                                          </p:spTgt>
                                        </p:tgtEl>
                                        <p:attrNameLst>
                                          <p:attrName>style.visibility</p:attrName>
                                        </p:attrNameLst>
                                      </p:cBhvr>
                                      <p:to>
                                        <p:strVal val="visible"/>
                                      </p:to>
                                    </p:set>
                                    <p:anim calcmode="lin" valueType="num">
                                      <p:cBhvr additive="base">
                                        <p:cTn id="11" dur="500" fill="hold"/>
                                        <p:tgtEl>
                                          <p:spTgt spid="5">
                                            <p:graphicEl>
                                              <a:dgm id="{FB869F82-FFF3-3548-8BEB-6263825EAD58}"/>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graphicEl>
                                              <a:dgm id="{FB869F82-FFF3-3548-8BEB-6263825EAD58}"/>
                                            </p:graphic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graphicEl>
                                              <a:dgm id="{231413FA-3329-5947-AD68-9FE504B05642}"/>
                                            </p:graphicEl>
                                          </p:spTgt>
                                        </p:tgtEl>
                                        <p:attrNameLst>
                                          <p:attrName>style.visibility</p:attrName>
                                        </p:attrNameLst>
                                      </p:cBhvr>
                                      <p:to>
                                        <p:strVal val="visible"/>
                                      </p:to>
                                    </p:set>
                                    <p:anim calcmode="lin" valueType="num">
                                      <p:cBhvr additive="base">
                                        <p:cTn id="17" dur="500" fill="hold"/>
                                        <p:tgtEl>
                                          <p:spTgt spid="5">
                                            <p:graphicEl>
                                              <a:dgm id="{231413FA-3329-5947-AD68-9FE504B05642}"/>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graphicEl>
                                              <a:dgm id="{231413FA-3329-5947-AD68-9FE504B05642}"/>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graphicEl>
                                              <a:dgm id="{B3CCDD72-B2A7-0E45-B388-7499F1582CE7}"/>
                                            </p:graphicEl>
                                          </p:spTgt>
                                        </p:tgtEl>
                                        <p:attrNameLst>
                                          <p:attrName>style.visibility</p:attrName>
                                        </p:attrNameLst>
                                      </p:cBhvr>
                                      <p:to>
                                        <p:strVal val="visible"/>
                                      </p:to>
                                    </p:set>
                                    <p:anim calcmode="lin" valueType="num">
                                      <p:cBhvr additive="base">
                                        <p:cTn id="23" dur="500" fill="hold"/>
                                        <p:tgtEl>
                                          <p:spTgt spid="5">
                                            <p:graphicEl>
                                              <a:dgm id="{B3CCDD72-B2A7-0E45-B388-7499F1582CE7}"/>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graphicEl>
                                              <a:dgm id="{B3CCDD72-B2A7-0E45-B388-7499F1582CE7}"/>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GOD'S </a:t>
            </a:r>
            <a:r>
              <a:rPr lang="en-US" dirty="0"/>
              <a:t>PROVISION </a:t>
            </a:r>
            <a:br>
              <a:rPr lang="en-US" dirty="0"/>
            </a:br>
            <a:endParaRPr lang="en-US" dirty="0"/>
          </a:p>
        </p:txBody>
      </p:sp>
      <p:sp>
        <p:nvSpPr>
          <p:cNvPr id="3" name="Content Placeholder 2"/>
          <p:cNvSpPr>
            <a:spLocks noGrp="1"/>
          </p:cNvSpPr>
          <p:nvPr>
            <p:ph idx="1"/>
          </p:nvPr>
        </p:nvSpPr>
        <p:spPr>
          <a:xfrm>
            <a:off x="685800" y="1200151"/>
            <a:ext cx="7772400" cy="1403612"/>
          </a:xfrm>
        </p:spPr>
        <p:txBody>
          <a:bodyPr/>
          <a:lstStyle/>
          <a:p>
            <a:pPr marL="68580" indent="0">
              <a:buNone/>
            </a:pPr>
            <a:r>
              <a:rPr lang="en-US" sz="2400" i="1" dirty="0"/>
              <a:t>But you will receive power when the Holy Spirit comes on you; and you will be my witnesses in Jerusalem, and in all Judea and Samaria, and to the ends of the earth. </a:t>
            </a:r>
            <a:r>
              <a:rPr lang="en-US" sz="2400" i="1" dirty="0" smtClean="0"/>
              <a:t>                         </a:t>
            </a:r>
            <a:r>
              <a:rPr lang="en-US" dirty="0" smtClean="0"/>
              <a:t>Acts </a:t>
            </a:r>
            <a:r>
              <a:rPr lang="en-US" dirty="0"/>
              <a:t>1:8 </a:t>
            </a:r>
          </a:p>
          <a:p>
            <a:pPr marL="68580" indent="0">
              <a:buNone/>
            </a:pPr>
            <a:endParaRPr lang="en-US" dirty="0" smtClean="0"/>
          </a:p>
        </p:txBody>
      </p:sp>
      <p:graphicFrame>
        <p:nvGraphicFramePr>
          <p:cNvPr id="5" name="Diagram 4"/>
          <p:cNvGraphicFramePr/>
          <p:nvPr>
            <p:extLst>
              <p:ext uri="{D42A27DB-BD31-4B8C-83A1-F6EECF244321}">
                <p14:modId xmlns:p14="http://schemas.microsoft.com/office/powerpoint/2010/main" val="948870179"/>
              </p:ext>
            </p:extLst>
          </p:nvPr>
        </p:nvGraphicFramePr>
        <p:xfrm>
          <a:off x="1174017" y="2198259"/>
          <a:ext cx="7252163" cy="26144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14966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2"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6" presetClass="emph" presetSubtype="0" repeatCount="4000" fill="hold" grpId="1" nodeType="afterEffect">
                                  <p:stCondLst>
                                    <p:cond delay="2000"/>
                                  </p:stCondLst>
                                  <p:childTnLst>
                                    <p:animEffect transition="out" filter="fade">
                                      <p:cBhvr>
                                        <p:cTn id="13" dur="1000" tmFilter="0, 0; .2, .5; .8, .5; 1, 0"/>
                                        <p:tgtEl>
                                          <p:spTgt spid="5"/>
                                        </p:tgtEl>
                                      </p:cBhvr>
                                    </p:animEffect>
                                    <p:animScale>
                                      <p:cBhvr>
                                        <p:cTn id="14" dur="500" autoRev="1" fill="hold"/>
                                        <p:tgtEl>
                                          <p:spTgt spid="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1">
        <p:bldAsOne/>
      </p:bldGraphic>
      <p:bldGraphic spid="5" grpId="2">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GOD'S PROVISION </a:t>
            </a:r>
            <a:br>
              <a:rPr lang="en-US" dirty="0"/>
            </a:br>
            <a:endParaRPr lang="en-US" dirty="0"/>
          </a:p>
        </p:txBody>
      </p:sp>
      <p:sp>
        <p:nvSpPr>
          <p:cNvPr id="3" name="Content Placeholder 2"/>
          <p:cNvSpPr>
            <a:spLocks noGrp="1"/>
          </p:cNvSpPr>
          <p:nvPr>
            <p:ph idx="1"/>
          </p:nvPr>
        </p:nvSpPr>
        <p:spPr/>
        <p:txBody>
          <a:bodyPr>
            <a:normAutofit/>
          </a:bodyPr>
          <a:lstStyle/>
          <a:p>
            <a:pPr marL="68580" indent="0">
              <a:buNone/>
            </a:pPr>
            <a:r>
              <a:rPr lang="en-US" sz="2400" i="1" dirty="0"/>
              <a:t>But the Counselor, the Holy Spirit, whom the Father will send in my name, will teach you all things and will remind you of everything I </a:t>
            </a:r>
            <a:r>
              <a:rPr lang="en-US" sz="2400" i="1" dirty="0" smtClean="0"/>
              <a:t>have </a:t>
            </a:r>
            <a:r>
              <a:rPr lang="en-US" sz="2400" i="1" dirty="0"/>
              <a:t>said to you. </a:t>
            </a:r>
            <a:r>
              <a:rPr lang="en-US" sz="2400" i="1" dirty="0" smtClean="0"/>
              <a:t>					</a:t>
            </a:r>
            <a:r>
              <a:rPr lang="en-US" dirty="0" smtClean="0"/>
              <a:t>John </a:t>
            </a:r>
            <a:r>
              <a:rPr lang="en-US" dirty="0"/>
              <a:t>14:26 </a:t>
            </a:r>
          </a:p>
          <a:p>
            <a:pPr marL="68580" indent="0">
              <a:buNone/>
            </a:pPr>
            <a:endParaRPr lang="en-US" dirty="0" smtClean="0"/>
          </a:p>
          <a:p>
            <a:pPr marL="68580" indent="0">
              <a:buNone/>
            </a:pPr>
            <a:r>
              <a:rPr lang="en-US" sz="2400" i="1" dirty="0" smtClean="0"/>
              <a:t>When </a:t>
            </a:r>
            <a:r>
              <a:rPr lang="en-US" sz="2400" i="1" dirty="0"/>
              <a:t>he [Holy Spirit] comes, he </a:t>
            </a:r>
            <a:r>
              <a:rPr lang="en-US" sz="2400" i="1" dirty="0" smtClean="0"/>
              <a:t>will convict </a:t>
            </a:r>
            <a:r>
              <a:rPr lang="en-US" sz="2400" i="1" dirty="0"/>
              <a:t>the world of guilt in regard to sin and righteousness and judgment.  </a:t>
            </a:r>
            <a:r>
              <a:rPr lang="en-US" sz="2400" i="1" dirty="0" smtClean="0"/>
              <a:t>        	</a:t>
            </a:r>
            <a:r>
              <a:rPr lang="en-US" dirty="0" smtClean="0"/>
              <a:t>John </a:t>
            </a:r>
            <a:r>
              <a:rPr lang="en-US" dirty="0"/>
              <a:t>16:8 </a:t>
            </a:r>
          </a:p>
          <a:p>
            <a:pPr marL="68580" indent="0">
              <a:buNone/>
            </a:pPr>
            <a:endParaRPr lang="en-US" dirty="0"/>
          </a:p>
          <a:p>
            <a:endParaRPr lang="en-US" dirty="0"/>
          </a:p>
        </p:txBody>
      </p:sp>
    </p:spTree>
    <p:extLst>
      <p:ext uri="{BB962C8B-B14F-4D97-AF65-F5344CB8AC3E}">
        <p14:creationId xmlns:p14="http://schemas.microsoft.com/office/powerpoint/2010/main" val="14509680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GOD'S PROVISION </a:t>
            </a:r>
            <a:br>
              <a:rPr lang="en-US" dirty="0"/>
            </a:br>
            <a:endParaRPr lang="en-US" dirty="0"/>
          </a:p>
        </p:txBody>
      </p:sp>
      <p:sp>
        <p:nvSpPr>
          <p:cNvPr id="3" name="Content Placeholder 2"/>
          <p:cNvSpPr>
            <a:spLocks noGrp="1"/>
          </p:cNvSpPr>
          <p:nvPr>
            <p:ph idx="1"/>
          </p:nvPr>
        </p:nvSpPr>
        <p:spPr>
          <a:xfrm>
            <a:off x="685800" y="951869"/>
            <a:ext cx="7772400" cy="496564"/>
          </a:xfrm>
        </p:spPr>
        <p:txBody>
          <a:bodyPr>
            <a:normAutofit/>
          </a:bodyPr>
          <a:lstStyle/>
          <a:p>
            <a:pPr marL="68580" indent="0">
              <a:buNone/>
            </a:pPr>
            <a:r>
              <a:rPr lang="en-US" sz="2400" dirty="0" smtClean="0"/>
              <a:t>The Holy Spirit</a:t>
            </a:r>
            <a:r>
              <a:rPr lang="mr-IN" sz="2400" dirty="0" smtClean="0"/>
              <a:t>…</a:t>
            </a:r>
            <a:endParaRPr lang="en-US" sz="2400" dirty="0"/>
          </a:p>
        </p:txBody>
      </p:sp>
      <p:graphicFrame>
        <p:nvGraphicFramePr>
          <p:cNvPr id="5" name="Diagram 4"/>
          <p:cNvGraphicFramePr/>
          <p:nvPr>
            <p:extLst>
              <p:ext uri="{D42A27DB-BD31-4B8C-83A1-F6EECF244321}">
                <p14:modId xmlns:p14="http://schemas.microsoft.com/office/powerpoint/2010/main" val="758078301"/>
              </p:ext>
            </p:extLst>
          </p:nvPr>
        </p:nvGraphicFramePr>
        <p:xfrm>
          <a:off x="426916" y="501545"/>
          <a:ext cx="8031284" cy="35816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41185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1" nodeType="clickEffect">
                                  <p:stCondLst>
                                    <p:cond delay="0"/>
                                  </p:stCondLst>
                                  <p:childTnLst>
                                    <p:set>
                                      <p:cBhvr>
                                        <p:cTn id="6" dur="1" fill="hold">
                                          <p:stCondLst>
                                            <p:cond delay="0"/>
                                          </p:stCondLst>
                                        </p:cTn>
                                        <p:tgtEl>
                                          <p:spTgt spid="5">
                                            <p:graphicEl>
                                              <a:dgm id="{C29899C1-85E8-AA40-A8AF-D1A9E8813B60}"/>
                                            </p:graphicEl>
                                          </p:spTgt>
                                        </p:tgtEl>
                                        <p:attrNameLst>
                                          <p:attrName>style.visibility</p:attrName>
                                        </p:attrNameLst>
                                      </p:cBhvr>
                                      <p:to>
                                        <p:strVal val="visible"/>
                                      </p:to>
                                    </p:set>
                                    <p:animEffect transition="in" filter="dissolve">
                                      <p:cBhvr>
                                        <p:cTn id="7" dur="500"/>
                                        <p:tgtEl>
                                          <p:spTgt spid="5">
                                            <p:graphicEl>
                                              <a:dgm id="{C29899C1-85E8-AA40-A8AF-D1A9E8813B60}"/>
                                            </p:graphicEl>
                                          </p:spTgt>
                                        </p:tgtEl>
                                      </p:cBhvr>
                                    </p:animEffect>
                                  </p:childTnLst>
                                </p:cTn>
                              </p:par>
                              <p:par>
                                <p:cTn id="8" presetID="9" presetClass="entr" presetSubtype="0" fill="hold" grpId="1" nodeType="withEffect">
                                  <p:stCondLst>
                                    <p:cond delay="0"/>
                                  </p:stCondLst>
                                  <p:childTnLst>
                                    <p:set>
                                      <p:cBhvr>
                                        <p:cTn id="9" dur="1" fill="hold">
                                          <p:stCondLst>
                                            <p:cond delay="0"/>
                                          </p:stCondLst>
                                        </p:cTn>
                                        <p:tgtEl>
                                          <p:spTgt spid="5">
                                            <p:graphicEl>
                                              <a:dgm id="{A9E2FF44-A09A-3E49-92B4-59ABEB8B3E96}"/>
                                            </p:graphicEl>
                                          </p:spTgt>
                                        </p:tgtEl>
                                        <p:attrNameLst>
                                          <p:attrName>style.visibility</p:attrName>
                                        </p:attrNameLst>
                                      </p:cBhvr>
                                      <p:to>
                                        <p:strVal val="visible"/>
                                      </p:to>
                                    </p:set>
                                    <p:animEffect transition="in" filter="dissolve">
                                      <p:cBhvr>
                                        <p:cTn id="10" dur="500"/>
                                        <p:tgtEl>
                                          <p:spTgt spid="5">
                                            <p:graphicEl>
                                              <a:dgm id="{A9E2FF44-A09A-3E49-92B4-59ABEB8B3E96}"/>
                                            </p:graphicEl>
                                          </p:spTgt>
                                        </p:tgtEl>
                                      </p:cBhvr>
                                    </p:animEffect>
                                  </p:childTnLst>
                                </p:cTn>
                              </p:par>
                              <p:par>
                                <p:cTn id="11" presetID="9" presetClass="entr" presetSubtype="0" fill="hold" grpId="1" nodeType="withEffect">
                                  <p:stCondLst>
                                    <p:cond delay="0"/>
                                  </p:stCondLst>
                                  <p:childTnLst>
                                    <p:set>
                                      <p:cBhvr>
                                        <p:cTn id="12" dur="1" fill="hold">
                                          <p:stCondLst>
                                            <p:cond delay="0"/>
                                          </p:stCondLst>
                                        </p:cTn>
                                        <p:tgtEl>
                                          <p:spTgt spid="5">
                                            <p:graphicEl>
                                              <a:dgm id="{78BE8572-59CC-8248-8928-603989A0B1F8}"/>
                                            </p:graphicEl>
                                          </p:spTgt>
                                        </p:tgtEl>
                                        <p:attrNameLst>
                                          <p:attrName>style.visibility</p:attrName>
                                        </p:attrNameLst>
                                      </p:cBhvr>
                                      <p:to>
                                        <p:strVal val="visible"/>
                                      </p:to>
                                    </p:set>
                                    <p:animEffect transition="in" filter="dissolve">
                                      <p:cBhvr>
                                        <p:cTn id="13" dur="500"/>
                                        <p:tgtEl>
                                          <p:spTgt spid="5">
                                            <p:graphicEl>
                                              <a:dgm id="{78BE8572-59CC-8248-8928-603989A0B1F8}"/>
                                            </p:graphic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1" nodeType="clickEffect">
                                  <p:stCondLst>
                                    <p:cond delay="0"/>
                                  </p:stCondLst>
                                  <p:childTnLst>
                                    <p:set>
                                      <p:cBhvr>
                                        <p:cTn id="17" dur="1" fill="hold">
                                          <p:stCondLst>
                                            <p:cond delay="0"/>
                                          </p:stCondLst>
                                        </p:cTn>
                                        <p:tgtEl>
                                          <p:spTgt spid="5">
                                            <p:graphicEl>
                                              <a:dgm id="{38F47358-8FE1-394F-AC36-79ABC139D138}"/>
                                            </p:graphicEl>
                                          </p:spTgt>
                                        </p:tgtEl>
                                        <p:attrNameLst>
                                          <p:attrName>style.visibility</p:attrName>
                                        </p:attrNameLst>
                                      </p:cBhvr>
                                      <p:to>
                                        <p:strVal val="visible"/>
                                      </p:to>
                                    </p:set>
                                    <p:animEffect transition="in" filter="dissolve">
                                      <p:cBhvr>
                                        <p:cTn id="18" dur="500"/>
                                        <p:tgtEl>
                                          <p:spTgt spid="5">
                                            <p:graphicEl>
                                              <a:dgm id="{38F47358-8FE1-394F-AC36-79ABC139D138}"/>
                                            </p:graphicEl>
                                          </p:spTgt>
                                        </p:tgtEl>
                                      </p:cBhvr>
                                    </p:animEffect>
                                  </p:childTnLst>
                                </p:cTn>
                              </p:par>
                              <p:par>
                                <p:cTn id="19" presetID="9" presetClass="entr" presetSubtype="0" fill="hold" grpId="1" nodeType="withEffect">
                                  <p:stCondLst>
                                    <p:cond delay="0"/>
                                  </p:stCondLst>
                                  <p:childTnLst>
                                    <p:set>
                                      <p:cBhvr>
                                        <p:cTn id="20" dur="1" fill="hold">
                                          <p:stCondLst>
                                            <p:cond delay="0"/>
                                          </p:stCondLst>
                                        </p:cTn>
                                        <p:tgtEl>
                                          <p:spTgt spid="5">
                                            <p:graphicEl>
                                              <a:dgm id="{7AEB002A-36C0-9944-AA42-2928F4D94A05}"/>
                                            </p:graphicEl>
                                          </p:spTgt>
                                        </p:tgtEl>
                                        <p:attrNameLst>
                                          <p:attrName>style.visibility</p:attrName>
                                        </p:attrNameLst>
                                      </p:cBhvr>
                                      <p:to>
                                        <p:strVal val="visible"/>
                                      </p:to>
                                    </p:set>
                                    <p:animEffect transition="in" filter="dissolve">
                                      <p:cBhvr>
                                        <p:cTn id="21" dur="500"/>
                                        <p:tgtEl>
                                          <p:spTgt spid="5">
                                            <p:graphicEl>
                                              <a:dgm id="{7AEB002A-36C0-9944-AA42-2928F4D94A05}"/>
                                            </p:graphicEl>
                                          </p:spTgt>
                                        </p:tgtEl>
                                      </p:cBhvr>
                                    </p:animEffect>
                                  </p:childTnLst>
                                </p:cTn>
                              </p:par>
                              <p:par>
                                <p:cTn id="22" presetID="9" presetClass="entr" presetSubtype="0" fill="hold" grpId="1" nodeType="withEffect">
                                  <p:stCondLst>
                                    <p:cond delay="0"/>
                                  </p:stCondLst>
                                  <p:childTnLst>
                                    <p:set>
                                      <p:cBhvr>
                                        <p:cTn id="23" dur="1" fill="hold">
                                          <p:stCondLst>
                                            <p:cond delay="0"/>
                                          </p:stCondLst>
                                        </p:cTn>
                                        <p:tgtEl>
                                          <p:spTgt spid="5">
                                            <p:graphicEl>
                                              <a:dgm id="{DA98611A-D69D-314F-996C-D9B3B2DC4007}"/>
                                            </p:graphicEl>
                                          </p:spTgt>
                                        </p:tgtEl>
                                        <p:attrNameLst>
                                          <p:attrName>style.visibility</p:attrName>
                                        </p:attrNameLst>
                                      </p:cBhvr>
                                      <p:to>
                                        <p:strVal val="visible"/>
                                      </p:to>
                                    </p:set>
                                    <p:animEffect transition="in" filter="dissolve">
                                      <p:cBhvr>
                                        <p:cTn id="24" dur="500"/>
                                        <p:tgtEl>
                                          <p:spTgt spid="5">
                                            <p:graphicEl>
                                              <a:dgm id="{DA98611A-D69D-314F-996C-D9B3B2DC4007}"/>
                                            </p:graphicEl>
                                          </p:spTgt>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1" nodeType="clickEffect">
                                  <p:stCondLst>
                                    <p:cond delay="0"/>
                                  </p:stCondLst>
                                  <p:childTnLst>
                                    <p:set>
                                      <p:cBhvr>
                                        <p:cTn id="28" dur="1" fill="hold">
                                          <p:stCondLst>
                                            <p:cond delay="0"/>
                                          </p:stCondLst>
                                        </p:cTn>
                                        <p:tgtEl>
                                          <p:spTgt spid="5">
                                            <p:graphicEl>
                                              <a:dgm id="{411D5C60-8355-CC41-8FF1-09A2F75B8712}"/>
                                            </p:graphicEl>
                                          </p:spTgt>
                                        </p:tgtEl>
                                        <p:attrNameLst>
                                          <p:attrName>style.visibility</p:attrName>
                                        </p:attrNameLst>
                                      </p:cBhvr>
                                      <p:to>
                                        <p:strVal val="visible"/>
                                      </p:to>
                                    </p:set>
                                    <p:animEffect transition="in" filter="dissolve">
                                      <p:cBhvr>
                                        <p:cTn id="29" dur="500"/>
                                        <p:tgtEl>
                                          <p:spTgt spid="5">
                                            <p:graphicEl>
                                              <a:dgm id="{411D5C60-8355-CC41-8FF1-09A2F75B8712}"/>
                                            </p:graphicEl>
                                          </p:spTgt>
                                        </p:tgtEl>
                                      </p:cBhvr>
                                    </p:animEffect>
                                  </p:childTnLst>
                                </p:cTn>
                              </p:par>
                              <p:par>
                                <p:cTn id="30" presetID="9" presetClass="entr" presetSubtype="0" fill="hold" grpId="1" nodeType="withEffect">
                                  <p:stCondLst>
                                    <p:cond delay="0"/>
                                  </p:stCondLst>
                                  <p:childTnLst>
                                    <p:set>
                                      <p:cBhvr>
                                        <p:cTn id="31" dur="1" fill="hold">
                                          <p:stCondLst>
                                            <p:cond delay="0"/>
                                          </p:stCondLst>
                                        </p:cTn>
                                        <p:tgtEl>
                                          <p:spTgt spid="5">
                                            <p:graphicEl>
                                              <a:dgm id="{60EBD2E1-2F35-BA47-8E01-40533F7728F0}"/>
                                            </p:graphicEl>
                                          </p:spTgt>
                                        </p:tgtEl>
                                        <p:attrNameLst>
                                          <p:attrName>style.visibility</p:attrName>
                                        </p:attrNameLst>
                                      </p:cBhvr>
                                      <p:to>
                                        <p:strVal val="visible"/>
                                      </p:to>
                                    </p:set>
                                    <p:animEffect transition="in" filter="dissolve">
                                      <p:cBhvr>
                                        <p:cTn id="32" dur="500"/>
                                        <p:tgtEl>
                                          <p:spTgt spid="5">
                                            <p:graphicEl>
                                              <a:dgm id="{60EBD2E1-2F35-BA47-8E01-40533F7728F0}"/>
                                            </p:graphicEl>
                                          </p:spTgt>
                                        </p:tgtEl>
                                      </p:cBhvr>
                                    </p:animEffect>
                                  </p:childTnLst>
                                </p:cTn>
                              </p:par>
                              <p:par>
                                <p:cTn id="33" presetID="9" presetClass="entr" presetSubtype="0" fill="hold" grpId="1" nodeType="withEffect">
                                  <p:stCondLst>
                                    <p:cond delay="0"/>
                                  </p:stCondLst>
                                  <p:childTnLst>
                                    <p:set>
                                      <p:cBhvr>
                                        <p:cTn id="34" dur="1" fill="hold">
                                          <p:stCondLst>
                                            <p:cond delay="0"/>
                                          </p:stCondLst>
                                        </p:cTn>
                                        <p:tgtEl>
                                          <p:spTgt spid="5">
                                            <p:graphicEl>
                                              <a:dgm id="{5B622850-9FA6-3142-AE4A-088C9F8E0F38}"/>
                                            </p:graphicEl>
                                          </p:spTgt>
                                        </p:tgtEl>
                                        <p:attrNameLst>
                                          <p:attrName>style.visibility</p:attrName>
                                        </p:attrNameLst>
                                      </p:cBhvr>
                                      <p:to>
                                        <p:strVal val="visible"/>
                                      </p:to>
                                    </p:set>
                                    <p:animEffect transition="in" filter="dissolve">
                                      <p:cBhvr>
                                        <p:cTn id="35" dur="500"/>
                                        <p:tgtEl>
                                          <p:spTgt spid="5">
                                            <p:graphicEl>
                                              <a:dgm id="{5B622850-9FA6-3142-AE4A-088C9F8E0F38}"/>
                                            </p:graphicEl>
                                          </p:spTgt>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1" nodeType="clickEffect">
                                  <p:stCondLst>
                                    <p:cond delay="0"/>
                                  </p:stCondLst>
                                  <p:childTnLst>
                                    <p:set>
                                      <p:cBhvr>
                                        <p:cTn id="39" dur="1" fill="hold">
                                          <p:stCondLst>
                                            <p:cond delay="0"/>
                                          </p:stCondLst>
                                        </p:cTn>
                                        <p:tgtEl>
                                          <p:spTgt spid="5">
                                            <p:graphicEl>
                                              <a:dgm id="{B6746291-D0B9-674F-BA4B-58F381F672FD}"/>
                                            </p:graphicEl>
                                          </p:spTgt>
                                        </p:tgtEl>
                                        <p:attrNameLst>
                                          <p:attrName>style.visibility</p:attrName>
                                        </p:attrNameLst>
                                      </p:cBhvr>
                                      <p:to>
                                        <p:strVal val="visible"/>
                                      </p:to>
                                    </p:set>
                                    <p:animEffect transition="in" filter="dissolve">
                                      <p:cBhvr>
                                        <p:cTn id="40" dur="500"/>
                                        <p:tgtEl>
                                          <p:spTgt spid="5">
                                            <p:graphicEl>
                                              <a:dgm id="{B6746291-D0B9-674F-BA4B-58F381F672FD}"/>
                                            </p:graphicEl>
                                          </p:spTgt>
                                        </p:tgtEl>
                                      </p:cBhvr>
                                    </p:animEffect>
                                  </p:childTnLst>
                                </p:cTn>
                              </p:par>
                              <p:par>
                                <p:cTn id="41" presetID="9" presetClass="entr" presetSubtype="0" fill="hold" grpId="1" nodeType="withEffect">
                                  <p:stCondLst>
                                    <p:cond delay="0"/>
                                  </p:stCondLst>
                                  <p:childTnLst>
                                    <p:set>
                                      <p:cBhvr>
                                        <p:cTn id="42" dur="1" fill="hold">
                                          <p:stCondLst>
                                            <p:cond delay="0"/>
                                          </p:stCondLst>
                                        </p:cTn>
                                        <p:tgtEl>
                                          <p:spTgt spid="5">
                                            <p:graphicEl>
                                              <a:dgm id="{624E3125-3464-0C41-9EB4-12F0F849CA9E}"/>
                                            </p:graphicEl>
                                          </p:spTgt>
                                        </p:tgtEl>
                                        <p:attrNameLst>
                                          <p:attrName>style.visibility</p:attrName>
                                        </p:attrNameLst>
                                      </p:cBhvr>
                                      <p:to>
                                        <p:strVal val="visible"/>
                                      </p:to>
                                    </p:set>
                                    <p:animEffect transition="in" filter="dissolve">
                                      <p:cBhvr>
                                        <p:cTn id="43" dur="500"/>
                                        <p:tgtEl>
                                          <p:spTgt spid="5">
                                            <p:graphicEl>
                                              <a:dgm id="{624E3125-3464-0C41-9EB4-12F0F849CA9E}"/>
                                            </p:graphicEl>
                                          </p:spTgt>
                                        </p:tgtEl>
                                      </p:cBhvr>
                                    </p:animEffect>
                                  </p:childTnLst>
                                </p:cTn>
                              </p:par>
                              <p:par>
                                <p:cTn id="44" presetID="9" presetClass="entr" presetSubtype="0" fill="hold" grpId="1" nodeType="withEffect">
                                  <p:stCondLst>
                                    <p:cond delay="0"/>
                                  </p:stCondLst>
                                  <p:childTnLst>
                                    <p:set>
                                      <p:cBhvr>
                                        <p:cTn id="45" dur="1" fill="hold">
                                          <p:stCondLst>
                                            <p:cond delay="0"/>
                                          </p:stCondLst>
                                        </p:cTn>
                                        <p:tgtEl>
                                          <p:spTgt spid="5">
                                            <p:graphicEl>
                                              <a:dgm id="{0E20DDF7-1385-D148-86BE-E9221A53693A}"/>
                                            </p:graphicEl>
                                          </p:spTgt>
                                        </p:tgtEl>
                                        <p:attrNameLst>
                                          <p:attrName>style.visibility</p:attrName>
                                        </p:attrNameLst>
                                      </p:cBhvr>
                                      <p:to>
                                        <p:strVal val="visible"/>
                                      </p:to>
                                    </p:set>
                                    <p:animEffect transition="in" filter="dissolve">
                                      <p:cBhvr>
                                        <p:cTn id="46" dur="500"/>
                                        <p:tgtEl>
                                          <p:spTgt spid="5">
                                            <p:graphicEl>
                                              <a:dgm id="{0E20DDF7-1385-D148-86BE-E9221A53693A}"/>
                                            </p:graphicEl>
                                          </p:spTgt>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1" nodeType="clickEffect">
                                  <p:stCondLst>
                                    <p:cond delay="0"/>
                                  </p:stCondLst>
                                  <p:childTnLst>
                                    <p:set>
                                      <p:cBhvr>
                                        <p:cTn id="50" dur="1" fill="hold">
                                          <p:stCondLst>
                                            <p:cond delay="0"/>
                                          </p:stCondLst>
                                        </p:cTn>
                                        <p:tgtEl>
                                          <p:spTgt spid="5">
                                            <p:graphicEl>
                                              <a:dgm id="{A6D9D164-279C-D542-BA25-11B480F215AE}"/>
                                            </p:graphicEl>
                                          </p:spTgt>
                                        </p:tgtEl>
                                        <p:attrNameLst>
                                          <p:attrName>style.visibility</p:attrName>
                                        </p:attrNameLst>
                                      </p:cBhvr>
                                      <p:to>
                                        <p:strVal val="visible"/>
                                      </p:to>
                                    </p:set>
                                    <p:animEffect transition="in" filter="dissolve">
                                      <p:cBhvr>
                                        <p:cTn id="51" dur="500"/>
                                        <p:tgtEl>
                                          <p:spTgt spid="5">
                                            <p:graphicEl>
                                              <a:dgm id="{A6D9D164-279C-D542-BA25-11B480F215AE}"/>
                                            </p:graphicEl>
                                          </p:spTgt>
                                        </p:tgtEl>
                                      </p:cBhvr>
                                    </p:animEffect>
                                  </p:childTnLst>
                                </p:cTn>
                              </p:par>
                              <p:par>
                                <p:cTn id="52" presetID="9" presetClass="entr" presetSubtype="0" fill="hold" grpId="1" nodeType="withEffect">
                                  <p:stCondLst>
                                    <p:cond delay="0"/>
                                  </p:stCondLst>
                                  <p:childTnLst>
                                    <p:set>
                                      <p:cBhvr>
                                        <p:cTn id="53" dur="1" fill="hold">
                                          <p:stCondLst>
                                            <p:cond delay="0"/>
                                          </p:stCondLst>
                                        </p:cTn>
                                        <p:tgtEl>
                                          <p:spTgt spid="5">
                                            <p:graphicEl>
                                              <a:dgm id="{FADED4EE-B9E8-A34D-9EA0-39BAE1F91506}"/>
                                            </p:graphicEl>
                                          </p:spTgt>
                                        </p:tgtEl>
                                        <p:attrNameLst>
                                          <p:attrName>style.visibility</p:attrName>
                                        </p:attrNameLst>
                                      </p:cBhvr>
                                      <p:to>
                                        <p:strVal val="visible"/>
                                      </p:to>
                                    </p:set>
                                    <p:animEffect transition="in" filter="dissolve">
                                      <p:cBhvr>
                                        <p:cTn id="54" dur="500"/>
                                        <p:tgtEl>
                                          <p:spTgt spid="5">
                                            <p:graphicEl>
                                              <a:dgm id="{FADED4EE-B9E8-A34D-9EA0-39BAE1F91506}"/>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1">
        <p:bldSub>
          <a:bldDgm bld="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privilege as ambassadors</a:t>
            </a:r>
            <a:endParaRPr lang="en-US" dirty="0"/>
          </a:p>
        </p:txBody>
      </p:sp>
      <p:sp>
        <p:nvSpPr>
          <p:cNvPr id="3" name="Content Placeholder 2"/>
          <p:cNvSpPr>
            <a:spLocks noGrp="1"/>
          </p:cNvSpPr>
          <p:nvPr>
            <p:ph idx="1"/>
          </p:nvPr>
        </p:nvSpPr>
        <p:spPr/>
        <p:txBody>
          <a:bodyPr>
            <a:normAutofit lnSpcReduction="10000"/>
          </a:bodyPr>
          <a:lstStyle/>
          <a:p>
            <a:pPr marL="68580" indent="0">
              <a:buNone/>
            </a:pPr>
            <a:r>
              <a:rPr lang="en-US" sz="2400" i="1" dirty="0"/>
              <a:t>All this is from God, who </a:t>
            </a:r>
            <a:r>
              <a:rPr lang="en-US" sz="2400" i="1" u="sng" dirty="0"/>
              <a:t>reconciled us</a:t>
            </a:r>
            <a:r>
              <a:rPr lang="en-US" sz="2400" i="1" dirty="0"/>
              <a:t> to himself through Christ </a:t>
            </a:r>
            <a:r>
              <a:rPr lang="en-US" sz="2400" dirty="0"/>
              <a:t>[God's part] </a:t>
            </a:r>
            <a:endParaRPr lang="en-US" sz="2400" dirty="0" smtClean="0"/>
          </a:p>
          <a:p>
            <a:pPr marL="68580" indent="0">
              <a:buNone/>
            </a:pPr>
            <a:r>
              <a:rPr lang="en-US" sz="2400" i="1" dirty="0" smtClean="0"/>
              <a:t>and </a:t>
            </a:r>
            <a:r>
              <a:rPr lang="en-US" sz="2400" i="1" dirty="0"/>
              <a:t>gave us </a:t>
            </a:r>
            <a:r>
              <a:rPr lang="en-US" sz="2400" i="1" u="sng" dirty="0"/>
              <a:t>the ministry of reconciliation</a:t>
            </a:r>
            <a:r>
              <a:rPr lang="en-US" sz="2400" i="1" dirty="0"/>
              <a:t> </a:t>
            </a:r>
            <a:r>
              <a:rPr lang="en-US" sz="2400" dirty="0"/>
              <a:t>[Our part</a:t>
            </a:r>
            <a:r>
              <a:rPr lang="en-US" sz="2400" dirty="0" smtClean="0"/>
              <a:t>] </a:t>
            </a:r>
          </a:p>
          <a:p>
            <a:pPr marL="68580" indent="0">
              <a:buNone/>
            </a:pPr>
            <a:r>
              <a:rPr lang="en-US" sz="2400" i="1" dirty="0" smtClean="0"/>
              <a:t>that </a:t>
            </a:r>
            <a:r>
              <a:rPr lang="en-US" sz="2400" i="1" dirty="0"/>
              <a:t>God was reconciling the world to himself in Christ, not counting men’s sins against them. And he has committed to us the message of reconciliation. We </a:t>
            </a:r>
            <a:r>
              <a:rPr lang="en-US" sz="2400" i="1" dirty="0" smtClean="0"/>
              <a:t>are therefore </a:t>
            </a:r>
            <a:r>
              <a:rPr lang="en-US" sz="2400" i="1" dirty="0"/>
              <a:t>Christ's ambassadors... </a:t>
            </a:r>
            <a:r>
              <a:rPr lang="en-US" sz="2400" i="1" dirty="0" smtClean="0"/>
              <a:t>                   						     </a:t>
            </a:r>
            <a:r>
              <a:rPr lang="en-US" dirty="0" smtClean="0"/>
              <a:t>2 </a:t>
            </a:r>
            <a:r>
              <a:rPr lang="en-US" dirty="0"/>
              <a:t>Cor. 5:18- 19 </a:t>
            </a:r>
          </a:p>
          <a:p>
            <a:pPr marL="68580" indent="0">
              <a:buNone/>
            </a:pPr>
            <a:endParaRPr lang="en-US" dirty="0"/>
          </a:p>
        </p:txBody>
      </p:sp>
    </p:spTree>
    <p:extLst>
      <p:ext uri="{BB962C8B-B14F-4D97-AF65-F5344CB8AC3E}">
        <p14:creationId xmlns:p14="http://schemas.microsoft.com/office/powerpoint/2010/main" val="40190876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privilege as ambassadors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15882987"/>
              </p:ext>
            </p:extLst>
          </p:nvPr>
        </p:nvGraphicFramePr>
        <p:xfrm>
          <a:off x="685800" y="1200151"/>
          <a:ext cx="7772400" cy="2993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71499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4">
                                            <p:graphicEl>
                                              <a:dgm id="{306F6E4D-934F-534D-9BBF-2D7088584465}"/>
                                            </p:graphicEl>
                                          </p:spTgt>
                                        </p:tgtEl>
                                        <p:attrNameLst>
                                          <p:attrName>style.visibility</p:attrName>
                                        </p:attrNameLst>
                                      </p:cBhvr>
                                      <p:to>
                                        <p:strVal val="visible"/>
                                      </p:to>
                                    </p:set>
                                    <p:animEffect transition="in" filter="dissolve">
                                      <p:cBhvr>
                                        <p:cTn id="7" dur="500"/>
                                        <p:tgtEl>
                                          <p:spTgt spid="4">
                                            <p:graphicEl>
                                              <a:dgm id="{306F6E4D-934F-534D-9BBF-2D7088584465}"/>
                                            </p:graphicEl>
                                          </p:spTgt>
                                        </p:tgtEl>
                                      </p:cBhvr>
                                    </p:animEffect>
                                  </p:childTnLst>
                                </p:cTn>
                              </p:par>
                            </p:childTnLst>
                          </p:cTn>
                        </p:par>
                        <p:par>
                          <p:cTn id="8" fill="hold">
                            <p:stCondLst>
                              <p:cond delay="500"/>
                            </p:stCondLst>
                            <p:childTnLst>
                              <p:par>
                                <p:cTn id="9" presetID="9" presetClass="entr" presetSubtype="0" fill="hold" grpId="0" nodeType="afterEffect">
                                  <p:stCondLst>
                                    <p:cond delay="500"/>
                                  </p:stCondLst>
                                  <p:childTnLst>
                                    <p:set>
                                      <p:cBhvr>
                                        <p:cTn id="10" dur="1" fill="hold">
                                          <p:stCondLst>
                                            <p:cond delay="0"/>
                                          </p:stCondLst>
                                        </p:cTn>
                                        <p:tgtEl>
                                          <p:spTgt spid="4">
                                            <p:graphicEl>
                                              <a:dgm id="{1E62E355-C91E-4B4F-92A2-866092D02ED3}"/>
                                            </p:graphicEl>
                                          </p:spTgt>
                                        </p:tgtEl>
                                        <p:attrNameLst>
                                          <p:attrName>style.visibility</p:attrName>
                                        </p:attrNameLst>
                                      </p:cBhvr>
                                      <p:to>
                                        <p:strVal val="visible"/>
                                      </p:to>
                                    </p:set>
                                    <p:animEffect transition="in" filter="dissolve">
                                      <p:cBhvr>
                                        <p:cTn id="11" dur="500"/>
                                        <p:tgtEl>
                                          <p:spTgt spid="4">
                                            <p:graphicEl>
                                              <a:dgm id="{1E62E355-C91E-4B4F-92A2-866092D02ED3}"/>
                                            </p:graphicEl>
                                          </p:spTgt>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4">
                                            <p:graphicEl>
                                              <a:dgm id="{AA9C379A-DCE2-D545-B62B-8DD993AF16DB}"/>
                                            </p:graphicEl>
                                          </p:spTgt>
                                        </p:tgtEl>
                                        <p:attrNameLst>
                                          <p:attrName>style.visibility</p:attrName>
                                        </p:attrNameLst>
                                      </p:cBhvr>
                                      <p:to>
                                        <p:strVal val="visible"/>
                                      </p:to>
                                    </p:set>
                                    <p:animEffect transition="in" filter="dissolve">
                                      <p:cBhvr>
                                        <p:cTn id="16" dur="500"/>
                                        <p:tgtEl>
                                          <p:spTgt spid="4">
                                            <p:graphicEl>
                                              <a:dgm id="{AA9C379A-DCE2-D545-B62B-8DD993AF16DB}"/>
                                            </p:graphicEl>
                                          </p:spTgt>
                                        </p:tgtEl>
                                      </p:cBhvr>
                                    </p:animEffect>
                                  </p:childTnLst>
                                </p:cTn>
                              </p:par>
                            </p:childTnLst>
                          </p:cTn>
                        </p:par>
                        <p:par>
                          <p:cTn id="17" fill="hold">
                            <p:stCondLst>
                              <p:cond delay="500"/>
                            </p:stCondLst>
                            <p:childTnLst>
                              <p:par>
                                <p:cTn id="18" presetID="9" presetClass="entr" presetSubtype="0" fill="hold" grpId="0" nodeType="afterEffect">
                                  <p:stCondLst>
                                    <p:cond delay="500"/>
                                  </p:stCondLst>
                                  <p:childTnLst>
                                    <p:set>
                                      <p:cBhvr>
                                        <p:cTn id="19" dur="1" fill="hold">
                                          <p:stCondLst>
                                            <p:cond delay="0"/>
                                          </p:stCondLst>
                                        </p:cTn>
                                        <p:tgtEl>
                                          <p:spTgt spid="4">
                                            <p:graphicEl>
                                              <a:dgm id="{5094B093-E992-9148-86CE-1F046DADC5F2}"/>
                                            </p:graphicEl>
                                          </p:spTgt>
                                        </p:tgtEl>
                                        <p:attrNameLst>
                                          <p:attrName>style.visibility</p:attrName>
                                        </p:attrNameLst>
                                      </p:cBhvr>
                                      <p:to>
                                        <p:strVal val="visible"/>
                                      </p:to>
                                    </p:set>
                                    <p:animEffect transition="in" filter="dissolve">
                                      <p:cBhvr>
                                        <p:cTn id="20" dur="500"/>
                                        <p:tgtEl>
                                          <p:spTgt spid="4">
                                            <p:graphicEl>
                                              <a:dgm id="{5094B093-E992-9148-86CE-1F046DADC5F2}"/>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Real reason</a:t>
            </a:r>
            <a:endParaRPr lang="en-US" dirty="0"/>
          </a:p>
        </p:txBody>
      </p:sp>
      <p:sp>
        <p:nvSpPr>
          <p:cNvPr id="3" name="Content Placeholder 2"/>
          <p:cNvSpPr>
            <a:spLocks noGrp="1"/>
          </p:cNvSpPr>
          <p:nvPr>
            <p:ph idx="1"/>
          </p:nvPr>
        </p:nvSpPr>
        <p:spPr/>
        <p:txBody>
          <a:bodyPr>
            <a:normAutofit fontScale="92500" lnSpcReduction="10000"/>
          </a:bodyPr>
          <a:lstStyle/>
          <a:p>
            <a:r>
              <a:rPr lang="en-US" sz="2400" dirty="0" smtClean="0"/>
              <a:t>The LORD - is at work</a:t>
            </a:r>
            <a:r>
              <a:rPr lang="mr-IN" sz="2400" dirty="0" smtClean="0"/>
              <a:t>…</a:t>
            </a:r>
            <a:r>
              <a:rPr lang="en-US" sz="2400" dirty="0" smtClean="0"/>
              <a:t> in YOU</a:t>
            </a:r>
          </a:p>
          <a:p>
            <a:pPr lvl="1"/>
            <a:r>
              <a:rPr lang="en-US" sz="2400" dirty="0" smtClean="0"/>
              <a:t>Creating the </a:t>
            </a:r>
            <a:r>
              <a:rPr lang="en-US" sz="2400" u="sng" dirty="0" smtClean="0"/>
              <a:t>desire</a:t>
            </a:r>
            <a:r>
              <a:rPr lang="en-US" sz="2400" dirty="0" smtClean="0"/>
              <a:t> to help others experience Jesus</a:t>
            </a:r>
          </a:p>
          <a:p>
            <a:pPr lvl="1"/>
            <a:endParaRPr lang="en-US" sz="2200" dirty="0"/>
          </a:p>
          <a:p>
            <a:r>
              <a:rPr lang="en-US" sz="2400" dirty="0" smtClean="0"/>
              <a:t>Jesus wants them to experience: </a:t>
            </a:r>
          </a:p>
          <a:p>
            <a:pPr lvl="1"/>
            <a:r>
              <a:rPr lang="en-US" sz="2400" dirty="0"/>
              <a:t>T</a:t>
            </a:r>
            <a:r>
              <a:rPr lang="en-US" sz="2400" dirty="0" smtClean="0"/>
              <a:t>he benefits of a </a:t>
            </a:r>
            <a:r>
              <a:rPr lang="en-US" sz="2400" i="1" dirty="0" smtClean="0"/>
              <a:t>personal relationship with Him</a:t>
            </a:r>
          </a:p>
          <a:p>
            <a:pPr lvl="1"/>
            <a:r>
              <a:rPr lang="en-US" sz="2400" i="1" dirty="0" smtClean="0"/>
              <a:t>Save them </a:t>
            </a:r>
            <a:r>
              <a:rPr lang="en-US" sz="2400" dirty="0" smtClean="0"/>
              <a:t>from unnecessary hardships apart from Him</a:t>
            </a:r>
            <a:r>
              <a:rPr lang="mr-IN" sz="2400" dirty="0" smtClean="0"/>
              <a:t>…</a:t>
            </a:r>
            <a:r>
              <a:rPr lang="en-US" sz="2400" dirty="0" smtClean="0"/>
              <a:t>NOW and FOREVER </a:t>
            </a:r>
          </a:p>
          <a:p>
            <a:endParaRPr lang="en-US" dirty="0"/>
          </a:p>
        </p:txBody>
      </p:sp>
    </p:spTree>
    <p:extLst>
      <p:ext uri="{BB962C8B-B14F-4D97-AF65-F5344CB8AC3E}">
        <p14:creationId xmlns:p14="http://schemas.microsoft.com/office/powerpoint/2010/main" val="1946721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26" dur="5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GOAL:</a:t>
            </a:r>
            <a:endParaRPr lang="en-US" dirty="0"/>
          </a:p>
        </p:txBody>
      </p:sp>
      <p:sp>
        <p:nvSpPr>
          <p:cNvPr id="3" name="Content Placeholder 2"/>
          <p:cNvSpPr>
            <a:spLocks noGrp="1"/>
          </p:cNvSpPr>
          <p:nvPr>
            <p:ph idx="1"/>
          </p:nvPr>
        </p:nvSpPr>
        <p:spPr/>
        <p:txBody>
          <a:bodyPr>
            <a:normAutofit/>
          </a:bodyPr>
          <a:lstStyle/>
          <a:p>
            <a:pPr marL="68580" indent="0">
              <a:buNone/>
            </a:pPr>
            <a:r>
              <a:rPr lang="en-US" sz="3200" dirty="0" smtClean="0"/>
              <a:t>TO GRACIOUSLY EXPOSE PEOPLE TO THE GOSPEL MESSAGE AND</a:t>
            </a:r>
            <a:r>
              <a:rPr lang="mr-IN" sz="3200" dirty="0" smtClean="0"/>
              <a:t>…</a:t>
            </a:r>
            <a:r>
              <a:rPr lang="en-US" sz="3200" dirty="0" smtClean="0"/>
              <a:t> </a:t>
            </a:r>
          </a:p>
          <a:p>
            <a:pPr marL="68580" indent="0">
              <a:buNone/>
            </a:pPr>
            <a:r>
              <a:rPr lang="en-US" sz="3200" dirty="0" smtClean="0"/>
              <a:t>LEAVING THE RESULTS TO GOD</a:t>
            </a:r>
            <a:endParaRPr lang="en-US" sz="3200" dirty="0"/>
          </a:p>
        </p:txBody>
      </p:sp>
    </p:spTree>
    <p:extLst>
      <p:ext uri="{BB962C8B-B14F-4D97-AF65-F5344CB8AC3E}">
        <p14:creationId xmlns:p14="http://schemas.microsoft.com/office/powerpoint/2010/main" val="4061501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grpId="0" nodeType="withEffect">
                                  <p:stCondLst>
                                    <p:cond delay="200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share our faith?</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21613559"/>
              </p:ext>
            </p:extLst>
          </p:nvPr>
        </p:nvGraphicFramePr>
        <p:xfrm>
          <a:off x="685800" y="1200151"/>
          <a:ext cx="8023280" cy="30896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06957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14B89C6D-6B8F-3049-9897-41F0E9835E3C}"/>
                                            </p:graphicEl>
                                          </p:spTgt>
                                        </p:tgtEl>
                                        <p:attrNameLst>
                                          <p:attrName>style.visibility</p:attrName>
                                        </p:attrNameLst>
                                      </p:cBhvr>
                                      <p:to>
                                        <p:strVal val="visible"/>
                                      </p:to>
                                    </p:set>
                                  </p:childTnLst>
                                </p:cTn>
                              </p:par>
                            </p:childTnLst>
                          </p:cTn>
                        </p:par>
                        <p:par>
                          <p:cTn id="7" fill="hold">
                            <p:stCondLst>
                              <p:cond delay="0"/>
                            </p:stCondLst>
                            <p:childTnLst>
                              <p:par>
                                <p:cTn id="8" presetID="2" presetClass="entr" presetSubtype="8" fill="hold" grpId="0" nodeType="afterEffect">
                                  <p:stCondLst>
                                    <p:cond delay="500"/>
                                  </p:stCondLst>
                                  <p:childTnLst>
                                    <p:set>
                                      <p:cBhvr>
                                        <p:cTn id="9" dur="1" fill="hold">
                                          <p:stCondLst>
                                            <p:cond delay="0"/>
                                          </p:stCondLst>
                                        </p:cTn>
                                        <p:tgtEl>
                                          <p:spTgt spid="4">
                                            <p:graphicEl>
                                              <a:dgm id="{36C870D4-1806-9F4A-A2B9-36FE0C7FD2E9}"/>
                                            </p:graphicEl>
                                          </p:spTgt>
                                        </p:tgtEl>
                                        <p:attrNameLst>
                                          <p:attrName>style.visibility</p:attrName>
                                        </p:attrNameLst>
                                      </p:cBhvr>
                                      <p:to>
                                        <p:strVal val="visible"/>
                                      </p:to>
                                    </p:set>
                                    <p:anim calcmode="lin" valueType="num">
                                      <p:cBhvr additive="base">
                                        <p:cTn id="10" dur="500" fill="hold"/>
                                        <p:tgtEl>
                                          <p:spTgt spid="4">
                                            <p:graphicEl>
                                              <a:dgm id="{36C870D4-1806-9F4A-A2B9-36FE0C7FD2E9}"/>
                                            </p:graphicEl>
                                          </p:spTgt>
                                        </p:tgtEl>
                                        <p:attrNameLst>
                                          <p:attrName>ppt_x</p:attrName>
                                        </p:attrNameLst>
                                      </p:cBhvr>
                                      <p:tavLst>
                                        <p:tav tm="0">
                                          <p:val>
                                            <p:strVal val="0-#ppt_w/2"/>
                                          </p:val>
                                        </p:tav>
                                        <p:tav tm="100000">
                                          <p:val>
                                            <p:strVal val="#ppt_x"/>
                                          </p:val>
                                        </p:tav>
                                      </p:tavLst>
                                    </p:anim>
                                    <p:anim calcmode="lin" valueType="num">
                                      <p:cBhvr additive="base">
                                        <p:cTn id="11" dur="500" fill="hold"/>
                                        <p:tgtEl>
                                          <p:spTgt spid="4">
                                            <p:graphicEl>
                                              <a:dgm id="{36C870D4-1806-9F4A-A2B9-36FE0C7FD2E9}"/>
                                            </p:graphicEl>
                                          </p:spTgt>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4">
                                            <p:graphicEl>
                                              <a:dgm id="{214197E0-B23E-114C-A256-DC275E925091}"/>
                                            </p:graphic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4">
                                            <p:graphicEl>
                                              <a:dgm id="{ED47D19D-3A50-4842-B8EB-F66FC7351DD6}"/>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GOAL:</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58923080"/>
              </p:ext>
            </p:extLst>
          </p:nvPr>
        </p:nvGraphicFramePr>
        <p:xfrm>
          <a:off x="675127" y="965385"/>
          <a:ext cx="7772400" cy="2800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8529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graphicEl>
                                              <a:dgm id="{118B58BB-F81D-174F-AB23-0460EB1D3C0B}"/>
                                            </p:graphicEl>
                                          </p:spTgt>
                                        </p:tgtEl>
                                        <p:attrNameLst>
                                          <p:attrName>style.visibility</p:attrName>
                                        </p:attrNameLst>
                                      </p:cBhvr>
                                      <p:to>
                                        <p:strVal val="visible"/>
                                      </p:to>
                                    </p:set>
                                    <p:animEffect transition="in" filter="randombar(horizontal)">
                                      <p:cBhvr>
                                        <p:cTn id="7" dur="500"/>
                                        <p:tgtEl>
                                          <p:spTgt spid="4">
                                            <p:graphicEl>
                                              <a:dgm id="{118B58BB-F81D-174F-AB23-0460EB1D3C0B}"/>
                                            </p:graphic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4">
                                            <p:graphicEl>
                                              <a:dgm id="{7D69E8EF-C69E-614B-A866-F125F789DD39}"/>
                                            </p:graphicEl>
                                          </p:spTgt>
                                        </p:tgtEl>
                                        <p:attrNameLst>
                                          <p:attrName>style.visibility</p:attrName>
                                        </p:attrNameLst>
                                      </p:cBhvr>
                                      <p:to>
                                        <p:strVal val="visible"/>
                                      </p:to>
                                    </p:set>
                                    <p:animEffect transition="in" filter="randombar(horizontal)">
                                      <p:cBhvr>
                                        <p:cTn id="10" dur="500"/>
                                        <p:tgtEl>
                                          <p:spTgt spid="4">
                                            <p:graphicEl>
                                              <a:dgm id="{7D69E8EF-C69E-614B-A866-F125F789DD39}"/>
                                            </p:graphicEl>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4">
                                            <p:graphicEl>
                                              <a:dgm id="{60ED0803-4B64-1247-AF19-466F599F4363}"/>
                                            </p:graphicEl>
                                          </p:spTgt>
                                        </p:tgtEl>
                                        <p:attrNameLst>
                                          <p:attrName>style.visibility</p:attrName>
                                        </p:attrNameLst>
                                      </p:cBhvr>
                                      <p:to>
                                        <p:strVal val="visible"/>
                                      </p:to>
                                    </p:set>
                                    <p:animEffect transition="in" filter="randombar(horizontal)">
                                      <p:cBhvr>
                                        <p:cTn id="13" dur="500"/>
                                        <p:tgtEl>
                                          <p:spTgt spid="4">
                                            <p:graphicEl>
                                              <a:dgm id="{60ED0803-4B64-1247-AF19-466F599F4363}"/>
                                            </p:graphicEl>
                                          </p:spTgt>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4">
                                            <p:graphicEl>
                                              <a:dgm id="{034C096C-9407-D64C-ACD1-55D497770A4A}"/>
                                            </p:graphicEl>
                                          </p:spTgt>
                                        </p:tgtEl>
                                        <p:attrNameLst>
                                          <p:attrName>style.visibility</p:attrName>
                                        </p:attrNameLst>
                                      </p:cBhvr>
                                      <p:to>
                                        <p:strVal val="visible"/>
                                      </p:to>
                                    </p:set>
                                    <p:animEffect transition="in" filter="randombar(horizontal)">
                                      <p:cBhvr>
                                        <p:cTn id="16" dur="500"/>
                                        <p:tgtEl>
                                          <p:spTgt spid="4">
                                            <p:graphicEl>
                                              <a:dgm id="{034C096C-9407-D64C-ACD1-55D497770A4A}"/>
                                            </p:graphicEl>
                                          </p:spTgt>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4">
                                            <p:graphicEl>
                                              <a:dgm id="{D31891C3-7CC0-3343-82CA-7EDEC1C5FD25}"/>
                                            </p:graphicEl>
                                          </p:spTgt>
                                        </p:tgtEl>
                                        <p:attrNameLst>
                                          <p:attrName>style.visibility</p:attrName>
                                        </p:attrNameLst>
                                      </p:cBhvr>
                                      <p:to>
                                        <p:strVal val="visible"/>
                                      </p:to>
                                    </p:set>
                                    <p:animEffect transition="in" filter="randombar(horizontal)">
                                      <p:cBhvr>
                                        <p:cTn id="21" dur="500"/>
                                        <p:tgtEl>
                                          <p:spTgt spid="4">
                                            <p:graphicEl>
                                              <a:dgm id="{D31891C3-7CC0-3343-82CA-7EDEC1C5FD25}"/>
                                            </p:graphicEl>
                                          </p:spTgt>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4">
                                            <p:graphicEl>
                                              <a:dgm id="{9EAFACE7-31A7-A446-9334-64DE2EFFB08D}"/>
                                            </p:graphicEl>
                                          </p:spTgt>
                                        </p:tgtEl>
                                        <p:attrNameLst>
                                          <p:attrName>style.visibility</p:attrName>
                                        </p:attrNameLst>
                                      </p:cBhvr>
                                      <p:to>
                                        <p:strVal val="visible"/>
                                      </p:to>
                                    </p:set>
                                    <p:animEffect transition="in" filter="randombar(horizontal)">
                                      <p:cBhvr>
                                        <p:cTn id="24" dur="500"/>
                                        <p:tgtEl>
                                          <p:spTgt spid="4">
                                            <p:graphicEl>
                                              <a:dgm id="{9EAFACE7-31A7-A446-9334-64DE2EFFB08D}"/>
                                            </p:graphicEl>
                                          </p:spTgt>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4">
                                            <p:graphicEl>
                                              <a:dgm id="{81748351-C03F-0B4C-9D53-55B136E20526}"/>
                                            </p:graphicEl>
                                          </p:spTgt>
                                        </p:tgtEl>
                                        <p:attrNameLst>
                                          <p:attrName>style.visibility</p:attrName>
                                        </p:attrNameLst>
                                      </p:cBhvr>
                                      <p:to>
                                        <p:strVal val="visible"/>
                                      </p:to>
                                    </p:set>
                                    <p:animEffect transition="in" filter="randombar(horizontal)">
                                      <p:cBhvr>
                                        <p:cTn id="29" dur="500"/>
                                        <p:tgtEl>
                                          <p:spTgt spid="4">
                                            <p:graphicEl>
                                              <a:dgm id="{81748351-C03F-0B4C-9D53-55B136E20526}"/>
                                            </p:graphicEl>
                                          </p:spTgt>
                                        </p:tgtEl>
                                      </p:cBhvr>
                                    </p:animEffect>
                                  </p:childTnLst>
                                </p:cTn>
                              </p:par>
                              <p:par>
                                <p:cTn id="30" presetID="14" presetClass="entr" presetSubtype="10" fill="hold" grpId="0" nodeType="withEffect">
                                  <p:stCondLst>
                                    <p:cond delay="0"/>
                                  </p:stCondLst>
                                  <p:childTnLst>
                                    <p:set>
                                      <p:cBhvr>
                                        <p:cTn id="31" dur="1" fill="hold">
                                          <p:stCondLst>
                                            <p:cond delay="0"/>
                                          </p:stCondLst>
                                        </p:cTn>
                                        <p:tgtEl>
                                          <p:spTgt spid="4">
                                            <p:graphicEl>
                                              <a:dgm id="{6A0040B0-FF98-A34B-AA18-1D646B01F61A}"/>
                                            </p:graphicEl>
                                          </p:spTgt>
                                        </p:tgtEl>
                                        <p:attrNameLst>
                                          <p:attrName>style.visibility</p:attrName>
                                        </p:attrNameLst>
                                      </p:cBhvr>
                                      <p:to>
                                        <p:strVal val="visible"/>
                                      </p:to>
                                    </p:set>
                                    <p:animEffect transition="in" filter="randombar(horizontal)">
                                      <p:cBhvr>
                                        <p:cTn id="32" dur="500"/>
                                        <p:tgtEl>
                                          <p:spTgt spid="4">
                                            <p:graphicEl>
                                              <a:dgm id="{6A0040B0-FF98-A34B-AA18-1D646B01F61A}"/>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4">
                                            <p:graphicEl>
                                              <a:dgm id="{BB83B2EE-5A8C-DB4F-BAA3-F6FC211DFB98}"/>
                                            </p:graphicEl>
                                          </p:spTgt>
                                        </p:tgtEl>
                                        <p:attrNameLst>
                                          <p:attrName>style.visibility</p:attrName>
                                        </p:attrNameLst>
                                      </p:cBhvr>
                                      <p:to>
                                        <p:strVal val="visible"/>
                                      </p:to>
                                    </p:set>
                                    <p:animEffect transition="in" filter="randombar(horizontal)">
                                      <p:cBhvr>
                                        <p:cTn id="37" dur="500"/>
                                        <p:tgtEl>
                                          <p:spTgt spid="4">
                                            <p:graphicEl>
                                              <a:dgm id="{BB83B2EE-5A8C-DB4F-BAA3-F6FC211DFB98}"/>
                                            </p:graphicEl>
                                          </p:spTgt>
                                        </p:tgtEl>
                                      </p:cBhvr>
                                    </p:animEffect>
                                  </p:childTnLst>
                                </p:cTn>
                              </p:par>
                              <p:par>
                                <p:cTn id="38" presetID="14" presetClass="entr" presetSubtype="10" fill="hold" grpId="0" nodeType="withEffect">
                                  <p:stCondLst>
                                    <p:cond delay="0"/>
                                  </p:stCondLst>
                                  <p:childTnLst>
                                    <p:set>
                                      <p:cBhvr>
                                        <p:cTn id="39" dur="1" fill="hold">
                                          <p:stCondLst>
                                            <p:cond delay="0"/>
                                          </p:stCondLst>
                                        </p:cTn>
                                        <p:tgtEl>
                                          <p:spTgt spid="4">
                                            <p:graphicEl>
                                              <a:dgm id="{89CA6EF1-3DAD-4C44-ABC6-7950ABD23105}"/>
                                            </p:graphicEl>
                                          </p:spTgt>
                                        </p:tgtEl>
                                        <p:attrNameLst>
                                          <p:attrName>style.visibility</p:attrName>
                                        </p:attrNameLst>
                                      </p:cBhvr>
                                      <p:to>
                                        <p:strVal val="visible"/>
                                      </p:to>
                                    </p:set>
                                    <p:animEffect transition="in" filter="randombar(horizontal)">
                                      <p:cBhvr>
                                        <p:cTn id="40" dur="500"/>
                                        <p:tgtEl>
                                          <p:spTgt spid="4">
                                            <p:graphicEl>
                                              <a:dgm id="{89CA6EF1-3DAD-4C44-ABC6-7950ABD23105}"/>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GOAL:</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30910343"/>
              </p:ext>
            </p:extLst>
          </p:nvPr>
        </p:nvGraphicFramePr>
        <p:xfrm>
          <a:off x="675127" y="1063229"/>
          <a:ext cx="7772400" cy="30760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5072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graphicEl>
                                              <a:dgm id="{118B58BB-F81D-174F-AB23-0460EB1D3C0B}"/>
                                            </p:graphicEl>
                                          </p:spTgt>
                                        </p:tgtEl>
                                        <p:attrNameLst>
                                          <p:attrName>style.visibility</p:attrName>
                                        </p:attrNameLst>
                                      </p:cBhvr>
                                      <p:to>
                                        <p:strVal val="visible"/>
                                      </p:to>
                                    </p:set>
                                    <p:animEffect transition="in" filter="randombar(horizontal)">
                                      <p:cBhvr>
                                        <p:cTn id="7" dur="500"/>
                                        <p:tgtEl>
                                          <p:spTgt spid="4">
                                            <p:graphicEl>
                                              <a:dgm id="{118B58BB-F81D-174F-AB23-0460EB1D3C0B}"/>
                                            </p:graphic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4">
                                            <p:graphicEl>
                                              <a:dgm id="{7D69E8EF-C69E-614B-A866-F125F789DD39}"/>
                                            </p:graphicEl>
                                          </p:spTgt>
                                        </p:tgtEl>
                                        <p:attrNameLst>
                                          <p:attrName>style.visibility</p:attrName>
                                        </p:attrNameLst>
                                      </p:cBhvr>
                                      <p:to>
                                        <p:strVal val="visible"/>
                                      </p:to>
                                    </p:set>
                                    <p:animEffect transition="in" filter="randombar(horizontal)">
                                      <p:cBhvr>
                                        <p:cTn id="10" dur="500"/>
                                        <p:tgtEl>
                                          <p:spTgt spid="4">
                                            <p:graphicEl>
                                              <a:dgm id="{7D69E8EF-C69E-614B-A866-F125F789DD39}"/>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4">
                                            <p:graphicEl>
                                              <a:dgm id="{60ED0803-4B64-1247-AF19-466F599F4363}"/>
                                            </p:graphicEl>
                                          </p:spTgt>
                                        </p:tgtEl>
                                        <p:attrNameLst>
                                          <p:attrName>style.visibility</p:attrName>
                                        </p:attrNameLst>
                                      </p:cBhvr>
                                      <p:to>
                                        <p:strVal val="visible"/>
                                      </p:to>
                                    </p:set>
                                    <p:animEffect transition="in" filter="randombar(horizontal)">
                                      <p:cBhvr>
                                        <p:cTn id="15" dur="500"/>
                                        <p:tgtEl>
                                          <p:spTgt spid="4">
                                            <p:graphicEl>
                                              <a:dgm id="{60ED0803-4B64-1247-AF19-466F599F4363}"/>
                                            </p:graphicEl>
                                          </p:spTgt>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4">
                                            <p:graphicEl>
                                              <a:dgm id="{034C096C-9407-D64C-ACD1-55D497770A4A}"/>
                                            </p:graphicEl>
                                          </p:spTgt>
                                        </p:tgtEl>
                                        <p:attrNameLst>
                                          <p:attrName>style.visibility</p:attrName>
                                        </p:attrNameLst>
                                      </p:cBhvr>
                                      <p:to>
                                        <p:strVal val="visible"/>
                                      </p:to>
                                    </p:set>
                                    <p:animEffect transition="in" filter="randombar(horizontal)">
                                      <p:cBhvr>
                                        <p:cTn id="18" dur="500"/>
                                        <p:tgtEl>
                                          <p:spTgt spid="4">
                                            <p:graphicEl>
                                              <a:dgm id="{034C096C-9407-D64C-ACD1-55D497770A4A}"/>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4">
                                            <p:graphicEl>
                                              <a:dgm id="{D31891C3-7CC0-3343-82CA-7EDEC1C5FD25}"/>
                                            </p:graphicEl>
                                          </p:spTgt>
                                        </p:tgtEl>
                                        <p:attrNameLst>
                                          <p:attrName>style.visibility</p:attrName>
                                        </p:attrNameLst>
                                      </p:cBhvr>
                                      <p:to>
                                        <p:strVal val="visible"/>
                                      </p:to>
                                    </p:set>
                                    <p:animEffect transition="in" filter="randombar(horizontal)">
                                      <p:cBhvr>
                                        <p:cTn id="23" dur="500"/>
                                        <p:tgtEl>
                                          <p:spTgt spid="4">
                                            <p:graphicEl>
                                              <a:dgm id="{D31891C3-7CC0-3343-82CA-7EDEC1C5FD25}"/>
                                            </p:graphicEl>
                                          </p:spTgt>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4">
                                            <p:graphicEl>
                                              <a:dgm id="{9EAFACE7-31A7-A446-9334-64DE2EFFB08D}"/>
                                            </p:graphicEl>
                                          </p:spTgt>
                                        </p:tgtEl>
                                        <p:attrNameLst>
                                          <p:attrName>style.visibility</p:attrName>
                                        </p:attrNameLst>
                                      </p:cBhvr>
                                      <p:to>
                                        <p:strVal val="visible"/>
                                      </p:to>
                                    </p:set>
                                    <p:animEffect transition="in" filter="randombar(horizontal)">
                                      <p:cBhvr>
                                        <p:cTn id="26" dur="500"/>
                                        <p:tgtEl>
                                          <p:spTgt spid="4">
                                            <p:graphicEl>
                                              <a:dgm id="{9EAFACE7-31A7-A446-9334-64DE2EFFB08D}"/>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4">
                                            <p:graphicEl>
                                              <a:dgm id="{81748351-C03F-0B4C-9D53-55B136E20526}"/>
                                            </p:graphicEl>
                                          </p:spTgt>
                                        </p:tgtEl>
                                        <p:attrNameLst>
                                          <p:attrName>style.visibility</p:attrName>
                                        </p:attrNameLst>
                                      </p:cBhvr>
                                      <p:to>
                                        <p:strVal val="visible"/>
                                      </p:to>
                                    </p:set>
                                    <p:animEffect transition="in" filter="randombar(horizontal)">
                                      <p:cBhvr>
                                        <p:cTn id="31" dur="500"/>
                                        <p:tgtEl>
                                          <p:spTgt spid="4">
                                            <p:graphicEl>
                                              <a:dgm id="{81748351-C03F-0B4C-9D53-55B136E20526}"/>
                                            </p:graphicEl>
                                          </p:spTgt>
                                        </p:tgtEl>
                                      </p:cBhvr>
                                    </p:animEffect>
                                  </p:childTnLst>
                                </p:cTn>
                              </p:par>
                              <p:par>
                                <p:cTn id="32" presetID="14" presetClass="entr" presetSubtype="10" fill="hold" grpId="0" nodeType="withEffect">
                                  <p:stCondLst>
                                    <p:cond delay="0"/>
                                  </p:stCondLst>
                                  <p:childTnLst>
                                    <p:set>
                                      <p:cBhvr>
                                        <p:cTn id="33" dur="1" fill="hold">
                                          <p:stCondLst>
                                            <p:cond delay="0"/>
                                          </p:stCondLst>
                                        </p:cTn>
                                        <p:tgtEl>
                                          <p:spTgt spid="4">
                                            <p:graphicEl>
                                              <a:dgm id="{6A0040B0-FF98-A34B-AA18-1D646B01F61A}"/>
                                            </p:graphicEl>
                                          </p:spTgt>
                                        </p:tgtEl>
                                        <p:attrNameLst>
                                          <p:attrName>style.visibility</p:attrName>
                                        </p:attrNameLst>
                                      </p:cBhvr>
                                      <p:to>
                                        <p:strVal val="visible"/>
                                      </p:to>
                                    </p:set>
                                    <p:animEffect transition="in" filter="randombar(horizontal)">
                                      <p:cBhvr>
                                        <p:cTn id="34" dur="500"/>
                                        <p:tgtEl>
                                          <p:spTgt spid="4">
                                            <p:graphicEl>
                                              <a:dgm id="{6A0040B0-FF98-A34B-AA18-1D646B01F61A}"/>
                                            </p:graphicEl>
                                          </p:spTgt>
                                        </p:tgtEl>
                                      </p:cBhvr>
                                    </p:animEffect>
                                  </p:childTnLst>
                                </p:cTn>
                              </p:par>
                              <p:par>
                                <p:cTn id="35" presetID="14" presetClass="entr" presetSubtype="10" fill="hold" grpId="0" nodeType="withEffect">
                                  <p:stCondLst>
                                    <p:cond delay="0"/>
                                  </p:stCondLst>
                                  <p:childTnLst>
                                    <p:set>
                                      <p:cBhvr>
                                        <p:cTn id="36" dur="1" fill="hold">
                                          <p:stCondLst>
                                            <p:cond delay="0"/>
                                          </p:stCondLst>
                                        </p:cTn>
                                        <p:tgtEl>
                                          <p:spTgt spid="4">
                                            <p:graphicEl>
                                              <a:dgm id="{89CA6EF1-3DAD-4C44-ABC6-7950ABD23105}"/>
                                            </p:graphicEl>
                                          </p:spTgt>
                                        </p:tgtEl>
                                        <p:attrNameLst>
                                          <p:attrName>style.visibility</p:attrName>
                                        </p:attrNameLst>
                                      </p:cBhvr>
                                      <p:to>
                                        <p:strVal val="visible"/>
                                      </p:to>
                                    </p:set>
                                    <p:animEffect transition="in" filter="randombar(horizontal)">
                                      <p:cBhvr>
                                        <p:cTn id="37" dur="500"/>
                                        <p:tgtEl>
                                          <p:spTgt spid="4">
                                            <p:graphicEl>
                                              <a:dgm id="{89CA6EF1-3DAD-4C44-ABC6-7950ABD23105}"/>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GOAL:</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79728753"/>
              </p:ext>
            </p:extLst>
          </p:nvPr>
        </p:nvGraphicFramePr>
        <p:xfrm>
          <a:off x="675127" y="965385"/>
          <a:ext cx="7772400" cy="2800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46729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
                                            <p:graphicEl>
                                              <a:dgm id="{118B58BB-F81D-174F-AB23-0460EB1D3C0B}"/>
                                            </p:graphicEl>
                                          </p:spTgt>
                                        </p:tgtEl>
                                        <p:attrNameLst>
                                          <p:attrName>style.visibility</p:attrName>
                                        </p:attrNameLst>
                                      </p:cBhvr>
                                      <p:to>
                                        <p:strVal val="visible"/>
                                      </p:to>
                                    </p:set>
                                    <p:animEffect transition="in" filter="randombar(horizontal)">
                                      <p:cBhvr>
                                        <p:cTn id="7" dur="500"/>
                                        <p:tgtEl>
                                          <p:spTgt spid="4">
                                            <p:graphicEl>
                                              <a:dgm id="{118B58BB-F81D-174F-AB23-0460EB1D3C0B}"/>
                                            </p:graphic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4">
                                            <p:graphicEl>
                                              <a:dgm id="{7D69E8EF-C69E-614B-A866-F125F789DD39}"/>
                                            </p:graphicEl>
                                          </p:spTgt>
                                        </p:tgtEl>
                                        <p:attrNameLst>
                                          <p:attrName>style.visibility</p:attrName>
                                        </p:attrNameLst>
                                      </p:cBhvr>
                                      <p:to>
                                        <p:strVal val="visible"/>
                                      </p:to>
                                    </p:set>
                                    <p:animEffect transition="in" filter="randombar(horizontal)">
                                      <p:cBhvr>
                                        <p:cTn id="10" dur="500"/>
                                        <p:tgtEl>
                                          <p:spTgt spid="4">
                                            <p:graphicEl>
                                              <a:dgm id="{7D69E8EF-C69E-614B-A866-F125F789DD39}"/>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4">
                                            <p:graphicEl>
                                              <a:dgm id="{60ED0803-4B64-1247-AF19-466F599F4363}"/>
                                            </p:graphicEl>
                                          </p:spTgt>
                                        </p:tgtEl>
                                        <p:attrNameLst>
                                          <p:attrName>style.visibility</p:attrName>
                                        </p:attrNameLst>
                                      </p:cBhvr>
                                      <p:to>
                                        <p:strVal val="visible"/>
                                      </p:to>
                                    </p:set>
                                    <p:animEffect transition="in" filter="randombar(horizontal)">
                                      <p:cBhvr>
                                        <p:cTn id="15" dur="500"/>
                                        <p:tgtEl>
                                          <p:spTgt spid="4">
                                            <p:graphicEl>
                                              <a:dgm id="{60ED0803-4B64-1247-AF19-466F599F4363}"/>
                                            </p:graphicEl>
                                          </p:spTgt>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4">
                                            <p:graphicEl>
                                              <a:dgm id="{034C096C-9407-D64C-ACD1-55D497770A4A}"/>
                                            </p:graphicEl>
                                          </p:spTgt>
                                        </p:tgtEl>
                                        <p:attrNameLst>
                                          <p:attrName>style.visibility</p:attrName>
                                        </p:attrNameLst>
                                      </p:cBhvr>
                                      <p:to>
                                        <p:strVal val="visible"/>
                                      </p:to>
                                    </p:set>
                                    <p:animEffect transition="in" filter="randombar(horizontal)">
                                      <p:cBhvr>
                                        <p:cTn id="18" dur="500"/>
                                        <p:tgtEl>
                                          <p:spTgt spid="4">
                                            <p:graphicEl>
                                              <a:dgm id="{034C096C-9407-D64C-ACD1-55D497770A4A}"/>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4">
                                            <p:graphicEl>
                                              <a:dgm id="{D31891C3-7CC0-3343-82CA-7EDEC1C5FD25}"/>
                                            </p:graphicEl>
                                          </p:spTgt>
                                        </p:tgtEl>
                                        <p:attrNameLst>
                                          <p:attrName>style.visibility</p:attrName>
                                        </p:attrNameLst>
                                      </p:cBhvr>
                                      <p:to>
                                        <p:strVal val="visible"/>
                                      </p:to>
                                    </p:set>
                                    <p:animEffect transition="in" filter="randombar(horizontal)">
                                      <p:cBhvr>
                                        <p:cTn id="23" dur="500"/>
                                        <p:tgtEl>
                                          <p:spTgt spid="4">
                                            <p:graphicEl>
                                              <a:dgm id="{D31891C3-7CC0-3343-82CA-7EDEC1C5FD25}"/>
                                            </p:graphicEl>
                                          </p:spTgt>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4">
                                            <p:graphicEl>
                                              <a:dgm id="{9EAFACE7-31A7-A446-9334-64DE2EFFB08D}"/>
                                            </p:graphicEl>
                                          </p:spTgt>
                                        </p:tgtEl>
                                        <p:attrNameLst>
                                          <p:attrName>style.visibility</p:attrName>
                                        </p:attrNameLst>
                                      </p:cBhvr>
                                      <p:to>
                                        <p:strVal val="visible"/>
                                      </p:to>
                                    </p:set>
                                    <p:animEffect transition="in" filter="randombar(horizontal)">
                                      <p:cBhvr>
                                        <p:cTn id="26" dur="500"/>
                                        <p:tgtEl>
                                          <p:spTgt spid="4">
                                            <p:graphicEl>
                                              <a:dgm id="{9EAFACE7-31A7-A446-9334-64DE2EFFB08D}"/>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4">
                                            <p:graphicEl>
                                              <a:dgm id="{81748351-C03F-0B4C-9D53-55B136E20526}"/>
                                            </p:graphicEl>
                                          </p:spTgt>
                                        </p:tgtEl>
                                        <p:attrNameLst>
                                          <p:attrName>style.visibility</p:attrName>
                                        </p:attrNameLst>
                                      </p:cBhvr>
                                      <p:to>
                                        <p:strVal val="visible"/>
                                      </p:to>
                                    </p:set>
                                    <p:animEffect transition="in" filter="randombar(horizontal)">
                                      <p:cBhvr>
                                        <p:cTn id="31" dur="500"/>
                                        <p:tgtEl>
                                          <p:spTgt spid="4">
                                            <p:graphicEl>
                                              <a:dgm id="{81748351-C03F-0B4C-9D53-55B136E20526}"/>
                                            </p:graphicEl>
                                          </p:spTgt>
                                        </p:tgtEl>
                                      </p:cBhvr>
                                    </p:animEffect>
                                  </p:childTnLst>
                                </p:cTn>
                              </p:par>
                              <p:par>
                                <p:cTn id="32" presetID="14" presetClass="entr" presetSubtype="10" fill="hold" grpId="0" nodeType="withEffect">
                                  <p:stCondLst>
                                    <p:cond delay="0"/>
                                  </p:stCondLst>
                                  <p:childTnLst>
                                    <p:set>
                                      <p:cBhvr>
                                        <p:cTn id="33" dur="1" fill="hold">
                                          <p:stCondLst>
                                            <p:cond delay="0"/>
                                          </p:stCondLst>
                                        </p:cTn>
                                        <p:tgtEl>
                                          <p:spTgt spid="4">
                                            <p:graphicEl>
                                              <a:dgm id="{6A0040B0-FF98-A34B-AA18-1D646B01F61A}"/>
                                            </p:graphicEl>
                                          </p:spTgt>
                                        </p:tgtEl>
                                        <p:attrNameLst>
                                          <p:attrName>style.visibility</p:attrName>
                                        </p:attrNameLst>
                                      </p:cBhvr>
                                      <p:to>
                                        <p:strVal val="visible"/>
                                      </p:to>
                                    </p:set>
                                    <p:animEffect transition="in" filter="randombar(horizontal)">
                                      <p:cBhvr>
                                        <p:cTn id="34" dur="500"/>
                                        <p:tgtEl>
                                          <p:spTgt spid="4">
                                            <p:graphicEl>
                                              <a:dgm id="{6A0040B0-FF98-A34B-AA18-1D646B01F61A}"/>
                                            </p:graphicEl>
                                          </p:spTgt>
                                        </p:tgtEl>
                                      </p:cBhvr>
                                    </p:animEffect>
                                  </p:childTnLst>
                                </p:cTn>
                              </p:par>
                              <p:par>
                                <p:cTn id="35" presetID="14" presetClass="entr" presetSubtype="10" fill="hold" grpId="0" nodeType="withEffect">
                                  <p:stCondLst>
                                    <p:cond delay="0"/>
                                  </p:stCondLst>
                                  <p:childTnLst>
                                    <p:set>
                                      <p:cBhvr>
                                        <p:cTn id="36" dur="1" fill="hold">
                                          <p:stCondLst>
                                            <p:cond delay="0"/>
                                          </p:stCondLst>
                                        </p:cTn>
                                        <p:tgtEl>
                                          <p:spTgt spid="4">
                                            <p:graphicEl>
                                              <a:dgm id="{89CA6EF1-3DAD-4C44-ABC6-7950ABD23105}"/>
                                            </p:graphicEl>
                                          </p:spTgt>
                                        </p:tgtEl>
                                        <p:attrNameLst>
                                          <p:attrName>style.visibility</p:attrName>
                                        </p:attrNameLst>
                                      </p:cBhvr>
                                      <p:to>
                                        <p:strVal val="visible"/>
                                      </p:to>
                                    </p:set>
                                    <p:animEffect transition="in" filter="randombar(horizontal)">
                                      <p:cBhvr>
                                        <p:cTn id="37" dur="500"/>
                                        <p:tgtEl>
                                          <p:spTgt spid="4">
                                            <p:graphicEl>
                                              <a:dgm id="{89CA6EF1-3DAD-4C44-ABC6-7950ABD23105}"/>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intentional</a:t>
            </a:r>
            <a:endParaRPr lang="en-US" dirty="0"/>
          </a:p>
        </p:txBody>
      </p:sp>
      <p:sp>
        <p:nvSpPr>
          <p:cNvPr id="3" name="Content Placeholder 2"/>
          <p:cNvSpPr>
            <a:spLocks noGrp="1"/>
          </p:cNvSpPr>
          <p:nvPr>
            <p:ph idx="1"/>
          </p:nvPr>
        </p:nvSpPr>
        <p:spPr/>
        <p:txBody>
          <a:bodyPr>
            <a:normAutofit/>
          </a:bodyPr>
          <a:lstStyle/>
          <a:p>
            <a:r>
              <a:rPr lang="en-US" sz="2400" dirty="0" smtClean="0"/>
              <a:t>Seek to graciously share the Good News</a:t>
            </a:r>
          </a:p>
          <a:p>
            <a:r>
              <a:rPr lang="en-US" sz="2400" dirty="0" smtClean="0"/>
              <a:t>And trusting God to use it as He has chosen for His glory</a:t>
            </a:r>
            <a:endParaRPr lang="en-US" sz="2400" dirty="0"/>
          </a:p>
        </p:txBody>
      </p:sp>
    </p:spTree>
    <p:extLst>
      <p:ext uri="{BB962C8B-B14F-4D97-AF65-F5344CB8AC3E}">
        <p14:creationId xmlns:p14="http://schemas.microsoft.com/office/powerpoint/2010/main" val="2539091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Called to share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38996091"/>
              </p:ext>
            </p:extLst>
          </p:nvPr>
        </p:nvGraphicFramePr>
        <p:xfrm>
          <a:off x="685799" y="1200151"/>
          <a:ext cx="7884533" cy="2800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8025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5">
                                            <p:graphicEl>
                                              <a:dgm id="{66CD34D7-64D1-4646-863E-7D211AC8D077}"/>
                                            </p:graphicEl>
                                          </p:spTgt>
                                        </p:tgtEl>
                                        <p:attrNameLst>
                                          <p:attrName>style.visibility</p:attrName>
                                        </p:attrNameLst>
                                      </p:cBhvr>
                                      <p:to>
                                        <p:strVal val="visible"/>
                                      </p:to>
                                    </p:set>
                                    <p:animEffect transition="in" filter="wipe(down)">
                                      <p:cBhvr>
                                        <p:cTn id="7" dur="1000"/>
                                        <p:tgtEl>
                                          <p:spTgt spid="5">
                                            <p:graphicEl>
                                              <a:dgm id="{66CD34D7-64D1-4646-863E-7D211AC8D077}"/>
                                            </p:graphic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graphicEl>
                                              <a:dgm id="{80F6B2AB-606E-DE4C-9465-F392F6D3F642}"/>
                                            </p:graphicEl>
                                          </p:spTgt>
                                        </p:tgtEl>
                                        <p:attrNameLst>
                                          <p:attrName>style.visibility</p:attrName>
                                        </p:attrNameLst>
                                      </p:cBhvr>
                                      <p:to>
                                        <p:strVal val="visible"/>
                                      </p:to>
                                    </p:set>
                                    <p:animEffect transition="in" filter="wipe(down)">
                                      <p:cBhvr>
                                        <p:cTn id="10" dur="500"/>
                                        <p:tgtEl>
                                          <p:spTgt spid="5">
                                            <p:graphicEl>
                                              <a:dgm id="{80F6B2AB-606E-DE4C-9465-F392F6D3F642}"/>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5">
                                            <p:graphicEl>
                                              <a:dgm id="{24C43E9E-960D-9A45-B854-9B32B62A0E07}"/>
                                            </p:graphicEl>
                                          </p:spTgt>
                                        </p:tgtEl>
                                        <p:attrNameLst>
                                          <p:attrName>style.visibility</p:attrName>
                                        </p:attrNameLst>
                                      </p:cBhvr>
                                      <p:to>
                                        <p:strVal val="visible"/>
                                      </p:to>
                                    </p:set>
                                    <p:animEffect transition="in" filter="wipe(up)">
                                      <p:cBhvr>
                                        <p:cTn id="15" dur="1000"/>
                                        <p:tgtEl>
                                          <p:spTgt spid="5">
                                            <p:graphicEl>
                                              <a:dgm id="{24C43E9E-960D-9A45-B854-9B32B62A0E07}"/>
                                            </p:graphic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5">
                                            <p:graphicEl>
                                              <a:dgm id="{900344C8-FB2F-9B43-A5AC-C4312530588B}"/>
                                            </p:graphicEl>
                                          </p:spTgt>
                                        </p:tgtEl>
                                        <p:attrNameLst>
                                          <p:attrName>style.visibility</p:attrName>
                                        </p:attrNameLst>
                                      </p:cBhvr>
                                      <p:to>
                                        <p:strVal val="visible"/>
                                      </p:to>
                                    </p:set>
                                    <p:animEffect transition="in" filter="wipe(down)">
                                      <p:cBhvr>
                                        <p:cTn id="18" dur="500"/>
                                        <p:tgtEl>
                                          <p:spTgt spid="5">
                                            <p:graphicEl>
                                              <a:dgm id="{900344C8-FB2F-9B43-A5AC-C4312530588B}"/>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Called to share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41486532"/>
              </p:ext>
            </p:extLst>
          </p:nvPr>
        </p:nvGraphicFramePr>
        <p:xfrm>
          <a:off x="685800" y="1200151"/>
          <a:ext cx="7772400" cy="2800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3073793" y="2593094"/>
            <a:ext cx="5902109" cy="1200328"/>
          </a:xfrm>
          <a:prstGeom prst="rect">
            <a:avLst/>
          </a:prstGeom>
          <a:noFill/>
        </p:spPr>
        <p:txBody>
          <a:bodyPr wrap="square" rtlCol="0">
            <a:spAutoFit/>
          </a:bodyPr>
          <a:lstStyle/>
          <a:p>
            <a:pPr marL="342900" lvl="0" indent="-342900">
              <a:buFont typeface="Arial"/>
              <a:buChar char="•"/>
            </a:pPr>
            <a:r>
              <a:rPr lang="en-US" sz="2400" dirty="0"/>
              <a:t>We learn from “mistakes”</a:t>
            </a:r>
          </a:p>
          <a:p>
            <a:pPr marL="342900" lvl="0" indent="-342900">
              <a:buFont typeface="Arial"/>
              <a:buChar char="•"/>
            </a:pPr>
            <a:r>
              <a:rPr lang="en-US" sz="2400" dirty="0" smtClean="0"/>
              <a:t>Jesus </a:t>
            </a:r>
            <a:r>
              <a:rPr lang="en-US" sz="2400" dirty="0"/>
              <a:t>will improve our skills, knowledge,  	     wisdom and discernment</a:t>
            </a:r>
          </a:p>
        </p:txBody>
      </p:sp>
    </p:spTree>
    <p:extLst>
      <p:ext uri="{BB962C8B-B14F-4D97-AF65-F5344CB8AC3E}">
        <p14:creationId xmlns:p14="http://schemas.microsoft.com/office/powerpoint/2010/main" val="381093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graphicEl>
                                              <a:dgm id="{888DF4EA-41CC-B84C-BE67-E406670C1999}"/>
                                            </p:graphicEl>
                                          </p:spTgt>
                                        </p:tgtEl>
                                        <p:attrNameLst>
                                          <p:attrName>style.visibility</p:attrName>
                                        </p:attrNameLst>
                                      </p:cBhvr>
                                      <p:to>
                                        <p:strVal val="visible"/>
                                      </p:to>
                                    </p:set>
                                    <p:animEffect transition="in" filter="wipe(left)">
                                      <p:cBhvr>
                                        <p:cTn id="7" dur="500"/>
                                        <p:tgtEl>
                                          <p:spTgt spid="4">
                                            <p:graphicEl>
                                              <a:dgm id="{888DF4EA-41CC-B84C-BE67-E406670C1999}"/>
                                            </p:graphicEl>
                                          </p:spTgt>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4">
                                            <p:graphicEl>
                                              <a:dgm id="{569F1986-4883-7741-87E1-2ED7C703B153}"/>
                                            </p:graphicEl>
                                          </p:spTgt>
                                        </p:tgtEl>
                                        <p:attrNameLst>
                                          <p:attrName>style.visibility</p:attrName>
                                        </p:attrNameLst>
                                      </p:cBhvr>
                                      <p:to>
                                        <p:strVal val="visible"/>
                                      </p:to>
                                    </p:set>
                                    <p:animEffect transition="in" filter="wipe(up)">
                                      <p:cBhvr>
                                        <p:cTn id="11" dur="1000"/>
                                        <p:tgtEl>
                                          <p:spTgt spid="4">
                                            <p:graphicEl>
                                              <a:dgm id="{569F1986-4883-7741-87E1-2ED7C703B153}"/>
                                            </p:graphic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grpId="0" nodeType="clickEffect">
                                  <p:stCondLst>
                                    <p:cond delay="0"/>
                                  </p:stCondLst>
                                  <p:childTnLst>
                                    <p:set>
                                      <p:cBhvr>
                                        <p:cTn id="15" dur="1" fill="hold">
                                          <p:stCondLst>
                                            <p:cond delay="0"/>
                                          </p:stCondLst>
                                        </p:cTn>
                                        <p:tgtEl>
                                          <p:spTgt spid="5">
                                            <p:txEl>
                                              <p:pRg st="0" end="0"/>
                                            </p:txEl>
                                          </p:spTgt>
                                        </p:tgtEl>
                                        <p:attrNameLst>
                                          <p:attrName>style.visibility</p:attrName>
                                        </p:attrNameLst>
                                      </p:cBhvr>
                                      <p:to>
                                        <p:strVal val="visible"/>
                                      </p:to>
                                    </p:set>
                                    <p:animEffect transition="in" filter="wipe(right)">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grpId="0"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wipe(right)">
                                      <p:cBhvr>
                                        <p:cTn id="21"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5"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COMMANDED </a:t>
            </a:r>
            <a:r>
              <a:rPr lang="en-US" dirty="0"/>
              <a:t>TO MAKE DISCIPLES </a:t>
            </a:r>
            <a:br>
              <a:rPr lang="en-US" dirty="0"/>
            </a:br>
            <a:endParaRPr lang="en-US" dirty="0"/>
          </a:p>
        </p:txBody>
      </p:sp>
      <p:sp>
        <p:nvSpPr>
          <p:cNvPr id="3" name="Content Placeholder 2"/>
          <p:cNvSpPr>
            <a:spLocks noGrp="1"/>
          </p:cNvSpPr>
          <p:nvPr>
            <p:ph idx="1"/>
          </p:nvPr>
        </p:nvSpPr>
        <p:spPr/>
        <p:txBody>
          <a:bodyPr/>
          <a:lstStyle/>
          <a:p>
            <a:pPr marL="68580" indent="0">
              <a:buNone/>
            </a:pPr>
            <a:r>
              <a:rPr lang="en-US" sz="2400" i="1" dirty="0"/>
              <a:t>Therefore go and make disciples of all nations, baptizing them in the name of the Father and of the Son and of the Holy Spirit, and teaching them to obey everything I have commanded you. And surely I am with you always, to the very end of the age. </a:t>
            </a:r>
            <a:endParaRPr lang="en-US" sz="2400" i="1" dirty="0" smtClean="0"/>
          </a:p>
          <a:p>
            <a:pPr marL="68580" indent="0">
              <a:buNone/>
            </a:pPr>
            <a:r>
              <a:rPr lang="en-US" dirty="0" smtClean="0"/>
              <a:t>						      Matt</a:t>
            </a:r>
            <a:r>
              <a:rPr lang="en-US" dirty="0"/>
              <a:t>. 28:19-20 </a:t>
            </a:r>
          </a:p>
          <a:p>
            <a:endParaRPr lang="en-US" dirty="0"/>
          </a:p>
        </p:txBody>
      </p:sp>
    </p:spTree>
    <p:extLst>
      <p:ext uri="{BB962C8B-B14F-4D97-AF65-F5344CB8AC3E}">
        <p14:creationId xmlns:p14="http://schemas.microsoft.com/office/powerpoint/2010/main" val="32668001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COMMANDED TO MAKE DISCIPLES </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67618893"/>
              </p:ext>
            </p:extLst>
          </p:nvPr>
        </p:nvGraphicFramePr>
        <p:xfrm>
          <a:off x="386959" y="1063229"/>
          <a:ext cx="7772400" cy="29692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52816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4">
                                            <p:graphicEl>
                                              <a:dgm id="{ECA86E56-D8F0-F64E-869C-2BC60394DE09}"/>
                                            </p:graphicEl>
                                          </p:spTgt>
                                        </p:tgtEl>
                                        <p:attrNameLst>
                                          <p:attrName>style.visibility</p:attrName>
                                        </p:attrNameLst>
                                      </p:cBhvr>
                                      <p:to>
                                        <p:strVal val="visible"/>
                                      </p:to>
                                    </p:set>
                                    <p:anim calcmode="lin" valueType="num">
                                      <p:cBhvr>
                                        <p:cTn id="7" dur="500" fill="hold"/>
                                        <p:tgtEl>
                                          <p:spTgt spid="4">
                                            <p:graphicEl>
                                              <a:dgm id="{ECA86E56-D8F0-F64E-869C-2BC60394DE09}"/>
                                            </p:graphicEl>
                                          </p:spTgt>
                                        </p:tgtEl>
                                        <p:attrNameLst>
                                          <p:attrName>ppt_w</p:attrName>
                                        </p:attrNameLst>
                                      </p:cBhvr>
                                      <p:tavLst>
                                        <p:tav tm="0">
                                          <p:val>
                                            <p:fltVal val="0"/>
                                          </p:val>
                                        </p:tav>
                                        <p:tav tm="100000">
                                          <p:val>
                                            <p:strVal val="#ppt_w"/>
                                          </p:val>
                                        </p:tav>
                                      </p:tavLst>
                                    </p:anim>
                                    <p:anim calcmode="lin" valueType="num">
                                      <p:cBhvr>
                                        <p:cTn id="8" dur="500" fill="hold"/>
                                        <p:tgtEl>
                                          <p:spTgt spid="4">
                                            <p:graphicEl>
                                              <a:dgm id="{ECA86E56-D8F0-F64E-869C-2BC60394DE09}"/>
                                            </p:graphicEl>
                                          </p:spTgt>
                                        </p:tgtEl>
                                        <p:attrNameLst>
                                          <p:attrName>ppt_h</p:attrName>
                                        </p:attrNameLst>
                                      </p:cBhvr>
                                      <p:tavLst>
                                        <p:tav tm="0">
                                          <p:val>
                                            <p:fltVal val="0"/>
                                          </p:val>
                                        </p:tav>
                                        <p:tav tm="100000">
                                          <p:val>
                                            <p:strVal val="#ppt_h"/>
                                          </p:val>
                                        </p:tav>
                                      </p:tavLst>
                                    </p:anim>
                                    <p:anim calcmode="lin" valueType="num">
                                      <p:cBhvr>
                                        <p:cTn id="9" dur="500" fill="hold"/>
                                        <p:tgtEl>
                                          <p:spTgt spid="4">
                                            <p:graphicEl>
                                              <a:dgm id="{ECA86E56-D8F0-F64E-869C-2BC60394DE09}"/>
                                            </p:graphicEl>
                                          </p:spTgt>
                                        </p:tgtEl>
                                        <p:attrNameLst>
                                          <p:attrName>style.rotation</p:attrName>
                                        </p:attrNameLst>
                                      </p:cBhvr>
                                      <p:tavLst>
                                        <p:tav tm="0">
                                          <p:val>
                                            <p:fltVal val="360"/>
                                          </p:val>
                                        </p:tav>
                                        <p:tav tm="100000">
                                          <p:val>
                                            <p:fltVal val="0"/>
                                          </p:val>
                                        </p:tav>
                                      </p:tavLst>
                                    </p:anim>
                                    <p:animEffect transition="in" filter="fade">
                                      <p:cBhvr>
                                        <p:cTn id="10" dur="500"/>
                                        <p:tgtEl>
                                          <p:spTgt spid="4">
                                            <p:graphicEl>
                                              <a:dgm id="{ECA86E56-D8F0-F64E-869C-2BC60394DE09}"/>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4">
                                            <p:graphicEl>
                                              <a:dgm id="{88924CAB-B323-534B-A873-8693E4116D2B}"/>
                                            </p:graphicEl>
                                          </p:spTgt>
                                        </p:tgtEl>
                                        <p:attrNameLst>
                                          <p:attrName>style.visibility</p:attrName>
                                        </p:attrNameLst>
                                      </p:cBhvr>
                                      <p:to>
                                        <p:strVal val="visible"/>
                                      </p:to>
                                    </p:set>
                                    <p:anim calcmode="lin" valueType="num">
                                      <p:cBhvr>
                                        <p:cTn id="15" dur="500" fill="hold"/>
                                        <p:tgtEl>
                                          <p:spTgt spid="4">
                                            <p:graphicEl>
                                              <a:dgm id="{88924CAB-B323-534B-A873-8693E4116D2B}"/>
                                            </p:graphicEl>
                                          </p:spTgt>
                                        </p:tgtEl>
                                        <p:attrNameLst>
                                          <p:attrName>ppt_w</p:attrName>
                                        </p:attrNameLst>
                                      </p:cBhvr>
                                      <p:tavLst>
                                        <p:tav tm="0">
                                          <p:val>
                                            <p:fltVal val="0"/>
                                          </p:val>
                                        </p:tav>
                                        <p:tav tm="100000">
                                          <p:val>
                                            <p:strVal val="#ppt_w"/>
                                          </p:val>
                                        </p:tav>
                                      </p:tavLst>
                                    </p:anim>
                                    <p:anim calcmode="lin" valueType="num">
                                      <p:cBhvr>
                                        <p:cTn id="16" dur="500" fill="hold"/>
                                        <p:tgtEl>
                                          <p:spTgt spid="4">
                                            <p:graphicEl>
                                              <a:dgm id="{88924CAB-B323-534B-A873-8693E4116D2B}"/>
                                            </p:graphic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THE </a:t>
            </a:r>
            <a:r>
              <a:rPr lang="en-US" dirty="0"/>
              <a:t>CURSE </a:t>
            </a:r>
            <a:br>
              <a:rPr lang="en-US" dirty="0"/>
            </a:br>
            <a:endParaRPr lang="en-US" dirty="0"/>
          </a:p>
        </p:txBody>
      </p:sp>
      <p:sp>
        <p:nvSpPr>
          <p:cNvPr id="3" name="Content Placeholder 2"/>
          <p:cNvSpPr>
            <a:spLocks noGrp="1"/>
          </p:cNvSpPr>
          <p:nvPr>
            <p:ph idx="1"/>
          </p:nvPr>
        </p:nvSpPr>
        <p:spPr>
          <a:xfrm>
            <a:off x="685800" y="1200151"/>
            <a:ext cx="6870607" cy="2800350"/>
          </a:xfrm>
        </p:spPr>
        <p:txBody>
          <a:bodyPr/>
          <a:lstStyle/>
          <a:p>
            <a:pPr marL="68580" indent="0">
              <a:buNone/>
            </a:pPr>
            <a:r>
              <a:rPr lang="en-US" sz="2400" i="1" dirty="0"/>
              <a:t>Whoever believes in the Son has eternal life, </a:t>
            </a:r>
            <a:endParaRPr lang="en-US" sz="2400" i="1" dirty="0" smtClean="0"/>
          </a:p>
          <a:p>
            <a:pPr marL="68580" indent="0">
              <a:buNone/>
            </a:pPr>
            <a:r>
              <a:rPr lang="en-US" sz="2400" i="1" dirty="0" smtClean="0"/>
              <a:t>but </a:t>
            </a:r>
            <a:r>
              <a:rPr lang="en-US" sz="2400" i="1" dirty="0"/>
              <a:t>whoever rejects the Son will not see life, </a:t>
            </a:r>
            <a:endParaRPr lang="en-US" sz="2400" i="1" dirty="0" smtClean="0"/>
          </a:p>
          <a:p>
            <a:pPr marL="68580" indent="0">
              <a:buNone/>
            </a:pPr>
            <a:r>
              <a:rPr lang="en-US" sz="2400" i="1" dirty="0" smtClean="0"/>
              <a:t>for </a:t>
            </a:r>
            <a:r>
              <a:rPr lang="en-US" sz="2400" i="1" dirty="0"/>
              <a:t>God’s wrath remains on him. </a:t>
            </a:r>
            <a:endParaRPr lang="en-US" sz="2400" i="1" dirty="0" smtClean="0"/>
          </a:p>
          <a:p>
            <a:pPr marL="68580" indent="0">
              <a:buNone/>
            </a:pPr>
            <a:r>
              <a:rPr lang="en-US" sz="2400" dirty="0"/>
              <a:t>	</a:t>
            </a:r>
            <a:r>
              <a:rPr lang="en-US" sz="2400" dirty="0" smtClean="0"/>
              <a:t>				</a:t>
            </a:r>
            <a:r>
              <a:rPr lang="en-US" dirty="0" smtClean="0"/>
              <a:t>John </a:t>
            </a:r>
            <a:r>
              <a:rPr lang="en-US" dirty="0"/>
              <a:t>3:36 </a:t>
            </a:r>
          </a:p>
          <a:p>
            <a:endParaRPr lang="en-US" dirty="0"/>
          </a:p>
        </p:txBody>
      </p:sp>
    </p:spTree>
    <p:extLst>
      <p:ext uri="{BB962C8B-B14F-4D97-AF65-F5344CB8AC3E}">
        <p14:creationId xmlns:p14="http://schemas.microsoft.com/office/powerpoint/2010/main" val="16073739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THE CURSE </a:t>
            </a:r>
            <a:br>
              <a:rPr lang="en-US" dirty="0"/>
            </a:b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41970765"/>
              </p:ext>
            </p:extLst>
          </p:nvPr>
        </p:nvGraphicFramePr>
        <p:xfrm>
          <a:off x="664454" y="949733"/>
          <a:ext cx="7772400" cy="33294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01454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5">
                                            <p:graphicEl>
                                              <a:dgm id="{D25B704B-FCE2-A148-8273-A2F2F57E1B77}"/>
                                            </p:graphicEl>
                                          </p:spTgt>
                                        </p:tgtEl>
                                        <p:attrNameLst>
                                          <p:attrName>style.visibility</p:attrName>
                                        </p:attrNameLst>
                                      </p:cBhvr>
                                      <p:to>
                                        <p:strVal val="visible"/>
                                      </p:to>
                                    </p:set>
                                    <p:animEffect transition="in" filter="dissolve">
                                      <p:cBhvr>
                                        <p:cTn id="7" dur="1000"/>
                                        <p:tgtEl>
                                          <p:spTgt spid="5">
                                            <p:graphicEl>
                                              <a:dgm id="{D25B704B-FCE2-A148-8273-A2F2F57E1B77}"/>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graphicEl>
                                              <a:dgm id="{B7E7838D-0245-054C-ABA4-80AE0FA51425}"/>
                                            </p:graphicEl>
                                          </p:spTgt>
                                        </p:tgtEl>
                                        <p:attrNameLst>
                                          <p:attrName>style.visibility</p:attrName>
                                        </p:attrNameLst>
                                      </p:cBhvr>
                                      <p:to>
                                        <p:strVal val="visible"/>
                                      </p:to>
                                    </p:set>
                                    <p:animEffect transition="in" filter="dissolve">
                                      <p:cBhvr>
                                        <p:cTn id="12" dur="1000"/>
                                        <p:tgtEl>
                                          <p:spTgt spid="5">
                                            <p:graphicEl>
                                              <a:dgm id="{B7E7838D-0245-054C-ABA4-80AE0FA51425}"/>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GOOD </a:t>
            </a:r>
            <a:r>
              <a:rPr lang="en-US" dirty="0"/>
              <a:t>NEWS FOR </a:t>
            </a:r>
            <a:r>
              <a:rPr lang="en-US" b="1" dirty="0"/>
              <a:t>TODAY</a:t>
            </a:r>
            <a:r>
              <a:rPr lang="en-US" dirty="0"/>
              <a:t> </a:t>
            </a:r>
            <a:br>
              <a:rPr lang="en-US" dirty="0"/>
            </a:br>
            <a:endParaRPr lang="en-US" dirty="0"/>
          </a:p>
        </p:txBody>
      </p:sp>
      <p:sp>
        <p:nvSpPr>
          <p:cNvPr id="3" name="Content Placeholder 2"/>
          <p:cNvSpPr>
            <a:spLocks noGrp="1"/>
          </p:cNvSpPr>
          <p:nvPr>
            <p:ph idx="1"/>
          </p:nvPr>
        </p:nvSpPr>
        <p:spPr/>
        <p:txBody>
          <a:bodyPr/>
          <a:lstStyle/>
          <a:p>
            <a:pPr marL="68580" indent="0">
              <a:buNone/>
            </a:pPr>
            <a:r>
              <a:rPr lang="en-US" sz="2400" i="1" dirty="0"/>
              <a:t>Look! I stand at the door and knock. If you hear my voice </a:t>
            </a:r>
            <a:r>
              <a:rPr lang="en-US" sz="2400" i="1" dirty="0" smtClean="0"/>
              <a:t>and  open </a:t>
            </a:r>
            <a:r>
              <a:rPr lang="en-US" sz="2400" i="1" dirty="0"/>
              <a:t>the door, I will come in and we will share a meal together as friends. 	</a:t>
            </a:r>
            <a:r>
              <a:rPr lang="en-US" sz="2400" i="1" dirty="0" smtClean="0"/>
              <a:t>					</a:t>
            </a:r>
            <a:r>
              <a:rPr lang="en-US" dirty="0" smtClean="0"/>
              <a:t>Rev</a:t>
            </a:r>
            <a:r>
              <a:rPr lang="en-US" dirty="0"/>
              <a:t>. 3:20 </a:t>
            </a:r>
            <a:endParaRPr lang="en-US" dirty="0" smtClean="0"/>
          </a:p>
          <a:p>
            <a:endParaRPr lang="en-US" dirty="0"/>
          </a:p>
          <a:p>
            <a:pPr marL="68580" indent="0">
              <a:buNone/>
            </a:pPr>
            <a:r>
              <a:rPr lang="en-US" sz="2400" i="1" dirty="0"/>
              <a:t>I came that they might have life and life to the full. </a:t>
            </a:r>
            <a:r>
              <a:rPr lang="en-US" dirty="0" smtClean="0"/>
              <a:t>	John </a:t>
            </a:r>
            <a:r>
              <a:rPr lang="en-US" dirty="0"/>
              <a:t>10:10 </a:t>
            </a:r>
          </a:p>
          <a:p>
            <a:endParaRPr lang="en-US" dirty="0"/>
          </a:p>
        </p:txBody>
      </p:sp>
    </p:spTree>
    <p:extLst>
      <p:ext uri="{BB962C8B-B14F-4D97-AF65-F5344CB8AC3E}">
        <p14:creationId xmlns:p14="http://schemas.microsoft.com/office/powerpoint/2010/main" val="4088102477"/>
      </p:ext>
    </p:extLst>
  </p:cSld>
  <p:clrMapOvr>
    <a:masterClrMapping/>
  </p:clrMapOvr>
  <p:timing>
    <p:tnLst>
      <p:par>
        <p:cTn id="1" dur="indefinite" restart="never" nodeType="tmRoot"/>
      </p:par>
    </p:tnLst>
  </p:timing>
</p:sld>
</file>

<file path=ppt/theme/theme1.xml><?xml version="1.0" encoding="utf-8"?>
<a:theme xmlns:a="http://schemas.openxmlformats.org/drawingml/2006/main" name="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Urban Pop.thmx</Template>
  <TotalTime>2550</TotalTime>
  <Words>1514</Words>
  <Application>Microsoft Office PowerPoint</Application>
  <PresentationFormat>On-screen Show (16:9)</PresentationFormat>
  <Paragraphs>210</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Urban Pop</vt:lpstr>
      <vt:lpstr>John 3:16 good news…made simple!</vt:lpstr>
      <vt:lpstr>Why share our faith?</vt:lpstr>
      <vt:lpstr>Called to share</vt:lpstr>
      <vt:lpstr>Called to share</vt:lpstr>
      <vt:lpstr> COMMANDED TO MAKE DISCIPLES  </vt:lpstr>
      <vt:lpstr> COMMANDED TO MAKE DISCIPLES  </vt:lpstr>
      <vt:lpstr> THE CURSE  </vt:lpstr>
      <vt:lpstr> THE CURSE  </vt:lpstr>
      <vt:lpstr> GOOD NEWS FOR TODAY  </vt:lpstr>
      <vt:lpstr> GOOD NEWS FOR TODAY  </vt:lpstr>
      <vt:lpstr> GOOD NEWS FOREVER  </vt:lpstr>
      <vt:lpstr> GOOD NEWS FOREVER  </vt:lpstr>
      <vt:lpstr> GOD'S PROVISION  </vt:lpstr>
      <vt:lpstr> GOD'S PROVISION  </vt:lpstr>
      <vt:lpstr> GOD'S PROVISION  </vt:lpstr>
      <vt:lpstr>Our privilege as ambassadors</vt:lpstr>
      <vt:lpstr>Our privilege as ambassadors</vt:lpstr>
      <vt:lpstr>The Real reason</vt:lpstr>
      <vt:lpstr>OUR GOAL:</vt:lpstr>
      <vt:lpstr>OUR GOAL:</vt:lpstr>
      <vt:lpstr>OUR GOAL:</vt:lpstr>
      <vt:lpstr>OUR GOAL:</vt:lpstr>
      <vt:lpstr>Be intentional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Scott Smith</dc:creator>
  <cp:lastModifiedBy>Scott Smith</cp:lastModifiedBy>
  <cp:revision>67</cp:revision>
  <dcterms:created xsi:type="dcterms:W3CDTF">2019-06-20T15:06:57Z</dcterms:created>
  <dcterms:modified xsi:type="dcterms:W3CDTF">2020-01-29T17:33:29Z</dcterms:modified>
</cp:coreProperties>
</file>