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Montserrat Medium" panose="00000600000000000000" pitchFamily="2" charset="0"/>
      <p:regular r:id="rId5"/>
    </p:embeddedFont>
    <p:embeddedFont>
      <p:font typeface="Montserrat Ultra-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000521" y="506351"/>
            <a:ext cx="209510" cy="6620033"/>
            <a:chOff x="0" y="0"/>
            <a:chExt cx="61205" cy="193393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1205" cy="1933934"/>
            </a:xfrm>
            <a:custGeom>
              <a:avLst/>
              <a:gdLst/>
              <a:ahLst/>
              <a:cxnLst/>
              <a:rect l="l" t="t" r="r" b="b"/>
              <a:pathLst>
                <a:path w="61205" h="1933934">
                  <a:moveTo>
                    <a:pt x="0" y="0"/>
                  </a:moveTo>
                  <a:lnTo>
                    <a:pt x="61205" y="0"/>
                  </a:lnTo>
                  <a:lnTo>
                    <a:pt x="61205" y="1933934"/>
                  </a:lnTo>
                  <a:lnTo>
                    <a:pt x="0" y="1933934"/>
                  </a:lnTo>
                  <a:close/>
                </a:path>
              </a:pathLst>
            </a:custGeom>
            <a:solidFill>
              <a:srgbClr val="D7DC0A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19050"/>
              <a:ext cx="61205" cy="1952984"/>
            </a:xfrm>
            <a:prstGeom prst="rect">
              <a:avLst/>
            </a:prstGeom>
          </p:spPr>
          <p:txBody>
            <a:bodyPr lIns="45799" tIns="45799" rIns="45799" bIns="45799" rtlCol="0" anchor="ctr"/>
            <a:lstStyle/>
            <a:p>
              <a:pPr algn="ctr">
                <a:lnSpc>
                  <a:spcPts val="239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8923137" y="9239250"/>
            <a:ext cx="7315031" cy="19050"/>
          </a:xfrm>
          <a:prstGeom prst="line">
            <a:avLst/>
          </a:prstGeom>
          <a:ln w="38100" cap="flat">
            <a:solidFill>
              <a:srgbClr val="C92527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6" name="Freeform 6"/>
          <p:cNvSpPr/>
          <p:nvPr/>
        </p:nvSpPr>
        <p:spPr>
          <a:xfrm>
            <a:off x="8659568" y="7314362"/>
            <a:ext cx="7699552" cy="1924888"/>
          </a:xfrm>
          <a:custGeom>
            <a:avLst/>
            <a:gdLst/>
            <a:ahLst/>
            <a:cxnLst/>
            <a:rect l="l" t="t" r="r" b="b"/>
            <a:pathLst>
              <a:path w="7699552" h="1924888">
                <a:moveTo>
                  <a:pt x="0" y="0"/>
                </a:moveTo>
                <a:lnTo>
                  <a:pt x="7699552" y="0"/>
                </a:lnTo>
                <a:lnTo>
                  <a:pt x="7699552" y="1924888"/>
                </a:lnTo>
                <a:lnTo>
                  <a:pt x="0" y="19248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3015783" y="1295635"/>
            <a:ext cx="8374178" cy="12338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520"/>
              </a:lnSpc>
            </a:pPr>
            <a:r>
              <a:rPr lang="en-US" sz="8654" b="1" dirty="0">
                <a:solidFill>
                  <a:srgbClr val="FFFFFF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TÍTULO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015783" y="2596177"/>
            <a:ext cx="13549249" cy="1014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70"/>
              </a:lnSpc>
            </a:pPr>
            <a:r>
              <a:rPr lang="en-US" sz="7155" b="1">
                <a:solidFill>
                  <a:srgbClr val="C9252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DE LA CONFERENCIA</a:t>
            </a:r>
          </a:p>
        </p:txBody>
      </p:sp>
      <p:sp>
        <p:nvSpPr>
          <p:cNvPr id="9" name="TextBox 9"/>
          <p:cNvSpPr txBox="1"/>
          <p:nvPr/>
        </p:nvSpPr>
        <p:spPr>
          <a:xfrm rot="-5400000">
            <a:off x="305172" y="6719584"/>
            <a:ext cx="3583348" cy="431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34"/>
              </a:lnSpc>
            </a:pPr>
            <a:r>
              <a:rPr lang="en-US" sz="2524" b="1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SIP 2026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3015783" y="3768743"/>
            <a:ext cx="8374178" cy="431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34"/>
              </a:lnSpc>
            </a:pPr>
            <a:r>
              <a:rPr lang="en-US" sz="2524" b="1" spc="868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CONFERENCISTA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015783" y="4361849"/>
            <a:ext cx="8374178" cy="431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34"/>
              </a:lnSpc>
            </a:pPr>
            <a:r>
              <a:rPr lang="en-US" sz="2524" b="1" spc="868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PAIS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188996" y="1192043"/>
            <a:ext cx="12129596" cy="46482"/>
            <a:chOff x="0" y="0"/>
            <a:chExt cx="3384423" cy="1295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384423" cy="12954"/>
            </a:xfrm>
            <a:custGeom>
              <a:avLst/>
              <a:gdLst/>
              <a:ahLst/>
              <a:cxnLst/>
              <a:rect l="l" t="t" r="r" b="b"/>
              <a:pathLst>
                <a:path w="3384423" h="12954">
                  <a:moveTo>
                    <a:pt x="1692211" y="0"/>
                  </a:moveTo>
                  <a:lnTo>
                    <a:pt x="3051269" y="2574"/>
                  </a:lnTo>
                  <a:lnTo>
                    <a:pt x="3384423" y="8325"/>
                  </a:lnTo>
                  <a:lnTo>
                    <a:pt x="2443130" y="12954"/>
                  </a:lnTo>
                  <a:lnTo>
                    <a:pt x="941293" y="12954"/>
                  </a:lnTo>
                  <a:lnTo>
                    <a:pt x="0" y="8325"/>
                  </a:lnTo>
                  <a:lnTo>
                    <a:pt x="333154" y="2574"/>
                  </a:lnTo>
                  <a:close/>
                </a:path>
              </a:pathLst>
            </a:custGeom>
            <a:solidFill>
              <a:srgbClr val="C92527"/>
            </a:solidFill>
            <a:ln cap="sq">
              <a:noFill/>
              <a:prstDash val="sysDot"/>
              <a:miter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521391" y="-35882"/>
              <a:ext cx="2341641" cy="47061"/>
            </a:xfrm>
            <a:prstGeom prst="rect">
              <a:avLst/>
            </a:prstGeom>
          </p:spPr>
          <p:txBody>
            <a:bodyPr lIns="47952" tIns="47952" rIns="47952" bIns="47952" rtlCol="0" anchor="ctr"/>
            <a:lstStyle/>
            <a:p>
              <a:pPr algn="ctr">
                <a:lnSpc>
                  <a:spcPts val="25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4318592" y="386524"/>
            <a:ext cx="2221581" cy="1284352"/>
          </a:xfrm>
          <a:custGeom>
            <a:avLst/>
            <a:gdLst/>
            <a:ahLst/>
            <a:cxnLst/>
            <a:rect l="l" t="t" r="r" b="b"/>
            <a:pathLst>
              <a:path w="2221581" h="1284352">
                <a:moveTo>
                  <a:pt x="0" y="0"/>
                </a:moveTo>
                <a:lnTo>
                  <a:pt x="2221581" y="0"/>
                </a:lnTo>
                <a:lnTo>
                  <a:pt x="2221581" y="1284352"/>
                </a:lnTo>
                <a:lnTo>
                  <a:pt x="0" y="128435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5854" t="-34325" r="-27975" b="-41676"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2535778" y="2289176"/>
            <a:ext cx="5590208" cy="5031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6"/>
              </a:lnSpc>
            </a:pPr>
            <a:r>
              <a:rPr lang="en-US" sz="3964" b="1">
                <a:solidFill>
                  <a:srgbClr val="000033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Lorem Ipsum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535778" y="2887613"/>
            <a:ext cx="5590208" cy="5031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26"/>
              </a:lnSpc>
            </a:pPr>
            <a:r>
              <a:rPr lang="en-US" sz="3964" b="1">
                <a:solidFill>
                  <a:srgbClr val="C9252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Lorem Ipsum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535778" y="4295675"/>
            <a:ext cx="12893604" cy="385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71"/>
              </a:lnSpc>
              <a:spcBef>
                <a:spcPct val="0"/>
              </a:spcBef>
            </a:pPr>
            <a:r>
              <a:rPr lang="en-US" sz="2265" b="1" u="none" strike="noStrike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2535778" y="643016"/>
            <a:ext cx="3294290" cy="4231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51"/>
              </a:lnSpc>
            </a:pPr>
            <a:r>
              <a:rPr lang="en-US" sz="2465" b="1">
                <a:solidFill>
                  <a:srgbClr val="00000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Título tema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535778" y="4757559"/>
            <a:ext cx="12893604" cy="385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71"/>
              </a:lnSpc>
              <a:spcBef>
                <a:spcPct val="0"/>
              </a:spcBef>
            </a:pPr>
            <a:r>
              <a:rPr lang="en-US" sz="2265" b="1" u="none" strike="noStrike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535778" y="5219443"/>
            <a:ext cx="12893604" cy="385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71"/>
              </a:lnSpc>
              <a:spcBef>
                <a:spcPct val="0"/>
              </a:spcBef>
            </a:pPr>
            <a:r>
              <a:rPr lang="en-US" sz="2265" b="1" u="none" strike="noStrike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535778" y="5681328"/>
            <a:ext cx="12893604" cy="385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71"/>
              </a:lnSpc>
              <a:spcBef>
                <a:spcPct val="0"/>
              </a:spcBef>
            </a:pPr>
            <a:r>
              <a:rPr lang="en-US" sz="2265" b="1" u="none" strike="noStrike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35778" y="6143212"/>
            <a:ext cx="12893604" cy="385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71"/>
              </a:lnSpc>
              <a:spcBef>
                <a:spcPct val="0"/>
              </a:spcBef>
            </a:pPr>
            <a:r>
              <a:rPr lang="en-US" sz="2265" b="1" u="none" strike="noStrike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2535778" y="6605096"/>
            <a:ext cx="12893604" cy="390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71"/>
              </a:lnSpc>
            </a:pPr>
            <a:r>
              <a:rPr lang="en-US" sz="2265" b="1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2031159" y="9324405"/>
            <a:ext cx="14225682" cy="54514"/>
            <a:chOff x="0" y="0"/>
            <a:chExt cx="3384423" cy="12954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3384423" cy="12954"/>
            </a:xfrm>
            <a:custGeom>
              <a:avLst/>
              <a:gdLst/>
              <a:ahLst/>
              <a:cxnLst/>
              <a:rect l="l" t="t" r="r" b="b"/>
              <a:pathLst>
                <a:path w="3384423" h="12954">
                  <a:moveTo>
                    <a:pt x="1692211" y="0"/>
                  </a:moveTo>
                  <a:lnTo>
                    <a:pt x="3051269" y="2574"/>
                  </a:lnTo>
                  <a:lnTo>
                    <a:pt x="3384423" y="8325"/>
                  </a:lnTo>
                  <a:lnTo>
                    <a:pt x="2443130" y="12954"/>
                  </a:lnTo>
                  <a:lnTo>
                    <a:pt x="941293" y="12954"/>
                  </a:lnTo>
                  <a:lnTo>
                    <a:pt x="0" y="8325"/>
                  </a:lnTo>
                  <a:lnTo>
                    <a:pt x="333154" y="2574"/>
                  </a:lnTo>
                  <a:close/>
                </a:path>
              </a:pathLst>
            </a:custGeom>
            <a:solidFill>
              <a:srgbClr val="D7DC0A"/>
            </a:solidFill>
            <a:ln cap="sq">
              <a:noFill/>
              <a:prstDash val="sysDot"/>
              <a:miter/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521391" y="-35882"/>
              <a:ext cx="2341641" cy="47061"/>
            </a:xfrm>
            <a:prstGeom prst="rect">
              <a:avLst/>
            </a:prstGeom>
          </p:spPr>
          <p:txBody>
            <a:bodyPr lIns="47952" tIns="47952" rIns="47952" bIns="47952" rtlCol="0" anchor="ctr"/>
            <a:lstStyle/>
            <a:p>
              <a:pPr algn="ctr">
                <a:lnSpc>
                  <a:spcPts val="25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8253794" y="9455120"/>
            <a:ext cx="3294290" cy="4231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51"/>
              </a:lnSpc>
            </a:pPr>
            <a:r>
              <a:rPr lang="en-US" sz="2465" b="1">
                <a:solidFill>
                  <a:srgbClr val="00000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Conferencista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535778" y="7014945"/>
            <a:ext cx="12893604" cy="385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71"/>
              </a:lnSpc>
              <a:spcBef>
                <a:spcPct val="0"/>
              </a:spcBef>
            </a:pPr>
            <a:r>
              <a:rPr lang="en-US" sz="2265" b="1" u="none" strike="noStrike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535778" y="7476830"/>
            <a:ext cx="12893604" cy="3856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171"/>
              </a:lnSpc>
              <a:spcBef>
                <a:spcPct val="0"/>
              </a:spcBef>
            </a:pPr>
            <a:r>
              <a:rPr lang="en-US" sz="2265" b="1" u="none" strike="noStrike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535778" y="7938714"/>
            <a:ext cx="12893604" cy="3901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171"/>
              </a:lnSpc>
            </a:pPr>
            <a:r>
              <a:rPr lang="en-US" sz="2265" b="1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Lorem Ipsum Lorem Ipsum Lorem Ipsum Lorem Ipsum Lorem Ipsum Lorem Ipsum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018820" y="506351"/>
            <a:ext cx="191211" cy="6209093"/>
            <a:chOff x="0" y="0"/>
            <a:chExt cx="55859" cy="181388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5859" cy="1813884"/>
            </a:xfrm>
            <a:custGeom>
              <a:avLst/>
              <a:gdLst/>
              <a:ahLst/>
              <a:cxnLst/>
              <a:rect l="l" t="t" r="r" b="b"/>
              <a:pathLst>
                <a:path w="55859" h="1813884">
                  <a:moveTo>
                    <a:pt x="0" y="0"/>
                  </a:moveTo>
                  <a:lnTo>
                    <a:pt x="55859" y="0"/>
                  </a:lnTo>
                  <a:lnTo>
                    <a:pt x="55859" y="1813884"/>
                  </a:lnTo>
                  <a:lnTo>
                    <a:pt x="0" y="1813884"/>
                  </a:lnTo>
                  <a:close/>
                </a:path>
              </a:pathLst>
            </a:custGeom>
            <a:solidFill>
              <a:srgbClr val="F9B314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55859" cy="1842459"/>
            </a:xfrm>
            <a:prstGeom prst="rect">
              <a:avLst/>
            </a:prstGeom>
          </p:spPr>
          <p:txBody>
            <a:bodyPr lIns="45799" tIns="45799" rIns="45799" bIns="45799" rtlCol="0" anchor="ctr"/>
            <a:lstStyle/>
            <a:p>
              <a:pPr algn="ctr">
                <a:lnSpc>
                  <a:spcPts val="2398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998218" y="2356531"/>
            <a:ext cx="12291564" cy="8890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880"/>
              </a:lnSpc>
            </a:pPr>
            <a:r>
              <a:rPr lang="en-US" sz="6255" b="1">
                <a:solidFill>
                  <a:srgbClr val="000033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GRACIAS POR SU ATENCIÓN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998218" y="3139136"/>
            <a:ext cx="12129596" cy="46482"/>
            <a:chOff x="0" y="0"/>
            <a:chExt cx="3384423" cy="1295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3384423" cy="12954"/>
            </a:xfrm>
            <a:custGeom>
              <a:avLst/>
              <a:gdLst/>
              <a:ahLst/>
              <a:cxnLst/>
              <a:rect l="l" t="t" r="r" b="b"/>
              <a:pathLst>
                <a:path w="3384423" h="12954">
                  <a:moveTo>
                    <a:pt x="1692211" y="0"/>
                  </a:moveTo>
                  <a:lnTo>
                    <a:pt x="3051269" y="2574"/>
                  </a:lnTo>
                  <a:lnTo>
                    <a:pt x="3384423" y="8325"/>
                  </a:lnTo>
                  <a:lnTo>
                    <a:pt x="2443130" y="12954"/>
                  </a:lnTo>
                  <a:lnTo>
                    <a:pt x="941293" y="12954"/>
                  </a:lnTo>
                  <a:lnTo>
                    <a:pt x="0" y="8325"/>
                  </a:lnTo>
                  <a:lnTo>
                    <a:pt x="333154" y="2574"/>
                  </a:lnTo>
                  <a:close/>
                </a:path>
              </a:pathLst>
            </a:custGeom>
            <a:solidFill>
              <a:srgbClr val="C92527"/>
            </a:solidFill>
            <a:ln cap="sq">
              <a:noFill/>
              <a:prstDash val="sysDot"/>
              <a:miter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21391" y="-35882"/>
              <a:ext cx="2341641" cy="47061"/>
            </a:xfrm>
            <a:prstGeom prst="rect">
              <a:avLst/>
            </a:prstGeom>
          </p:spPr>
          <p:txBody>
            <a:bodyPr lIns="47952" tIns="47952" rIns="47952" bIns="47952" rtlCol="0" anchor="ctr"/>
            <a:lstStyle/>
            <a:p>
              <a:pPr algn="ctr">
                <a:lnSpc>
                  <a:spcPts val="25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8314564" y="7247161"/>
            <a:ext cx="8044556" cy="2011139"/>
          </a:xfrm>
          <a:custGeom>
            <a:avLst/>
            <a:gdLst/>
            <a:ahLst/>
            <a:cxnLst/>
            <a:rect l="l" t="t" r="r" b="b"/>
            <a:pathLst>
              <a:path w="8044556" h="2011139">
                <a:moveTo>
                  <a:pt x="0" y="0"/>
                </a:moveTo>
                <a:lnTo>
                  <a:pt x="8044556" y="0"/>
                </a:lnTo>
                <a:lnTo>
                  <a:pt x="8044556" y="2011139"/>
                </a:lnTo>
                <a:lnTo>
                  <a:pt x="0" y="20111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10" name="TextBox 10"/>
          <p:cNvSpPr txBox="1"/>
          <p:nvPr/>
        </p:nvSpPr>
        <p:spPr>
          <a:xfrm rot="-5400000">
            <a:off x="304605" y="6353504"/>
            <a:ext cx="3583348" cy="430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34"/>
              </a:lnSpc>
            </a:pPr>
            <a:r>
              <a:rPr lang="en-US" sz="2524" b="1">
                <a:solidFill>
                  <a:srgbClr val="101010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SIP 2026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2998218" y="3326353"/>
            <a:ext cx="8374178" cy="431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34"/>
              </a:lnSpc>
            </a:pPr>
            <a:r>
              <a:rPr lang="en-US" sz="2524" b="1" spc="868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TÍTULO CONFERENCIA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998218" y="3838290"/>
            <a:ext cx="8374178" cy="431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34"/>
              </a:lnSpc>
            </a:pPr>
            <a:r>
              <a:rPr lang="en-US" sz="2524" b="1" spc="868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CONFERENCISTA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998218" y="4345671"/>
            <a:ext cx="8374178" cy="431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34"/>
              </a:lnSpc>
            </a:pPr>
            <a:r>
              <a:rPr lang="en-US" sz="2524" b="1" spc="868">
                <a:solidFill>
                  <a:srgbClr val="000033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CONTACTO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Personalizado</PresentationFormat>
  <Paragraphs>23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Montserrat Ultra-Bold</vt:lpstr>
      <vt:lpstr>Montserrat Medium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and White Project Proposal - Presentation</dc:title>
  <cp:lastModifiedBy>Nathalia Rodriguez</cp:lastModifiedBy>
  <cp:revision>2</cp:revision>
  <dcterms:created xsi:type="dcterms:W3CDTF">2006-08-16T00:00:00Z</dcterms:created>
  <dcterms:modified xsi:type="dcterms:W3CDTF">2026-01-09T18:24:37Z</dcterms:modified>
  <dc:identifier>DAG97_W9OQk</dc:identifier>
</cp:coreProperties>
</file>