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6.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7.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8.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9.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94" r:id="rId5"/>
  </p:sldMasterIdLst>
  <p:notesMasterIdLst>
    <p:notesMasterId r:id="rId51"/>
  </p:notesMasterIdLst>
  <p:sldIdLst>
    <p:sldId id="3340" r:id="rId6"/>
    <p:sldId id="257" r:id="rId7"/>
    <p:sldId id="3005" r:id="rId8"/>
    <p:sldId id="3282" r:id="rId9"/>
    <p:sldId id="2442" r:id="rId10"/>
    <p:sldId id="2817" r:id="rId11"/>
    <p:sldId id="3021" r:id="rId12"/>
    <p:sldId id="3280" r:id="rId13"/>
    <p:sldId id="2878" r:id="rId14"/>
    <p:sldId id="3342" r:id="rId15"/>
    <p:sldId id="3371" r:id="rId16"/>
    <p:sldId id="3341" r:id="rId17"/>
    <p:sldId id="3343" r:id="rId18"/>
    <p:sldId id="3373" r:id="rId19"/>
    <p:sldId id="3344" r:id="rId20"/>
    <p:sldId id="3360" r:id="rId21"/>
    <p:sldId id="3345" r:id="rId22"/>
    <p:sldId id="3346" r:id="rId23"/>
    <p:sldId id="3347" r:id="rId24"/>
    <p:sldId id="3348" r:id="rId25"/>
    <p:sldId id="3349" r:id="rId26"/>
    <p:sldId id="3350" r:id="rId27"/>
    <p:sldId id="3361" r:id="rId28"/>
    <p:sldId id="3351" r:id="rId29"/>
    <p:sldId id="3352" r:id="rId30"/>
    <p:sldId id="3374" r:id="rId31"/>
    <p:sldId id="3353" r:id="rId32"/>
    <p:sldId id="3354" r:id="rId33"/>
    <p:sldId id="3355" r:id="rId34"/>
    <p:sldId id="3356" r:id="rId35"/>
    <p:sldId id="3369" r:id="rId36"/>
    <p:sldId id="3357" r:id="rId37"/>
    <p:sldId id="3365" r:id="rId38"/>
    <p:sldId id="3359" r:id="rId39"/>
    <p:sldId id="3366" r:id="rId40"/>
    <p:sldId id="3358" r:id="rId41"/>
    <p:sldId id="3367" r:id="rId42"/>
    <p:sldId id="3362" r:id="rId43"/>
    <p:sldId id="3368" r:id="rId44"/>
    <p:sldId id="3372" r:id="rId45"/>
    <p:sldId id="3281" r:id="rId46"/>
    <p:sldId id="3363" r:id="rId47"/>
    <p:sldId id="3364" r:id="rId48"/>
    <p:sldId id="276" r:id="rId49"/>
    <p:sldId id="277" r:id="rId50"/>
  </p:sldIdLst>
  <p:sldSz cx="9144000" cy="5143500" type="screen16x9"/>
  <p:notesSz cx="6805613" cy="9944100"/>
  <p:defaultTextStyle>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2E19DDF-0885-436B-B5BC-7CA81988C7D3}">
          <p14:sldIdLst>
            <p14:sldId id="3340"/>
            <p14:sldId id="257"/>
          </p14:sldIdLst>
        </p14:section>
        <p14:section name="Présentation de l'étude" id="{BF5CF47E-B578-4CBD-B515-7BA230D9DC66}">
          <p14:sldIdLst>
            <p14:sldId id="3005"/>
            <p14:sldId id="3282"/>
            <p14:sldId id="2442"/>
            <p14:sldId id="2817"/>
            <p14:sldId id="3021"/>
          </p14:sldIdLst>
        </p14:section>
        <p14:section name="Principaux résultats" id="{CF445BD7-6EF6-4683-A220-273148BE4A9B}">
          <p14:sldIdLst>
            <p14:sldId id="3280"/>
            <p14:sldId id="2878"/>
            <p14:sldId id="3342"/>
            <p14:sldId id="3371"/>
            <p14:sldId id="3341"/>
            <p14:sldId id="3343"/>
            <p14:sldId id="3373"/>
            <p14:sldId id="3344"/>
            <p14:sldId id="3360"/>
            <p14:sldId id="3345"/>
            <p14:sldId id="3346"/>
            <p14:sldId id="3347"/>
            <p14:sldId id="3348"/>
            <p14:sldId id="3349"/>
            <p14:sldId id="3350"/>
            <p14:sldId id="3361"/>
            <p14:sldId id="3351"/>
            <p14:sldId id="3352"/>
            <p14:sldId id="3374"/>
            <p14:sldId id="3353"/>
            <p14:sldId id="3354"/>
            <p14:sldId id="3355"/>
            <p14:sldId id="3356"/>
            <p14:sldId id="3369"/>
            <p14:sldId id="3357"/>
            <p14:sldId id="3365"/>
            <p14:sldId id="3359"/>
            <p14:sldId id="3366"/>
            <p14:sldId id="3358"/>
            <p14:sldId id="3367"/>
            <p14:sldId id="3362"/>
            <p14:sldId id="3368"/>
            <p14:sldId id="3372"/>
          </p14:sldIdLst>
        </p14:section>
        <p14:section name="Annexes" id="{716A8FE0-D815-4678-98E7-56AA373A545F}">
          <p14:sldIdLst>
            <p14:sldId id="3281"/>
            <p14:sldId id="3363"/>
            <p14:sldId id="3364"/>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296D"/>
    <a:srgbClr val="F5275C"/>
    <a:srgbClr val="F9FAFC"/>
    <a:srgbClr val="FDCBD8"/>
    <a:srgbClr val="007033"/>
    <a:srgbClr val="E2F0D9"/>
    <a:srgbClr val="E2D9F0"/>
    <a:srgbClr val="C3F5B9"/>
    <a:srgbClr val="DAEFC3"/>
    <a:srgbClr val="ABFE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6EF0E1-AE77-486B-9BC5-72E205D49DBA}" v="114" dt="2026-05-06T15:39:59.723"/>
    <p1510:client id="{E1617449-3160-44F9-9563-D342F0F65232}" v="2070" dt="2026-05-06T15:24:07.95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94660"/>
  </p:normalViewPr>
  <p:slideViewPr>
    <p:cSldViewPr snapToGrid="0">
      <p:cViewPr varScale="1">
        <p:scale>
          <a:sx n="133" d="100"/>
          <a:sy n="133" d="100"/>
        </p:scale>
        <p:origin x="109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cha Dumoulin" userId="2448ace0-b393-4ce9-9b53-617ab82cb65f" providerId="ADAL" clId="{A1B13D3B-7912-4E4B-A996-2D27D74A0CB0}"/>
    <pc:docChg chg="undo custSel addSld delSld modSld sldOrd modSection">
      <pc:chgData name="Sacha Dumoulin" userId="2448ace0-b393-4ce9-9b53-617ab82cb65f" providerId="ADAL" clId="{A1B13D3B-7912-4E4B-A996-2D27D74A0CB0}" dt="2026-05-06T15:24:07.953" v="3635"/>
      <pc:docMkLst>
        <pc:docMk/>
      </pc:docMkLst>
      <pc:sldChg chg="modSp mod">
        <pc:chgData name="Sacha Dumoulin" userId="2448ace0-b393-4ce9-9b53-617ab82cb65f" providerId="ADAL" clId="{A1B13D3B-7912-4E4B-A996-2D27D74A0CB0}" dt="2026-04-30T09:04:19.126" v="959" actId="403"/>
        <pc:sldMkLst>
          <pc:docMk/>
          <pc:sldMk cId="4188975260" sldId="257"/>
        </pc:sldMkLst>
        <pc:spChg chg="mod">
          <ac:chgData name="Sacha Dumoulin" userId="2448ace0-b393-4ce9-9b53-617ab82cb65f" providerId="ADAL" clId="{A1B13D3B-7912-4E4B-A996-2D27D74A0CB0}" dt="2026-04-30T08:53:24.224" v="67" actId="20577"/>
          <ac:spMkLst>
            <pc:docMk/>
            <pc:sldMk cId="4188975260" sldId="257"/>
            <ac:spMk id="10" creationId="{A74737A1-5E30-7CC5-4A2C-6348B371BB4F}"/>
          </ac:spMkLst>
        </pc:spChg>
        <pc:graphicFrameChg chg="modGraphic">
          <ac:chgData name="Sacha Dumoulin" userId="2448ace0-b393-4ce9-9b53-617ab82cb65f" providerId="ADAL" clId="{A1B13D3B-7912-4E4B-A996-2D27D74A0CB0}" dt="2026-04-30T09:04:19.126" v="959" actId="403"/>
          <ac:graphicFrameMkLst>
            <pc:docMk/>
            <pc:sldMk cId="4188975260" sldId="257"/>
            <ac:graphicFrameMk id="7" creationId="{51225A47-B0BA-D5F2-F0A4-D6CFBC6AF409}"/>
          </ac:graphicFrameMkLst>
        </pc:graphicFrameChg>
      </pc:sldChg>
      <pc:sldChg chg="modSp mod">
        <pc:chgData name="Sacha Dumoulin" userId="2448ace0-b393-4ce9-9b53-617ab82cb65f" providerId="ADAL" clId="{A1B13D3B-7912-4E4B-A996-2D27D74A0CB0}" dt="2026-05-06T08:07:18.777" v="1110" actId="20577"/>
        <pc:sldMkLst>
          <pc:docMk/>
          <pc:sldMk cId="3318434026" sldId="2442"/>
        </pc:sldMkLst>
        <pc:spChg chg="mod">
          <ac:chgData name="Sacha Dumoulin" userId="2448ace0-b393-4ce9-9b53-617ab82cb65f" providerId="ADAL" clId="{A1B13D3B-7912-4E4B-A996-2D27D74A0CB0}" dt="2026-05-06T08:07:18.777" v="1110" actId="20577"/>
          <ac:spMkLst>
            <pc:docMk/>
            <pc:sldMk cId="3318434026" sldId="2442"/>
            <ac:spMk id="5" creationId="{3E1B4462-709B-894A-F60B-CFEA04D96E03}"/>
          </ac:spMkLst>
        </pc:spChg>
        <pc:spChg chg="mod">
          <ac:chgData name="Sacha Dumoulin" userId="2448ace0-b393-4ce9-9b53-617ab82cb65f" providerId="ADAL" clId="{A1B13D3B-7912-4E4B-A996-2D27D74A0CB0}" dt="2026-04-30T08:52:51.934" v="32" actId="1035"/>
          <ac:spMkLst>
            <pc:docMk/>
            <pc:sldMk cId="3318434026" sldId="2442"/>
            <ac:spMk id="17" creationId="{705E2DCC-AD0E-4BAE-DF3C-1419030F19DD}"/>
          </ac:spMkLst>
        </pc:spChg>
        <pc:picChg chg="mod">
          <ac:chgData name="Sacha Dumoulin" userId="2448ace0-b393-4ce9-9b53-617ab82cb65f" providerId="ADAL" clId="{A1B13D3B-7912-4E4B-A996-2D27D74A0CB0}" dt="2026-04-30T08:53:00.783" v="66" actId="1036"/>
          <ac:picMkLst>
            <pc:docMk/>
            <pc:sldMk cId="3318434026" sldId="2442"/>
            <ac:picMk id="13" creationId="{378715ED-823D-30DD-8A87-596408D3EBF1}"/>
          </ac:picMkLst>
        </pc:picChg>
        <pc:picChg chg="mod">
          <ac:chgData name="Sacha Dumoulin" userId="2448ace0-b393-4ce9-9b53-617ab82cb65f" providerId="ADAL" clId="{A1B13D3B-7912-4E4B-A996-2D27D74A0CB0}" dt="2026-04-30T08:52:59.566" v="63" actId="1036"/>
          <ac:picMkLst>
            <pc:docMk/>
            <pc:sldMk cId="3318434026" sldId="2442"/>
            <ac:picMk id="16" creationId="{6ED1652C-5A8F-04FE-F67B-9347960588E8}"/>
          </ac:picMkLst>
        </pc:picChg>
        <pc:cxnChg chg="mod">
          <ac:chgData name="Sacha Dumoulin" userId="2448ace0-b393-4ce9-9b53-617ab82cb65f" providerId="ADAL" clId="{A1B13D3B-7912-4E4B-A996-2D27D74A0CB0}" dt="2026-04-30T08:52:50.407" v="25" actId="1035"/>
          <ac:cxnSpMkLst>
            <pc:docMk/>
            <pc:sldMk cId="3318434026" sldId="2442"/>
            <ac:cxnSpMk id="7" creationId="{D352CCD7-6A2E-E938-B706-287A1D14A800}"/>
          </ac:cxnSpMkLst>
        </pc:cxnChg>
        <pc:cxnChg chg="mod">
          <ac:chgData name="Sacha Dumoulin" userId="2448ace0-b393-4ce9-9b53-617ab82cb65f" providerId="ADAL" clId="{A1B13D3B-7912-4E4B-A996-2D27D74A0CB0}" dt="2026-04-30T08:52:54.606" v="43" actId="1035"/>
          <ac:cxnSpMkLst>
            <pc:docMk/>
            <pc:sldMk cId="3318434026" sldId="2442"/>
            <ac:cxnSpMk id="10" creationId="{A7D46865-5A07-355A-18C2-4F162FF839EC}"/>
          </ac:cxnSpMkLst>
        </pc:cxnChg>
      </pc:sldChg>
      <pc:sldChg chg="modSp mod">
        <pc:chgData name="Sacha Dumoulin" userId="2448ace0-b393-4ce9-9b53-617ab82cb65f" providerId="ADAL" clId="{A1B13D3B-7912-4E4B-A996-2D27D74A0CB0}" dt="2026-05-06T14:18:51.490" v="3452" actId="1035"/>
        <pc:sldMkLst>
          <pc:docMk/>
          <pc:sldMk cId="3026865155" sldId="2817"/>
        </pc:sldMkLst>
        <pc:spChg chg="mod">
          <ac:chgData name="Sacha Dumoulin" userId="2448ace0-b393-4ce9-9b53-617ab82cb65f" providerId="ADAL" clId="{A1B13D3B-7912-4E4B-A996-2D27D74A0CB0}" dt="2026-05-06T14:18:51.490" v="3452" actId="1035"/>
          <ac:spMkLst>
            <pc:docMk/>
            <pc:sldMk cId="3026865155" sldId="2817"/>
            <ac:spMk id="4" creationId="{C89225F3-8EA5-315D-F9E8-A3D651CFDD0C}"/>
          </ac:spMkLst>
        </pc:spChg>
        <pc:picChg chg="mod">
          <ac:chgData name="Sacha Dumoulin" userId="2448ace0-b393-4ce9-9b53-617ab82cb65f" providerId="ADAL" clId="{A1B13D3B-7912-4E4B-A996-2D27D74A0CB0}" dt="2026-05-06T08:07:25.032" v="1123" actId="1036"/>
          <ac:picMkLst>
            <pc:docMk/>
            <pc:sldMk cId="3026865155" sldId="2817"/>
            <ac:picMk id="12" creationId="{0CC0E299-DF49-10A5-A3B6-EDE36DB00785}"/>
          </ac:picMkLst>
        </pc:picChg>
      </pc:sldChg>
      <pc:sldChg chg="del">
        <pc:chgData name="Sacha Dumoulin" userId="2448ace0-b393-4ce9-9b53-617ab82cb65f" providerId="ADAL" clId="{A1B13D3B-7912-4E4B-A996-2D27D74A0CB0}" dt="2026-05-06T10:31:49.898" v="3419" actId="47"/>
        <pc:sldMkLst>
          <pc:docMk/>
          <pc:sldMk cId="4039297824" sldId="2875"/>
        </pc:sldMkLst>
      </pc:sldChg>
      <pc:sldChg chg="modSp mod">
        <pc:chgData name="Sacha Dumoulin" userId="2448ace0-b393-4ce9-9b53-617ab82cb65f" providerId="ADAL" clId="{A1B13D3B-7912-4E4B-A996-2D27D74A0CB0}" dt="2026-05-06T15:22:39.202" v="3591" actId="20577"/>
        <pc:sldMkLst>
          <pc:docMk/>
          <pc:sldMk cId="3395906267" sldId="2878"/>
        </pc:sldMkLst>
        <pc:spChg chg="mod">
          <ac:chgData name="Sacha Dumoulin" userId="2448ace0-b393-4ce9-9b53-617ab82cb65f" providerId="ADAL" clId="{A1B13D3B-7912-4E4B-A996-2D27D74A0CB0}" dt="2026-05-06T08:10:18.006" v="1179" actId="1035"/>
          <ac:spMkLst>
            <pc:docMk/>
            <pc:sldMk cId="3395906267" sldId="2878"/>
            <ac:spMk id="8" creationId="{111828B7-C75F-D249-E0DD-44FE94B0FA4D}"/>
          </ac:spMkLst>
        </pc:spChg>
        <pc:spChg chg="mod">
          <ac:chgData name="Sacha Dumoulin" userId="2448ace0-b393-4ce9-9b53-617ab82cb65f" providerId="ADAL" clId="{A1B13D3B-7912-4E4B-A996-2D27D74A0CB0}" dt="2026-05-06T08:07:37.158" v="1129" actId="1036"/>
          <ac:spMkLst>
            <pc:docMk/>
            <pc:sldMk cId="3395906267" sldId="2878"/>
            <ac:spMk id="9" creationId="{F40B4FDD-40DE-7024-38A3-7ECA2B30F999}"/>
          </ac:spMkLst>
        </pc:spChg>
        <pc:spChg chg="mod">
          <ac:chgData name="Sacha Dumoulin" userId="2448ace0-b393-4ce9-9b53-617ab82cb65f" providerId="ADAL" clId="{A1B13D3B-7912-4E4B-A996-2D27D74A0CB0}" dt="2026-05-06T07:44:01.215" v="989" actId="1035"/>
          <ac:spMkLst>
            <pc:docMk/>
            <pc:sldMk cId="3395906267" sldId="2878"/>
            <ac:spMk id="10" creationId="{227392B5-8373-C021-72BB-F35B37FDEC04}"/>
          </ac:spMkLst>
        </pc:spChg>
        <pc:spChg chg="mod">
          <ac:chgData name="Sacha Dumoulin" userId="2448ace0-b393-4ce9-9b53-617ab82cb65f" providerId="ADAL" clId="{A1B13D3B-7912-4E4B-A996-2D27D74A0CB0}" dt="2026-05-06T07:43:44.663" v="961" actId="14100"/>
          <ac:spMkLst>
            <pc:docMk/>
            <pc:sldMk cId="3395906267" sldId="2878"/>
            <ac:spMk id="11" creationId="{8E933590-C02F-F6FA-75C6-AC7093E2CF48}"/>
          </ac:spMkLst>
        </pc:spChg>
        <pc:spChg chg="mod">
          <ac:chgData name="Sacha Dumoulin" userId="2448ace0-b393-4ce9-9b53-617ab82cb65f" providerId="ADAL" clId="{A1B13D3B-7912-4E4B-A996-2D27D74A0CB0}" dt="2026-05-06T07:43:51.541" v="968" actId="1038"/>
          <ac:spMkLst>
            <pc:docMk/>
            <pc:sldMk cId="3395906267" sldId="2878"/>
            <ac:spMk id="12" creationId="{B6E93610-F0F1-B81B-6BCE-14212E476F3E}"/>
          </ac:spMkLst>
        </pc:spChg>
        <pc:spChg chg="mod">
          <ac:chgData name="Sacha Dumoulin" userId="2448ace0-b393-4ce9-9b53-617ab82cb65f" providerId="ADAL" clId="{A1B13D3B-7912-4E4B-A996-2D27D74A0CB0}" dt="2026-05-06T07:43:56.383" v="973" actId="1038"/>
          <ac:spMkLst>
            <pc:docMk/>
            <pc:sldMk cId="3395906267" sldId="2878"/>
            <ac:spMk id="16" creationId="{C0D41A5F-E7AB-5EDE-5BFC-8311203BB1CD}"/>
          </ac:spMkLst>
        </pc:spChg>
        <pc:spChg chg="mod">
          <ac:chgData name="Sacha Dumoulin" userId="2448ace0-b393-4ce9-9b53-617ab82cb65f" providerId="ADAL" clId="{A1B13D3B-7912-4E4B-A996-2D27D74A0CB0}" dt="2026-05-06T10:21:41.059" v="3005" actId="20577"/>
          <ac:spMkLst>
            <pc:docMk/>
            <pc:sldMk cId="3395906267" sldId="2878"/>
            <ac:spMk id="25" creationId="{A120D9E4-6CB9-F607-FE1B-B2B98A157178}"/>
          </ac:spMkLst>
        </pc:spChg>
        <pc:spChg chg="mod">
          <ac:chgData name="Sacha Dumoulin" userId="2448ace0-b393-4ce9-9b53-617ab82cb65f" providerId="ADAL" clId="{A1B13D3B-7912-4E4B-A996-2D27D74A0CB0}" dt="2026-05-06T15:22:39.202" v="3591" actId="20577"/>
          <ac:spMkLst>
            <pc:docMk/>
            <pc:sldMk cId="3395906267" sldId="2878"/>
            <ac:spMk id="26" creationId="{B3BE15CE-6A2E-061A-591B-650061D3EEC1}"/>
          </ac:spMkLst>
        </pc:spChg>
        <pc:graphicFrameChg chg="modGraphic">
          <ac:chgData name="Sacha Dumoulin" userId="2448ace0-b393-4ce9-9b53-617ab82cb65f" providerId="ADAL" clId="{A1B13D3B-7912-4E4B-A996-2D27D74A0CB0}" dt="2026-05-06T10:25:15.575" v="3228" actId="403"/>
          <ac:graphicFrameMkLst>
            <pc:docMk/>
            <pc:sldMk cId="3395906267" sldId="2878"/>
            <ac:graphicFrameMk id="3" creationId="{DA2EB028-EB55-3683-62B7-816888C9E4EC}"/>
          </ac:graphicFrameMkLst>
        </pc:graphicFrameChg>
      </pc:sldChg>
      <pc:sldChg chg="modSp mod">
        <pc:chgData name="Sacha Dumoulin" userId="2448ace0-b393-4ce9-9b53-617ab82cb65f" providerId="ADAL" clId="{A1B13D3B-7912-4E4B-A996-2D27D74A0CB0}" dt="2026-05-06T14:13:46.521" v="3450" actId="1036"/>
        <pc:sldMkLst>
          <pc:docMk/>
          <pc:sldMk cId="4144558616" sldId="3282"/>
        </pc:sldMkLst>
        <pc:picChg chg="mod">
          <ac:chgData name="Sacha Dumoulin" userId="2448ace0-b393-4ce9-9b53-617ab82cb65f" providerId="ADAL" clId="{A1B13D3B-7912-4E4B-A996-2D27D74A0CB0}" dt="2026-05-06T14:13:45.073" v="3438" actId="1036"/>
          <ac:picMkLst>
            <pc:docMk/>
            <pc:sldMk cId="4144558616" sldId="3282"/>
            <ac:picMk id="14" creationId="{5A485A41-549B-1158-C232-333752E09BD4}"/>
          </ac:picMkLst>
        </pc:picChg>
        <pc:picChg chg="mod">
          <ac:chgData name="Sacha Dumoulin" userId="2448ace0-b393-4ce9-9b53-617ab82cb65f" providerId="ADAL" clId="{A1B13D3B-7912-4E4B-A996-2D27D74A0CB0}" dt="2026-05-06T14:13:46.521" v="3450" actId="1036"/>
          <ac:picMkLst>
            <pc:docMk/>
            <pc:sldMk cId="4144558616" sldId="3282"/>
            <ac:picMk id="35" creationId="{2F6BBBFA-4885-EF6C-7D30-7EE7C4160A1E}"/>
          </ac:picMkLst>
        </pc:picChg>
        <pc:picChg chg="mod">
          <ac:chgData name="Sacha Dumoulin" userId="2448ace0-b393-4ce9-9b53-617ab82cb65f" providerId="ADAL" clId="{A1B13D3B-7912-4E4B-A996-2D27D74A0CB0}" dt="2026-05-06T14:13:46.169" v="3449" actId="1036"/>
          <ac:picMkLst>
            <pc:docMk/>
            <pc:sldMk cId="4144558616" sldId="3282"/>
            <ac:picMk id="37" creationId="{150E8E96-1E8F-23FE-032A-B5523F17472A}"/>
          </ac:picMkLst>
        </pc:picChg>
      </pc:sldChg>
      <pc:sldChg chg="modSp mod">
        <pc:chgData name="Sacha Dumoulin" userId="2448ace0-b393-4ce9-9b53-617ab82cb65f" providerId="ADAL" clId="{A1B13D3B-7912-4E4B-A996-2D27D74A0CB0}" dt="2026-04-30T09:02:59.974" v="936" actId="1076"/>
        <pc:sldMkLst>
          <pc:docMk/>
          <pc:sldMk cId="1385043153" sldId="3340"/>
        </pc:sldMkLst>
        <pc:spChg chg="mod">
          <ac:chgData name="Sacha Dumoulin" userId="2448ace0-b393-4ce9-9b53-617ab82cb65f" providerId="ADAL" clId="{A1B13D3B-7912-4E4B-A996-2D27D74A0CB0}" dt="2026-04-30T09:02:52.705" v="932" actId="14100"/>
          <ac:spMkLst>
            <pc:docMk/>
            <pc:sldMk cId="1385043153" sldId="3340"/>
            <ac:spMk id="6" creationId="{1ADF4857-BBCE-F261-A072-81CA2CF83A9A}"/>
          </ac:spMkLst>
        </pc:spChg>
        <pc:spChg chg="mod">
          <ac:chgData name="Sacha Dumoulin" userId="2448ace0-b393-4ce9-9b53-617ab82cb65f" providerId="ADAL" clId="{A1B13D3B-7912-4E4B-A996-2D27D74A0CB0}" dt="2026-04-30T09:02:56.069" v="934" actId="1076"/>
          <ac:spMkLst>
            <pc:docMk/>
            <pc:sldMk cId="1385043153" sldId="3340"/>
            <ac:spMk id="12" creationId="{08F4D6D4-8058-0246-3408-E27B6FB6FBCF}"/>
          </ac:spMkLst>
        </pc:spChg>
        <pc:grpChg chg="mod">
          <ac:chgData name="Sacha Dumoulin" userId="2448ace0-b393-4ce9-9b53-617ab82cb65f" providerId="ADAL" clId="{A1B13D3B-7912-4E4B-A996-2D27D74A0CB0}" dt="2026-04-30T09:02:59.974" v="936" actId="1076"/>
          <ac:grpSpMkLst>
            <pc:docMk/>
            <pc:sldMk cId="1385043153" sldId="3340"/>
            <ac:grpSpMk id="9" creationId="{638DDD5B-0EFE-6BC6-56C2-DE4AA058144A}"/>
          </ac:grpSpMkLst>
        </pc:grpChg>
        <pc:picChg chg="mod modCrop">
          <ac:chgData name="Sacha Dumoulin" userId="2448ace0-b393-4ce9-9b53-617ab82cb65f" providerId="ADAL" clId="{A1B13D3B-7912-4E4B-A996-2D27D74A0CB0}" dt="2026-04-30T09:01:52.312" v="824" actId="14826"/>
          <ac:picMkLst>
            <pc:docMk/>
            <pc:sldMk cId="1385043153" sldId="3340"/>
            <ac:picMk id="3" creationId="{6B9CABC7-FE89-34B6-77E9-2ED479FFC69B}"/>
          </ac:picMkLst>
        </pc:picChg>
        <pc:picChg chg="mod">
          <ac:chgData name="Sacha Dumoulin" userId="2448ace0-b393-4ce9-9b53-617ab82cb65f" providerId="ADAL" clId="{A1B13D3B-7912-4E4B-A996-2D27D74A0CB0}" dt="2026-04-30T09:02:59.974" v="936" actId="1076"/>
          <ac:picMkLst>
            <pc:docMk/>
            <pc:sldMk cId="1385043153" sldId="3340"/>
            <ac:picMk id="8" creationId="{20ABC837-F561-7174-CE1F-73DEC53554E4}"/>
          </ac:picMkLst>
        </pc:picChg>
        <pc:picChg chg="mod">
          <ac:chgData name="Sacha Dumoulin" userId="2448ace0-b393-4ce9-9b53-617ab82cb65f" providerId="ADAL" clId="{A1B13D3B-7912-4E4B-A996-2D27D74A0CB0}" dt="2026-04-30T08:17:38.415" v="7" actId="1076"/>
          <ac:picMkLst>
            <pc:docMk/>
            <pc:sldMk cId="1385043153" sldId="3340"/>
            <ac:picMk id="11" creationId="{7178F9B7-CA7E-1EAE-D127-1C57FE5F7122}"/>
          </ac:picMkLst>
        </pc:picChg>
        <pc:picChg chg="mod">
          <ac:chgData name="Sacha Dumoulin" userId="2448ace0-b393-4ce9-9b53-617ab82cb65f" providerId="ADAL" clId="{A1B13D3B-7912-4E4B-A996-2D27D74A0CB0}" dt="2026-04-30T09:02:59.974" v="936" actId="1076"/>
          <ac:picMkLst>
            <pc:docMk/>
            <pc:sldMk cId="1385043153" sldId="3340"/>
            <ac:picMk id="1028" creationId="{80AFD23D-4FED-D181-0F35-68034BF74DE3}"/>
          </ac:picMkLst>
        </pc:picChg>
      </pc:sldChg>
      <pc:sldChg chg="addSp delSp modSp mod">
        <pc:chgData name="Sacha Dumoulin" userId="2448ace0-b393-4ce9-9b53-617ab82cb65f" providerId="ADAL" clId="{A1B13D3B-7912-4E4B-A996-2D27D74A0CB0}" dt="2026-05-06T15:22:34.209" v="3589" actId="6549"/>
        <pc:sldMkLst>
          <pc:docMk/>
          <pc:sldMk cId="1793292852" sldId="3341"/>
        </pc:sldMkLst>
        <pc:spChg chg="mod">
          <ac:chgData name="Sacha Dumoulin" userId="2448ace0-b393-4ce9-9b53-617ab82cb65f" providerId="ADAL" clId="{A1B13D3B-7912-4E4B-A996-2D27D74A0CB0}" dt="2026-05-06T10:21:44.300" v="3008" actId="20577"/>
          <ac:spMkLst>
            <pc:docMk/>
            <pc:sldMk cId="1793292852" sldId="3341"/>
            <ac:spMk id="4" creationId="{D9789E8E-7B7F-48D8-CCE7-58BD1389E11D}"/>
          </ac:spMkLst>
        </pc:spChg>
        <pc:spChg chg="mod">
          <ac:chgData name="Sacha Dumoulin" userId="2448ace0-b393-4ce9-9b53-617ab82cb65f" providerId="ADAL" clId="{A1B13D3B-7912-4E4B-A996-2D27D74A0CB0}" dt="2026-05-06T08:10:27.125" v="1189" actId="1035"/>
          <ac:spMkLst>
            <pc:docMk/>
            <pc:sldMk cId="1793292852" sldId="3341"/>
            <ac:spMk id="8" creationId="{83A3A224-B681-8D48-DC49-21FBC939ADB6}"/>
          </ac:spMkLst>
        </pc:spChg>
        <pc:spChg chg="mod">
          <ac:chgData name="Sacha Dumoulin" userId="2448ace0-b393-4ce9-9b53-617ab82cb65f" providerId="ADAL" clId="{A1B13D3B-7912-4E4B-A996-2D27D74A0CB0}" dt="2026-05-06T07:44:42.935" v="993" actId="1038"/>
          <ac:spMkLst>
            <pc:docMk/>
            <pc:sldMk cId="1793292852" sldId="3341"/>
            <ac:spMk id="16" creationId="{96742FB9-B1E0-729B-486F-335EFD659649}"/>
          </ac:spMkLst>
        </pc:spChg>
        <pc:spChg chg="mod">
          <ac:chgData name="Sacha Dumoulin" userId="2448ace0-b393-4ce9-9b53-617ab82cb65f" providerId="ADAL" clId="{A1B13D3B-7912-4E4B-A996-2D27D74A0CB0}" dt="2026-05-06T07:44:45.784" v="996" actId="1038"/>
          <ac:spMkLst>
            <pc:docMk/>
            <pc:sldMk cId="1793292852" sldId="3341"/>
            <ac:spMk id="17" creationId="{02612160-9920-E643-2111-6A902EB7E44E}"/>
          </ac:spMkLst>
        </pc:spChg>
        <pc:spChg chg="mod">
          <ac:chgData name="Sacha Dumoulin" userId="2448ace0-b393-4ce9-9b53-617ab82cb65f" providerId="ADAL" clId="{A1B13D3B-7912-4E4B-A996-2D27D74A0CB0}" dt="2026-05-06T07:44:59.607" v="1000" actId="1038"/>
          <ac:spMkLst>
            <pc:docMk/>
            <pc:sldMk cId="1793292852" sldId="3341"/>
            <ac:spMk id="18" creationId="{0D6D7731-9E67-5708-62F1-AA2412DDBFC9}"/>
          </ac:spMkLst>
        </pc:spChg>
        <pc:spChg chg="mod">
          <ac:chgData name="Sacha Dumoulin" userId="2448ace0-b393-4ce9-9b53-617ab82cb65f" providerId="ADAL" clId="{A1B13D3B-7912-4E4B-A996-2D27D74A0CB0}" dt="2026-05-06T07:45:09.306" v="1013" actId="1035"/>
          <ac:spMkLst>
            <pc:docMk/>
            <pc:sldMk cId="1793292852" sldId="3341"/>
            <ac:spMk id="19" creationId="{B0C16440-576C-AFE3-D881-1591928F5CFD}"/>
          </ac:spMkLst>
        </pc:spChg>
        <pc:spChg chg="mod">
          <ac:chgData name="Sacha Dumoulin" userId="2448ace0-b393-4ce9-9b53-617ab82cb65f" providerId="ADAL" clId="{A1B13D3B-7912-4E4B-A996-2D27D74A0CB0}" dt="2026-05-06T07:45:11.600" v="1016" actId="1036"/>
          <ac:spMkLst>
            <pc:docMk/>
            <pc:sldMk cId="1793292852" sldId="3341"/>
            <ac:spMk id="20" creationId="{992F25BC-4A47-E10E-5DE9-9810A4A4BA75}"/>
          </ac:spMkLst>
        </pc:spChg>
        <pc:spChg chg="mod">
          <ac:chgData name="Sacha Dumoulin" userId="2448ace0-b393-4ce9-9b53-617ab82cb65f" providerId="ADAL" clId="{A1B13D3B-7912-4E4B-A996-2D27D74A0CB0}" dt="2026-05-06T07:45:03.209" v="1006" actId="1035"/>
          <ac:spMkLst>
            <pc:docMk/>
            <pc:sldMk cId="1793292852" sldId="3341"/>
            <ac:spMk id="21" creationId="{378650E7-D41E-A6DF-7917-F2903E8FC1C2}"/>
          </ac:spMkLst>
        </pc:spChg>
        <pc:spChg chg="add del mod">
          <ac:chgData name="Sacha Dumoulin" userId="2448ace0-b393-4ce9-9b53-617ab82cb65f" providerId="ADAL" clId="{A1B13D3B-7912-4E4B-A996-2D27D74A0CB0}" dt="2026-05-06T07:44:39.856" v="990" actId="478"/>
          <ac:spMkLst>
            <pc:docMk/>
            <pc:sldMk cId="1793292852" sldId="3341"/>
            <ac:spMk id="22" creationId="{4257B26C-1E29-8BA1-A8FF-49010D167EBB}"/>
          </ac:spMkLst>
        </pc:spChg>
        <pc:spChg chg="mod">
          <ac:chgData name="Sacha Dumoulin" userId="2448ace0-b393-4ce9-9b53-617ab82cb65f" providerId="ADAL" clId="{A1B13D3B-7912-4E4B-A996-2D27D74A0CB0}" dt="2026-05-06T15:22:34.209" v="3589" actId="6549"/>
          <ac:spMkLst>
            <pc:docMk/>
            <pc:sldMk cId="1793292852" sldId="3341"/>
            <ac:spMk id="25" creationId="{1BE2E223-7C61-2321-3522-46ABEF8F985E}"/>
          </ac:spMkLst>
        </pc:spChg>
        <pc:graphicFrameChg chg="modGraphic">
          <ac:chgData name="Sacha Dumoulin" userId="2448ace0-b393-4ce9-9b53-617ab82cb65f" providerId="ADAL" clId="{A1B13D3B-7912-4E4B-A996-2D27D74A0CB0}" dt="2026-05-06T10:25:26.185" v="3232" actId="403"/>
          <ac:graphicFrameMkLst>
            <pc:docMk/>
            <pc:sldMk cId="1793292852" sldId="3341"/>
            <ac:graphicFrameMk id="5" creationId="{0263A661-051D-8C90-2D89-816315E4A0BF}"/>
          </ac:graphicFrameMkLst>
        </pc:graphicFrameChg>
        <pc:graphicFrameChg chg="modGraphic">
          <ac:chgData name="Sacha Dumoulin" userId="2448ace0-b393-4ce9-9b53-617ab82cb65f" providerId="ADAL" clId="{A1B13D3B-7912-4E4B-A996-2D27D74A0CB0}" dt="2026-05-06T08:09:51.993" v="1150" actId="403"/>
          <ac:graphicFrameMkLst>
            <pc:docMk/>
            <pc:sldMk cId="1793292852" sldId="3341"/>
            <ac:graphicFrameMk id="7" creationId="{8EE0D5B8-41A0-2A8C-DE72-6317207A82C2}"/>
          </ac:graphicFrameMkLst>
        </pc:graphicFrameChg>
      </pc:sldChg>
      <pc:sldChg chg="addSp modSp mod ord">
        <pc:chgData name="Sacha Dumoulin" userId="2448ace0-b393-4ce9-9b53-617ab82cb65f" providerId="ADAL" clId="{A1B13D3B-7912-4E4B-A996-2D27D74A0CB0}" dt="2026-05-06T15:22:37.653" v="3590" actId="6549"/>
        <pc:sldMkLst>
          <pc:docMk/>
          <pc:sldMk cId="1625580003" sldId="3342"/>
        </pc:sldMkLst>
        <pc:spChg chg="mod">
          <ac:chgData name="Sacha Dumoulin" userId="2448ace0-b393-4ce9-9b53-617ab82cb65f" providerId="ADAL" clId="{A1B13D3B-7912-4E4B-A996-2D27D74A0CB0}" dt="2026-05-06T10:21:42.435" v="3006" actId="20577"/>
          <ac:spMkLst>
            <pc:docMk/>
            <pc:sldMk cId="1625580003" sldId="3342"/>
            <ac:spMk id="4" creationId="{7EF8B2C2-0543-8832-A930-8D2A3293CA57}"/>
          </ac:spMkLst>
        </pc:spChg>
        <pc:spChg chg="mod">
          <ac:chgData name="Sacha Dumoulin" userId="2448ace0-b393-4ce9-9b53-617ab82cb65f" providerId="ADAL" clId="{A1B13D3B-7912-4E4B-A996-2D27D74A0CB0}" dt="2026-05-06T08:10:21.974" v="1180" actId="1036"/>
          <ac:spMkLst>
            <pc:docMk/>
            <pc:sldMk cId="1625580003" sldId="3342"/>
            <ac:spMk id="8" creationId="{6EEA1827-04DA-3A5A-F0B5-AE15750DEC95}"/>
          </ac:spMkLst>
        </pc:spChg>
        <pc:spChg chg="mod">
          <ac:chgData name="Sacha Dumoulin" userId="2448ace0-b393-4ce9-9b53-617ab82cb65f" providerId="ADAL" clId="{A1B13D3B-7912-4E4B-A996-2D27D74A0CB0}" dt="2026-05-06T08:08:07.373" v="1134" actId="1036"/>
          <ac:spMkLst>
            <pc:docMk/>
            <pc:sldMk cId="1625580003" sldId="3342"/>
            <ac:spMk id="11" creationId="{1EF40F28-5641-828F-B8DB-44B86375EF2E}"/>
          </ac:spMkLst>
        </pc:spChg>
        <pc:spChg chg="mod">
          <ac:chgData name="Sacha Dumoulin" userId="2448ace0-b393-4ce9-9b53-617ab82cb65f" providerId="ADAL" clId="{A1B13D3B-7912-4E4B-A996-2D27D74A0CB0}" dt="2026-05-06T08:09:01.283" v="1135" actId="14100"/>
          <ac:spMkLst>
            <pc:docMk/>
            <pc:sldMk cId="1625580003" sldId="3342"/>
            <ac:spMk id="13" creationId="{DE73A136-E764-3ED3-DD4F-394FEB386CAA}"/>
          </ac:spMkLst>
        </pc:spChg>
        <pc:spChg chg="mod">
          <ac:chgData name="Sacha Dumoulin" userId="2448ace0-b393-4ce9-9b53-617ab82cb65f" providerId="ADAL" clId="{A1B13D3B-7912-4E4B-A996-2D27D74A0CB0}" dt="2026-05-06T08:09:05.110" v="1138" actId="1036"/>
          <ac:spMkLst>
            <pc:docMk/>
            <pc:sldMk cId="1625580003" sldId="3342"/>
            <ac:spMk id="16" creationId="{B9510C2F-5F39-A5DA-AA6F-B43C6F802AA8}"/>
          </ac:spMkLst>
        </pc:spChg>
        <pc:spChg chg="mod">
          <ac:chgData name="Sacha Dumoulin" userId="2448ace0-b393-4ce9-9b53-617ab82cb65f" providerId="ADAL" clId="{A1B13D3B-7912-4E4B-A996-2D27D74A0CB0}" dt="2026-05-06T15:22:37.653" v="3590" actId="6549"/>
          <ac:spMkLst>
            <pc:docMk/>
            <pc:sldMk cId="1625580003" sldId="3342"/>
            <ac:spMk id="18" creationId="{37FA75FE-CAB4-AD49-88E7-D6F565F15E99}"/>
          </ac:spMkLst>
        </pc:spChg>
        <pc:graphicFrameChg chg="modGraphic">
          <ac:chgData name="Sacha Dumoulin" userId="2448ace0-b393-4ce9-9b53-617ab82cb65f" providerId="ADAL" clId="{A1B13D3B-7912-4E4B-A996-2D27D74A0CB0}" dt="2026-05-06T10:25:20.550" v="3230" actId="403"/>
          <ac:graphicFrameMkLst>
            <pc:docMk/>
            <pc:sldMk cId="1625580003" sldId="3342"/>
            <ac:graphicFrameMk id="5" creationId="{F24B54BA-4E22-F884-B4BC-D138C8A9808D}"/>
          </ac:graphicFrameMkLst>
        </pc:graphicFrameChg>
      </pc:sldChg>
      <pc:sldChg chg="addSp modSp mod">
        <pc:chgData name="Sacha Dumoulin" userId="2448ace0-b393-4ce9-9b53-617ab82cb65f" providerId="ADAL" clId="{A1B13D3B-7912-4E4B-A996-2D27D74A0CB0}" dt="2026-05-06T15:22:33.353" v="3588" actId="6549"/>
        <pc:sldMkLst>
          <pc:docMk/>
          <pc:sldMk cId="349493405" sldId="3343"/>
        </pc:sldMkLst>
        <pc:spChg chg="mod">
          <ac:chgData name="Sacha Dumoulin" userId="2448ace0-b393-4ce9-9b53-617ab82cb65f" providerId="ADAL" clId="{A1B13D3B-7912-4E4B-A996-2D27D74A0CB0}" dt="2026-05-06T08:10:30.520" v="1199" actId="1035"/>
          <ac:spMkLst>
            <pc:docMk/>
            <pc:sldMk cId="349493405" sldId="3343"/>
            <ac:spMk id="8" creationId="{E344632F-7AA2-3F1E-10B9-639763178A6C}"/>
          </ac:spMkLst>
        </pc:spChg>
        <pc:spChg chg="mod">
          <ac:chgData name="Sacha Dumoulin" userId="2448ace0-b393-4ce9-9b53-617ab82cb65f" providerId="ADAL" clId="{A1B13D3B-7912-4E4B-A996-2D27D74A0CB0}" dt="2026-05-06T10:21:35.503" v="3004" actId="20577"/>
          <ac:spMkLst>
            <pc:docMk/>
            <pc:sldMk cId="349493405" sldId="3343"/>
            <ac:spMk id="10" creationId="{E4DF4E76-203B-0505-239C-127F340FE8BF}"/>
          </ac:spMkLst>
        </pc:spChg>
        <pc:spChg chg="mod">
          <ac:chgData name="Sacha Dumoulin" userId="2448ace0-b393-4ce9-9b53-617ab82cb65f" providerId="ADAL" clId="{A1B13D3B-7912-4E4B-A996-2D27D74A0CB0}" dt="2026-05-06T08:09:17.612" v="1139" actId="14100"/>
          <ac:spMkLst>
            <pc:docMk/>
            <pc:sldMk cId="349493405" sldId="3343"/>
            <ac:spMk id="20" creationId="{17A2AF67-E003-1CBC-2366-523EAD8B396C}"/>
          </ac:spMkLst>
        </pc:spChg>
        <pc:spChg chg="mod">
          <ac:chgData name="Sacha Dumoulin" userId="2448ace0-b393-4ce9-9b53-617ab82cb65f" providerId="ADAL" clId="{A1B13D3B-7912-4E4B-A996-2D27D74A0CB0}" dt="2026-05-06T08:09:19.499" v="1140" actId="14100"/>
          <ac:spMkLst>
            <pc:docMk/>
            <pc:sldMk cId="349493405" sldId="3343"/>
            <ac:spMk id="21" creationId="{15651FFF-B14F-5A60-17B3-9D247F365DAA}"/>
          </ac:spMkLst>
        </pc:spChg>
        <pc:spChg chg="mod">
          <ac:chgData name="Sacha Dumoulin" userId="2448ace0-b393-4ce9-9b53-617ab82cb65f" providerId="ADAL" clId="{A1B13D3B-7912-4E4B-A996-2D27D74A0CB0}" dt="2026-05-06T08:09:27.632" v="1143" actId="14100"/>
          <ac:spMkLst>
            <pc:docMk/>
            <pc:sldMk cId="349493405" sldId="3343"/>
            <ac:spMk id="22" creationId="{8045BF25-69BF-0979-6649-B78D5C83928D}"/>
          </ac:spMkLst>
        </pc:spChg>
        <pc:spChg chg="mod">
          <ac:chgData name="Sacha Dumoulin" userId="2448ace0-b393-4ce9-9b53-617ab82cb65f" providerId="ADAL" clId="{A1B13D3B-7912-4E4B-A996-2D27D74A0CB0}" dt="2026-05-06T08:09:21.847" v="1141" actId="14100"/>
          <ac:spMkLst>
            <pc:docMk/>
            <pc:sldMk cId="349493405" sldId="3343"/>
            <ac:spMk id="23" creationId="{6B381332-575E-F0FF-869C-C6450789CCD5}"/>
          </ac:spMkLst>
        </pc:spChg>
        <pc:spChg chg="mod">
          <ac:chgData name="Sacha Dumoulin" userId="2448ace0-b393-4ce9-9b53-617ab82cb65f" providerId="ADAL" clId="{A1B13D3B-7912-4E4B-A996-2D27D74A0CB0}" dt="2026-05-06T08:09:26.074" v="1142" actId="14100"/>
          <ac:spMkLst>
            <pc:docMk/>
            <pc:sldMk cId="349493405" sldId="3343"/>
            <ac:spMk id="25" creationId="{14454396-49D0-975A-DC4A-FF93231B0B50}"/>
          </ac:spMkLst>
        </pc:spChg>
        <pc:spChg chg="mod">
          <ac:chgData name="Sacha Dumoulin" userId="2448ace0-b393-4ce9-9b53-617ab82cb65f" providerId="ADAL" clId="{A1B13D3B-7912-4E4B-A996-2D27D74A0CB0}" dt="2026-05-06T08:09:34.468" v="1144" actId="14100"/>
          <ac:spMkLst>
            <pc:docMk/>
            <pc:sldMk cId="349493405" sldId="3343"/>
            <ac:spMk id="26" creationId="{51D3D634-67C8-63E3-398F-CB835AA0F105}"/>
          </ac:spMkLst>
        </pc:spChg>
        <pc:spChg chg="mod">
          <ac:chgData name="Sacha Dumoulin" userId="2448ace0-b393-4ce9-9b53-617ab82cb65f" providerId="ADAL" clId="{A1B13D3B-7912-4E4B-A996-2D27D74A0CB0}" dt="2026-05-06T15:22:33.353" v="3588" actId="6549"/>
          <ac:spMkLst>
            <pc:docMk/>
            <pc:sldMk cId="349493405" sldId="3343"/>
            <ac:spMk id="28" creationId="{DD422E58-E9BC-ECEC-7916-BBD4303B7E06}"/>
          </ac:spMkLst>
        </pc:spChg>
        <pc:graphicFrameChg chg="modGraphic">
          <ac:chgData name="Sacha Dumoulin" userId="2448ace0-b393-4ce9-9b53-617ab82cb65f" providerId="ADAL" clId="{A1B13D3B-7912-4E4B-A996-2D27D74A0CB0}" dt="2026-05-06T10:25:29.247" v="3234" actId="403"/>
          <ac:graphicFrameMkLst>
            <pc:docMk/>
            <pc:sldMk cId="349493405" sldId="3343"/>
            <ac:graphicFrameMk id="11" creationId="{252EFA5E-E2A5-0168-95AA-8710AC4B7A3A}"/>
          </ac:graphicFrameMkLst>
        </pc:graphicFrameChg>
        <pc:graphicFrameChg chg="mod modGraphic">
          <ac:chgData name="Sacha Dumoulin" userId="2448ace0-b393-4ce9-9b53-617ab82cb65f" providerId="ADAL" clId="{A1B13D3B-7912-4E4B-A996-2D27D74A0CB0}" dt="2026-05-06T08:09:48.774" v="1149" actId="404"/>
          <ac:graphicFrameMkLst>
            <pc:docMk/>
            <pc:sldMk cId="349493405" sldId="3343"/>
            <ac:graphicFrameMk id="13" creationId="{34666D34-7B11-BA34-B583-EA9473E5F162}"/>
          </ac:graphicFrameMkLst>
        </pc:graphicFrameChg>
      </pc:sldChg>
      <pc:sldChg chg="addSp delSp modSp mod">
        <pc:chgData name="Sacha Dumoulin" userId="2448ace0-b393-4ce9-9b53-617ab82cb65f" providerId="ADAL" clId="{A1B13D3B-7912-4E4B-A996-2D27D74A0CB0}" dt="2026-05-06T15:24:07.953" v="3635"/>
        <pc:sldMkLst>
          <pc:docMk/>
          <pc:sldMk cId="4074442662" sldId="3344"/>
        </pc:sldMkLst>
        <pc:spChg chg="add mod">
          <ac:chgData name="Sacha Dumoulin" userId="2448ace0-b393-4ce9-9b53-617ab82cb65f" providerId="ADAL" clId="{A1B13D3B-7912-4E4B-A996-2D27D74A0CB0}" dt="2026-05-06T10:31:28.819" v="3417"/>
          <ac:spMkLst>
            <pc:docMk/>
            <pc:sldMk cId="4074442662" sldId="3344"/>
            <ac:spMk id="2" creationId="{2B42E6E3-C5BC-0F9C-46F2-F3B65FDE0A97}"/>
          </ac:spMkLst>
        </pc:spChg>
        <pc:spChg chg="mod">
          <ac:chgData name="Sacha Dumoulin" userId="2448ace0-b393-4ce9-9b53-617ab82cb65f" providerId="ADAL" clId="{A1B13D3B-7912-4E4B-A996-2D27D74A0CB0}" dt="2026-05-06T15:22:25.431" v="3585" actId="20577"/>
          <ac:spMkLst>
            <pc:docMk/>
            <pc:sldMk cId="4074442662" sldId="3344"/>
            <ac:spMk id="7" creationId="{8BBF413C-9B1E-28CA-A67C-AEC67E0AFFAE}"/>
          </ac:spMkLst>
        </pc:spChg>
        <pc:spChg chg="mod">
          <ac:chgData name="Sacha Dumoulin" userId="2448ace0-b393-4ce9-9b53-617ab82cb65f" providerId="ADAL" clId="{A1B13D3B-7912-4E4B-A996-2D27D74A0CB0}" dt="2026-05-06T08:10:34.926" v="1201" actId="1035"/>
          <ac:spMkLst>
            <pc:docMk/>
            <pc:sldMk cId="4074442662" sldId="3344"/>
            <ac:spMk id="8" creationId="{3AE09C4E-B590-67AD-4C8D-16EF6E50BFA0}"/>
          </ac:spMkLst>
        </pc:spChg>
        <pc:spChg chg="add del mod">
          <ac:chgData name="Sacha Dumoulin" userId="2448ace0-b393-4ce9-9b53-617ab82cb65f" providerId="ADAL" clId="{A1B13D3B-7912-4E4B-A996-2D27D74A0CB0}" dt="2026-05-06T10:31:26.044" v="3416" actId="478"/>
          <ac:spMkLst>
            <pc:docMk/>
            <pc:sldMk cId="4074442662" sldId="3344"/>
            <ac:spMk id="25" creationId="{26A211C5-C6D7-4612-8207-FE906061C3F6}"/>
          </ac:spMkLst>
        </pc:spChg>
        <pc:graphicFrameChg chg="mod">
          <ac:chgData name="Sacha Dumoulin" userId="2448ace0-b393-4ce9-9b53-617ab82cb65f" providerId="ADAL" clId="{A1B13D3B-7912-4E4B-A996-2D27D74A0CB0}" dt="2026-05-06T15:24:07.953" v="3635"/>
          <ac:graphicFrameMkLst>
            <pc:docMk/>
            <pc:sldMk cId="4074442662" sldId="3344"/>
            <ac:graphicFrameMk id="3" creationId="{C852E915-4DD0-4B3D-B1DB-CA26087CCCFA}"/>
          </ac:graphicFrameMkLst>
        </pc:graphicFrameChg>
      </pc:sldChg>
      <pc:sldChg chg="addSp delSp modSp mod">
        <pc:chgData name="Sacha Dumoulin" userId="2448ace0-b393-4ce9-9b53-617ab82cb65f" providerId="ADAL" clId="{A1B13D3B-7912-4E4B-A996-2D27D74A0CB0}" dt="2026-05-06T15:22:24.020" v="3583" actId="20577"/>
        <pc:sldMkLst>
          <pc:docMk/>
          <pc:sldMk cId="4233628906" sldId="3345"/>
        </pc:sldMkLst>
        <pc:spChg chg="add mod">
          <ac:chgData name="Sacha Dumoulin" userId="2448ace0-b393-4ce9-9b53-617ab82cb65f" providerId="ADAL" clId="{A1B13D3B-7912-4E4B-A996-2D27D74A0CB0}" dt="2026-05-06T10:31:21.828" v="3414" actId="115"/>
          <ac:spMkLst>
            <pc:docMk/>
            <pc:sldMk cId="4233628906" sldId="3345"/>
            <ac:spMk id="4" creationId="{F4726B97-20A0-BDAF-11F4-2B618D7B094A}"/>
          </ac:spMkLst>
        </pc:spChg>
        <pc:spChg chg="mod">
          <ac:chgData name="Sacha Dumoulin" userId="2448ace0-b393-4ce9-9b53-617ab82cb65f" providerId="ADAL" clId="{A1B13D3B-7912-4E4B-A996-2D27D74A0CB0}" dt="2026-05-06T15:22:24.020" v="3583" actId="20577"/>
          <ac:spMkLst>
            <pc:docMk/>
            <pc:sldMk cId="4233628906" sldId="3345"/>
            <ac:spMk id="6" creationId="{41BC9FA8-967D-6D94-9331-579C91769C58}"/>
          </ac:spMkLst>
        </pc:spChg>
        <pc:spChg chg="mod">
          <ac:chgData name="Sacha Dumoulin" userId="2448ace0-b393-4ce9-9b53-617ab82cb65f" providerId="ADAL" clId="{A1B13D3B-7912-4E4B-A996-2D27D74A0CB0}" dt="2026-05-06T08:10:43.279" v="1218" actId="1035"/>
          <ac:spMkLst>
            <pc:docMk/>
            <pc:sldMk cId="4233628906" sldId="3345"/>
            <ac:spMk id="8" creationId="{E7C9D565-0002-B29C-F34B-9A9516FEFC35}"/>
          </ac:spMkLst>
        </pc:spChg>
        <pc:spChg chg="del">
          <ac:chgData name="Sacha Dumoulin" userId="2448ace0-b393-4ce9-9b53-617ab82cb65f" providerId="ADAL" clId="{A1B13D3B-7912-4E4B-A996-2D27D74A0CB0}" dt="2026-05-06T10:22:02.643" v="3012" actId="478"/>
          <ac:spMkLst>
            <pc:docMk/>
            <pc:sldMk cId="4233628906" sldId="3345"/>
            <ac:spMk id="25" creationId="{EB969D1B-0393-E333-7F9F-E6379B3ED3A5}"/>
          </ac:spMkLst>
        </pc:spChg>
        <pc:graphicFrameChg chg="mod">
          <ac:chgData name="Sacha Dumoulin" userId="2448ace0-b393-4ce9-9b53-617ab82cb65f" providerId="ADAL" clId="{A1B13D3B-7912-4E4B-A996-2D27D74A0CB0}" dt="2026-05-06T10:25:53.185" v="3241"/>
          <ac:graphicFrameMkLst>
            <pc:docMk/>
            <pc:sldMk cId="4233628906" sldId="3345"/>
            <ac:graphicFrameMk id="2" creationId="{6745F275-952C-C878-BF56-329166F326E8}"/>
          </ac:graphicFrameMkLst>
        </pc:graphicFrameChg>
        <pc:graphicFrameChg chg="mod modGraphic">
          <ac:chgData name="Sacha Dumoulin" userId="2448ace0-b393-4ce9-9b53-617ab82cb65f" providerId="ADAL" clId="{A1B13D3B-7912-4E4B-A996-2D27D74A0CB0}" dt="2026-05-06T10:25:38.113" v="3237" actId="1035"/>
          <ac:graphicFrameMkLst>
            <pc:docMk/>
            <pc:sldMk cId="4233628906" sldId="3345"/>
            <ac:graphicFrameMk id="3" creationId="{D4495A78-AE19-A65C-0437-560C027292D9}"/>
          </ac:graphicFrameMkLst>
        </pc:graphicFrameChg>
      </pc:sldChg>
      <pc:sldChg chg="addSp delSp modSp mod">
        <pc:chgData name="Sacha Dumoulin" userId="2448ace0-b393-4ce9-9b53-617ab82cb65f" providerId="ADAL" clId="{A1B13D3B-7912-4E4B-A996-2D27D74A0CB0}" dt="2026-05-06T15:22:23.294" v="3582" actId="20577"/>
        <pc:sldMkLst>
          <pc:docMk/>
          <pc:sldMk cId="2702435751" sldId="3346"/>
        </pc:sldMkLst>
        <pc:spChg chg="add del mod">
          <ac:chgData name="Sacha Dumoulin" userId="2448ace0-b393-4ce9-9b53-617ab82cb65f" providerId="ADAL" clId="{A1B13D3B-7912-4E4B-A996-2D27D74A0CB0}" dt="2026-05-06T10:31:12.453" v="3410" actId="478"/>
          <ac:spMkLst>
            <pc:docMk/>
            <pc:sldMk cId="2702435751" sldId="3346"/>
            <ac:spMk id="2" creationId="{1670A53B-06F7-449E-0E5D-54637024D3F6}"/>
          </ac:spMkLst>
        </pc:spChg>
        <pc:spChg chg="add mod">
          <ac:chgData name="Sacha Dumoulin" userId="2448ace0-b393-4ce9-9b53-617ab82cb65f" providerId="ADAL" clId="{A1B13D3B-7912-4E4B-A996-2D27D74A0CB0}" dt="2026-05-06T10:31:14.758" v="3411"/>
          <ac:spMkLst>
            <pc:docMk/>
            <pc:sldMk cId="2702435751" sldId="3346"/>
            <ac:spMk id="4" creationId="{14B78285-F1E5-ADE6-41BE-5510CB03A49A}"/>
          </ac:spMkLst>
        </pc:spChg>
        <pc:spChg chg="mod">
          <ac:chgData name="Sacha Dumoulin" userId="2448ace0-b393-4ce9-9b53-617ab82cb65f" providerId="ADAL" clId="{A1B13D3B-7912-4E4B-A996-2D27D74A0CB0}" dt="2026-05-06T15:22:23.294" v="3582" actId="20577"/>
          <ac:spMkLst>
            <pc:docMk/>
            <pc:sldMk cId="2702435751" sldId="3346"/>
            <ac:spMk id="5" creationId="{3EDD446B-D317-2318-AE43-07516EB0782B}"/>
          </ac:spMkLst>
        </pc:spChg>
        <pc:spChg chg="del">
          <ac:chgData name="Sacha Dumoulin" userId="2448ace0-b393-4ce9-9b53-617ab82cb65f" providerId="ADAL" clId="{A1B13D3B-7912-4E4B-A996-2D27D74A0CB0}" dt="2026-05-06T08:04:19.760" v="1083" actId="478"/>
          <ac:spMkLst>
            <pc:docMk/>
            <pc:sldMk cId="2702435751" sldId="3346"/>
            <ac:spMk id="6" creationId="{64B8C97D-0FA2-BB1C-A612-518C507E221F}"/>
          </ac:spMkLst>
        </pc:spChg>
        <pc:spChg chg="mod">
          <ac:chgData name="Sacha Dumoulin" userId="2448ace0-b393-4ce9-9b53-617ab82cb65f" providerId="ADAL" clId="{A1B13D3B-7912-4E4B-A996-2D27D74A0CB0}" dt="2026-05-06T08:11:20.067" v="1236" actId="1035"/>
          <ac:spMkLst>
            <pc:docMk/>
            <pc:sldMk cId="2702435751" sldId="3346"/>
            <ac:spMk id="8" creationId="{575D46F1-FCF2-C53C-9DB5-81B30AA92523}"/>
          </ac:spMkLst>
        </pc:spChg>
      </pc:sldChg>
      <pc:sldChg chg="addSp delSp modSp mod">
        <pc:chgData name="Sacha Dumoulin" userId="2448ace0-b393-4ce9-9b53-617ab82cb65f" providerId="ADAL" clId="{A1B13D3B-7912-4E4B-A996-2D27D74A0CB0}" dt="2026-05-06T15:22:22.611" v="3581" actId="20577"/>
        <pc:sldMkLst>
          <pc:docMk/>
          <pc:sldMk cId="194545432" sldId="3347"/>
        </pc:sldMkLst>
        <pc:spChg chg="add del mod">
          <ac:chgData name="Sacha Dumoulin" userId="2448ace0-b393-4ce9-9b53-617ab82cb65f" providerId="ADAL" clId="{A1B13D3B-7912-4E4B-A996-2D27D74A0CB0}" dt="2026-05-06T10:31:10.878" v="3409" actId="478"/>
          <ac:spMkLst>
            <pc:docMk/>
            <pc:sldMk cId="194545432" sldId="3347"/>
            <ac:spMk id="5" creationId="{09D1505C-65E1-0C61-68EE-2EF4A975151D}"/>
          </ac:spMkLst>
        </pc:spChg>
        <pc:spChg chg="add mod">
          <ac:chgData name="Sacha Dumoulin" userId="2448ace0-b393-4ce9-9b53-617ab82cb65f" providerId="ADAL" clId="{A1B13D3B-7912-4E4B-A996-2D27D74A0CB0}" dt="2026-05-06T10:31:15.551" v="3412"/>
          <ac:spMkLst>
            <pc:docMk/>
            <pc:sldMk cId="194545432" sldId="3347"/>
            <ac:spMk id="6" creationId="{93250980-508E-4966-1D65-BC2EAE1E6681}"/>
          </ac:spMkLst>
        </pc:spChg>
        <pc:spChg chg="mod">
          <ac:chgData name="Sacha Dumoulin" userId="2448ace0-b393-4ce9-9b53-617ab82cb65f" providerId="ADAL" clId="{A1B13D3B-7912-4E4B-A996-2D27D74A0CB0}" dt="2026-05-06T15:22:22.611" v="3581" actId="20577"/>
          <ac:spMkLst>
            <pc:docMk/>
            <pc:sldMk cId="194545432" sldId="3347"/>
            <ac:spMk id="14" creationId="{963D95A9-8984-B167-7088-41D08CBDCD75}"/>
          </ac:spMkLst>
        </pc:spChg>
        <pc:spChg chg="del">
          <ac:chgData name="Sacha Dumoulin" userId="2448ace0-b393-4ce9-9b53-617ab82cb65f" providerId="ADAL" clId="{A1B13D3B-7912-4E4B-A996-2D27D74A0CB0}" dt="2026-05-06T08:04:20.950" v="1084" actId="478"/>
          <ac:spMkLst>
            <pc:docMk/>
            <pc:sldMk cId="194545432" sldId="3347"/>
            <ac:spMk id="15" creationId="{EFA04DEA-29A2-6B8E-96BE-71193B1922EC}"/>
          </ac:spMkLst>
        </pc:spChg>
        <pc:graphicFrameChg chg="mod">
          <ac:chgData name="Sacha Dumoulin" userId="2448ace0-b393-4ce9-9b53-617ab82cb65f" providerId="ADAL" clId="{A1B13D3B-7912-4E4B-A996-2D27D74A0CB0}" dt="2026-05-06T08:11:36.525" v="1238" actId="403"/>
          <ac:graphicFrameMkLst>
            <pc:docMk/>
            <pc:sldMk cId="194545432" sldId="3347"/>
            <ac:graphicFrameMk id="3" creationId="{BA3BAB2F-36D1-BBAB-46AB-D71C602E3786}"/>
          </ac:graphicFrameMkLst>
        </pc:graphicFrameChg>
        <pc:graphicFrameChg chg="modGraphic">
          <ac:chgData name="Sacha Dumoulin" userId="2448ace0-b393-4ce9-9b53-617ab82cb65f" providerId="ADAL" clId="{A1B13D3B-7912-4E4B-A996-2D27D74A0CB0}" dt="2026-05-06T10:26:01.477" v="3243" actId="403"/>
          <ac:graphicFrameMkLst>
            <pc:docMk/>
            <pc:sldMk cId="194545432" sldId="3347"/>
            <ac:graphicFrameMk id="4" creationId="{9673FE06-F1C9-FBE2-3548-D2043ECE1C0E}"/>
          </ac:graphicFrameMkLst>
        </pc:graphicFrameChg>
      </pc:sldChg>
      <pc:sldChg chg="addSp delSp modSp mod">
        <pc:chgData name="Sacha Dumoulin" userId="2448ace0-b393-4ce9-9b53-617ab82cb65f" providerId="ADAL" clId="{A1B13D3B-7912-4E4B-A996-2D27D74A0CB0}" dt="2026-05-06T15:22:21.738" v="3580" actId="20577"/>
        <pc:sldMkLst>
          <pc:docMk/>
          <pc:sldMk cId="3112057434" sldId="3348"/>
        </pc:sldMkLst>
        <pc:spChg chg="add del mod">
          <ac:chgData name="Sacha Dumoulin" userId="2448ace0-b393-4ce9-9b53-617ab82cb65f" providerId="ADAL" clId="{A1B13D3B-7912-4E4B-A996-2D27D74A0CB0}" dt="2026-05-06T10:31:09.548" v="3408" actId="478"/>
          <ac:spMkLst>
            <pc:docMk/>
            <pc:sldMk cId="3112057434" sldId="3348"/>
            <ac:spMk id="2" creationId="{408F80DD-2619-C1A2-D225-BEFEBFFD5468}"/>
          </ac:spMkLst>
        </pc:spChg>
        <pc:spChg chg="add mod">
          <ac:chgData name="Sacha Dumoulin" userId="2448ace0-b393-4ce9-9b53-617ab82cb65f" providerId="ADAL" clId="{A1B13D3B-7912-4E4B-A996-2D27D74A0CB0}" dt="2026-05-06T10:31:15.925" v="3413"/>
          <ac:spMkLst>
            <pc:docMk/>
            <pc:sldMk cId="3112057434" sldId="3348"/>
            <ac:spMk id="4" creationId="{712D2B81-8474-0822-3036-03DD6100A87F}"/>
          </ac:spMkLst>
        </pc:spChg>
        <pc:spChg chg="mod">
          <ac:chgData name="Sacha Dumoulin" userId="2448ace0-b393-4ce9-9b53-617ab82cb65f" providerId="ADAL" clId="{A1B13D3B-7912-4E4B-A996-2D27D74A0CB0}" dt="2026-05-06T15:22:21.738" v="3580" actId="20577"/>
          <ac:spMkLst>
            <pc:docMk/>
            <pc:sldMk cId="3112057434" sldId="3348"/>
            <ac:spMk id="6" creationId="{2AF62635-5CD2-C501-BD20-55B841A6C453}"/>
          </ac:spMkLst>
        </pc:spChg>
        <pc:spChg chg="del">
          <ac:chgData name="Sacha Dumoulin" userId="2448ace0-b393-4ce9-9b53-617ab82cb65f" providerId="ADAL" clId="{A1B13D3B-7912-4E4B-A996-2D27D74A0CB0}" dt="2026-05-06T08:04:21.850" v="1085" actId="478"/>
          <ac:spMkLst>
            <pc:docMk/>
            <pc:sldMk cId="3112057434" sldId="3348"/>
            <ac:spMk id="7" creationId="{2429270D-3A29-305A-E34D-E16E5816550B}"/>
          </ac:spMkLst>
        </pc:spChg>
      </pc:sldChg>
      <pc:sldChg chg="addSp delSp modSp mod">
        <pc:chgData name="Sacha Dumoulin" userId="2448ace0-b393-4ce9-9b53-617ab82cb65f" providerId="ADAL" clId="{A1B13D3B-7912-4E4B-A996-2D27D74A0CB0}" dt="2026-05-06T15:23:55.341" v="3633" actId="403"/>
        <pc:sldMkLst>
          <pc:docMk/>
          <pc:sldMk cId="3699658726" sldId="3349"/>
        </pc:sldMkLst>
        <pc:spChg chg="add del mod">
          <ac:chgData name="Sacha Dumoulin" userId="2448ace0-b393-4ce9-9b53-617ab82cb65f" providerId="ADAL" clId="{A1B13D3B-7912-4E4B-A996-2D27D74A0CB0}" dt="2026-05-06T10:31:07.843" v="3407" actId="478"/>
          <ac:spMkLst>
            <pc:docMk/>
            <pc:sldMk cId="3699658726" sldId="3349"/>
            <ac:spMk id="5" creationId="{2955A37F-06C6-35A2-04C8-A934ADB44E63}"/>
          </ac:spMkLst>
        </pc:spChg>
        <pc:spChg chg="add del">
          <ac:chgData name="Sacha Dumoulin" userId="2448ace0-b393-4ce9-9b53-617ab82cb65f" providerId="ADAL" clId="{A1B13D3B-7912-4E4B-A996-2D27D74A0CB0}" dt="2026-05-06T10:23:59.426" v="3080" actId="478"/>
          <ac:spMkLst>
            <pc:docMk/>
            <pc:sldMk cId="3699658726" sldId="3349"/>
            <ac:spMk id="6" creationId="{318DB76B-4FF7-4BBF-0E96-76B4213AD6D3}"/>
          </ac:spMkLst>
        </pc:spChg>
        <pc:spChg chg="mod">
          <ac:chgData name="Sacha Dumoulin" userId="2448ace0-b393-4ce9-9b53-617ab82cb65f" providerId="ADAL" clId="{A1B13D3B-7912-4E4B-A996-2D27D74A0CB0}" dt="2026-05-06T15:22:20.643" v="3579" actId="20577"/>
          <ac:spMkLst>
            <pc:docMk/>
            <pc:sldMk cId="3699658726" sldId="3349"/>
            <ac:spMk id="18" creationId="{53712932-9C07-8E3A-DD21-9BD8AFA75205}"/>
          </ac:spMkLst>
        </pc:spChg>
        <pc:spChg chg="del">
          <ac:chgData name="Sacha Dumoulin" userId="2448ace0-b393-4ce9-9b53-617ab82cb65f" providerId="ADAL" clId="{A1B13D3B-7912-4E4B-A996-2D27D74A0CB0}" dt="2026-05-06T08:04:22.836" v="1086" actId="478"/>
          <ac:spMkLst>
            <pc:docMk/>
            <pc:sldMk cId="3699658726" sldId="3349"/>
            <ac:spMk id="19" creationId="{2F237448-83C7-9235-EA69-20FD523B3AB0}"/>
          </ac:spMkLst>
        </pc:spChg>
        <pc:graphicFrameChg chg="mod">
          <ac:chgData name="Sacha Dumoulin" userId="2448ace0-b393-4ce9-9b53-617ab82cb65f" providerId="ADAL" clId="{A1B13D3B-7912-4E4B-A996-2D27D74A0CB0}" dt="2026-05-06T15:23:55.341" v="3633" actId="403"/>
          <ac:graphicFrameMkLst>
            <pc:docMk/>
            <pc:sldMk cId="3699658726" sldId="3349"/>
            <ac:graphicFrameMk id="3" creationId="{12C008C5-CACC-1A01-3261-98FCDD13F7DC}"/>
          </ac:graphicFrameMkLst>
        </pc:graphicFrameChg>
        <pc:graphicFrameChg chg="modGraphic">
          <ac:chgData name="Sacha Dumoulin" userId="2448ace0-b393-4ce9-9b53-617ab82cb65f" providerId="ADAL" clId="{A1B13D3B-7912-4E4B-A996-2D27D74A0CB0}" dt="2026-05-06T10:25:07.536" v="3226" actId="403"/>
          <ac:graphicFrameMkLst>
            <pc:docMk/>
            <pc:sldMk cId="3699658726" sldId="3349"/>
            <ac:graphicFrameMk id="4" creationId="{43D11A3D-5236-5068-4839-392FD2F2DD8F}"/>
          </ac:graphicFrameMkLst>
        </pc:graphicFrameChg>
      </pc:sldChg>
      <pc:sldChg chg="addSp delSp modSp mod">
        <pc:chgData name="Sacha Dumoulin" userId="2448ace0-b393-4ce9-9b53-617ab82cb65f" providerId="ADAL" clId="{A1B13D3B-7912-4E4B-A996-2D27D74A0CB0}" dt="2026-05-06T15:23:40.173" v="3631" actId="1037"/>
        <pc:sldMkLst>
          <pc:docMk/>
          <pc:sldMk cId="3505039531" sldId="3350"/>
        </pc:sldMkLst>
        <pc:spChg chg="add mod">
          <ac:chgData name="Sacha Dumoulin" userId="2448ace0-b393-4ce9-9b53-617ab82cb65f" providerId="ADAL" clId="{A1B13D3B-7912-4E4B-A996-2D27D74A0CB0}" dt="2026-05-06T15:23:40.173" v="3631" actId="1037"/>
          <ac:spMkLst>
            <pc:docMk/>
            <pc:sldMk cId="3505039531" sldId="3350"/>
            <ac:spMk id="2" creationId="{60B07D64-E321-FA2F-88D8-A46063885C65}"/>
          </ac:spMkLst>
        </pc:spChg>
        <pc:spChg chg="add del mod">
          <ac:chgData name="Sacha Dumoulin" userId="2448ace0-b393-4ce9-9b53-617ab82cb65f" providerId="ADAL" clId="{A1B13D3B-7912-4E4B-A996-2D27D74A0CB0}" dt="2026-05-06T10:24:00.810" v="3081" actId="478"/>
          <ac:spMkLst>
            <pc:docMk/>
            <pc:sldMk cId="3505039531" sldId="3350"/>
            <ac:spMk id="4" creationId="{2EFCBB72-1B70-902C-56CE-570FE1A194C4}"/>
          </ac:spMkLst>
        </pc:spChg>
        <pc:spChg chg="mod">
          <ac:chgData name="Sacha Dumoulin" userId="2448ace0-b393-4ce9-9b53-617ab82cb65f" providerId="ADAL" clId="{A1B13D3B-7912-4E4B-A996-2D27D74A0CB0}" dt="2026-05-06T10:24:49.105" v="3223" actId="403"/>
          <ac:spMkLst>
            <pc:docMk/>
            <pc:sldMk cId="3505039531" sldId="3350"/>
            <ac:spMk id="8" creationId="{5B81618F-2037-4FB4-E2C5-47BA99BC7519}"/>
          </ac:spMkLst>
        </pc:spChg>
        <pc:spChg chg="mod">
          <ac:chgData name="Sacha Dumoulin" userId="2448ace0-b393-4ce9-9b53-617ab82cb65f" providerId="ADAL" clId="{A1B13D3B-7912-4E4B-A996-2D27D74A0CB0}" dt="2026-05-06T10:26:50.237" v="3259" actId="20577"/>
          <ac:spMkLst>
            <pc:docMk/>
            <pc:sldMk cId="3505039531" sldId="3350"/>
            <ac:spMk id="25" creationId="{3D3BAAD4-2F1F-D68D-2BD1-2BB6329EFAFE}"/>
          </ac:spMkLst>
        </pc:spChg>
      </pc:sldChg>
      <pc:sldChg chg="addSp delSp modSp mod">
        <pc:chgData name="Sacha Dumoulin" userId="2448ace0-b393-4ce9-9b53-617ab82cb65f" providerId="ADAL" clId="{A1B13D3B-7912-4E4B-A996-2D27D74A0CB0}" dt="2026-05-06T15:22:09.604" v="3576" actId="114"/>
        <pc:sldMkLst>
          <pc:docMk/>
          <pc:sldMk cId="1597534792" sldId="3351"/>
        </pc:sldMkLst>
        <pc:spChg chg="add del mod">
          <ac:chgData name="Sacha Dumoulin" userId="2448ace0-b393-4ce9-9b53-617ab82cb65f" providerId="ADAL" clId="{A1B13D3B-7912-4E4B-A996-2D27D74A0CB0}" dt="2026-05-06T10:31:01.887" v="3403" actId="478"/>
          <ac:spMkLst>
            <pc:docMk/>
            <pc:sldMk cId="1597534792" sldId="3351"/>
            <ac:spMk id="2" creationId="{F701BAF2-2F45-39C6-04C3-C8CEE9722E3D}"/>
          </ac:spMkLst>
        </pc:spChg>
        <pc:spChg chg="del">
          <ac:chgData name="Sacha Dumoulin" userId="2448ace0-b393-4ce9-9b53-617ab82cb65f" providerId="ADAL" clId="{A1B13D3B-7912-4E4B-A996-2D27D74A0CB0}" dt="2026-05-06T08:04:26.070" v="1088" actId="478"/>
          <ac:spMkLst>
            <pc:docMk/>
            <pc:sldMk cId="1597534792" sldId="3351"/>
            <ac:spMk id="3" creationId="{F5656A43-5732-FFFD-EB08-F11663A36ECA}"/>
          </ac:spMkLst>
        </pc:spChg>
        <pc:spChg chg="add mod">
          <ac:chgData name="Sacha Dumoulin" userId="2448ace0-b393-4ce9-9b53-617ab82cb65f" providerId="ADAL" clId="{A1B13D3B-7912-4E4B-A996-2D27D74A0CB0}" dt="2026-05-06T10:31:05.103" v="3406"/>
          <ac:spMkLst>
            <pc:docMk/>
            <pc:sldMk cId="1597534792" sldId="3351"/>
            <ac:spMk id="4" creationId="{DFCFDB82-8E8A-1E10-7620-86E272782A12}"/>
          </ac:spMkLst>
        </pc:spChg>
        <pc:spChg chg="mod">
          <ac:chgData name="Sacha Dumoulin" userId="2448ace0-b393-4ce9-9b53-617ab82cb65f" providerId="ADAL" clId="{A1B13D3B-7912-4E4B-A996-2D27D74A0CB0}" dt="2026-05-06T15:22:09.604" v="3576" actId="114"/>
          <ac:spMkLst>
            <pc:docMk/>
            <pc:sldMk cId="1597534792" sldId="3351"/>
            <ac:spMk id="26" creationId="{C5212BF8-3404-E96C-E9B2-6FB92CE65E04}"/>
          </ac:spMkLst>
        </pc:spChg>
      </pc:sldChg>
      <pc:sldChg chg="addSp delSp modSp mod">
        <pc:chgData name="Sacha Dumoulin" userId="2448ace0-b393-4ce9-9b53-617ab82cb65f" providerId="ADAL" clId="{A1B13D3B-7912-4E4B-A996-2D27D74A0CB0}" dt="2026-05-06T15:22:00.887" v="3570" actId="20577"/>
        <pc:sldMkLst>
          <pc:docMk/>
          <pc:sldMk cId="2103685705" sldId="3352"/>
        </pc:sldMkLst>
        <pc:spChg chg="add mod">
          <ac:chgData name="Sacha Dumoulin" userId="2448ace0-b393-4ce9-9b53-617ab82cb65f" providerId="ADAL" clId="{A1B13D3B-7912-4E4B-A996-2D27D74A0CB0}" dt="2026-05-06T08:04:57.340" v="1101"/>
          <ac:spMkLst>
            <pc:docMk/>
            <pc:sldMk cId="2103685705" sldId="3352"/>
            <ac:spMk id="2" creationId="{F7A3B144-BA5B-E905-80D6-39EC10174E16}"/>
          </ac:spMkLst>
        </pc:spChg>
        <pc:spChg chg="mod">
          <ac:chgData name="Sacha Dumoulin" userId="2448ace0-b393-4ce9-9b53-617ab82cb65f" providerId="ADAL" clId="{A1B13D3B-7912-4E4B-A996-2D27D74A0CB0}" dt="2026-05-06T15:22:00.887" v="3570" actId="20577"/>
          <ac:spMkLst>
            <pc:docMk/>
            <pc:sldMk cId="2103685705" sldId="3352"/>
            <ac:spMk id="6" creationId="{105F834E-D7F3-89FD-791F-33A24622763E}"/>
          </ac:spMkLst>
        </pc:spChg>
        <pc:spChg chg="mod">
          <ac:chgData name="Sacha Dumoulin" userId="2448ace0-b393-4ce9-9b53-617ab82cb65f" providerId="ADAL" clId="{A1B13D3B-7912-4E4B-A996-2D27D74A0CB0}" dt="2026-05-06T08:12:32.850" v="1283" actId="1036"/>
          <ac:spMkLst>
            <pc:docMk/>
            <pc:sldMk cId="2103685705" sldId="3352"/>
            <ac:spMk id="8" creationId="{445B0E51-32AE-BB91-5343-D46EB3E48021}"/>
          </ac:spMkLst>
        </pc:spChg>
        <pc:spChg chg="add mod">
          <ac:chgData name="Sacha Dumoulin" userId="2448ace0-b393-4ce9-9b53-617ab82cb65f" providerId="ADAL" clId="{A1B13D3B-7912-4E4B-A996-2D27D74A0CB0}" dt="2026-05-06T15:21:44.975" v="3567" actId="208"/>
          <ac:spMkLst>
            <pc:docMk/>
            <pc:sldMk cId="2103685705" sldId="3352"/>
            <ac:spMk id="13" creationId="{F0B89DA2-3926-4FA9-C54F-6EEC0D48216C}"/>
          </ac:spMkLst>
        </pc:spChg>
        <pc:spChg chg="add mod">
          <ac:chgData name="Sacha Dumoulin" userId="2448ace0-b393-4ce9-9b53-617ab82cb65f" providerId="ADAL" clId="{A1B13D3B-7912-4E4B-A996-2D27D74A0CB0}" dt="2026-05-06T15:21:41.449" v="3566" actId="208"/>
          <ac:spMkLst>
            <pc:docMk/>
            <pc:sldMk cId="2103685705" sldId="3352"/>
            <ac:spMk id="14" creationId="{C6ACC697-69B8-8A4D-CAED-86997594AA30}"/>
          </ac:spMkLst>
        </pc:spChg>
        <pc:spChg chg="mod">
          <ac:chgData name="Sacha Dumoulin" userId="2448ace0-b393-4ce9-9b53-617ab82cb65f" providerId="ADAL" clId="{A1B13D3B-7912-4E4B-A996-2D27D74A0CB0}" dt="2026-05-06T10:27:05.134" v="3268" actId="6549"/>
          <ac:spMkLst>
            <pc:docMk/>
            <pc:sldMk cId="2103685705" sldId="3352"/>
            <ac:spMk id="25" creationId="{17680F21-AA79-B2DE-6576-6C7E547E3D75}"/>
          </ac:spMkLst>
        </pc:spChg>
        <pc:graphicFrameChg chg="mod">
          <ac:chgData name="Sacha Dumoulin" userId="2448ace0-b393-4ce9-9b53-617ab82cb65f" providerId="ADAL" clId="{A1B13D3B-7912-4E4B-A996-2D27D74A0CB0}" dt="2026-05-06T15:05:55.796" v="3499" actId="207"/>
          <ac:graphicFrameMkLst>
            <pc:docMk/>
            <pc:sldMk cId="2103685705" sldId="3352"/>
            <ac:graphicFrameMk id="3" creationId="{4417BE19-A730-05DD-52E7-39F574858FFA}"/>
          </ac:graphicFrameMkLst>
        </pc:graphicFrameChg>
        <pc:graphicFrameChg chg="mod modGraphic">
          <ac:chgData name="Sacha Dumoulin" userId="2448ace0-b393-4ce9-9b53-617ab82cb65f" providerId="ADAL" clId="{A1B13D3B-7912-4E4B-A996-2D27D74A0CB0}" dt="2026-05-06T15:21:14.464" v="3558" actId="1035"/>
          <ac:graphicFrameMkLst>
            <pc:docMk/>
            <pc:sldMk cId="2103685705" sldId="3352"/>
            <ac:graphicFrameMk id="4" creationId="{49FEAAAC-1300-E97B-93B9-CF6DB4ADB41F}"/>
          </ac:graphicFrameMkLst>
        </pc:graphicFrameChg>
        <pc:cxnChg chg="add mod">
          <ac:chgData name="Sacha Dumoulin" userId="2448ace0-b393-4ce9-9b53-617ab82cb65f" providerId="ADAL" clId="{A1B13D3B-7912-4E4B-A996-2D27D74A0CB0}" dt="2026-05-06T15:04:43.419" v="3484" actId="1037"/>
          <ac:cxnSpMkLst>
            <pc:docMk/>
            <pc:sldMk cId="2103685705" sldId="3352"/>
            <ac:cxnSpMk id="5" creationId="{FD3C99CF-8E80-4CAE-06F7-FD97CF2DE2B0}"/>
          </ac:cxnSpMkLst>
        </pc:cxnChg>
        <pc:cxnChg chg="add del mod">
          <ac:chgData name="Sacha Dumoulin" userId="2448ace0-b393-4ce9-9b53-617ab82cb65f" providerId="ADAL" clId="{A1B13D3B-7912-4E4B-A996-2D27D74A0CB0}" dt="2026-05-06T15:20:34.913" v="3546" actId="478"/>
          <ac:cxnSpMkLst>
            <pc:docMk/>
            <pc:sldMk cId="2103685705" sldId="3352"/>
            <ac:cxnSpMk id="10" creationId="{DAEF6DF7-B257-1827-307D-CE0EAB25931B}"/>
          </ac:cxnSpMkLst>
        </pc:cxnChg>
        <pc:cxnChg chg="add del mod">
          <ac:chgData name="Sacha Dumoulin" userId="2448ace0-b393-4ce9-9b53-617ab82cb65f" providerId="ADAL" clId="{A1B13D3B-7912-4E4B-A996-2D27D74A0CB0}" dt="2026-05-06T15:20:34.913" v="3546" actId="478"/>
          <ac:cxnSpMkLst>
            <pc:docMk/>
            <pc:sldMk cId="2103685705" sldId="3352"/>
            <ac:cxnSpMk id="11" creationId="{A5548831-28AC-DC09-7A3F-9533A8154079}"/>
          </ac:cxnSpMkLst>
        </pc:cxnChg>
      </pc:sldChg>
      <pc:sldChg chg="addSp delSp modSp mod">
        <pc:chgData name="Sacha Dumoulin" userId="2448ace0-b393-4ce9-9b53-617ab82cb65f" providerId="ADAL" clId="{A1B13D3B-7912-4E4B-A996-2D27D74A0CB0}" dt="2026-05-06T15:22:49.263" v="3593" actId="20577"/>
        <pc:sldMkLst>
          <pc:docMk/>
          <pc:sldMk cId="1897264235" sldId="3353"/>
        </pc:sldMkLst>
        <pc:spChg chg="del">
          <ac:chgData name="Sacha Dumoulin" userId="2448ace0-b393-4ce9-9b53-617ab82cb65f" providerId="ADAL" clId="{A1B13D3B-7912-4E4B-A996-2D27D74A0CB0}" dt="2026-05-06T08:04:28.714" v="1089" actId="478"/>
          <ac:spMkLst>
            <pc:docMk/>
            <pc:sldMk cId="1897264235" sldId="3353"/>
            <ac:spMk id="4" creationId="{055E2E8D-683D-7626-57B9-5ADFF1812650}"/>
          </ac:spMkLst>
        </pc:spChg>
        <pc:spChg chg="add mod">
          <ac:chgData name="Sacha Dumoulin" userId="2448ace0-b393-4ce9-9b53-617ab82cb65f" providerId="ADAL" clId="{A1B13D3B-7912-4E4B-A996-2D27D74A0CB0}" dt="2026-05-06T10:30:56.073" v="3402" actId="115"/>
          <ac:spMkLst>
            <pc:docMk/>
            <pc:sldMk cId="1897264235" sldId="3353"/>
            <ac:spMk id="6" creationId="{F95B7686-1038-3FE4-03C4-D41D082BA14D}"/>
          </ac:spMkLst>
        </pc:spChg>
        <pc:spChg chg="mod">
          <ac:chgData name="Sacha Dumoulin" userId="2448ace0-b393-4ce9-9b53-617ab82cb65f" providerId="ADAL" clId="{A1B13D3B-7912-4E4B-A996-2D27D74A0CB0}" dt="2026-05-06T08:12:49.521" v="1287" actId="403"/>
          <ac:spMkLst>
            <pc:docMk/>
            <pc:sldMk cId="1897264235" sldId="3353"/>
            <ac:spMk id="8" creationId="{0F370AE2-E17E-7177-F7E1-E7DE6A5607D7}"/>
          </ac:spMkLst>
        </pc:spChg>
        <pc:spChg chg="mod">
          <ac:chgData name="Sacha Dumoulin" userId="2448ace0-b393-4ce9-9b53-617ab82cb65f" providerId="ADAL" clId="{A1B13D3B-7912-4E4B-A996-2D27D74A0CB0}" dt="2026-05-06T15:22:49.263" v="3593" actId="20577"/>
          <ac:spMkLst>
            <pc:docMk/>
            <pc:sldMk cId="1897264235" sldId="3353"/>
            <ac:spMk id="12" creationId="{B4F62B85-2164-82F4-E9F9-4D5E736BB3BE}"/>
          </ac:spMkLst>
        </pc:spChg>
        <pc:graphicFrameChg chg="mod">
          <ac:chgData name="Sacha Dumoulin" userId="2448ace0-b393-4ce9-9b53-617ab82cb65f" providerId="ADAL" clId="{A1B13D3B-7912-4E4B-A996-2D27D74A0CB0}" dt="2026-05-06T08:12:37.957" v="1285" actId="403"/>
          <ac:graphicFrameMkLst>
            <pc:docMk/>
            <pc:sldMk cId="1897264235" sldId="3353"/>
            <ac:graphicFrameMk id="3" creationId="{B1A008D2-3EEA-953B-F4A4-14DC6F9E16A6}"/>
          </ac:graphicFrameMkLst>
        </pc:graphicFrameChg>
        <pc:graphicFrameChg chg="modGraphic">
          <ac:chgData name="Sacha Dumoulin" userId="2448ace0-b393-4ce9-9b53-617ab82cb65f" providerId="ADAL" clId="{A1B13D3B-7912-4E4B-A996-2D27D74A0CB0}" dt="2026-05-06T10:26:17.990" v="3247" actId="403"/>
          <ac:graphicFrameMkLst>
            <pc:docMk/>
            <pc:sldMk cId="1897264235" sldId="3353"/>
            <ac:graphicFrameMk id="5" creationId="{5106BA9E-AD2D-3F37-2E54-6CADA8651E62}"/>
          </ac:graphicFrameMkLst>
        </pc:graphicFrameChg>
      </pc:sldChg>
      <pc:sldChg chg="addSp delSp modSp mod">
        <pc:chgData name="Sacha Dumoulin" userId="2448ace0-b393-4ce9-9b53-617ab82cb65f" providerId="ADAL" clId="{A1B13D3B-7912-4E4B-A996-2D27D74A0CB0}" dt="2026-05-06T15:22:49.915" v="3594" actId="20577"/>
        <pc:sldMkLst>
          <pc:docMk/>
          <pc:sldMk cId="439071548" sldId="3354"/>
        </pc:sldMkLst>
        <pc:spChg chg="add mod">
          <ac:chgData name="Sacha Dumoulin" userId="2448ace0-b393-4ce9-9b53-617ab82cb65f" providerId="ADAL" clId="{A1B13D3B-7912-4E4B-A996-2D27D74A0CB0}" dt="2026-05-06T10:27:50.382" v="3271"/>
          <ac:spMkLst>
            <pc:docMk/>
            <pc:sldMk cId="439071548" sldId="3354"/>
            <ac:spMk id="2" creationId="{0B59C1BA-E618-61FE-C78A-BA9A80A98DFE}"/>
          </ac:spMkLst>
        </pc:spChg>
        <pc:spChg chg="add mod">
          <ac:chgData name="Sacha Dumoulin" userId="2448ace0-b393-4ce9-9b53-617ab82cb65f" providerId="ADAL" clId="{A1B13D3B-7912-4E4B-A996-2D27D74A0CB0}" dt="2026-05-06T10:28:02.854" v="3299" actId="20577"/>
          <ac:spMkLst>
            <pc:docMk/>
            <pc:sldMk cId="439071548" sldId="3354"/>
            <ac:spMk id="4" creationId="{E9EFE462-8EE8-24F8-15A5-48B5FD375590}"/>
          </ac:spMkLst>
        </pc:spChg>
        <pc:spChg chg="mod">
          <ac:chgData name="Sacha Dumoulin" userId="2448ace0-b393-4ce9-9b53-617ab82cb65f" providerId="ADAL" clId="{A1B13D3B-7912-4E4B-A996-2D27D74A0CB0}" dt="2026-05-06T15:22:49.915" v="3594" actId="20577"/>
          <ac:spMkLst>
            <pc:docMk/>
            <pc:sldMk cId="439071548" sldId="3354"/>
            <ac:spMk id="5" creationId="{49A82D25-AA44-3D44-1901-A8F215840270}"/>
          </ac:spMkLst>
        </pc:spChg>
        <pc:spChg chg="del mod">
          <ac:chgData name="Sacha Dumoulin" userId="2448ace0-b393-4ce9-9b53-617ab82cb65f" providerId="ADAL" clId="{A1B13D3B-7912-4E4B-A996-2D27D74A0CB0}" dt="2026-05-06T10:27:52.180" v="3272" actId="478"/>
          <ac:spMkLst>
            <pc:docMk/>
            <pc:sldMk cId="439071548" sldId="3354"/>
            <ac:spMk id="25" creationId="{951735FB-F36D-A358-78BA-0135355AA821}"/>
          </ac:spMkLst>
        </pc:spChg>
      </pc:sldChg>
      <pc:sldChg chg="addSp modSp mod">
        <pc:chgData name="Sacha Dumoulin" userId="2448ace0-b393-4ce9-9b53-617ab82cb65f" providerId="ADAL" clId="{A1B13D3B-7912-4E4B-A996-2D27D74A0CB0}" dt="2026-05-06T15:22:51.470" v="3595" actId="20577"/>
        <pc:sldMkLst>
          <pc:docMk/>
          <pc:sldMk cId="4007318203" sldId="3355"/>
        </pc:sldMkLst>
        <pc:spChg chg="add mod">
          <ac:chgData name="Sacha Dumoulin" userId="2448ace0-b393-4ce9-9b53-617ab82cb65f" providerId="ADAL" clId="{A1B13D3B-7912-4E4B-A996-2D27D74A0CB0}" dt="2026-05-06T08:05:00.537" v="1103"/>
          <ac:spMkLst>
            <pc:docMk/>
            <pc:sldMk cId="4007318203" sldId="3355"/>
            <ac:spMk id="2" creationId="{763248EA-D636-CE74-0250-940598CA1A36}"/>
          </ac:spMkLst>
        </pc:spChg>
        <pc:spChg chg="mod">
          <ac:chgData name="Sacha Dumoulin" userId="2448ace0-b393-4ce9-9b53-617ab82cb65f" providerId="ADAL" clId="{A1B13D3B-7912-4E4B-A996-2D27D74A0CB0}" dt="2026-05-06T15:22:51.470" v="3595" actId="20577"/>
          <ac:spMkLst>
            <pc:docMk/>
            <pc:sldMk cId="4007318203" sldId="3355"/>
            <ac:spMk id="3" creationId="{A0B53E1B-40F8-7DEC-05DF-E6563AA01B3D}"/>
          </ac:spMkLst>
        </pc:spChg>
        <pc:spChg chg="mod">
          <ac:chgData name="Sacha Dumoulin" userId="2448ace0-b393-4ce9-9b53-617ab82cb65f" providerId="ADAL" clId="{A1B13D3B-7912-4E4B-A996-2D27D74A0CB0}" dt="2026-05-06T08:13:25.938" v="1289" actId="1036"/>
          <ac:spMkLst>
            <pc:docMk/>
            <pc:sldMk cId="4007318203" sldId="3355"/>
            <ac:spMk id="8" creationId="{810D763A-E15F-C056-ACAE-1BB65EC12B78}"/>
          </ac:spMkLst>
        </pc:spChg>
        <pc:spChg chg="mod">
          <ac:chgData name="Sacha Dumoulin" userId="2448ace0-b393-4ce9-9b53-617ab82cb65f" providerId="ADAL" clId="{A1B13D3B-7912-4E4B-A996-2D27D74A0CB0}" dt="2026-05-06T10:30:47.861" v="3401" actId="20577"/>
          <ac:spMkLst>
            <pc:docMk/>
            <pc:sldMk cId="4007318203" sldId="3355"/>
            <ac:spMk id="25" creationId="{798412E6-6C8A-9E6A-F8FD-82BA575E41B7}"/>
          </ac:spMkLst>
        </pc:spChg>
      </pc:sldChg>
      <pc:sldChg chg="addSp delSp modSp mod">
        <pc:chgData name="Sacha Dumoulin" userId="2448ace0-b393-4ce9-9b53-617ab82cb65f" providerId="ADAL" clId="{A1B13D3B-7912-4E4B-A996-2D27D74A0CB0}" dt="2026-05-06T15:22:52.055" v="3596" actId="20577"/>
        <pc:sldMkLst>
          <pc:docMk/>
          <pc:sldMk cId="2998145781" sldId="3356"/>
        </pc:sldMkLst>
        <pc:spChg chg="add mod">
          <ac:chgData name="Sacha Dumoulin" userId="2448ace0-b393-4ce9-9b53-617ab82cb65f" providerId="ADAL" clId="{A1B13D3B-7912-4E4B-A996-2D27D74A0CB0}" dt="2026-05-06T10:30:21.973" v="3342" actId="115"/>
          <ac:spMkLst>
            <pc:docMk/>
            <pc:sldMk cId="2998145781" sldId="3356"/>
            <ac:spMk id="2" creationId="{A452439C-D056-C091-2DDA-4101EDB016A5}"/>
          </ac:spMkLst>
        </pc:spChg>
        <pc:spChg chg="mod">
          <ac:chgData name="Sacha Dumoulin" userId="2448ace0-b393-4ce9-9b53-617ab82cb65f" providerId="ADAL" clId="{A1B13D3B-7912-4E4B-A996-2D27D74A0CB0}" dt="2026-05-06T15:22:52.055" v="3596" actId="20577"/>
          <ac:spMkLst>
            <pc:docMk/>
            <pc:sldMk cId="2998145781" sldId="3356"/>
            <ac:spMk id="3" creationId="{1FEEA2B8-2153-FDF8-662D-7BA1F31CFB6E}"/>
          </ac:spMkLst>
        </pc:spChg>
        <pc:spChg chg="del">
          <ac:chgData name="Sacha Dumoulin" userId="2448ace0-b393-4ce9-9b53-617ab82cb65f" providerId="ADAL" clId="{A1B13D3B-7912-4E4B-A996-2D27D74A0CB0}" dt="2026-05-06T08:04:32.104" v="1090" actId="478"/>
          <ac:spMkLst>
            <pc:docMk/>
            <pc:sldMk cId="2998145781" sldId="3356"/>
            <ac:spMk id="7" creationId="{61DA67B4-E4A4-CA0F-C967-B9B4C55DF0E2}"/>
          </ac:spMkLst>
        </pc:spChg>
        <pc:graphicFrameChg chg="mod">
          <ac:chgData name="Sacha Dumoulin" userId="2448ace0-b393-4ce9-9b53-617ab82cb65f" providerId="ADAL" clId="{A1B13D3B-7912-4E4B-A996-2D27D74A0CB0}" dt="2026-05-06T15:16:02.506" v="3534" actId="207"/>
          <ac:graphicFrameMkLst>
            <pc:docMk/>
            <pc:sldMk cId="2998145781" sldId="3356"/>
            <ac:graphicFrameMk id="6" creationId="{16D3B4A5-4F20-7F35-1291-E9DFA3A13B4E}"/>
          </ac:graphicFrameMkLst>
        </pc:graphicFrameChg>
      </pc:sldChg>
      <pc:sldChg chg="addSp delSp modSp mod">
        <pc:chgData name="Sacha Dumoulin" userId="2448ace0-b393-4ce9-9b53-617ab82cb65f" providerId="ADAL" clId="{A1B13D3B-7912-4E4B-A996-2D27D74A0CB0}" dt="2026-05-06T15:22:53.990" v="3598" actId="20577"/>
        <pc:sldMkLst>
          <pc:docMk/>
          <pc:sldMk cId="1687904857" sldId="3357"/>
        </pc:sldMkLst>
        <pc:spChg chg="add mod">
          <ac:chgData name="Sacha Dumoulin" userId="2448ace0-b393-4ce9-9b53-617ab82cb65f" providerId="ADAL" clId="{A1B13D3B-7912-4E4B-A996-2D27D74A0CB0}" dt="2026-05-06T10:30:17.982" v="3340" actId="115"/>
          <ac:spMkLst>
            <pc:docMk/>
            <pc:sldMk cId="1687904857" sldId="3357"/>
            <ac:spMk id="3" creationId="{995E527C-59F1-426D-7019-5E3D2FFEB9A0}"/>
          </ac:spMkLst>
        </pc:spChg>
        <pc:spChg chg="mod">
          <ac:chgData name="Sacha Dumoulin" userId="2448ace0-b393-4ce9-9b53-617ab82cb65f" providerId="ADAL" clId="{A1B13D3B-7912-4E4B-A996-2D27D74A0CB0}" dt="2026-05-06T08:47:48.478" v="1341" actId="20577"/>
          <ac:spMkLst>
            <pc:docMk/>
            <pc:sldMk cId="1687904857" sldId="3357"/>
            <ac:spMk id="8" creationId="{28CD1523-F528-24F3-0700-4EEAD47FD938}"/>
          </ac:spMkLst>
        </pc:spChg>
        <pc:spChg chg="mod">
          <ac:chgData name="Sacha Dumoulin" userId="2448ace0-b393-4ce9-9b53-617ab82cb65f" providerId="ADAL" clId="{A1B13D3B-7912-4E4B-A996-2D27D74A0CB0}" dt="2026-05-06T15:22:53.990" v="3598" actId="20577"/>
          <ac:spMkLst>
            <pc:docMk/>
            <pc:sldMk cId="1687904857" sldId="3357"/>
            <ac:spMk id="10" creationId="{2CDDE761-57E3-5B66-31C7-FB4343728443}"/>
          </ac:spMkLst>
        </pc:spChg>
        <pc:spChg chg="del">
          <ac:chgData name="Sacha Dumoulin" userId="2448ace0-b393-4ce9-9b53-617ab82cb65f" providerId="ADAL" clId="{A1B13D3B-7912-4E4B-A996-2D27D74A0CB0}" dt="2026-05-06T08:04:34.804" v="1092" actId="478"/>
          <ac:spMkLst>
            <pc:docMk/>
            <pc:sldMk cId="1687904857" sldId="3357"/>
            <ac:spMk id="12" creationId="{0BC48666-8600-DDC0-C0AC-EDE95ABD2548}"/>
          </ac:spMkLst>
        </pc:spChg>
        <pc:graphicFrameChg chg="mod">
          <ac:chgData name="Sacha Dumoulin" userId="2448ace0-b393-4ce9-9b53-617ab82cb65f" providerId="ADAL" clId="{A1B13D3B-7912-4E4B-A996-2D27D74A0CB0}" dt="2026-05-06T08:17:21.334" v="1311"/>
          <ac:graphicFrameMkLst>
            <pc:docMk/>
            <pc:sldMk cId="1687904857" sldId="3357"/>
            <ac:graphicFrameMk id="7" creationId="{59FF7591-DB59-5B8D-BFC1-1C090EA408BF}"/>
          </ac:graphicFrameMkLst>
        </pc:graphicFrameChg>
      </pc:sldChg>
      <pc:sldChg chg="addSp modSp mod">
        <pc:chgData name="Sacha Dumoulin" userId="2448ace0-b393-4ce9-9b53-617ab82cb65f" providerId="ADAL" clId="{A1B13D3B-7912-4E4B-A996-2D27D74A0CB0}" dt="2026-05-06T15:22:57.159" v="3602" actId="20577"/>
        <pc:sldMkLst>
          <pc:docMk/>
          <pc:sldMk cId="1239355585" sldId="3358"/>
        </pc:sldMkLst>
        <pc:spChg chg="mod">
          <ac:chgData name="Sacha Dumoulin" userId="2448ace0-b393-4ce9-9b53-617ab82cb65f" providerId="ADAL" clId="{A1B13D3B-7912-4E4B-A996-2D27D74A0CB0}" dt="2026-05-06T08:48:29.118" v="1388" actId="1035"/>
          <ac:spMkLst>
            <pc:docMk/>
            <pc:sldMk cId="1239355585" sldId="3358"/>
            <ac:spMk id="8" creationId="{7ECD4722-4A3E-96CD-91FF-26856A1350EC}"/>
          </ac:spMkLst>
        </pc:spChg>
        <pc:spChg chg="mod">
          <ac:chgData name="Sacha Dumoulin" userId="2448ace0-b393-4ce9-9b53-617ab82cb65f" providerId="ADAL" clId="{A1B13D3B-7912-4E4B-A996-2D27D74A0CB0}" dt="2026-05-06T15:22:57.159" v="3602" actId="20577"/>
          <ac:spMkLst>
            <pc:docMk/>
            <pc:sldMk cId="1239355585" sldId="3358"/>
            <ac:spMk id="9" creationId="{B03B5DA7-94BD-7CBC-CFF8-E88207F0D64B}"/>
          </ac:spMkLst>
        </pc:spChg>
        <pc:spChg chg="mod">
          <ac:chgData name="Sacha Dumoulin" userId="2448ace0-b393-4ce9-9b53-617ab82cb65f" providerId="ADAL" clId="{A1B13D3B-7912-4E4B-A996-2D27D74A0CB0}" dt="2026-05-06T10:28:40.196" v="3316" actId="20577"/>
          <ac:spMkLst>
            <pc:docMk/>
            <pc:sldMk cId="1239355585" sldId="3358"/>
            <ac:spMk id="25" creationId="{856ED1F7-1B37-B585-6176-4FC2749E6431}"/>
          </ac:spMkLst>
        </pc:spChg>
        <pc:graphicFrameChg chg="mod">
          <ac:chgData name="Sacha Dumoulin" userId="2448ace0-b393-4ce9-9b53-617ab82cb65f" providerId="ADAL" clId="{A1B13D3B-7912-4E4B-A996-2D27D74A0CB0}" dt="2026-05-06T10:16:50.610" v="2982"/>
          <ac:graphicFrameMkLst>
            <pc:docMk/>
            <pc:sldMk cId="1239355585" sldId="3358"/>
            <ac:graphicFrameMk id="2" creationId="{5CCD8D60-1E9B-0C7E-7C30-176A990422DB}"/>
          </ac:graphicFrameMkLst>
        </pc:graphicFrameChg>
        <pc:graphicFrameChg chg="mod modGraphic">
          <ac:chgData name="Sacha Dumoulin" userId="2448ace0-b393-4ce9-9b53-617ab82cb65f" providerId="ADAL" clId="{A1B13D3B-7912-4E4B-A996-2D27D74A0CB0}" dt="2026-05-06T10:17:10.442" v="2983" actId="14100"/>
          <ac:graphicFrameMkLst>
            <pc:docMk/>
            <pc:sldMk cId="1239355585" sldId="3358"/>
            <ac:graphicFrameMk id="4" creationId="{0F3D5A3A-18DB-7BB1-EF4B-B150AB6161F9}"/>
          </ac:graphicFrameMkLst>
        </pc:graphicFrameChg>
        <pc:graphicFrameChg chg="modGraphic">
          <ac:chgData name="Sacha Dumoulin" userId="2448ace0-b393-4ce9-9b53-617ab82cb65f" providerId="ADAL" clId="{A1B13D3B-7912-4E4B-A996-2D27D74A0CB0}" dt="2026-05-06T10:16:42.189" v="2981" actId="403"/>
          <ac:graphicFrameMkLst>
            <pc:docMk/>
            <pc:sldMk cId="1239355585" sldId="3358"/>
            <ac:graphicFrameMk id="5" creationId="{AA9D9CE7-FF24-D73D-51BF-64C41D238FB1}"/>
          </ac:graphicFrameMkLst>
        </pc:graphicFrameChg>
        <pc:graphicFrameChg chg="modGraphic">
          <ac:chgData name="Sacha Dumoulin" userId="2448ace0-b393-4ce9-9b53-617ab82cb65f" providerId="ADAL" clId="{A1B13D3B-7912-4E4B-A996-2D27D74A0CB0}" dt="2026-05-06T10:16:39.309" v="2980" actId="403"/>
          <ac:graphicFrameMkLst>
            <pc:docMk/>
            <pc:sldMk cId="1239355585" sldId="3358"/>
            <ac:graphicFrameMk id="6" creationId="{67E8882F-647D-F6EF-5CA2-0833FBE7E134}"/>
          </ac:graphicFrameMkLst>
        </pc:graphicFrameChg>
      </pc:sldChg>
      <pc:sldChg chg="addSp modSp mod">
        <pc:chgData name="Sacha Dumoulin" userId="2448ace0-b393-4ce9-9b53-617ab82cb65f" providerId="ADAL" clId="{A1B13D3B-7912-4E4B-A996-2D27D74A0CB0}" dt="2026-05-06T15:22:55.861" v="3600" actId="20577"/>
        <pc:sldMkLst>
          <pc:docMk/>
          <pc:sldMk cId="742835406" sldId="3359"/>
        </pc:sldMkLst>
        <pc:spChg chg="mod">
          <ac:chgData name="Sacha Dumoulin" userId="2448ace0-b393-4ce9-9b53-617ab82cb65f" providerId="ADAL" clId="{A1B13D3B-7912-4E4B-A996-2D27D74A0CB0}" dt="2026-05-06T08:48:06.319" v="1363" actId="1035"/>
          <ac:spMkLst>
            <pc:docMk/>
            <pc:sldMk cId="742835406" sldId="3359"/>
            <ac:spMk id="8" creationId="{193282EB-01EE-42EB-4BFA-258421E5DCB8}"/>
          </ac:spMkLst>
        </pc:spChg>
        <pc:spChg chg="mod">
          <ac:chgData name="Sacha Dumoulin" userId="2448ace0-b393-4ce9-9b53-617ab82cb65f" providerId="ADAL" clId="{A1B13D3B-7912-4E4B-A996-2D27D74A0CB0}" dt="2026-05-06T15:22:55.861" v="3600" actId="20577"/>
          <ac:spMkLst>
            <pc:docMk/>
            <pc:sldMk cId="742835406" sldId="3359"/>
            <ac:spMk id="9" creationId="{00232078-5448-93CC-0AA5-336972763C0D}"/>
          </ac:spMkLst>
        </pc:spChg>
        <pc:spChg chg="mod">
          <ac:chgData name="Sacha Dumoulin" userId="2448ace0-b393-4ce9-9b53-617ab82cb65f" providerId="ADAL" clId="{A1B13D3B-7912-4E4B-A996-2D27D74A0CB0}" dt="2026-05-06T10:30:11.308" v="3337" actId="115"/>
          <ac:spMkLst>
            <pc:docMk/>
            <pc:sldMk cId="742835406" sldId="3359"/>
            <ac:spMk id="25" creationId="{B385AA45-4920-7046-163F-00805B1D281F}"/>
          </ac:spMkLst>
        </pc:spChg>
        <pc:graphicFrameChg chg="mod">
          <ac:chgData name="Sacha Dumoulin" userId="2448ace0-b393-4ce9-9b53-617ab82cb65f" providerId="ADAL" clId="{A1B13D3B-7912-4E4B-A996-2D27D74A0CB0}" dt="2026-05-06T10:15:23.837" v="2966"/>
          <ac:graphicFrameMkLst>
            <pc:docMk/>
            <pc:sldMk cId="742835406" sldId="3359"/>
            <ac:graphicFrameMk id="2" creationId="{56EFCEC4-EFE5-3072-4265-2B96CF307B0B}"/>
          </ac:graphicFrameMkLst>
        </pc:graphicFrameChg>
        <pc:graphicFrameChg chg="mod modGraphic">
          <ac:chgData name="Sacha Dumoulin" userId="2448ace0-b393-4ce9-9b53-617ab82cb65f" providerId="ADAL" clId="{A1B13D3B-7912-4E4B-A996-2D27D74A0CB0}" dt="2026-05-06T10:16:00.146" v="2974" actId="14100"/>
          <ac:graphicFrameMkLst>
            <pc:docMk/>
            <pc:sldMk cId="742835406" sldId="3359"/>
            <ac:graphicFrameMk id="4" creationId="{1FC4C3DB-0838-A50E-24EE-921D3B9C1A01}"/>
          </ac:graphicFrameMkLst>
        </pc:graphicFrameChg>
        <pc:graphicFrameChg chg="mod modGraphic">
          <ac:chgData name="Sacha Dumoulin" userId="2448ace0-b393-4ce9-9b53-617ab82cb65f" providerId="ADAL" clId="{A1B13D3B-7912-4E4B-A996-2D27D74A0CB0}" dt="2026-05-06T10:15:31.931" v="2968" actId="14100"/>
          <ac:graphicFrameMkLst>
            <pc:docMk/>
            <pc:sldMk cId="742835406" sldId="3359"/>
            <ac:graphicFrameMk id="5" creationId="{18AA059A-5198-2BE4-AFDE-87DB92EE8EAA}"/>
          </ac:graphicFrameMkLst>
        </pc:graphicFrameChg>
        <pc:graphicFrameChg chg="mod modGraphic">
          <ac:chgData name="Sacha Dumoulin" userId="2448ace0-b393-4ce9-9b53-617ab82cb65f" providerId="ADAL" clId="{A1B13D3B-7912-4E4B-A996-2D27D74A0CB0}" dt="2026-05-06T10:15:28.501" v="2967" actId="14100"/>
          <ac:graphicFrameMkLst>
            <pc:docMk/>
            <pc:sldMk cId="742835406" sldId="3359"/>
            <ac:graphicFrameMk id="6" creationId="{94D0AC09-BDBB-B0F6-FD42-69A2C3DFAC2C}"/>
          </ac:graphicFrameMkLst>
        </pc:graphicFrameChg>
      </pc:sldChg>
      <pc:sldChg chg="addSp delSp modSp mod">
        <pc:chgData name="Sacha Dumoulin" userId="2448ace0-b393-4ce9-9b53-617ab82cb65f" providerId="ADAL" clId="{A1B13D3B-7912-4E4B-A996-2D27D74A0CB0}" dt="2026-05-06T15:22:24.664" v="3584" actId="20577"/>
        <pc:sldMkLst>
          <pc:docMk/>
          <pc:sldMk cId="3772292860" sldId="3360"/>
        </pc:sldMkLst>
        <pc:spChg chg="add del mod">
          <ac:chgData name="Sacha Dumoulin" userId="2448ace0-b393-4ce9-9b53-617ab82cb65f" providerId="ADAL" clId="{A1B13D3B-7912-4E4B-A996-2D27D74A0CB0}" dt="2026-05-06T10:31:23.726" v="3415" actId="478"/>
          <ac:spMkLst>
            <pc:docMk/>
            <pc:sldMk cId="3772292860" sldId="3360"/>
            <ac:spMk id="3" creationId="{A364FBFC-A32D-9F93-ED89-DE5A02688C7F}"/>
          </ac:spMkLst>
        </pc:spChg>
        <pc:spChg chg="add mod">
          <ac:chgData name="Sacha Dumoulin" userId="2448ace0-b393-4ce9-9b53-617ab82cb65f" providerId="ADAL" clId="{A1B13D3B-7912-4E4B-A996-2D27D74A0CB0}" dt="2026-05-06T10:31:29.337" v="3418"/>
          <ac:spMkLst>
            <pc:docMk/>
            <pc:sldMk cId="3772292860" sldId="3360"/>
            <ac:spMk id="4" creationId="{31EE08D4-BCBB-5A7F-711E-32CECD0F87E4}"/>
          </ac:spMkLst>
        </pc:spChg>
        <pc:spChg chg="mod">
          <ac:chgData name="Sacha Dumoulin" userId="2448ace0-b393-4ce9-9b53-617ab82cb65f" providerId="ADAL" clId="{A1B13D3B-7912-4E4B-A996-2D27D74A0CB0}" dt="2026-05-06T15:22:24.664" v="3584" actId="20577"/>
          <ac:spMkLst>
            <pc:docMk/>
            <pc:sldMk cId="3772292860" sldId="3360"/>
            <ac:spMk id="6" creationId="{55FDA32A-F31C-1908-DC4F-342A49CC8771}"/>
          </ac:spMkLst>
        </pc:spChg>
        <pc:spChg chg="del">
          <ac:chgData name="Sacha Dumoulin" userId="2448ace0-b393-4ce9-9b53-617ab82cb65f" providerId="ADAL" clId="{A1B13D3B-7912-4E4B-A996-2D27D74A0CB0}" dt="2026-05-06T08:04:17.128" v="1082" actId="478"/>
          <ac:spMkLst>
            <pc:docMk/>
            <pc:sldMk cId="3772292860" sldId="3360"/>
            <ac:spMk id="7" creationId="{CD3184C9-20AD-1562-BE6A-C6EB6ED3315D}"/>
          </ac:spMkLst>
        </pc:spChg>
        <pc:spChg chg="mod">
          <ac:chgData name="Sacha Dumoulin" userId="2448ace0-b393-4ce9-9b53-617ab82cb65f" providerId="ADAL" clId="{A1B13D3B-7912-4E4B-A996-2D27D74A0CB0}" dt="2026-05-06T08:10:39.009" v="1209" actId="1035"/>
          <ac:spMkLst>
            <pc:docMk/>
            <pc:sldMk cId="3772292860" sldId="3360"/>
            <ac:spMk id="8" creationId="{B5F2B53E-4181-15FF-C1A2-5067C2BF25CB}"/>
          </ac:spMkLst>
        </pc:spChg>
      </pc:sldChg>
      <pc:sldChg chg="addSp delSp modSp mod">
        <pc:chgData name="Sacha Dumoulin" userId="2448ace0-b393-4ce9-9b53-617ab82cb65f" providerId="ADAL" clId="{A1B13D3B-7912-4E4B-A996-2D27D74A0CB0}" dt="2026-05-06T15:22:17.493" v="3577" actId="20577"/>
        <pc:sldMkLst>
          <pc:docMk/>
          <pc:sldMk cId="3784737548" sldId="3361"/>
        </pc:sldMkLst>
        <pc:spChg chg="add del mod">
          <ac:chgData name="Sacha Dumoulin" userId="2448ace0-b393-4ce9-9b53-617ab82cb65f" providerId="ADAL" clId="{A1B13D3B-7912-4E4B-A996-2D27D74A0CB0}" dt="2026-05-06T10:31:02.731" v="3404" actId="478"/>
          <ac:spMkLst>
            <pc:docMk/>
            <pc:sldMk cId="3784737548" sldId="3361"/>
            <ac:spMk id="4" creationId="{1E28E0CB-22F1-5788-77A8-FB81EBCEC3A5}"/>
          </ac:spMkLst>
        </pc:spChg>
        <pc:spChg chg="add mod">
          <ac:chgData name="Sacha Dumoulin" userId="2448ace0-b393-4ce9-9b53-617ab82cb65f" providerId="ADAL" clId="{A1B13D3B-7912-4E4B-A996-2D27D74A0CB0}" dt="2026-05-06T10:31:04.543" v="3405"/>
          <ac:spMkLst>
            <pc:docMk/>
            <pc:sldMk cId="3784737548" sldId="3361"/>
            <ac:spMk id="5" creationId="{9BD393C8-7212-4A0E-7730-5A21580C8D21}"/>
          </ac:spMkLst>
        </pc:spChg>
        <pc:spChg chg="mod">
          <ac:chgData name="Sacha Dumoulin" userId="2448ace0-b393-4ce9-9b53-617ab82cb65f" providerId="ADAL" clId="{A1B13D3B-7912-4E4B-A996-2D27D74A0CB0}" dt="2026-05-06T08:11:53.628" v="1260" actId="1036"/>
          <ac:spMkLst>
            <pc:docMk/>
            <pc:sldMk cId="3784737548" sldId="3361"/>
            <ac:spMk id="8" creationId="{1F81380F-94A6-984D-269A-0CDF072BBB1F}"/>
          </ac:spMkLst>
        </pc:spChg>
        <pc:spChg chg="mod">
          <ac:chgData name="Sacha Dumoulin" userId="2448ace0-b393-4ce9-9b53-617ab82cb65f" providerId="ADAL" clId="{A1B13D3B-7912-4E4B-A996-2D27D74A0CB0}" dt="2026-05-06T15:22:17.493" v="3577" actId="20577"/>
          <ac:spMkLst>
            <pc:docMk/>
            <pc:sldMk cId="3784737548" sldId="3361"/>
            <ac:spMk id="12" creationId="{EB276468-4EEB-85F9-B984-284254BDCF49}"/>
          </ac:spMkLst>
        </pc:spChg>
        <pc:spChg chg="del">
          <ac:chgData name="Sacha Dumoulin" userId="2448ace0-b393-4ce9-9b53-617ab82cb65f" providerId="ADAL" clId="{A1B13D3B-7912-4E4B-A996-2D27D74A0CB0}" dt="2026-05-06T08:04:24.912" v="1087" actId="478"/>
          <ac:spMkLst>
            <pc:docMk/>
            <pc:sldMk cId="3784737548" sldId="3361"/>
            <ac:spMk id="13" creationId="{D718CB9E-056C-C255-3B7A-D9091DCD81A3}"/>
          </ac:spMkLst>
        </pc:spChg>
        <pc:graphicFrameChg chg="mod">
          <ac:chgData name="Sacha Dumoulin" userId="2448ace0-b393-4ce9-9b53-617ab82cb65f" providerId="ADAL" clId="{A1B13D3B-7912-4E4B-A996-2D27D74A0CB0}" dt="2026-05-06T08:11:55.355" v="1262" actId="403"/>
          <ac:graphicFrameMkLst>
            <pc:docMk/>
            <pc:sldMk cId="3784737548" sldId="3361"/>
            <ac:graphicFrameMk id="2" creationId="{C9DE1168-0972-0070-25E9-E724E82B362B}"/>
          </ac:graphicFrameMkLst>
        </pc:graphicFrameChg>
        <pc:graphicFrameChg chg="modGraphic">
          <ac:chgData name="Sacha Dumoulin" userId="2448ace0-b393-4ce9-9b53-617ab82cb65f" providerId="ADAL" clId="{A1B13D3B-7912-4E4B-A996-2D27D74A0CB0}" dt="2026-05-06T10:26:10.025" v="3245" actId="403"/>
          <ac:graphicFrameMkLst>
            <pc:docMk/>
            <pc:sldMk cId="3784737548" sldId="3361"/>
            <ac:graphicFrameMk id="3" creationId="{28DA0DEC-39C8-2120-CA33-68F683A63A6D}"/>
          </ac:graphicFrameMkLst>
        </pc:graphicFrameChg>
      </pc:sldChg>
      <pc:sldChg chg="addSp delSp modSp mod">
        <pc:chgData name="Sacha Dumoulin" userId="2448ace0-b393-4ce9-9b53-617ab82cb65f" providerId="ADAL" clId="{A1B13D3B-7912-4E4B-A996-2D27D74A0CB0}" dt="2026-05-06T15:22:58.444" v="3604" actId="20577"/>
        <pc:sldMkLst>
          <pc:docMk/>
          <pc:sldMk cId="249807979" sldId="3362"/>
        </pc:sldMkLst>
        <pc:spChg chg="add mod">
          <ac:chgData name="Sacha Dumoulin" userId="2448ace0-b393-4ce9-9b53-617ab82cb65f" providerId="ADAL" clId="{A1B13D3B-7912-4E4B-A996-2D27D74A0CB0}" dt="2026-05-06T10:13:17.974" v="2947"/>
          <ac:spMkLst>
            <pc:docMk/>
            <pc:sldMk cId="249807979" sldId="3362"/>
            <ac:spMk id="3" creationId="{5B559BF2-CBAC-AE56-760B-F72BF29116A9}"/>
          </ac:spMkLst>
        </pc:spChg>
        <pc:spChg chg="add mod">
          <ac:chgData name="Sacha Dumoulin" userId="2448ace0-b393-4ce9-9b53-617ab82cb65f" providerId="ADAL" clId="{A1B13D3B-7912-4E4B-A996-2D27D74A0CB0}" dt="2026-05-06T10:13:42.333" v="2957"/>
          <ac:spMkLst>
            <pc:docMk/>
            <pc:sldMk cId="249807979" sldId="3362"/>
            <ac:spMk id="7" creationId="{4EB5B54E-2FA8-A1CF-7A82-A720C3458812}"/>
          </ac:spMkLst>
        </pc:spChg>
        <pc:spChg chg="add del">
          <ac:chgData name="Sacha Dumoulin" userId="2448ace0-b393-4ce9-9b53-617ab82cb65f" providerId="ADAL" clId="{A1B13D3B-7912-4E4B-A996-2D27D74A0CB0}" dt="2026-05-06T10:13:35.354" v="2952" actId="478"/>
          <ac:spMkLst>
            <pc:docMk/>
            <pc:sldMk cId="249807979" sldId="3362"/>
            <ac:spMk id="8" creationId="{5A1AD2F1-BF64-6CE4-B421-A7AE282464D4}"/>
          </ac:spMkLst>
        </pc:spChg>
        <pc:spChg chg="mod">
          <ac:chgData name="Sacha Dumoulin" userId="2448ace0-b393-4ce9-9b53-617ab82cb65f" providerId="ADAL" clId="{A1B13D3B-7912-4E4B-A996-2D27D74A0CB0}" dt="2026-05-06T15:22:58.444" v="3604" actId="20577"/>
          <ac:spMkLst>
            <pc:docMk/>
            <pc:sldMk cId="249807979" sldId="3362"/>
            <ac:spMk id="9" creationId="{C1845EA8-48B3-0288-8D93-1F1229DEE130}"/>
          </ac:spMkLst>
        </pc:spChg>
        <pc:spChg chg="mod">
          <ac:chgData name="Sacha Dumoulin" userId="2448ace0-b393-4ce9-9b53-617ab82cb65f" providerId="ADAL" clId="{A1B13D3B-7912-4E4B-A996-2D27D74A0CB0}" dt="2026-05-06T10:18:10.320" v="2986" actId="20577"/>
          <ac:spMkLst>
            <pc:docMk/>
            <pc:sldMk cId="249807979" sldId="3362"/>
            <ac:spMk id="25" creationId="{BCA287A0-1B95-95AC-1791-E74164555B46}"/>
          </ac:spMkLst>
        </pc:spChg>
        <pc:graphicFrameChg chg="mod">
          <ac:chgData name="Sacha Dumoulin" userId="2448ace0-b393-4ce9-9b53-617ab82cb65f" providerId="ADAL" clId="{A1B13D3B-7912-4E4B-A996-2D27D74A0CB0}" dt="2026-05-06T10:16:16.169" v="2975"/>
          <ac:graphicFrameMkLst>
            <pc:docMk/>
            <pc:sldMk cId="249807979" sldId="3362"/>
            <ac:graphicFrameMk id="2" creationId="{3B1BBF6E-50C1-352E-8EA5-F565F5465739}"/>
          </ac:graphicFrameMkLst>
        </pc:graphicFrameChg>
        <pc:graphicFrameChg chg="mod modGraphic">
          <ac:chgData name="Sacha Dumoulin" userId="2448ace0-b393-4ce9-9b53-617ab82cb65f" providerId="ADAL" clId="{A1B13D3B-7912-4E4B-A996-2D27D74A0CB0}" dt="2026-05-06T10:16:33.943" v="2979" actId="1035"/>
          <ac:graphicFrameMkLst>
            <pc:docMk/>
            <pc:sldMk cId="249807979" sldId="3362"/>
            <ac:graphicFrameMk id="4" creationId="{548B6CE9-E05D-746C-04A2-66AC97424C15}"/>
          </ac:graphicFrameMkLst>
        </pc:graphicFrameChg>
        <pc:graphicFrameChg chg="modGraphic">
          <ac:chgData name="Sacha Dumoulin" userId="2448ace0-b393-4ce9-9b53-617ab82cb65f" providerId="ADAL" clId="{A1B13D3B-7912-4E4B-A996-2D27D74A0CB0}" dt="2026-05-06T10:14:24.431" v="2963" actId="403"/>
          <ac:graphicFrameMkLst>
            <pc:docMk/>
            <pc:sldMk cId="249807979" sldId="3362"/>
            <ac:graphicFrameMk id="5" creationId="{517143DB-55C5-75D6-6C7D-B3A09AAB2C58}"/>
          </ac:graphicFrameMkLst>
        </pc:graphicFrameChg>
        <pc:graphicFrameChg chg="modGraphic">
          <ac:chgData name="Sacha Dumoulin" userId="2448ace0-b393-4ce9-9b53-617ab82cb65f" providerId="ADAL" clId="{A1B13D3B-7912-4E4B-A996-2D27D74A0CB0}" dt="2026-05-06T10:14:27.613" v="2964" actId="403"/>
          <ac:graphicFrameMkLst>
            <pc:docMk/>
            <pc:sldMk cId="249807979" sldId="3362"/>
            <ac:graphicFrameMk id="6" creationId="{88C19FB9-4D0B-72B6-5405-5E964C53E6C0}"/>
          </ac:graphicFrameMkLst>
        </pc:graphicFrameChg>
      </pc:sldChg>
      <pc:sldChg chg="modSp mod">
        <pc:chgData name="Sacha Dumoulin" userId="2448ace0-b393-4ce9-9b53-617ab82cb65f" providerId="ADAL" clId="{A1B13D3B-7912-4E4B-A996-2D27D74A0CB0}" dt="2026-05-06T15:23:11.980" v="3608" actId="20577"/>
        <pc:sldMkLst>
          <pc:docMk/>
          <pc:sldMk cId="1393505626" sldId="3363"/>
        </pc:sldMkLst>
        <pc:spChg chg="mod">
          <ac:chgData name="Sacha Dumoulin" userId="2448ace0-b393-4ce9-9b53-617ab82cb65f" providerId="ADAL" clId="{A1B13D3B-7912-4E4B-A996-2D27D74A0CB0}" dt="2026-05-06T15:23:11.980" v="3608" actId="20577"/>
          <ac:spMkLst>
            <pc:docMk/>
            <pc:sldMk cId="1393505626" sldId="3363"/>
            <ac:spMk id="2" creationId="{68D87E4E-CCA3-F0D7-0143-B5E9BBE112CB}"/>
          </ac:spMkLst>
        </pc:spChg>
      </pc:sldChg>
      <pc:sldChg chg="modSp mod">
        <pc:chgData name="Sacha Dumoulin" userId="2448ace0-b393-4ce9-9b53-617ab82cb65f" providerId="ADAL" clId="{A1B13D3B-7912-4E4B-A996-2D27D74A0CB0}" dt="2026-05-06T15:23:14.949" v="3610" actId="113"/>
        <pc:sldMkLst>
          <pc:docMk/>
          <pc:sldMk cId="200831798" sldId="3364"/>
        </pc:sldMkLst>
        <pc:spChg chg="mod">
          <ac:chgData name="Sacha Dumoulin" userId="2448ace0-b393-4ce9-9b53-617ab82cb65f" providerId="ADAL" clId="{A1B13D3B-7912-4E4B-A996-2D27D74A0CB0}" dt="2026-05-06T15:23:14.949" v="3610" actId="113"/>
          <ac:spMkLst>
            <pc:docMk/>
            <pc:sldMk cId="200831798" sldId="3364"/>
            <ac:spMk id="10" creationId="{7391F81F-9752-52CD-900D-18C86671F9C2}"/>
          </ac:spMkLst>
        </pc:spChg>
      </pc:sldChg>
      <pc:sldChg chg="addSp delSp modSp mod">
        <pc:chgData name="Sacha Dumoulin" userId="2448ace0-b393-4ce9-9b53-617ab82cb65f" providerId="ADAL" clId="{A1B13D3B-7912-4E4B-A996-2D27D74A0CB0}" dt="2026-05-06T15:22:54.979" v="3599" actId="20577"/>
        <pc:sldMkLst>
          <pc:docMk/>
          <pc:sldMk cId="2406225658" sldId="3365"/>
        </pc:sldMkLst>
        <pc:spChg chg="add mod">
          <ac:chgData name="Sacha Dumoulin" userId="2448ace0-b393-4ce9-9b53-617ab82cb65f" providerId="ADAL" clId="{A1B13D3B-7912-4E4B-A996-2D27D74A0CB0}" dt="2026-05-06T10:30:16.111" v="3339" actId="115"/>
          <ac:spMkLst>
            <pc:docMk/>
            <pc:sldMk cId="2406225658" sldId="3365"/>
            <ac:spMk id="2" creationId="{7A79D849-990D-9E6B-20B1-71B0BBCA72CD}"/>
          </ac:spMkLst>
        </pc:spChg>
        <pc:spChg chg="mod">
          <ac:chgData name="Sacha Dumoulin" userId="2448ace0-b393-4ce9-9b53-617ab82cb65f" providerId="ADAL" clId="{A1B13D3B-7912-4E4B-A996-2D27D74A0CB0}" dt="2026-05-06T15:22:54.979" v="3599" actId="20577"/>
          <ac:spMkLst>
            <pc:docMk/>
            <pc:sldMk cId="2406225658" sldId="3365"/>
            <ac:spMk id="5" creationId="{C97D2C6B-44CD-BAA2-BBBC-D49313C01B44}"/>
          </ac:spMkLst>
        </pc:spChg>
        <pc:spChg chg="del">
          <ac:chgData name="Sacha Dumoulin" userId="2448ace0-b393-4ce9-9b53-617ab82cb65f" providerId="ADAL" clId="{A1B13D3B-7912-4E4B-A996-2D27D74A0CB0}" dt="2026-05-06T08:04:35.659" v="1093" actId="478"/>
          <ac:spMkLst>
            <pc:docMk/>
            <pc:sldMk cId="2406225658" sldId="3365"/>
            <ac:spMk id="7" creationId="{C8FB3D41-4512-F1D0-CC82-F13BDFBD6820}"/>
          </ac:spMkLst>
        </pc:spChg>
        <pc:spChg chg="mod">
          <ac:chgData name="Sacha Dumoulin" userId="2448ace0-b393-4ce9-9b53-617ab82cb65f" providerId="ADAL" clId="{A1B13D3B-7912-4E4B-A996-2D27D74A0CB0}" dt="2026-05-06T08:47:36.763" v="1337" actId="1035"/>
          <ac:spMkLst>
            <pc:docMk/>
            <pc:sldMk cId="2406225658" sldId="3365"/>
            <ac:spMk id="8" creationId="{81832E2E-0B10-E306-551E-50F02C880AEC}"/>
          </ac:spMkLst>
        </pc:spChg>
      </pc:sldChg>
      <pc:sldChg chg="addSp delSp modSp mod">
        <pc:chgData name="Sacha Dumoulin" userId="2448ace0-b393-4ce9-9b53-617ab82cb65f" providerId="ADAL" clId="{A1B13D3B-7912-4E4B-A996-2D27D74A0CB0}" dt="2026-05-06T15:22:56.493" v="3601" actId="20577"/>
        <pc:sldMkLst>
          <pc:docMk/>
          <pc:sldMk cId="1660498470" sldId="3366"/>
        </pc:sldMkLst>
        <pc:spChg chg="add mod">
          <ac:chgData name="Sacha Dumoulin" userId="2448ace0-b393-4ce9-9b53-617ab82cb65f" providerId="ADAL" clId="{A1B13D3B-7912-4E4B-A996-2D27D74A0CB0}" dt="2026-05-06T08:48:14.634" v="1365"/>
          <ac:spMkLst>
            <pc:docMk/>
            <pc:sldMk cId="1660498470" sldId="3366"/>
            <ac:spMk id="2" creationId="{229D593A-9F9C-4C1D-B63C-99063359B02B}"/>
          </ac:spMkLst>
        </pc:spChg>
        <pc:spChg chg="add mod">
          <ac:chgData name="Sacha Dumoulin" userId="2448ace0-b393-4ce9-9b53-617ab82cb65f" providerId="ADAL" clId="{A1B13D3B-7912-4E4B-A996-2D27D74A0CB0}" dt="2026-05-06T10:30:13.087" v="3338" actId="115"/>
          <ac:spMkLst>
            <pc:docMk/>
            <pc:sldMk cId="1660498470" sldId="3366"/>
            <ac:spMk id="4" creationId="{166C4704-07C1-C930-E2C5-EC9FCFD26D3E}"/>
          </ac:spMkLst>
        </pc:spChg>
        <pc:spChg chg="mod">
          <ac:chgData name="Sacha Dumoulin" userId="2448ace0-b393-4ce9-9b53-617ab82cb65f" providerId="ADAL" clId="{A1B13D3B-7912-4E4B-A996-2D27D74A0CB0}" dt="2026-05-06T15:22:56.493" v="3601" actId="20577"/>
          <ac:spMkLst>
            <pc:docMk/>
            <pc:sldMk cId="1660498470" sldId="3366"/>
            <ac:spMk id="5" creationId="{F9E59A69-EC43-AB33-20E6-FCE83F5D56C9}"/>
          </ac:spMkLst>
        </pc:spChg>
        <pc:spChg chg="del">
          <ac:chgData name="Sacha Dumoulin" userId="2448ace0-b393-4ce9-9b53-617ab82cb65f" providerId="ADAL" clId="{A1B13D3B-7912-4E4B-A996-2D27D74A0CB0}" dt="2026-05-06T08:48:12.154" v="1364" actId="478"/>
          <ac:spMkLst>
            <pc:docMk/>
            <pc:sldMk cId="1660498470" sldId="3366"/>
            <ac:spMk id="8" creationId="{66909EB3-EB0A-3D07-7B3E-3EBD687A7ED9}"/>
          </ac:spMkLst>
        </pc:spChg>
        <pc:spChg chg="del mod">
          <ac:chgData name="Sacha Dumoulin" userId="2448ace0-b393-4ce9-9b53-617ab82cb65f" providerId="ADAL" clId="{A1B13D3B-7912-4E4B-A996-2D27D74A0CB0}" dt="2026-05-06T10:29:13.903" v="3335" actId="478"/>
          <ac:spMkLst>
            <pc:docMk/>
            <pc:sldMk cId="1660498470" sldId="3366"/>
            <ac:spMk id="25" creationId="{344D7612-2395-37C5-046E-FAB6479749AC}"/>
          </ac:spMkLst>
        </pc:spChg>
      </pc:sldChg>
      <pc:sldChg chg="addSp delSp modSp mod">
        <pc:chgData name="Sacha Dumoulin" userId="2448ace0-b393-4ce9-9b53-617ab82cb65f" providerId="ADAL" clId="{A1B13D3B-7912-4E4B-A996-2D27D74A0CB0}" dt="2026-05-06T15:22:57.791" v="3603" actId="20577"/>
        <pc:sldMkLst>
          <pc:docMk/>
          <pc:sldMk cId="312430047" sldId="3367"/>
        </pc:sldMkLst>
        <pc:spChg chg="add mod">
          <ac:chgData name="Sacha Dumoulin" userId="2448ace0-b393-4ce9-9b53-617ab82cb65f" providerId="ADAL" clId="{A1B13D3B-7912-4E4B-A996-2D27D74A0CB0}" dt="2026-05-06T08:48:37.112" v="1390"/>
          <ac:spMkLst>
            <pc:docMk/>
            <pc:sldMk cId="312430047" sldId="3367"/>
            <ac:spMk id="2" creationId="{95613220-8E04-784B-2FA6-C10A0C043B7E}"/>
          </ac:spMkLst>
        </pc:spChg>
        <pc:spChg chg="add del mod">
          <ac:chgData name="Sacha Dumoulin" userId="2448ace0-b393-4ce9-9b53-617ab82cb65f" providerId="ADAL" clId="{A1B13D3B-7912-4E4B-A996-2D27D74A0CB0}" dt="2026-05-06T10:28:47.854" v="3317" actId="478"/>
          <ac:spMkLst>
            <pc:docMk/>
            <pc:sldMk cId="312430047" sldId="3367"/>
            <ac:spMk id="4" creationId="{D384DF06-773F-1FDB-5438-B825F25F60E0}"/>
          </ac:spMkLst>
        </pc:spChg>
        <pc:spChg chg="mod">
          <ac:chgData name="Sacha Dumoulin" userId="2448ace0-b393-4ce9-9b53-617ab82cb65f" providerId="ADAL" clId="{A1B13D3B-7912-4E4B-A996-2D27D74A0CB0}" dt="2026-05-06T15:22:57.791" v="3603" actId="20577"/>
          <ac:spMkLst>
            <pc:docMk/>
            <pc:sldMk cId="312430047" sldId="3367"/>
            <ac:spMk id="5" creationId="{A724110C-A83F-7007-7DEC-4F07D942B45A}"/>
          </ac:spMkLst>
        </pc:spChg>
        <pc:spChg chg="add mod">
          <ac:chgData name="Sacha Dumoulin" userId="2448ace0-b393-4ce9-9b53-617ab82cb65f" providerId="ADAL" clId="{A1B13D3B-7912-4E4B-A996-2D27D74A0CB0}" dt="2026-05-06T10:28:48.500" v="3318"/>
          <ac:spMkLst>
            <pc:docMk/>
            <pc:sldMk cId="312430047" sldId="3367"/>
            <ac:spMk id="6" creationId="{0A4D5D6B-9F02-80BC-8F06-87FDCC6A76C0}"/>
          </ac:spMkLst>
        </pc:spChg>
        <pc:spChg chg="del">
          <ac:chgData name="Sacha Dumoulin" userId="2448ace0-b393-4ce9-9b53-617ab82cb65f" providerId="ADAL" clId="{A1B13D3B-7912-4E4B-A996-2D27D74A0CB0}" dt="2026-05-06T08:48:36.858" v="1389" actId="478"/>
          <ac:spMkLst>
            <pc:docMk/>
            <pc:sldMk cId="312430047" sldId="3367"/>
            <ac:spMk id="8" creationId="{0D5454EC-07AB-CA54-953F-E2BD4D5A1977}"/>
          </ac:spMkLst>
        </pc:spChg>
        <pc:spChg chg="del mod">
          <ac:chgData name="Sacha Dumoulin" userId="2448ace0-b393-4ce9-9b53-617ab82cb65f" providerId="ADAL" clId="{A1B13D3B-7912-4E4B-A996-2D27D74A0CB0}" dt="2026-05-06T10:18:43.393" v="3002" actId="478"/>
          <ac:spMkLst>
            <pc:docMk/>
            <pc:sldMk cId="312430047" sldId="3367"/>
            <ac:spMk id="25" creationId="{3DCBB2C0-48B6-0EA5-D170-D216908CB9F9}"/>
          </ac:spMkLst>
        </pc:spChg>
      </pc:sldChg>
      <pc:sldChg chg="addSp delSp modSp mod">
        <pc:chgData name="Sacha Dumoulin" userId="2448ace0-b393-4ce9-9b53-617ab82cb65f" providerId="ADAL" clId="{A1B13D3B-7912-4E4B-A996-2D27D74A0CB0}" dt="2026-05-06T15:22:59.117" v="3605" actId="20577"/>
        <pc:sldMkLst>
          <pc:docMk/>
          <pc:sldMk cId="984046203" sldId="3368"/>
        </pc:sldMkLst>
        <pc:spChg chg="add mod">
          <ac:chgData name="Sacha Dumoulin" userId="2448ace0-b393-4ce9-9b53-617ab82cb65f" providerId="ADAL" clId="{A1B13D3B-7912-4E4B-A996-2D27D74A0CB0}" dt="2026-05-06T10:13:23.253" v="2949"/>
          <ac:spMkLst>
            <pc:docMk/>
            <pc:sldMk cId="984046203" sldId="3368"/>
            <ac:spMk id="2" creationId="{028074D4-5FF2-AE4F-895D-DEF51E556EB9}"/>
          </ac:spMkLst>
        </pc:spChg>
        <pc:spChg chg="add mod">
          <ac:chgData name="Sacha Dumoulin" userId="2448ace0-b393-4ce9-9b53-617ab82cb65f" providerId="ADAL" clId="{A1B13D3B-7912-4E4B-A996-2D27D74A0CB0}" dt="2026-05-06T10:13:40.986" v="2956"/>
          <ac:spMkLst>
            <pc:docMk/>
            <pc:sldMk cId="984046203" sldId="3368"/>
            <ac:spMk id="4" creationId="{231E3C1A-1EBD-2D40-1735-19E7C69C48A7}"/>
          </ac:spMkLst>
        </pc:spChg>
        <pc:spChg chg="mod">
          <ac:chgData name="Sacha Dumoulin" userId="2448ace0-b393-4ce9-9b53-617ab82cb65f" providerId="ADAL" clId="{A1B13D3B-7912-4E4B-A996-2D27D74A0CB0}" dt="2026-05-06T15:22:59.117" v="3605" actId="20577"/>
          <ac:spMkLst>
            <pc:docMk/>
            <pc:sldMk cId="984046203" sldId="3368"/>
            <ac:spMk id="5" creationId="{50A9E814-2B12-EA0B-39D6-FC8B0F39366B}"/>
          </ac:spMkLst>
        </pc:spChg>
        <pc:spChg chg="add del">
          <ac:chgData name="Sacha Dumoulin" userId="2448ace0-b393-4ce9-9b53-617ab82cb65f" providerId="ADAL" clId="{A1B13D3B-7912-4E4B-A996-2D27D74A0CB0}" dt="2026-05-06T10:13:36.340" v="2953" actId="478"/>
          <ac:spMkLst>
            <pc:docMk/>
            <pc:sldMk cId="984046203" sldId="3368"/>
            <ac:spMk id="8" creationId="{1A1CD4B0-1530-87ED-4169-F7A826BEDEB7}"/>
          </ac:spMkLst>
        </pc:spChg>
        <pc:spChg chg="mod">
          <ac:chgData name="Sacha Dumoulin" userId="2448ace0-b393-4ce9-9b53-617ab82cb65f" providerId="ADAL" clId="{A1B13D3B-7912-4E4B-A996-2D27D74A0CB0}" dt="2026-05-06T10:18:28.003" v="2998" actId="20577"/>
          <ac:spMkLst>
            <pc:docMk/>
            <pc:sldMk cId="984046203" sldId="3368"/>
            <ac:spMk id="25" creationId="{26EB5B9A-D382-1DE8-B503-DAD507378D82}"/>
          </ac:spMkLst>
        </pc:spChg>
        <pc:graphicFrameChg chg="mod modGraphic">
          <ac:chgData name="Sacha Dumoulin" userId="2448ace0-b393-4ce9-9b53-617ab82cb65f" providerId="ADAL" clId="{A1B13D3B-7912-4E4B-A996-2D27D74A0CB0}" dt="2026-05-06T10:33:02.703" v="3425" actId="1035"/>
          <ac:graphicFrameMkLst>
            <pc:docMk/>
            <pc:sldMk cId="984046203" sldId="3368"/>
            <ac:graphicFrameMk id="3" creationId="{AB6D045F-960F-A375-351E-6252741BEDDF}"/>
          </ac:graphicFrameMkLst>
        </pc:graphicFrameChg>
      </pc:sldChg>
      <pc:sldChg chg="addSp delSp modSp mod">
        <pc:chgData name="Sacha Dumoulin" userId="2448ace0-b393-4ce9-9b53-617ab82cb65f" providerId="ADAL" clId="{A1B13D3B-7912-4E4B-A996-2D27D74A0CB0}" dt="2026-05-06T15:22:52.732" v="3597" actId="20577"/>
        <pc:sldMkLst>
          <pc:docMk/>
          <pc:sldMk cId="1913991204" sldId="3369"/>
        </pc:sldMkLst>
        <pc:spChg chg="add mod">
          <ac:chgData name="Sacha Dumoulin" userId="2448ace0-b393-4ce9-9b53-617ab82cb65f" providerId="ADAL" clId="{A1B13D3B-7912-4E4B-A996-2D27D74A0CB0}" dt="2026-05-06T10:30:19.650" v="3341" actId="115"/>
          <ac:spMkLst>
            <pc:docMk/>
            <pc:sldMk cId="1913991204" sldId="3369"/>
            <ac:spMk id="3" creationId="{A38FCE11-CFD6-0CB4-6A9A-CD759FFD30D8}"/>
          </ac:spMkLst>
        </pc:spChg>
        <pc:spChg chg="mod">
          <ac:chgData name="Sacha Dumoulin" userId="2448ace0-b393-4ce9-9b53-617ab82cb65f" providerId="ADAL" clId="{A1B13D3B-7912-4E4B-A996-2D27D74A0CB0}" dt="2026-05-06T15:22:52.732" v="3597" actId="20577"/>
          <ac:spMkLst>
            <pc:docMk/>
            <pc:sldMk cId="1913991204" sldId="3369"/>
            <ac:spMk id="5" creationId="{97EAC263-291E-4408-BD2B-CA3E110A868D}"/>
          </ac:spMkLst>
        </pc:spChg>
        <pc:spChg chg="del">
          <ac:chgData name="Sacha Dumoulin" userId="2448ace0-b393-4ce9-9b53-617ab82cb65f" providerId="ADAL" clId="{A1B13D3B-7912-4E4B-A996-2D27D74A0CB0}" dt="2026-05-06T08:04:33.531" v="1091" actId="478"/>
          <ac:spMkLst>
            <pc:docMk/>
            <pc:sldMk cId="1913991204" sldId="3369"/>
            <ac:spMk id="7" creationId="{0BD6FEFD-3EDE-73A6-78D9-1C9C1FFEDA57}"/>
          </ac:spMkLst>
        </pc:spChg>
        <pc:graphicFrameChg chg="modGraphic">
          <ac:chgData name="Sacha Dumoulin" userId="2448ace0-b393-4ce9-9b53-617ab82cb65f" providerId="ADAL" clId="{A1B13D3B-7912-4E4B-A996-2D27D74A0CB0}" dt="2026-05-06T10:28:14.950" v="3303" actId="114"/>
          <ac:graphicFrameMkLst>
            <pc:docMk/>
            <pc:sldMk cId="1913991204" sldId="3369"/>
            <ac:graphicFrameMk id="2" creationId="{E05AA649-CE3B-97B1-8791-BBA4D0DF9BFC}"/>
          </ac:graphicFrameMkLst>
        </pc:graphicFrameChg>
      </pc:sldChg>
      <pc:sldChg chg="addSp modSp del mod">
        <pc:chgData name="Sacha Dumoulin" userId="2448ace0-b393-4ce9-9b53-617ab82cb65f" providerId="ADAL" clId="{A1B13D3B-7912-4E4B-A996-2D27D74A0CB0}" dt="2026-05-06T09:59:57.522" v="2326" actId="47"/>
        <pc:sldMkLst>
          <pc:docMk/>
          <pc:sldMk cId="584184904" sldId="3370"/>
        </pc:sldMkLst>
        <pc:spChg chg="mod">
          <ac:chgData name="Sacha Dumoulin" userId="2448ace0-b393-4ce9-9b53-617ab82cb65f" providerId="ADAL" clId="{A1B13D3B-7912-4E4B-A996-2D27D74A0CB0}" dt="2026-05-06T09:07:21.156" v="1566" actId="20577"/>
          <ac:spMkLst>
            <pc:docMk/>
            <pc:sldMk cId="584184904" sldId="3370"/>
            <ac:spMk id="27" creationId="{7D0C0A25-3870-5E8C-CAC1-5968A894493B}"/>
          </ac:spMkLst>
        </pc:spChg>
        <pc:spChg chg="mod">
          <ac:chgData name="Sacha Dumoulin" userId="2448ace0-b393-4ce9-9b53-617ab82cb65f" providerId="ADAL" clId="{A1B13D3B-7912-4E4B-A996-2D27D74A0CB0}" dt="2026-05-06T09:07:19.982" v="1565" actId="20577"/>
          <ac:spMkLst>
            <pc:docMk/>
            <pc:sldMk cId="584184904" sldId="3370"/>
            <ac:spMk id="40" creationId="{0F5586D8-17F3-48AF-D284-D9BFF05A185F}"/>
          </ac:spMkLst>
        </pc:spChg>
        <pc:spChg chg="mod">
          <ac:chgData name="Sacha Dumoulin" userId="2448ace0-b393-4ce9-9b53-617ab82cb65f" providerId="ADAL" clId="{A1B13D3B-7912-4E4B-A996-2D27D74A0CB0}" dt="2026-05-06T09:07:17.963" v="1564" actId="20577"/>
          <ac:spMkLst>
            <pc:docMk/>
            <pc:sldMk cId="584184904" sldId="3370"/>
            <ac:spMk id="41" creationId="{D3C5D112-E8CE-0764-EBA2-BE30AE7C4E9F}"/>
          </ac:spMkLst>
        </pc:spChg>
        <pc:spChg chg="mod">
          <ac:chgData name="Sacha Dumoulin" userId="2448ace0-b393-4ce9-9b53-617ab82cb65f" providerId="ADAL" clId="{A1B13D3B-7912-4E4B-A996-2D27D74A0CB0}" dt="2026-05-06T09:07:15.720" v="1563" actId="20577"/>
          <ac:spMkLst>
            <pc:docMk/>
            <pc:sldMk cId="584184904" sldId="3370"/>
            <ac:spMk id="46" creationId="{ADDC1CD9-E877-2A72-D2A7-00268328CADE}"/>
          </ac:spMkLst>
        </pc:spChg>
        <pc:picChg chg="add mod ord modCrop">
          <ac:chgData name="Sacha Dumoulin" userId="2448ace0-b393-4ce9-9b53-617ab82cb65f" providerId="ADAL" clId="{A1B13D3B-7912-4E4B-A996-2D27D74A0CB0}" dt="2026-05-06T07:48:31.271" v="1023" actId="167"/>
          <ac:picMkLst>
            <pc:docMk/>
            <pc:sldMk cId="584184904" sldId="3370"/>
            <ac:picMk id="3" creationId="{BFD2E910-72E1-D7B3-BF12-AAA819B01285}"/>
          </ac:picMkLst>
        </pc:picChg>
      </pc:sldChg>
      <pc:sldChg chg="addSp delSp modSp add mod ord">
        <pc:chgData name="Sacha Dumoulin" userId="2448ace0-b393-4ce9-9b53-617ab82cb65f" providerId="ADAL" clId="{A1B13D3B-7912-4E4B-A996-2D27D74A0CB0}" dt="2026-05-06T10:21:43.356" v="3007" actId="20577"/>
        <pc:sldMkLst>
          <pc:docMk/>
          <pc:sldMk cId="947180978" sldId="3371"/>
        </pc:sldMkLst>
        <pc:spChg chg="mod">
          <ac:chgData name="Sacha Dumoulin" userId="2448ace0-b393-4ce9-9b53-617ab82cb65f" providerId="ADAL" clId="{A1B13D3B-7912-4E4B-A996-2D27D74A0CB0}" dt="2026-05-06T09:08:06.414" v="1648"/>
          <ac:spMkLst>
            <pc:docMk/>
            <pc:sldMk cId="947180978" sldId="3371"/>
            <ac:spMk id="4" creationId="{C326882A-323B-527E-CC1E-33F1E24E744C}"/>
          </ac:spMkLst>
        </pc:spChg>
        <pc:spChg chg="mod">
          <ac:chgData name="Sacha Dumoulin" userId="2448ace0-b393-4ce9-9b53-617ab82cb65f" providerId="ADAL" clId="{A1B13D3B-7912-4E4B-A996-2D27D74A0CB0}" dt="2026-05-06T09:55:59.713" v="1927" actId="207"/>
          <ac:spMkLst>
            <pc:docMk/>
            <pc:sldMk cId="947180978" sldId="3371"/>
            <ac:spMk id="5" creationId="{375DF6A6-F6D0-81CE-A088-FA2D4C8EC25C}"/>
          </ac:spMkLst>
        </pc:spChg>
        <pc:spChg chg="mod">
          <ac:chgData name="Sacha Dumoulin" userId="2448ace0-b393-4ce9-9b53-617ab82cb65f" providerId="ADAL" clId="{A1B13D3B-7912-4E4B-A996-2D27D74A0CB0}" dt="2026-05-06T09:55:56.048" v="1926" actId="207"/>
          <ac:spMkLst>
            <pc:docMk/>
            <pc:sldMk cId="947180978" sldId="3371"/>
            <ac:spMk id="6" creationId="{E4F4AE29-2FF9-843F-E24A-745F45D8160C}"/>
          </ac:spMkLst>
        </pc:spChg>
        <pc:spChg chg="mod">
          <ac:chgData name="Sacha Dumoulin" userId="2448ace0-b393-4ce9-9b53-617ab82cb65f" providerId="ADAL" clId="{A1B13D3B-7912-4E4B-A996-2D27D74A0CB0}" dt="2026-05-06T10:21:43.356" v="3007" actId="20577"/>
          <ac:spMkLst>
            <pc:docMk/>
            <pc:sldMk cId="947180978" sldId="3371"/>
            <ac:spMk id="10" creationId="{0F8F4025-C0E0-4F1B-CE5D-80F9D7AB244B}"/>
          </ac:spMkLst>
        </pc:spChg>
        <pc:spChg chg="add mod">
          <ac:chgData name="Sacha Dumoulin" userId="2448ace0-b393-4ce9-9b53-617ab82cb65f" providerId="ADAL" clId="{A1B13D3B-7912-4E4B-A996-2D27D74A0CB0}" dt="2026-05-06T10:05:35.320" v="2805" actId="1036"/>
          <ac:spMkLst>
            <pc:docMk/>
            <pc:sldMk cId="947180978" sldId="3371"/>
            <ac:spMk id="11" creationId="{B2212573-F01A-15F8-B83D-18BE5F0EF39E}"/>
          </ac:spMkLst>
        </pc:spChg>
        <pc:spChg chg="add mod">
          <ac:chgData name="Sacha Dumoulin" userId="2448ace0-b393-4ce9-9b53-617ab82cb65f" providerId="ADAL" clId="{A1B13D3B-7912-4E4B-A996-2D27D74A0CB0}" dt="2026-05-06T10:06:59.741" v="2855" actId="207"/>
          <ac:spMkLst>
            <pc:docMk/>
            <pc:sldMk cId="947180978" sldId="3371"/>
            <ac:spMk id="12" creationId="{DF63866B-1938-9E3A-D214-793F2042A482}"/>
          </ac:spMkLst>
        </pc:spChg>
        <pc:spChg chg="add mod">
          <ac:chgData name="Sacha Dumoulin" userId="2448ace0-b393-4ce9-9b53-617ab82cb65f" providerId="ADAL" clId="{A1B13D3B-7912-4E4B-A996-2D27D74A0CB0}" dt="2026-05-06T10:06:58.266" v="2854" actId="207"/>
          <ac:spMkLst>
            <pc:docMk/>
            <pc:sldMk cId="947180978" sldId="3371"/>
            <ac:spMk id="13" creationId="{70C8C033-7068-8BB6-F967-0AD5259A5146}"/>
          </ac:spMkLst>
        </pc:spChg>
        <pc:spChg chg="mod">
          <ac:chgData name="Sacha Dumoulin" userId="2448ace0-b393-4ce9-9b53-617ab82cb65f" providerId="ADAL" clId="{A1B13D3B-7912-4E4B-A996-2D27D74A0CB0}" dt="2026-05-06T10:05:35.320" v="2805" actId="1036"/>
          <ac:spMkLst>
            <pc:docMk/>
            <pc:sldMk cId="947180978" sldId="3371"/>
            <ac:spMk id="27" creationId="{44C78BCE-2EA5-A968-07ED-6CC7F37EAFE3}"/>
          </ac:spMkLst>
        </pc:spChg>
        <pc:spChg chg="mod">
          <ac:chgData name="Sacha Dumoulin" userId="2448ace0-b393-4ce9-9b53-617ab82cb65f" providerId="ADAL" clId="{A1B13D3B-7912-4E4B-A996-2D27D74A0CB0}" dt="2026-05-06T09:55:53.311" v="1925" actId="207"/>
          <ac:spMkLst>
            <pc:docMk/>
            <pc:sldMk cId="947180978" sldId="3371"/>
            <ac:spMk id="34" creationId="{16C30893-96F7-CD46-B781-6E415BA12190}"/>
          </ac:spMkLst>
        </pc:spChg>
        <pc:spChg chg="mod">
          <ac:chgData name="Sacha Dumoulin" userId="2448ace0-b393-4ce9-9b53-617ab82cb65f" providerId="ADAL" clId="{A1B13D3B-7912-4E4B-A996-2D27D74A0CB0}" dt="2026-05-06T09:56:02.517" v="1928" actId="207"/>
          <ac:spMkLst>
            <pc:docMk/>
            <pc:sldMk cId="947180978" sldId="3371"/>
            <ac:spMk id="35" creationId="{E28CFCFF-383D-CE73-80E5-5D23B870E63F}"/>
          </ac:spMkLst>
        </pc:spChg>
        <pc:spChg chg="mod">
          <ac:chgData name="Sacha Dumoulin" userId="2448ace0-b393-4ce9-9b53-617ab82cb65f" providerId="ADAL" clId="{A1B13D3B-7912-4E4B-A996-2D27D74A0CB0}" dt="2026-05-06T10:05:35.320" v="2805" actId="1036"/>
          <ac:spMkLst>
            <pc:docMk/>
            <pc:sldMk cId="947180978" sldId="3371"/>
            <ac:spMk id="40" creationId="{B26948E7-287F-8073-A2C9-F1C5BC3038D5}"/>
          </ac:spMkLst>
        </pc:spChg>
        <pc:spChg chg="del">
          <ac:chgData name="Sacha Dumoulin" userId="2448ace0-b393-4ce9-9b53-617ab82cb65f" providerId="ADAL" clId="{A1B13D3B-7912-4E4B-A996-2D27D74A0CB0}" dt="2026-05-06T09:07:36.039" v="1570" actId="478"/>
          <ac:spMkLst>
            <pc:docMk/>
            <pc:sldMk cId="947180978" sldId="3371"/>
            <ac:spMk id="41" creationId="{59B0E283-C095-142F-F51D-C09F32D6AB97}"/>
          </ac:spMkLst>
        </pc:spChg>
        <pc:spChg chg="del">
          <ac:chgData name="Sacha Dumoulin" userId="2448ace0-b393-4ce9-9b53-617ab82cb65f" providerId="ADAL" clId="{A1B13D3B-7912-4E4B-A996-2D27D74A0CB0}" dt="2026-05-06T09:07:33.828" v="1569" actId="478"/>
          <ac:spMkLst>
            <pc:docMk/>
            <pc:sldMk cId="947180978" sldId="3371"/>
            <ac:spMk id="46" creationId="{53DAF3CC-AD0C-01EB-0A68-D7AFB0DD4516}"/>
          </ac:spMkLst>
        </pc:spChg>
        <pc:spChg chg="mod">
          <ac:chgData name="Sacha Dumoulin" userId="2448ace0-b393-4ce9-9b53-617ab82cb65f" providerId="ADAL" clId="{A1B13D3B-7912-4E4B-A996-2D27D74A0CB0}" dt="2026-05-06T10:05:47.179" v="2806" actId="114"/>
          <ac:spMkLst>
            <pc:docMk/>
            <pc:sldMk cId="947180978" sldId="3371"/>
            <ac:spMk id="50" creationId="{0E145E66-D3EE-1BD9-91E6-60D6A9B7636A}"/>
          </ac:spMkLst>
        </pc:spChg>
        <pc:grpChg chg="add mod">
          <ac:chgData name="Sacha Dumoulin" userId="2448ace0-b393-4ce9-9b53-617ab82cb65f" providerId="ADAL" clId="{A1B13D3B-7912-4E4B-A996-2D27D74A0CB0}" dt="2026-05-06T10:05:35.320" v="2805" actId="1036"/>
          <ac:grpSpMkLst>
            <pc:docMk/>
            <pc:sldMk cId="947180978" sldId="3371"/>
            <ac:grpSpMk id="2" creationId="{97E5D9D0-7CF8-A445-3454-8E76997806F4}"/>
          </ac:grpSpMkLst>
        </pc:grpChg>
        <pc:grpChg chg="mod">
          <ac:chgData name="Sacha Dumoulin" userId="2448ace0-b393-4ce9-9b53-617ab82cb65f" providerId="ADAL" clId="{A1B13D3B-7912-4E4B-A996-2D27D74A0CB0}" dt="2026-05-06T10:05:35.320" v="2805" actId="1036"/>
          <ac:grpSpMkLst>
            <pc:docMk/>
            <pc:sldMk cId="947180978" sldId="3371"/>
            <ac:grpSpMk id="28" creationId="{FE795F1E-2A07-1045-47A3-7A49CF22BC3B}"/>
          </ac:grpSpMkLst>
        </pc:grpChg>
        <pc:grpChg chg="mod">
          <ac:chgData name="Sacha Dumoulin" userId="2448ace0-b393-4ce9-9b53-617ab82cb65f" providerId="ADAL" clId="{A1B13D3B-7912-4E4B-A996-2D27D74A0CB0}" dt="2026-05-06T10:05:35.320" v="2805" actId="1036"/>
          <ac:grpSpMkLst>
            <pc:docMk/>
            <pc:sldMk cId="947180978" sldId="3371"/>
            <ac:grpSpMk id="32" creationId="{3137D6D7-1684-9A10-BDD9-E3CCA42499E6}"/>
          </ac:grpSpMkLst>
        </pc:grpChg>
        <pc:grpChg chg="del">
          <ac:chgData name="Sacha Dumoulin" userId="2448ace0-b393-4ce9-9b53-617ab82cb65f" providerId="ADAL" clId="{A1B13D3B-7912-4E4B-A996-2D27D74A0CB0}" dt="2026-05-06T09:07:33.828" v="1569" actId="478"/>
          <ac:grpSpMkLst>
            <pc:docMk/>
            <pc:sldMk cId="947180978" sldId="3371"/>
            <ac:grpSpMk id="36" creationId="{4FECD042-28B5-B3C6-3AFC-FED41C807C72}"/>
          </ac:grpSpMkLst>
        </pc:grpChg>
        <pc:grpChg chg="del">
          <ac:chgData name="Sacha Dumoulin" userId="2448ace0-b393-4ce9-9b53-617ab82cb65f" providerId="ADAL" clId="{A1B13D3B-7912-4E4B-A996-2D27D74A0CB0}" dt="2026-05-06T09:07:33.828" v="1569" actId="478"/>
          <ac:grpSpMkLst>
            <pc:docMk/>
            <pc:sldMk cId="947180978" sldId="3371"/>
            <ac:grpSpMk id="42" creationId="{1F3C6C59-BE25-E0AE-C28F-C3F163192BCB}"/>
          </ac:grpSpMkLst>
        </pc:grpChg>
        <pc:picChg chg="mod">
          <ac:chgData name="Sacha Dumoulin" userId="2448ace0-b393-4ce9-9b53-617ab82cb65f" providerId="ADAL" clId="{A1B13D3B-7912-4E4B-A996-2D27D74A0CB0}" dt="2026-05-06T09:08:51.957" v="1673" actId="1076"/>
          <ac:picMkLst>
            <pc:docMk/>
            <pc:sldMk cId="947180978" sldId="3371"/>
            <ac:picMk id="3" creationId="{BACEBB4F-D765-D689-63BC-283E99292A61}"/>
          </ac:picMkLst>
        </pc:picChg>
        <pc:cxnChg chg="add mod">
          <ac:chgData name="Sacha Dumoulin" userId="2448ace0-b393-4ce9-9b53-617ab82cb65f" providerId="ADAL" clId="{A1B13D3B-7912-4E4B-A996-2D27D74A0CB0}" dt="2026-05-06T10:06:56.625" v="2853" actId="14100"/>
          <ac:cxnSpMkLst>
            <pc:docMk/>
            <pc:sldMk cId="947180978" sldId="3371"/>
            <ac:cxnSpMk id="8" creationId="{620784E8-2CB9-D567-B27A-4E346AA616E2}"/>
          </ac:cxnSpMkLst>
        </pc:cxnChg>
        <pc:cxnChg chg="del">
          <ac:chgData name="Sacha Dumoulin" userId="2448ace0-b393-4ce9-9b53-617ab82cb65f" providerId="ADAL" clId="{A1B13D3B-7912-4E4B-A996-2D27D74A0CB0}" dt="2026-05-06T09:07:29.639" v="1568" actId="478"/>
          <ac:cxnSpMkLst>
            <pc:docMk/>
            <pc:sldMk cId="947180978" sldId="3371"/>
            <ac:cxnSpMk id="48" creationId="{41448975-A87D-9F15-F133-5629605F0902}"/>
          </ac:cxnSpMkLst>
        </pc:cxnChg>
      </pc:sldChg>
      <pc:sldChg chg="addSp delSp modSp mod">
        <pc:chgData name="Sacha Dumoulin" userId="2448ace0-b393-4ce9-9b53-617ab82cb65f" providerId="ADAL" clId="{A1B13D3B-7912-4E4B-A996-2D27D74A0CB0}" dt="2026-05-06T15:23:00.062" v="3606" actId="20577"/>
        <pc:sldMkLst>
          <pc:docMk/>
          <pc:sldMk cId="883461671" sldId="3372"/>
        </pc:sldMkLst>
        <pc:spChg chg="mod">
          <ac:chgData name="Sacha Dumoulin" userId="2448ace0-b393-4ce9-9b53-617ab82cb65f" providerId="ADAL" clId="{A1B13D3B-7912-4E4B-A996-2D27D74A0CB0}" dt="2026-05-06T15:23:00.062" v="3606" actId="20577"/>
          <ac:spMkLst>
            <pc:docMk/>
            <pc:sldMk cId="883461671" sldId="3372"/>
            <ac:spMk id="5" creationId="{44B9BD7B-2DA0-7F2D-1C7B-A56DF868DB47}"/>
          </ac:spMkLst>
        </pc:spChg>
        <pc:spChg chg="mod">
          <ac:chgData name="Sacha Dumoulin" userId="2448ace0-b393-4ce9-9b53-617ab82cb65f" providerId="ADAL" clId="{A1B13D3B-7912-4E4B-A996-2D27D74A0CB0}" dt="2026-05-06T10:13:07.774" v="2944" actId="1076"/>
          <ac:spMkLst>
            <pc:docMk/>
            <pc:sldMk cId="883461671" sldId="3372"/>
            <ac:spMk id="6" creationId="{18F61194-CC7A-1B05-797A-DB65B0B133C4}"/>
          </ac:spMkLst>
        </pc:spChg>
        <pc:spChg chg="add mod">
          <ac:chgData name="Sacha Dumoulin" userId="2448ace0-b393-4ce9-9b53-617ab82cb65f" providerId="ADAL" clId="{A1B13D3B-7912-4E4B-A996-2D27D74A0CB0}" dt="2026-05-06T10:13:37.994" v="2954"/>
          <ac:spMkLst>
            <pc:docMk/>
            <pc:sldMk cId="883461671" sldId="3372"/>
            <ac:spMk id="7" creationId="{558D6D46-F527-35FC-3400-0245DA1F0436}"/>
          </ac:spMkLst>
        </pc:spChg>
        <pc:spChg chg="del">
          <ac:chgData name="Sacha Dumoulin" userId="2448ace0-b393-4ce9-9b53-617ab82cb65f" providerId="ADAL" clId="{A1B13D3B-7912-4E4B-A996-2D27D74A0CB0}" dt="2026-05-06T10:13:11.328" v="2945" actId="478"/>
          <ac:spMkLst>
            <pc:docMk/>
            <pc:sldMk cId="883461671" sldId="3372"/>
            <ac:spMk id="8" creationId="{CF4D2A94-ABEC-E814-CF8B-DB5F7B67F47E}"/>
          </ac:spMkLst>
        </pc:spChg>
        <pc:spChg chg="add mod">
          <ac:chgData name="Sacha Dumoulin" userId="2448ace0-b393-4ce9-9b53-617ab82cb65f" providerId="ADAL" clId="{A1B13D3B-7912-4E4B-A996-2D27D74A0CB0}" dt="2026-05-06T10:13:39.456" v="2955"/>
          <ac:spMkLst>
            <pc:docMk/>
            <pc:sldMk cId="883461671" sldId="3372"/>
            <ac:spMk id="9" creationId="{49BE5EDA-C731-43F2-5B1B-0D6F89B9DD37}"/>
          </ac:spMkLst>
        </pc:spChg>
        <pc:spChg chg="mod">
          <ac:chgData name="Sacha Dumoulin" userId="2448ace0-b393-4ce9-9b53-617ab82cb65f" providerId="ADAL" clId="{A1B13D3B-7912-4E4B-A996-2D27D74A0CB0}" dt="2026-05-06T10:18:23.517" v="2997" actId="207"/>
          <ac:spMkLst>
            <pc:docMk/>
            <pc:sldMk cId="883461671" sldId="3372"/>
            <ac:spMk id="25" creationId="{FB0C78DC-A7E7-310F-510E-147D962EBD46}"/>
          </ac:spMkLst>
        </pc:spChg>
        <pc:graphicFrameChg chg="mod">
          <ac:chgData name="Sacha Dumoulin" userId="2448ace0-b393-4ce9-9b53-617ab82cb65f" providerId="ADAL" clId="{A1B13D3B-7912-4E4B-A996-2D27D74A0CB0}" dt="2026-05-06T10:12:23.838" v="2926" actId="1036"/>
          <ac:graphicFrameMkLst>
            <pc:docMk/>
            <pc:sldMk cId="883461671" sldId="3372"/>
            <ac:graphicFrameMk id="2" creationId="{1001D37A-B334-608E-AFC1-3EF8E5FF89C3}"/>
          </ac:graphicFrameMkLst>
        </pc:graphicFrameChg>
        <pc:graphicFrameChg chg="add mod modGraphic">
          <ac:chgData name="Sacha Dumoulin" userId="2448ace0-b393-4ce9-9b53-617ab82cb65f" providerId="ADAL" clId="{A1B13D3B-7912-4E4B-A996-2D27D74A0CB0}" dt="2026-05-06T10:12:57.922" v="2943" actId="1036"/>
          <ac:graphicFrameMkLst>
            <pc:docMk/>
            <pc:sldMk cId="883461671" sldId="3372"/>
            <ac:graphicFrameMk id="4" creationId="{3D9E1C5D-F528-7B79-F03B-BC3EF01F382A}"/>
          </ac:graphicFrameMkLst>
        </pc:graphicFrameChg>
      </pc:sldChg>
      <pc:sldChg chg="addSp delSp modSp add mod ord">
        <pc:chgData name="Sacha Dumoulin" userId="2448ace0-b393-4ce9-9b53-617ab82cb65f" providerId="ADAL" clId="{A1B13D3B-7912-4E4B-A996-2D27D74A0CB0}" dt="2026-05-06T15:22:27.801" v="3587" actId="478"/>
        <pc:sldMkLst>
          <pc:docMk/>
          <pc:sldMk cId="1689905001" sldId="3373"/>
        </pc:sldMkLst>
        <pc:spChg chg="mod">
          <ac:chgData name="Sacha Dumoulin" userId="2448ace0-b393-4ce9-9b53-617ab82cb65f" providerId="ADAL" clId="{A1B13D3B-7912-4E4B-A996-2D27D74A0CB0}" dt="2026-05-06T09:58:52.809" v="2171" actId="20577"/>
          <ac:spMkLst>
            <pc:docMk/>
            <pc:sldMk cId="1689905001" sldId="3373"/>
            <ac:spMk id="5" creationId="{5EE54290-5165-9253-9E88-72D885607817}"/>
          </ac:spMkLst>
        </pc:spChg>
        <pc:spChg chg="mod">
          <ac:chgData name="Sacha Dumoulin" userId="2448ace0-b393-4ce9-9b53-617ab82cb65f" providerId="ADAL" clId="{A1B13D3B-7912-4E4B-A996-2D27D74A0CB0}" dt="2026-05-06T09:58:57.841" v="2172" actId="14100"/>
          <ac:spMkLst>
            <pc:docMk/>
            <pc:sldMk cId="1689905001" sldId="3373"/>
            <ac:spMk id="6" creationId="{4306E89F-AF40-C882-E280-44009F87FC86}"/>
          </ac:spMkLst>
        </pc:spChg>
        <pc:spChg chg="mod">
          <ac:chgData name="Sacha Dumoulin" userId="2448ace0-b393-4ce9-9b53-617ab82cb65f" providerId="ADAL" clId="{A1B13D3B-7912-4E4B-A996-2D27D74A0CB0}" dt="2026-05-06T09:57:15.411" v="1994"/>
          <ac:spMkLst>
            <pc:docMk/>
            <pc:sldMk cId="1689905001" sldId="3373"/>
            <ac:spMk id="9" creationId="{243729A1-C794-0FEE-DC68-3A825BC52E72}"/>
          </ac:spMkLst>
        </pc:spChg>
        <pc:spChg chg="mod">
          <ac:chgData name="Sacha Dumoulin" userId="2448ace0-b393-4ce9-9b53-617ab82cb65f" providerId="ADAL" clId="{A1B13D3B-7912-4E4B-A996-2D27D74A0CB0}" dt="2026-05-06T10:21:46.124" v="3009" actId="20577"/>
          <ac:spMkLst>
            <pc:docMk/>
            <pc:sldMk cId="1689905001" sldId="3373"/>
            <ac:spMk id="10" creationId="{1CC1A321-D95A-6854-A6F8-83BA44C05BB6}"/>
          </ac:spMkLst>
        </pc:spChg>
        <pc:spChg chg="mod">
          <ac:chgData name="Sacha Dumoulin" userId="2448ace0-b393-4ce9-9b53-617ab82cb65f" providerId="ADAL" clId="{A1B13D3B-7912-4E4B-A996-2D27D74A0CB0}" dt="2026-05-06T10:06:11.434" v="2841" actId="1036"/>
          <ac:spMkLst>
            <pc:docMk/>
            <pc:sldMk cId="1689905001" sldId="3373"/>
            <ac:spMk id="11" creationId="{B650D0C4-A2E5-75C2-C941-A4FAF8ADCCDB}"/>
          </ac:spMkLst>
        </pc:spChg>
        <pc:spChg chg="mod">
          <ac:chgData name="Sacha Dumoulin" userId="2448ace0-b393-4ce9-9b53-617ab82cb65f" providerId="ADAL" clId="{A1B13D3B-7912-4E4B-A996-2D27D74A0CB0}" dt="2026-05-06T10:06:50.094" v="2852" actId="207"/>
          <ac:spMkLst>
            <pc:docMk/>
            <pc:sldMk cId="1689905001" sldId="3373"/>
            <ac:spMk id="12" creationId="{3EFD253C-4B2A-F15F-9D4C-BCF5F58CE6B0}"/>
          </ac:spMkLst>
        </pc:spChg>
        <pc:spChg chg="mod">
          <ac:chgData name="Sacha Dumoulin" userId="2448ace0-b393-4ce9-9b53-617ab82cb65f" providerId="ADAL" clId="{A1B13D3B-7912-4E4B-A996-2D27D74A0CB0}" dt="2026-05-06T10:06:48.246" v="2851" actId="207"/>
          <ac:spMkLst>
            <pc:docMk/>
            <pc:sldMk cId="1689905001" sldId="3373"/>
            <ac:spMk id="13" creationId="{9FF6F165-1FF1-09DD-F9AB-16C2294C9AE8}"/>
          </ac:spMkLst>
        </pc:spChg>
        <pc:spChg chg="mod">
          <ac:chgData name="Sacha Dumoulin" userId="2448ace0-b393-4ce9-9b53-617ab82cb65f" providerId="ADAL" clId="{A1B13D3B-7912-4E4B-A996-2D27D74A0CB0}" dt="2026-05-06T10:00:03.044" v="2327" actId="207"/>
          <ac:spMkLst>
            <pc:docMk/>
            <pc:sldMk cId="1689905001" sldId="3373"/>
            <ac:spMk id="14" creationId="{56B646E6-B790-D6D2-60BE-C68ED89AD063}"/>
          </ac:spMkLst>
        </pc:spChg>
        <pc:spChg chg="mod">
          <ac:chgData name="Sacha Dumoulin" userId="2448ace0-b393-4ce9-9b53-617ab82cb65f" providerId="ADAL" clId="{A1B13D3B-7912-4E4B-A996-2D27D74A0CB0}" dt="2026-05-06T10:00:05.065" v="2328" actId="207"/>
          <ac:spMkLst>
            <pc:docMk/>
            <pc:sldMk cId="1689905001" sldId="3373"/>
            <ac:spMk id="15" creationId="{BCD172A2-0906-07CA-321A-19944D3D243D}"/>
          </ac:spMkLst>
        </pc:spChg>
        <pc:spChg chg="add mod">
          <ac:chgData name="Sacha Dumoulin" userId="2448ace0-b393-4ce9-9b53-617ab82cb65f" providerId="ADAL" clId="{A1B13D3B-7912-4E4B-A996-2D27D74A0CB0}" dt="2026-05-06T10:06:11.434" v="2841" actId="1036"/>
          <ac:spMkLst>
            <pc:docMk/>
            <pc:sldMk cId="1689905001" sldId="3373"/>
            <ac:spMk id="16" creationId="{02CBE367-D9E5-CE10-EFA1-DB324A4FF587}"/>
          </ac:spMkLst>
        </pc:spChg>
        <pc:spChg chg="mod">
          <ac:chgData name="Sacha Dumoulin" userId="2448ace0-b393-4ce9-9b53-617ab82cb65f" providerId="ADAL" clId="{A1B13D3B-7912-4E4B-A996-2D27D74A0CB0}" dt="2026-05-06T09:57:15.411" v="1994"/>
          <ac:spMkLst>
            <pc:docMk/>
            <pc:sldMk cId="1689905001" sldId="3373"/>
            <ac:spMk id="18" creationId="{C31EAFDB-1875-16E4-E983-314F47BE532A}"/>
          </ac:spMkLst>
        </pc:spChg>
        <pc:spChg chg="mod">
          <ac:chgData name="Sacha Dumoulin" userId="2448ace0-b393-4ce9-9b53-617ab82cb65f" providerId="ADAL" clId="{A1B13D3B-7912-4E4B-A996-2D27D74A0CB0}" dt="2026-05-06T09:57:15.411" v="1994"/>
          <ac:spMkLst>
            <pc:docMk/>
            <pc:sldMk cId="1689905001" sldId="3373"/>
            <ac:spMk id="19" creationId="{09EA52D8-834A-6B6F-47F5-4E9704AA0C08}"/>
          </ac:spMkLst>
        </pc:spChg>
        <pc:spChg chg="mod">
          <ac:chgData name="Sacha Dumoulin" userId="2448ace0-b393-4ce9-9b53-617ab82cb65f" providerId="ADAL" clId="{A1B13D3B-7912-4E4B-A996-2D27D74A0CB0}" dt="2026-05-06T09:57:15.411" v="1994"/>
          <ac:spMkLst>
            <pc:docMk/>
            <pc:sldMk cId="1689905001" sldId="3373"/>
            <ac:spMk id="20" creationId="{DE7972D8-C1FF-2E88-DAA0-839C9FE01B8F}"/>
          </ac:spMkLst>
        </pc:spChg>
        <pc:spChg chg="add del mod">
          <ac:chgData name="Sacha Dumoulin" userId="2448ace0-b393-4ce9-9b53-617ab82cb65f" providerId="ADAL" clId="{A1B13D3B-7912-4E4B-A996-2D27D74A0CB0}" dt="2026-05-06T10:06:11.434" v="2841" actId="1036"/>
          <ac:spMkLst>
            <pc:docMk/>
            <pc:sldMk cId="1689905001" sldId="3373"/>
            <ac:spMk id="21" creationId="{4EBFB1EF-CD9B-C139-E752-C41579C20354}"/>
          </ac:spMkLst>
        </pc:spChg>
        <pc:spChg chg="add mod">
          <ac:chgData name="Sacha Dumoulin" userId="2448ace0-b393-4ce9-9b53-617ab82cb65f" providerId="ADAL" clId="{A1B13D3B-7912-4E4B-A996-2D27D74A0CB0}" dt="2026-05-06T10:05:50.880" v="2807"/>
          <ac:spMkLst>
            <pc:docMk/>
            <pc:sldMk cId="1689905001" sldId="3373"/>
            <ac:spMk id="23" creationId="{DD387F1E-B77A-20BC-ECFF-224572EB5037}"/>
          </ac:spMkLst>
        </pc:spChg>
        <pc:spChg chg="add mod">
          <ac:chgData name="Sacha Dumoulin" userId="2448ace0-b393-4ce9-9b53-617ab82cb65f" providerId="ADAL" clId="{A1B13D3B-7912-4E4B-A996-2D27D74A0CB0}" dt="2026-05-06T10:06:02.542" v="2828" actId="313"/>
          <ac:spMkLst>
            <pc:docMk/>
            <pc:sldMk cId="1689905001" sldId="3373"/>
            <ac:spMk id="25" creationId="{ED56130B-25C9-3B68-195D-7467E2A83052}"/>
          </ac:spMkLst>
        </pc:spChg>
        <pc:spChg chg="del">
          <ac:chgData name="Sacha Dumoulin" userId="2448ace0-b393-4ce9-9b53-617ab82cb65f" providerId="ADAL" clId="{A1B13D3B-7912-4E4B-A996-2D27D74A0CB0}" dt="2026-05-06T09:58:24.370" v="2123" actId="478"/>
          <ac:spMkLst>
            <pc:docMk/>
            <pc:sldMk cId="1689905001" sldId="3373"/>
            <ac:spMk id="27" creationId="{C0BCA10E-C2C3-E4D0-5278-04578D2FB478}"/>
          </ac:spMkLst>
        </pc:spChg>
        <pc:spChg chg="del">
          <ac:chgData name="Sacha Dumoulin" userId="2448ace0-b393-4ce9-9b53-617ab82cb65f" providerId="ADAL" clId="{A1B13D3B-7912-4E4B-A996-2D27D74A0CB0}" dt="2026-05-06T09:58:08.641" v="2117" actId="478"/>
          <ac:spMkLst>
            <pc:docMk/>
            <pc:sldMk cId="1689905001" sldId="3373"/>
            <ac:spMk id="30" creationId="{FACCB459-C63A-1BCE-566E-A22A568FBA82}"/>
          </ac:spMkLst>
        </pc:spChg>
        <pc:spChg chg="del">
          <ac:chgData name="Sacha Dumoulin" userId="2448ace0-b393-4ce9-9b53-617ab82cb65f" providerId="ADAL" clId="{A1B13D3B-7912-4E4B-A996-2D27D74A0CB0}" dt="2026-05-06T09:58:18.174" v="2120" actId="478"/>
          <ac:spMkLst>
            <pc:docMk/>
            <pc:sldMk cId="1689905001" sldId="3373"/>
            <ac:spMk id="40" creationId="{A6926908-B67C-E324-C444-3A3AAFB4F69D}"/>
          </ac:spMkLst>
        </pc:spChg>
        <pc:spChg chg="del">
          <ac:chgData name="Sacha Dumoulin" userId="2448ace0-b393-4ce9-9b53-617ab82cb65f" providerId="ADAL" clId="{A1B13D3B-7912-4E4B-A996-2D27D74A0CB0}" dt="2026-05-06T10:05:52.916" v="2808" actId="478"/>
          <ac:spMkLst>
            <pc:docMk/>
            <pc:sldMk cId="1689905001" sldId="3373"/>
            <ac:spMk id="50" creationId="{A465AB9F-41E0-2FB6-1E8C-3EDABEAEF65A}"/>
          </ac:spMkLst>
        </pc:spChg>
        <pc:grpChg chg="mod">
          <ac:chgData name="Sacha Dumoulin" userId="2448ace0-b393-4ce9-9b53-617ab82cb65f" providerId="ADAL" clId="{A1B13D3B-7912-4E4B-A996-2D27D74A0CB0}" dt="2026-05-06T10:06:11.434" v="2841" actId="1036"/>
          <ac:grpSpMkLst>
            <pc:docMk/>
            <pc:sldMk cId="1689905001" sldId="3373"/>
            <ac:grpSpMk id="2" creationId="{4821E118-B2B9-BC70-D006-FA73194A19C5}"/>
          </ac:grpSpMkLst>
        </pc:grpChg>
        <pc:grpChg chg="add mod ord">
          <ac:chgData name="Sacha Dumoulin" userId="2448ace0-b393-4ce9-9b53-617ab82cb65f" providerId="ADAL" clId="{A1B13D3B-7912-4E4B-A996-2D27D74A0CB0}" dt="2026-05-06T10:06:11.434" v="2841" actId="1036"/>
          <ac:grpSpMkLst>
            <pc:docMk/>
            <pc:sldMk cId="1689905001" sldId="3373"/>
            <ac:grpSpMk id="7" creationId="{FC1DB70B-B159-5FAA-8D88-3BB4898F5A05}"/>
          </ac:grpSpMkLst>
        </pc:grpChg>
        <pc:grpChg chg="add del mod ord">
          <ac:chgData name="Sacha Dumoulin" userId="2448ace0-b393-4ce9-9b53-617ab82cb65f" providerId="ADAL" clId="{A1B13D3B-7912-4E4B-A996-2D27D74A0CB0}" dt="2026-05-06T10:06:11.434" v="2841" actId="1036"/>
          <ac:grpSpMkLst>
            <pc:docMk/>
            <pc:sldMk cId="1689905001" sldId="3373"/>
            <ac:grpSpMk id="17" creationId="{FC81E702-F9AE-D421-D2D9-AB46D30F4D47}"/>
          </ac:grpSpMkLst>
        </pc:grpChg>
        <pc:grpChg chg="del ord">
          <ac:chgData name="Sacha Dumoulin" userId="2448ace0-b393-4ce9-9b53-617ab82cb65f" providerId="ADAL" clId="{A1B13D3B-7912-4E4B-A996-2D27D74A0CB0}" dt="2026-05-06T09:58:12.144" v="2118" actId="478"/>
          <ac:grpSpMkLst>
            <pc:docMk/>
            <pc:sldMk cId="1689905001" sldId="3373"/>
            <ac:grpSpMk id="28" creationId="{8D22E4A0-E491-0996-1D91-996B8CDE4C72}"/>
          </ac:grpSpMkLst>
        </pc:grpChg>
        <pc:grpChg chg="del">
          <ac:chgData name="Sacha Dumoulin" userId="2448ace0-b393-4ce9-9b53-617ab82cb65f" providerId="ADAL" clId="{A1B13D3B-7912-4E4B-A996-2D27D74A0CB0}" dt="2026-05-06T09:57:46.120" v="2111" actId="478"/>
          <ac:grpSpMkLst>
            <pc:docMk/>
            <pc:sldMk cId="1689905001" sldId="3373"/>
            <ac:grpSpMk id="32" creationId="{7719A4AF-EA0C-B1E9-F097-CC0EDCE79999}"/>
          </ac:grpSpMkLst>
        </pc:grpChg>
        <pc:picChg chg="add del mod ord">
          <ac:chgData name="Sacha Dumoulin" userId="2448ace0-b393-4ce9-9b53-617ab82cb65f" providerId="ADAL" clId="{A1B13D3B-7912-4E4B-A996-2D27D74A0CB0}" dt="2026-05-06T15:22:27.801" v="3587" actId="478"/>
          <ac:picMkLst>
            <pc:docMk/>
            <pc:sldMk cId="1689905001" sldId="3373"/>
            <ac:picMk id="3" creationId="{9F72EB60-B049-3C6E-2515-2008E709512C}"/>
          </ac:picMkLst>
        </pc:picChg>
        <pc:cxnChg chg="mod">
          <ac:chgData name="Sacha Dumoulin" userId="2448ace0-b393-4ce9-9b53-617ab82cb65f" providerId="ADAL" clId="{A1B13D3B-7912-4E4B-A996-2D27D74A0CB0}" dt="2026-05-06T10:06:11.434" v="2841" actId="1036"/>
          <ac:cxnSpMkLst>
            <pc:docMk/>
            <pc:sldMk cId="1689905001" sldId="3373"/>
            <ac:cxnSpMk id="8" creationId="{2659FCB3-085F-F7A0-03BD-989A66B56BF1}"/>
          </ac:cxnSpMkLst>
        </pc:cxnChg>
      </pc:sldChg>
      <pc:sldChg chg="addSp delSp modSp add mod">
        <pc:chgData name="Sacha Dumoulin" userId="2448ace0-b393-4ce9-9b53-617ab82cb65f" providerId="ADAL" clId="{A1B13D3B-7912-4E4B-A996-2D27D74A0CB0}" dt="2026-05-06T15:22:48.475" v="3592" actId="20577"/>
        <pc:sldMkLst>
          <pc:docMk/>
          <pc:sldMk cId="3843179306" sldId="3374"/>
        </pc:sldMkLst>
        <pc:spChg chg="mod">
          <ac:chgData name="Sacha Dumoulin" userId="2448ace0-b393-4ce9-9b53-617ab82cb65f" providerId="ADAL" clId="{A1B13D3B-7912-4E4B-A996-2D27D74A0CB0}" dt="2026-05-06T15:22:48.475" v="3592" actId="20577"/>
          <ac:spMkLst>
            <pc:docMk/>
            <pc:sldMk cId="3843179306" sldId="3374"/>
            <ac:spMk id="6" creationId="{F67C6794-8387-A2CE-44C5-2086FEE68127}"/>
          </ac:spMkLst>
        </pc:spChg>
        <pc:graphicFrameChg chg="add mod modGraphic">
          <ac:chgData name="Sacha Dumoulin" userId="2448ace0-b393-4ce9-9b53-617ab82cb65f" providerId="ADAL" clId="{A1B13D3B-7912-4E4B-A996-2D27D74A0CB0}" dt="2026-05-06T15:08:00.724" v="3533" actId="207"/>
          <ac:graphicFrameMkLst>
            <pc:docMk/>
            <pc:sldMk cId="3843179306" sldId="3374"/>
            <ac:graphicFrameMk id="2" creationId="{B688FAAB-05E7-0A7E-28EB-332F20C135F9}"/>
          </ac:graphicFrameMkLst>
        </pc:graphicFrameChg>
        <pc:graphicFrameChg chg="del">
          <ac:chgData name="Sacha Dumoulin" userId="2448ace0-b393-4ce9-9b53-617ab82cb65f" providerId="ADAL" clId="{A1B13D3B-7912-4E4B-A996-2D27D74A0CB0}" dt="2026-05-06T15:06:16.578" v="3501" actId="478"/>
          <ac:graphicFrameMkLst>
            <pc:docMk/>
            <pc:sldMk cId="3843179306" sldId="3374"/>
            <ac:graphicFrameMk id="3" creationId="{3F10982E-DFDF-2944-6EAD-1A3D8248C5E3}"/>
          </ac:graphicFrameMkLst>
        </pc:graphicFrameChg>
        <pc:graphicFrameChg chg="del">
          <ac:chgData name="Sacha Dumoulin" userId="2448ace0-b393-4ce9-9b53-617ab82cb65f" providerId="ADAL" clId="{A1B13D3B-7912-4E4B-A996-2D27D74A0CB0}" dt="2026-05-06T15:06:18.642" v="3502" actId="478"/>
          <ac:graphicFrameMkLst>
            <pc:docMk/>
            <pc:sldMk cId="3843179306" sldId="3374"/>
            <ac:graphicFrameMk id="4" creationId="{CBBF81BA-B555-15DA-FAF9-D53397D22B6D}"/>
          </ac:graphicFrameMkLst>
        </pc:graphicFrameChg>
        <pc:cxnChg chg="del">
          <ac:chgData name="Sacha Dumoulin" userId="2448ace0-b393-4ce9-9b53-617ab82cb65f" providerId="ADAL" clId="{A1B13D3B-7912-4E4B-A996-2D27D74A0CB0}" dt="2026-05-06T15:06:18.642" v="3502" actId="478"/>
          <ac:cxnSpMkLst>
            <pc:docMk/>
            <pc:sldMk cId="3843179306" sldId="3374"/>
            <ac:cxnSpMk id="5" creationId="{8127789E-A71B-C672-9BD5-9323D062DDA8}"/>
          </ac:cxnSpMkLst>
        </pc:cxnChg>
        <pc:cxnChg chg="del">
          <ac:chgData name="Sacha Dumoulin" userId="2448ace0-b393-4ce9-9b53-617ab82cb65f" providerId="ADAL" clId="{A1B13D3B-7912-4E4B-A996-2D27D74A0CB0}" dt="2026-05-06T15:06:18.642" v="3502" actId="478"/>
          <ac:cxnSpMkLst>
            <pc:docMk/>
            <pc:sldMk cId="3843179306" sldId="3374"/>
            <ac:cxnSpMk id="10" creationId="{6D07A7A5-259B-F16A-983B-3AF7F046787E}"/>
          </ac:cxnSpMkLst>
        </pc:cxnChg>
        <pc:cxnChg chg="del">
          <ac:chgData name="Sacha Dumoulin" userId="2448ace0-b393-4ce9-9b53-617ab82cb65f" providerId="ADAL" clId="{A1B13D3B-7912-4E4B-A996-2D27D74A0CB0}" dt="2026-05-06T15:06:18.642" v="3502" actId="478"/>
          <ac:cxnSpMkLst>
            <pc:docMk/>
            <pc:sldMk cId="3843179306" sldId="3374"/>
            <ac:cxnSpMk id="11" creationId="{A64F0ED4-48C2-2A36-7F6F-4D290C062FA5}"/>
          </ac:cxnSpMkLst>
        </pc:cxnChg>
      </pc:sldChg>
    </pc:docChg>
  </pc:docChgLst>
  <pc:docChgLst>
    <pc:chgData name="Mostapha Sebgui" userId="21c923ff-f2e8-4651-a402-9a1fa0c933f6" providerId="ADAL" clId="{99AC71A3-A532-487F-8D6C-ADA920CFC001}"/>
    <pc:docChg chg="undo custSel addSld delSld modSld sldOrd modMainMaster modSection">
      <pc:chgData name="Mostapha Sebgui" userId="21c923ff-f2e8-4651-a402-9a1fa0c933f6" providerId="ADAL" clId="{99AC71A3-A532-487F-8D6C-ADA920CFC001}" dt="2026-05-06T15:43:40.195" v="4272" actId="113"/>
      <pc:docMkLst>
        <pc:docMk/>
      </pc:docMkLst>
      <pc:sldChg chg="modSp add del mod">
        <pc:chgData name="Mostapha Sebgui" userId="21c923ff-f2e8-4651-a402-9a1fa0c933f6" providerId="ADAL" clId="{99AC71A3-A532-487F-8D6C-ADA920CFC001}" dt="2026-05-06T09:56:21.205" v="4127" actId="47"/>
        <pc:sldMkLst>
          <pc:docMk/>
          <pc:sldMk cId="2834968871" sldId="256"/>
        </pc:sldMkLst>
        <pc:graphicFrameChg chg="mod">
          <ac:chgData name="Mostapha Sebgui" userId="21c923ff-f2e8-4651-a402-9a1fa0c933f6" providerId="ADAL" clId="{99AC71A3-A532-487F-8D6C-ADA920CFC001}" dt="2026-05-06T09:56:05.192" v="4123" actId="14100"/>
          <ac:graphicFrameMkLst>
            <pc:docMk/>
            <pc:sldMk cId="2834968871" sldId="256"/>
            <ac:graphicFrameMk id="6" creationId="{55F9720A-6AB2-E013-5C6B-E9B33996E07D}"/>
          </ac:graphicFrameMkLst>
        </pc:graphicFrameChg>
      </pc:sldChg>
      <pc:sldChg chg="addSp delSp mod">
        <pc:chgData name="Mostapha Sebgui" userId="21c923ff-f2e8-4651-a402-9a1fa0c933f6" providerId="ADAL" clId="{99AC71A3-A532-487F-8D6C-ADA920CFC001}" dt="2026-04-24T08:33:33.778" v="244" actId="478"/>
        <pc:sldMkLst>
          <pc:docMk/>
          <pc:sldMk cId="4188975260" sldId="257"/>
        </pc:sldMkLst>
        <pc:spChg chg="add del">
          <ac:chgData name="Mostapha Sebgui" userId="21c923ff-f2e8-4651-a402-9a1fa0c933f6" providerId="ADAL" clId="{99AC71A3-A532-487F-8D6C-ADA920CFC001}" dt="2026-04-24T08:33:33.778" v="244" actId="478"/>
          <ac:spMkLst>
            <pc:docMk/>
            <pc:sldMk cId="4188975260" sldId="257"/>
            <ac:spMk id="6" creationId="{37AFE02B-27FB-892C-CADA-D7A0ED136E54}"/>
          </ac:spMkLst>
        </pc:spChg>
      </pc:sldChg>
      <pc:sldChg chg="addSp delSp modSp mod">
        <pc:chgData name="Mostapha Sebgui" userId="21c923ff-f2e8-4651-a402-9a1fa0c933f6" providerId="ADAL" clId="{99AC71A3-A532-487F-8D6C-ADA920CFC001}" dt="2026-04-28T14:09:06.601" v="1697" actId="20577"/>
        <pc:sldMkLst>
          <pc:docMk/>
          <pc:sldMk cId="3318434026" sldId="2442"/>
        </pc:sldMkLst>
        <pc:spChg chg="mod">
          <ac:chgData name="Mostapha Sebgui" userId="21c923ff-f2e8-4651-a402-9a1fa0c933f6" providerId="ADAL" clId="{99AC71A3-A532-487F-8D6C-ADA920CFC001}" dt="2026-04-28T14:09:06.601" v="1697" actId="20577"/>
          <ac:spMkLst>
            <pc:docMk/>
            <pc:sldMk cId="3318434026" sldId="2442"/>
            <ac:spMk id="5" creationId="{3E1B4462-709B-894A-F60B-CFEA04D96E03}"/>
          </ac:spMkLst>
        </pc:spChg>
      </pc:sldChg>
      <pc:sldChg chg="addSp delSp modSp mod">
        <pc:chgData name="Mostapha Sebgui" userId="21c923ff-f2e8-4651-a402-9a1fa0c933f6" providerId="ADAL" clId="{99AC71A3-A532-487F-8D6C-ADA920CFC001}" dt="2026-04-29T13:20:11.978" v="3822" actId="20577"/>
        <pc:sldMkLst>
          <pc:docMk/>
          <pc:sldMk cId="3026865155" sldId="2817"/>
        </pc:sldMkLst>
        <pc:spChg chg="add mod">
          <ac:chgData name="Mostapha Sebgui" userId="21c923ff-f2e8-4651-a402-9a1fa0c933f6" providerId="ADAL" clId="{99AC71A3-A532-487F-8D6C-ADA920CFC001}" dt="2026-04-29T13:09:29.214" v="3813"/>
          <ac:spMkLst>
            <pc:docMk/>
            <pc:sldMk cId="3026865155" sldId="2817"/>
            <ac:spMk id="2" creationId="{29353427-3DA8-D39E-6A23-2C0405FD8975}"/>
          </ac:spMkLst>
        </pc:spChg>
        <pc:spChg chg="mod">
          <ac:chgData name="Mostapha Sebgui" userId="21c923ff-f2e8-4651-a402-9a1fa0c933f6" providerId="ADAL" clId="{99AC71A3-A532-487F-8D6C-ADA920CFC001}" dt="2026-04-29T13:20:11.978" v="3822" actId="20577"/>
          <ac:spMkLst>
            <pc:docMk/>
            <pc:sldMk cId="3026865155" sldId="2817"/>
            <ac:spMk id="17" creationId="{705E2DCC-AD0E-4BAE-DF3C-1419030F19DD}"/>
          </ac:spMkLst>
        </pc:spChg>
      </pc:sldChg>
      <pc:sldChg chg="addSp delSp modSp mod">
        <pc:chgData name="Mostapha Sebgui" userId="21c923ff-f2e8-4651-a402-9a1fa0c933f6" providerId="ADAL" clId="{99AC71A3-A532-487F-8D6C-ADA920CFC001}" dt="2026-04-30T12:01:30.675" v="3853" actId="1037"/>
        <pc:sldMkLst>
          <pc:docMk/>
          <pc:sldMk cId="3395906267" sldId="2878"/>
        </pc:sldMkLst>
        <pc:spChg chg="mod">
          <ac:chgData name="Mostapha Sebgui" userId="21c923ff-f2e8-4651-a402-9a1fa0c933f6" providerId="ADAL" clId="{99AC71A3-A532-487F-8D6C-ADA920CFC001}" dt="2026-04-24T08:03:21.039" v="33" actId="404"/>
          <ac:spMkLst>
            <pc:docMk/>
            <pc:sldMk cId="3395906267" sldId="2878"/>
            <ac:spMk id="8" creationId="{111828B7-C75F-D249-E0DD-44FE94B0FA4D}"/>
          </ac:spMkLst>
        </pc:spChg>
        <pc:spChg chg="add mod">
          <ac:chgData name="Mostapha Sebgui" userId="21c923ff-f2e8-4651-a402-9a1fa0c933f6" providerId="ADAL" clId="{99AC71A3-A532-487F-8D6C-ADA920CFC001}" dt="2026-04-29T10:35:01.221" v="2693" actId="1076"/>
          <ac:spMkLst>
            <pc:docMk/>
            <pc:sldMk cId="3395906267" sldId="2878"/>
            <ac:spMk id="9" creationId="{F40B4FDD-40DE-7024-38A3-7ECA2B30F999}"/>
          </ac:spMkLst>
        </pc:spChg>
        <pc:spChg chg="add mod">
          <ac:chgData name="Mostapha Sebgui" userId="21c923ff-f2e8-4651-a402-9a1fa0c933f6" providerId="ADAL" clId="{99AC71A3-A532-487F-8D6C-ADA920CFC001}" dt="2026-04-29T10:32:17.168" v="2674" actId="1076"/>
          <ac:spMkLst>
            <pc:docMk/>
            <pc:sldMk cId="3395906267" sldId="2878"/>
            <ac:spMk id="10" creationId="{227392B5-8373-C021-72BB-F35B37FDEC04}"/>
          </ac:spMkLst>
        </pc:spChg>
        <pc:spChg chg="add mod">
          <ac:chgData name="Mostapha Sebgui" userId="21c923ff-f2e8-4651-a402-9a1fa0c933f6" providerId="ADAL" clId="{99AC71A3-A532-487F-8D6C-ADA920CFC001}" dt="2026-04-29T10:38:03.159" v="2727" actId="1076"/>
          <ac:spMkLst>
            <pc:docMk/>
            <pc:sldMk cId="3395906267" sldId="2878"/>
            <ac:spMk id="11" creationId="{8E933590-C02F-F6FA-75C6-AC7093E2CF48}"/>
          </ac:spMkLst>
        </pc:spChg>
        <pc:spChg chg="add mod">
          <ac:chgData name="Mostapha Sebgui" userId="21c923ff-f2e8-4651-a402-9a1fa0c933f6" providerId="ADAL" clId="{99AC71A3-A532-487F-8D6C-ADA920CFC001}" dt="2026-04-29T10:35:53.376" v="2701" actId="1076"/>
          <ac:spMkLst>
            <pc:docMk/>
            <pc:sldMk cId="3395906267" sldId="2878"/>
            <ac:spMk id="12" creationId="{B6E93610-F0F1-B81B-6BCE-14212E476F3E}"/>
          </ac:spMkLst>
        </pc:spChg>
        <pc:spChg chg="add del mod">
          <ac:chgData name="Mostapha Sebgui" userId="21c923ff-f2e8-4651-a402-9a1fa0c933f6" providerId="ADAL" clId="{99AC71A3-A532-487F-8D6C-ADA920CFC001}" dt="2026-04-29T10:35:57.049" v="2702" actId="1076"/>
          <ac:spMkLst>
            <pc:docMk/>
            <pc:sldMk cId="3395906267" sldId="2878"/>
            <ac:spMk id="13" creationId="{C491536B-430E-FAC9-EE1E-DFC9B303B8FC}"/>
          </ac:spMkLst>
        </pc:spChg>
        <pc:spChg chg="add mod">
          <ac:chgData name="Mostapha Sebgui" userId="21c923ff-f2e8-4651-a402-9a1fa0c933f6" providerId="ADAL" clId="{99AC71A3-A532-487F-8D6C-ADA920CFC001}" dt="2026-04-29T10:35:43.692" v="2700" actId="1038"/>
          <ac:spMkLst>
            <pc:docMk/>
            <pc:sldMk cId="3395906267" sldId="2878"/>
            <ac:spMk id="14" creationId="{8C4BA790-0420-4D29-A7B3-888F0ED3F546}"/>
          </ac:spMkLst>
        </pc:spChg>
        <pc:spChg chg="add mod">
          <ac:chgData name="Mostapha Sebgui" userId="21c923ff-f2e8-4651-a402-9a1fa0c933f6" providerId="ADAL" clId="{99AC71A3-A532-487F-8D6C-ADA920CFC001}" dt="2026-04-29T10:36:19.521" v="2704" actId="1076"/>
          <ac:spMkLst>
            <pc:docMk/>
            <pc:sldMk cId="3395906267" sldId="2878"/>
            <ac:spMk id="15" creationId="{1C3DE932-0E82-4F28-9A2E-B2AB4239C047}"/>
          </ac:spMkLst>
        </pc:spChg>
        <pc:spChg chg="add mod">
          <ac:chgData name="Mostapha Sebgui" userId="21c923ff-f2e8-4651-a402-9a1fa0c933f6" providerId="ADAL" clId="{99AC71A3-A532-487F-8D6C-ADA920CFC001}" dt="2026-04-29T10:36:29.261" v="2708" actId="1038"/>
          <ac:spMkLst>
            <pc:docMk/>
            <pc:sldMk cId="3395906267" sldId="2878"/>
            <ac:spMk id="16" creationId="{C0D41A5F-E7AB-5EDE-5BFC-8311203BB1CD}"/>
          </ac:spMkLst>
        </pc:spChg>
        <pc:spChg chg="add mod">
          <ac:chgData name="Mostapha Sebgui" userId="21c923ff-f2e8-4651-a402-9a1fa0c933f6" providerId="ADAL" clId="{99AC71A3-A532-487F-8D6C-ADA920CFC001}" dt="2026-04-29T10:37:48.052" v="2726" actId="1076"/>
          <ac:spMkLst>
            <pc:docMk/>
            <pc:sldMk cId="3395906267" sldId="2878"/>
            <ac:spMk id="17" creationId="{22C0165D-AB49-F842-5D1E-DA5B2932920A}"/>
          </ac:spMkLst>
        </pc:spChg>
        <pc:spChg chg="add mod">
          <ac:chgData name="Mostapha Sebgui" userId="21c923ff-f2e8-4651-a402-9a1fa0c933f6" providerId="ADAL" clId="{99AC71A3-A532-487F-8D6C-ADA920CFC001}" dt="2026-04-29T10:38:10.031" v="2729" actId="1076"/>
          <ac:spMkLst>
            <pc:docMk/>
            <pc:sldMk cId="3395906267" sldId="2878"/>
            <ac:spMk id="18" creationId="{0DB1A8DF-CB14-0FBC-10D7-3EF48A644058}"/>
          </ac:spMkLst>
        </pc:spChg>
        <pc:spChg chg="mod">
          <ac:chgData name="Mostapha Sebgui" userId="21c923ff-f2e8-4651-a402-9a1fa0c933f6" providerId="ADAL" clId="{99AC71A3-A532-487F-8D6C-ADA920CFC001}" dt="2026-04-24T08:03:38.338" v="34"/>
          <ac:spMkLst>
            <pc:docMk/>
            <pc:sldMk cId="3395906267" sldId="2878"/>
            <ac:spMk id="24" creationId="{1298B011-1D29-F74D-18C6-9E730D8628B1}"/>
          </ac:spMkLst>
        </pc:spChg>
        <pc:spChg chg="mod">
          <ac:chgData name="Mostapha Sebgui" userId="21c923ff-f2e8-4651-a402-9a1fa0c933f6" providerId="ADAL" clId="{99AC71A3-A532-487F-8D6C-ADA920CFC001}" dt="2026-04-27T14:19:08.394" v="339" actId="20577"/>
          <ac:spMkLst>
            <pc:docMk/>
            <pc:sldMk cId="3395906267" sldId="2878"/>
            <ac:spMk id="25" creationId="{A120D9E4-6CB9-F607-FE1B-B2B98A157178}"/>
          </ac:spMkLst>
        </pc:spChg>
        <pc:spChg chg="mod">
          <ac:chgData name="Mostapha Sebgui" userId="21c923ff-f2e8-4651-a402-9a1fa0c933f6" providerId="ADAL" clId="{99AC71A3-A532-487F-8D6C-ADA920CFC001}" dt="2026-04-30T12:01:30.675" v="3853" actId="1037"/>
          <ac:spMkLst>
            <pc:docMk/>
            <pc:sldMk cId="3395906267" sldId="2878"/>
            <ac:spMk id="26" creationId="{B3BE15CE-6A2E-061A-591B-650061D3EEC1}"/>
          </ac:spMkLst>
        </pc:spChg>
        <pc:graphicFrameChg chg="add mod modGraphic">
          <ac:chgData name="Mostapha Sebgui" userId="21c923ff-f2e8-4651-a402-9a1fa0c933f6" providerId="ADAL" clId="{99AC71A3-A532-487F-8D6C-ADA920CFC001}" dt="2026-04-29T10:36:43.696" v="2710" actId="20577"/>
          <ac:graphicFrameMkLst>
            <pc:docMk/>
            <pc:sldMk cId="3395906267" sldId="2878"/>
            <ac:graphicFrameMk id="3" creationId="{DA2EB028-EB55-3683-62B7-816888C9E4EC}"/>
          </ac:graphicFrameMkLst>
        </pc:graphicFrameChg>
        <pc:graphicFrameChg chg="add mod ord">
          <ac:chgData name="Mostapha Sebgui" userId="21c923ff-f2e8-4651-a402-9a1fa0c933f6" providerId="ADAL" clId="{99AC71A3-A532-487F-8D6C-ADA920CFC001}" dt="2026-04-27T14:23:15.453" v="365" actId="403"/>
          <ac:graphicFrameMkLst>
            <pc:docMk/>
            <pc:sldMk cId="3395906267" sldId="2878"/>
            <ac:graphicFrameMk id="4" creationId="{5B56FF48-7F84-5BCA-ACCB-B1AD25E64108}"/>
          </ac:graphicFrameMkLst>
        </pc:graphicFrameChg>
        <pc:cxnChg chg="add mod">
          <ac:chgData name="Mostapha Sebgui" userId="21c923ff-f2e8-4651-a402-9a1fa0c933f6" providerId="ADAL" clId="{99AC71A3-A532-487F-8D6C-ADA920CFC001}" dt="2026-04-29T10:14:00.992" v="2485" actId="1076"/>
          <ac:cxnSpMkLst>
            <pc:docMk/>
            <pc:sldMk cId="3395906267" sldId="2878"/>
            <ac:cxnSpMk id="2" creationId="{471423F8-68C4-54CC-AF31-208F4096ACE6}"/>
          </ac:cxnSpMkLst>
        </pc:cxnChg>
        <pc:cxnChg chg="add mod">
          <ac:chgData name="Mostapha Sebgui" userId="21c923ff-f2e8-4651-a402-9a1fa0c933f6" providerId="ADAL" clId="{99AC71A3-A532-487F-8D6C-ADA920CFC001}" dt="2026-04-29T10:14:04.923" v="2487" actId="1076"/>
          <ac:cxnSpMkLst>
            <pc:docMk/>
            <pc:sldMk cId="3395906267" sldId="2878"/>
            <ac:cxnSpMk id="5" creationId="{F6775B19-64C4-3892-186D-652CE34350F6}"/>
          </ac:cxnSpMkLst>
        </pc:cxnChg>
        <pc:cxnChg chg="add mod">
          <ac:chgData name="Mostapha Sebgui" userId="21c923ff-f2e8-4651-a402-9a1fa0c933f6" providerId="ADAL" clId="{99AC71A3-A532-487F-8D6C-ADA920CFC001}" dt="2026-04-29T10:14:09.399" v="2489" actId="1076"/>
          <ac:cxnSpMkLst>
            <pc:docMk/>
            <pc:sldMk cId="3395906267" sldId="2878"/>
            <ac:cxnSpMk id="6" creationId="{F722F47E-330B-DC53-8460-C5F688663D31}"/>
          </ac:cxnSpMkLst>
        </pc:cxnChg>
        <pc:cxnChg chg="add mod">
          <ac:chgData name="Mostapha Sebgui" userId="21c923ff-f2e8-4651-a402-9a1fa0c933f6" providerId="ADAL" clId="{99AC71A3-A532-487F-8D6C-ADA920CFC001}" dt="2026-04-29T10:14:15.740" v="2491" actId="1076"/>
          <ac:cxnSpMkLst>
            <pc:docMk/>
            <pc:sldMk cId="3395906267" sldId="2878"/>
            <ac:cxnSpMk id="7" creationId="{6E2BD1D3-6EA7-0793-D187-49078D71D615}"/>
          </ac:cxnSpMkLst>
        </pc:cxnChg>
      </pc:sldChg>
      <pc:sldChg chg="addSp delSp modSp mod">
        <pc:chgData name="Mostapha Sebgui" userId="21c923ff-f2e8-4651-a402-9a1fa0c933f6" providerId="ADAL" clId="{99AC71A3-A532-487F-8D6C-ADA920CFC001}" dt="2026-04-28T14:11:33.971" v="1753" actId="20577"/>
        <pc:sldMkLst>
          <pc:docMk/>
          <pc:sldMk cId="17142908" sldId="3021"/>
        </pc:sldMkLst>
        <pc:spChg chg="mod">
          <ac:chgData name="Mostapha Sebgui" userId="21c923ff-f2e8-4651-a402-9a1fa0c933f6" providerId="ADAL" clId="{99AC71A3-A532-487F-8D6C-ADA920CFC001}" dt="2026-04-28T14:09:59.301" v="1723" actId="20577"/>
          <ac:spMkLst>
            <pc:docMk/>
            <pc:sldMk cId="17142908" sldId="3021"/>
            <ac:spMk id="5" creationId="{B127617F-3996-6E38-6043-94D3D77FBFC9}"/>
          </ac:spMkLst>
        </pc:spChg>
        <pc:graphicFrameChg chg="modGraphic">
          <ac:chgData name="Mostapha Sebgui" userId="21c923ff-f2e8-4651-a402-9a1fa0c933f6" providerId="ADAL" clId="{99AC71A3-A532-487F-8D6C-ADA920CFC001}" dt="2026-04-28T14:11:33.971" v="1753" actId="20577"/>
          <ac:graphicFrameMkLst>
            <pc:docMk/>
            <pc:sldMk cId="17142908" sldId="3021"/>
            <ac:graphicFrameMk id="3" creationId="{7B1AE918-9203-21B0-FDCF-460D6FA196B6}"/>
          </ac:graphicFrameMkLst>
        </pc:graphicFrameChg>
        <pc:graphicFrameChg chg="modGraphic">
          <ac:chgData name="Mostapha Sebgui" userId="21c923ff-f2e8-4651-a402-9a1fa0c933f6" providerId="ADAL" clId="{99AC71A3-A532-487F-8D6C-ADA920CFC001}" dt="2026-04-28T14:10:21.841" v="1727" actId="20577"/>
          <ac:graphicFrameMkLst>
            <pc:docMk/>
            <pc:sldMk cId="17142908" sldId="3021"/>
            <ac:graphicFrameMk id="4" creationId="{916DD0DE-AD73-F362-1F73-6120BC1D24DE}"/>
          </ac:graphicFrameMkLst>
        </pc:graphicFrameChg>
        <pc:graphicFrameChg chg="modGraphic">
          <ac:chgData name="Mostapha Sebgui" userId="21c923ff-f2e8-4651-a402-9a1fa0c933f6" providerId="ADAL" clId="{99AC71A3-A532-487F-8D6C-ADA920CFC001}" dt="2026-04-28T14:10:56.851" v="1741" actId="20577"/>
          <ac:graphicFrameMkLst>
            <pc:docMk/>
            <pc:sldMk cId="17142908" sldId="3021"/>
            <ac:graphicFrameMk id="110" creationId="{0F4202DD-21B0-23C3-EF8A-9733616CD39F}"/>
          </ac:graphicFrameMkLst>
        </pc:graphicFrameChg>
        <pc:graphicFrameChg chg="modGraphic">
          <ac:chgData name="Mostapha Sebgui" userId="21c923ff-f2e8-4651-a402-9a1fa0c933f6" providerId="ADAL" clId="{99AC71A3-A532-487F-8D6C-ADA920CFC001}" dt="2026-04-28T14:10:39.391" v="1735" actId="20577"/>
          <ac:graphicFrameMkLst>
            <pc:docMk/>
            <pc:sldMk cId="17142908" sldId="3021"/>
            <ac:graphicFrameMk id="114" creationId="{713520F1-F7D4-753B-C20B-3440C4C492D1}"/>
          </ac:graphicFrameMkLst>
        </pc:graphicFrameChg>
      </pc:sldChg>
      <pc:sldChg chg="addSp delSp modSp mod">
        <pc:chgData name="Mostapha Sebgui" userId="21c923ff-f2e8-4651-a402-9a1fa0c933f6" providerId="ADAL" clId="{99AC71A3-A532-487F-8D6C-ADA920CFC001}" dt="2026-04-28T14:07:35.109" v="1629" actId="20577"/>
        <pc:sldMkLst>
          <pc:docMk/>
          <pc:sldMk cId="4144558616" sldId="3282"/>
        </pc:sldMkLst>
        <pc:spChg chg="mod">
          <ac:chgData name="Mostapha Sebgui" userId="21c923ff-f2e8-4651-a402-9a1fa0c933f6" providerId="ADAL" clId="{99AC71A3-A532-487F-8D6C-ADA920CFC001}" dt="2026-04-28T14:04:50.788" v="1582" actId="20577"/>
          <ac:spMkLst>
            <pc:docMk/>
            <pc:sldMk cId="4144558616" sldId="3282"/>
            <ac:spMk id="15" creationId="{F61D65F2-746A-D7CA-6E99-B404C24D801F}"/>
          </ac:spMkLst>
        </pc:spChg>
        <pc:spChg chg="mod">
          <ac:chgData name="Mostapha Sebgui" userId="21c923ff-f2e8-4651-a402-9a1fa0c933f6" providerId="ADAL" clId="{99AC71A3-A532-487F-8D6C-ADA920CFC001}" dt="2026-04-28T14:06:25.927" v="1614" actId="20577"/>
          <ac:spMkLst>
            <pc:docMk/>
            <pc:sldMk cId="4144558616" sldId="3282"/>
            <ac:spMk id="23" creationId="{0A80A9E4-0ED4-10BB-5B7F-C8E5D275716D}"/>
          </ac:spMkLst>
        </pc:spChg>
        <pc:spChg chg="mod">
          <ac:chgData name="Mostapha Sebgui" userId="21c923ff-f2e8-4651-a402-9a1fa0c933f6" providerId="ADAL" clId="{99AC71A3-A532-487F-8D6C-ADA920CFC001}" dt="2026-04-28T14:07:35.109" v="1629" actId="20577"/>
          <ac:spMkLst>
            <pc:docMk/>
            <pc:sldMk cId="4144558616" sldId="3282"/>
            <ac:spMk id="25" creationId="{B21AA155-29D1-C498-94D3-F6EFCADF849C}"/>
          </ac:spMkLst>
        </pc:spChg>
        <pc:spChg chg="mod">
          <ac:chgData name="Mostapha Sebgui" userId="21c923ff-f2e8-4651-a402-9a1fa0c933f6" providerId="ADAL" clId="{99AC71A3-A532-487F-8D6C-ADA920CFC001}" dt="2026-04-28T14:06:36.708" v="1625" actId="20577"/>
          <ac:spMkLst>
            <pc:docMk/>
            <pc:sldMk cId="4144558616" sldId="3282"/>
            <ac:spMk id="26" creationId="{A904D486-2D07-9CF1-8F2E-D979E675E39A}"/>
          </ac:spMkLst>
        </pc:spChg>
        <pc:spChg chg="mod">
          <ac:chgData name="Mostapha Sebgui" userId="21c923ff-f2e8-4651-a402-9a1fa0c933f6" providerId="ADAL" clId="{99AC71A3-A532-487F-8D6C-ADA920CFC001}" dt="2026-04-28T14:05:06.309" v="1599" actId="20577"/>
          <ac:spMkLst>
            <pc:docMk/>
            <pc:sldMk cId="4144558616" sldId="3282"/>
            <ac:spMk id="27" creationId="{39E410B8-3859-BB17-E103-3D9F6898EA65}"/>
          </ac:spMkLst>
        </pc:spChg>
      </pc:sldChg>
      <pc:sldChg chg="modSp add mod">
        <pc:chgData name="Mostapha Sebgui" userId="21c923ff-f2e8-4651-a402-9a1fa0c933f6" providerId="ADAL" clId="{99AC71A3-A532-487F-8D6C-ADA920CFC001}" dt="2026-04-24T08:17:44.341" v="116" actId="1036"/>
        <pc:sldMkLst>
          <pc:docMk/>
          <pc:sldMk cId="1385043153" sldId="3340"/>
        </pc:sldMkLst>
        <pc:spChg chg="mod">
          <ac:chgData name="Mostapha Sebgui" userId="21c923ff-f2e8-4651-a402-9a1fa0c933f6" providerId="ADAL" clId="{99AC71A3-A532-487F-8D6C-ADA920CFC001}" dt="2026-04-24T08:17:37.141" v="99" actId="20577"/>
          <ac:spMkLst>
            <pc:docMk/>
            <pc:sldMk cId="1385043153" sldId="3340"/>
            <ac:spMk id="6" creationId="{1ADF4857-BBCE-F261-A072-81CA2CF83A9A}"/>
          </ac:spMkLst>
        </pc:spChg>
        <pc:grpChg chg="mod">
          <ac:chgData name="Mostapha Sebgui" userId="21c923ff-f2e8-4651-a402-9a1fa0c933f6" providerId="ADAL" clId="{99AC71A3-A532-487F-8D6C-ADA920CFC001}" dt="2026-04-24T08:17:44.341" v="116" actId="1036"/>
          <ac:grpSpMkLst>
            <pc:docMk/>
            <pc:sldMk cId="1385043153" sldId="3340"/>
            <ac:grpSpMk id="9" creationId="{638DDD5B-0EFE-6BC6-56C2-DE4AA058144A}"/>
          </ac:grpSpMkLst>
        </pc:grpChg>
        <pc:picChg chg="mod">
          <ac:chgData name="Mostapha Sebgui" userId="21c923ff-f2e8-4651-a402-9a1fa0c933f6" providerId="ADAL" clId="{99AC71A3-A532-487F-8D6C-ADA920CFC001}" dt="2026-04-24T08:17:44.341" v="116" actId="1036"/>
          <ac:picMkLst>
            <pc:docMk/>
            <pc:sldMk cId="1385043153" sldId="3340"/>
            <ac:picMk id="8" creationId="{20ABC837-F561-7174-CE1F-73DEC53554E4}"/>
          </ac:picMkLst>
        </pc:picChg>
        <pc:picChg chg="mod">
          <ac:chgData name="Mostapha Sebgui" userId="21c923ff-f2e8-4651-a402-9a1fa0c933f6" providerId="ADAL" clId="{99AC71A3-A532-487F-8D6C-ADA920CFC001}" dt="2026-04-24T08:17:44.341" v="116" actId="1036"/>
          <ac:picMkLst>
            <pc:docMk/>
            <pc:sldMk cId="1385043153" sldId="3340"/>
            <ac:picMk id="1028" creationId="{80AFD23D-4FED-D181-0F35-68034BF74DE3}"/>
          </ac:picMkLst>
        </pc:picChg>
      </pc:sldChg>
      <pc:sldChg chg="addSp delSp modSp add mod">
        <pc:chgData name="Mostapha Sebgui" userId="21c923ff-f2e8-4651-a402-9a1fa0c933f6" providerId="ADAL" clId="{99AC71A3-A532-487F-8D6C-ADA920CFC001}" dt="2026-04-30T12:40:25.789" v="4053" actId="1038"/>
        <pc:sldMkLst>
          <pc:docMk/>
          <pc:sldMk cId="1793292852" sldId="3341"/>
        </pc:sldMkLst>
        <pc:spChg chg="add mod">
          <ac:chgData name="Mostapha Sebgui" userId="21c923ff-f2e8-4651-a402-9a1fa0c933f6" providerId="ADAL" clId="{99AC71A3-A532-487F-8D6C-ADA920CFC001}" dt="2026-04-27T14:21:40.851" v="345"/>
          <ac:spMkLst>
            <pc:docMk/>
            <pc:sldMk cId="1793292852" sldId="3341"/>
            <ac:spMk id="4" creationId="{D9789E8E-7B7F-48D8-CCE7-58BD1389E11D}"/>
          </ac:spMkLst>
        </pc:spChg>
        <pc:spChg chg="mod">
          <ac:chgData name="Mostapha Sebgui" userId="21c923ff-f2e8-4651-a402-9a1fa0c933f6" providerId="ADAL" clId="{99AC71A3-A532-487F-8D6C-ADA920CFC001}" dt="2026-04-24T08:04:06.796" v="37"/>
          <ac:spMkLst>
            <pc:docMk/>
            <pc:sldMk cId="1793292852" sldId="3341"/>
            <ac:spMk id="8" creationId="{83A3A224-B681-8D48-DC49-21FBC939ADB6}"/>
          </ac:spMkLst>
        </pc:spChg>
        <pc:spChg chg="add mod">
          <ac:chgData name="Mostapha Sebgui" userId="21c923ff-f2e8-4651-a402-9a1fa0c933f6" providerId="ADAL" clId="{99AC71A3-A532-487F-8D6C-ADA920CFC001}" dt="2026-04-30T12:39:51.271" v="4051" actId="12788"/>
          <ac:spMkLst>
            <pc:docMk/>
            <pc:sldMk cId="1793292852" sldId="3341"/>
            <ac:spMk id="13" creationId="{1682CC88-B0A1-AD18-FC62-922D7F06114A}"/>
          </ac:spMkLst>
        </pc:spChg>
        <pc:spChg chg="add mod">
          <ac:chgData name="Mostapha Sebgui" userId="21c923ff-f2e8-4651-a402-9a1fa0c933f6" providerId="ADAL" clId="{99AC71A3-A532-487F-8D6C-ADA920CFC001}" dt="2026-04-29T10:39:05.500" v="2734" actId="1076"/>
          <ac:spMkLst>
            <pc:docMk/>
            <pc:sldMk cId="1793292852" sldId="3341"/>
            <ac:spMk id="14" creationId="{AF629BF0-E9CE-ADF5-AA33-911C0595C11B}"/>
          </ac:spMkLst>
        </pc:spChg>
        <pc:spChg chg="add mod">
          <ac:chgData name="Mostapha Sebgui" userId="21c923ff-f2e8-4651-a402-9a1fa0c933f6" providerId="ADAL" clId="{99AC71A3-A532-487F-8D6C-ADA920CFC001}" dt="2026-04-29T10:40:41.242" v="2739" actId="1076"/>
          <ac:spMkLst>
            <pc:docMk/>
            <pc:sldMk cId="1793292852" sldId="3341"/>
            <ac:spMk id="15" creationId="{1B8F387F-5220-791E-12FA-079B55365F02}"/>
          </ac:spMkLst>
        </pc:spChg>
        <pc:spChg chg="add mod">
          <ac:chgData name="Mostapha Sebgui" userId="21c923ff-f2e8-4651-a402-9a1fa0c933f6" providerId="ADAL" clId="{99AC71A3-A532-487F-8D6C-ADA920CFC001}" dt="2026-04-30T12:39:51.271" v="4051" actId="12788"/>
          <ac:spMkLst>
            <pc:docMk/>
            <pc:sldMk cId="1793292852" sldId="3341"/>
            <ac:spMk id="16" creationId="{96742FB9-B1E0-729B-486F-335EFD659649}"/>
          </ac:spMkLst>
        </pc:spChg>
        <pc:spChg chg="add mod">
          <ac:chgData name="Mostapha Sebgui" userId="21c923ff-f2e8-4651-a402-9a1fa0c933f6" providerId="ADAL" clId="{99AC71A3-A532-487F-8D6C-ADA920CFC001}" dt="2026-04-30T12:39:51.271" v="4051" actId="12788"/>
          <ac:spMkLst>
            <pc:docMk/>
            <pc:sldMk cId="1793292852" sldId="3341"/>
            <ac:spMk id="17" creationId="{02612160-9920-E643-2111-6A902EB7E44E}"/>
          </ac:spMkLst>
        </pc:spChg>
        <pc:spChg chg="add mod">
          <ac:chgData name="Mostapha Sebgui" userId="21c923ff-f2e8-4651-a402-9a1fa0c933f6" providerId="ADAL" clId="{99AC71A3-A532-487F-8D6C-ADA920CFC001}" dt="2026-04-30T12:40:13.751" v="4052" actId="1038"/>
          <ac:spMkLst>
            <pc:docMk/>
            <pc:sldMk cId="1793292852" sldId="3341"/>
            <ac:spMk id="18" creationId="{0D6D7731-9E67-5708-62F1-AA2412DDBFC9}"/>
          </ac:spMkLst>
        </pc:spChg>
        <pc:spChg chg="add mod">
          <ac:chgData name="Mostapha Sebgui" userId="21c923ff-f2e8-4651-a402-9a1fa0c933f6" providerId="ADAL" clId="{99AC71A3-A532-487F-8D6C-ADA920CFC001}" dt="2026-04-30T12:40:25.789" v="4053" actId="1038"/>
          <ac:spMkLst>
            <pc:docMk/>
            <pc:sldMk cId="1793292852" sldId="3341"/>
            <ac:spMk id="19" creationId="{B0C16440-576C-AFE3-D881-1591928F5CFD}"/>
          </ac:spMkLst>
        </pc:spChg>
        <pc:spChg chg="add mod">
          <ac:chgData name="Mostapha Sebgui" userId="21c923ff-f2e8-4651-a402-9a1fa0c933f6" providerId="ADAL" clId="{99AC71A3-A532-487F-8D6C-ADA920CFC001}" dt="2026-04-29T10:42:03.351" v="2757" actId="1036"/>
          <ac:spMkLst>
            <pc:docMk/>
            <pc:sldMk cId="1793292852" sldId="3341"/>
            <ac:spMk id="20" creationId="{992F25BC-4A47-E10E-5DE9-9810A4A4BA75}"/>
          </ac:spMkLst>
        </pc:spChg>
        <pc:spChg chg="add mod">
          <ac:chgData name="Mostapha Sebgui" userId="21c923ff-f2e8-4651-a402-9a1fa0c933f6" providerId="ADAL" clId="{99AC71A3-A532-487F-8D6C-ADA920CFC001}" dt="2026-04-29T10:42:17.275" v="2759" actId="1076"/>
          <ac:spMkLst>
            <pc:docMk/>
            <pc:sldMk cId="1793292852" sldId="3341"/>
            <ac:spMk id="21" creationId="{378650E7-D41E-A6DF-7917-F2903E8FC1C2}"/>
          </ac:spMkLst>
        </pc:spChg>
        <pc:spChg chg="add mod">
          <ac:chgData name="Mostapha Sebgui" userId="21c923ff-f2e8-4651-a402-9a1fa0c933f6" providerId="ADAL" clId="{99AC71A3-A532-487F-8D6C-ADA920CFC001}" dt="2026-04-30T12:00:50.381" v="3838" actId="6549"/>
          <ac:spMkLst>
            <pc:docMk/>
            <pc:sldMk cId="1793292852" sldId="3341"/>
            <ac:spMk id="25" creationId="{1BE2E223-7C61-2321-3522-46ABEF8F985E}"/>
          </ac:spMkLst>
        </pc:spChg>
        <pc:graphicFrameChg chg="add mod">
          <ac:chgData name="Mostapha Sebgui" userId="21c923ff-f2e8-4651-a402-9a1fa0c933f6" providerId="ADAL" clId="{99AC71A3-A532-487F-8D6C-ADA920CFC001}" dt="2026-04-29T10:40:03.542" v="2735"/>
          <ac:graphicFrameMkLst>
            <pc:docMk/>
            <pc:sldMk cId="1793292852" sldId="3341"/>
            <ac:graphicFrameMk id="3" creationId="{0D185BD0-0949-E755-EA8D-B183EEC8AB0E}"/>
          </ac:graphicFrameMkLst>
        </pc:graphicFrameChg>
        <pc:graphicFrameChg chg="add mod modGraphic">
          <ac:chgData name="Mostapha Sebgui" userId="21c923ff-f2e8-4651-a402-9a1fa0c933f6" providerId="ADAL" clId="{99AC71A3-A532-487F-8D6C-ADA920CFC001}" dt="2026-04-29T10:36:47.433" v="2712" actId="20577"/>
          <ac:graphicFrameMkLst>
            <pc:docMk/>
            <pc:sldMk cId="1793292852" sldId="3341"/>
            <ac:graphicFrameMk id="5" creationId="{0263A661-051D-8C90-2D89-816315E4A0BF}"/>
          </ac:graphicFrameMkLst>
        </pc:graphicFrameChg>
        <pc:graphicFrameChg chg="add mod modGraphic">
          <ac:chgData name="Mostapha Sebgui" userId="21c923ff-f2e8-4651-a402-9a1fa0c933f6" providerId="ADAL" clId="{99AC71A3-A532-487F-8D6C-ADA920CFC001}" dt="2026-04-27T14:27:36.762" v="405" actId="14100"/>
          <ac:graphicFrameMkLst>
            <pc:docMk/>
            <pc:sldMk cId="1793292852" sldId="3341"/>
            <ac:graphicFrameMk id="6" creationId="{F9AD6EE4-A027-9E33-9491-EA5313C52436}"/>
          </ac:graphicFrameMkLst>
        </pc:graphicFrameChg>
        <pc:graphicFrameChg chg="add mod modGraphic">
          <ac:chgData name="Mostapha Sebgui" userId="21c923ff-f2e8-4651-a402-9a1fa0c933f6" providerId="ADAL" clId="{99AC71A3-A532-487F-8D6C-ADA920CFC001}" dt="2026-04-29T10:11:54.968" v="2483" actId="14100"/>
          <ac:graphicFrameMkLst>
            <pc:docMk/>
            <pc:sldMk cId="1793292852" sldId="3341"/>
            <ac:graphicFrameMk id="7" creationId="{8EE0D5B8-41A0-2A8C-DE72-6317207A82C2}"/>
          </ac:graphicFrameMkLst>
        </pc:graphicFrameChg>
        <pc:cxnChg chg="add mod">
          <ac:chgData name="Mostapha Sebgui" userId="21c923ff-f2e8-4651-a402-9a1fa0c933f6" providerId="ADAL" clId="{99AC71A3-A532-487F-8D6C-ADA920CFC001}" dt="2026-04-29T10:14:22.734" v="2492"/>
          <ac:cxnSpMkLst>
            <pc:docMk/>
            <pc:sldMk cId="1793292852" sldId="3341"/>
            <ac:cxnSpMk id="2" creationId="{34C20BDF-2863-063B-0036-83ADB7CB70AE}"/>
          </ac:cxnSpMkLst>
        </pc:cxnChg>
        <pc:cxnChg chg="add mod">
          <ac:chgData name="Mostapha Sebgui" userId="21c923ff-f2e8-4651-a402-9a1fa0c933f6" providerId="ADAL" clId="{99AC71A3-A532-487F-8D6C-ADA920CFC001}" dt="2026-04-29T10:14:22.734" v="2492"/>
          <ac:cxnSpMkLst>
            <pc:docMk/>
            <pc:sldMk cId="1793292852" sldId="3341"/>
            <ac:cxnSpMk id="9" creationId="{FF33FD93-65F0-4CF3-88CA-03A15A6CF8B6}"/>
          </ac:cxnSpMkLst>
        </pc:cxnChg>
        <pc:cxnChg chg="add mod">
          <ac:chgData name="Mostapha Sebgui" userId="21c923ff-f2e8-4651-a402-9a1fa0c933f6" providerId="ADAL" clId="{99AC71A3-A532-487F-8D6C-ADA920CFC001}" dt="2026-04-29T10:14:22.734" v="2492"/>
          <ac:cxnSpMkLst>
            <pc:docMk/>
            <pc:sldMk cId="1793292852" sldId="3341"/>
            <ac:cxnSpMk id="11" creationId="{FDE1145D-8244-D644-C519-187C49E32FBC}"/>
          </ac:cxnSpMkLst>
        </pc:cxnChg>
        <pc:cxnChg chg="add mod">
          <ac:chgData name="Mostapha Sebgui" userId="21c923ff-f2e8-4651-a402-9a1fa0c933f6" providerId="ADAL" clId="{99AC71A3-A532-487F-8D6C-ADA920CFC001}" dt="2026-04-29T10:14:22.734" v="2492"/>
          <ac:cxnSpMkLst>
            <pc:docMk/>
            <pc:sldMk cId="1793292852" sldId="3341"/>
            <ac:cxnSpMk id="12" creationId="{EEBFD391-409D-889F-D7D4-B408775FBD88}"/>
          </ac:cxnSpMkLst>
        </pc:cxnChg>
      </pc:sldChg>
      <pc:sldChg chg="addSp delSp modSp add mod">
        <pc:chgData name="Mostapha Sebgui" userId="21c923ff-f2e8-4651-a402-9a1fa0c933f6" providerId="ADAL" clId="{99AC71A3-A532-487F-8D6C-ADA920CFC001}" dt="2026-04-30T12:41:12.554" v="4061" actId="1037"/>
        <pc:sldMkLst>
          <pc:docMk/>
          <pc:sldMk cId="1625580003" sldId="3342"/>
        </pc:sldMkLst>
        <pc:spChg chg="add mod">
          <ac:chgData name="Mostapha Sebgui" userId="21c923ff-f2e8-4651-a402-9a1fa0c933f6" providerId="ADAL" clId="{99AC71A3-A532-487F-8D6C-ADA920CFC001}" dt="2026-04-27T14:27:56.360" v="407"/>
          <ac:spMkLst>
            <pc:docMk/>
            <pc:sldMk cId="1625580003" sldId="3342"/>
            <ac:spMk id="4" creationId="{7EF8B2C2-0543-8832-A930-8D2A3293CA57}"/>
          </ac:spMkLst>
        </pc:spChg>
        <pc:spChg chg="mod">
          <ac:chgData name="Mostapha Sebgui" userId="21c923ff-f2e8-4651-a402-9a1fa0c933f6" providerId="ADAL" clId="{99AC71A3-A532-487F-8D6C-ADA920CFC001}" dt="2026-04-24T08:05:04.144" v="46" actId="20577"/>
          <ac:spMkLst>
            <pc:docMk/>
            <pc:sldMk cId="1625580003" sldId="3342"/>
            <ac:spMk id="8" creationId="{6EEA1827-04DA-3A5A-F0B5-AE15750DEC95}"/>
          </ac:spMkLst>
        </pc:spChg>
        <pc:spChg chg="add mod">
          <ac:chgData name="Mostapha Sebgui" userId="21c923ff-f2e8-4651-a402-9a1fa0c933f6" providerId="ADAL" clId="{99AC71A3-A532-487F-8D6C-ADA920CFC001}" dt="2026-04-29T10:43:40.539" v="2768" actId="1076"/>
          <ac:spMkLst>
            <pc:docMk/>
            <pc:sldMk cId="1625580003" sldId="3342"/>
            <ac:spMk id="11" creationId="{1EF40F28-5641-828F-B8DB-44B86375EF2E}"/>
          </ac:spMkLst>
        </pc:spChg>
        <pc:spChg chg="add mod">
          <ac:chgData name="Mostapha Sebgui" userId="21c923ff-f2e8-4651-a402-9a1fa0c933f6" providerId="ADAL" clId="{99AC71A3-A532-487F-8D6C-ADA920CFC001}" dt="2026-04-30T12:40:53.361" v="4055" actId="1036"/>
          <ac:spMkLst>
            <pc:docMk/>
            <pc:sldMk cId="1625580003" sldId="3342"/>
            <ac:spMk id="12" creationId="{489643C5-FE11-BB2E-DE97-3FCDDFA7B553}"/>
          </ac:spMkLst>
        </pc:spChg>
        <pc:spChg chg="add mod">
          <ac:chgData name="Mostapha Sebgui" userId="21c923ff-f2e8-4651-a402-9a1fa0c933f6" providerId="ADAL" clId="{99AC71A3-A532-487F-8D6C-ADA920CFC001}" dt="2026-04-30T12:41:05.649" v="4057" actId="1037"/>
          <ac:spMkLst>
            <pc:docMk/>
            <pc:sldMk cId="1625580003" sldId="3342"/>
            <ac:spMk id="13" creationId="{DE73A136-E764-3ED3-DD4F-394FEB386CAA}"/>
          </ac:spMkLst>
        </pc:spChg>
        <pc:spChg chg="add mod">
          <ac:chgData name="Mostapha Sebgui" userId="21c923ff-f2e8-4651-a402-9a1fa0c933f6" providerId="ADAL" clId="{99AC71A3-A532-487F-8D6C-ADA920CFC001}" dt="2026-04-29T10:44:20.627" v="2781" actId="1037"/>
          <ac:spMkLst>
            <pc:docMk/>
            <pc:sldMk cId="1625580003" sldId="3342"/>
            <ac:spMk id="14" creationId="{A8C55BF7-A7D0-7325-5201-2F5C74009E9F}"/>
          </ac:spMkLst>
        </pc:spChg>
        <pc:spChg chg="add mod">
          <ac:chgData name="Mostapha Sebgui" userId="21c923ff-f2e8-4651-a402-9a1fa0c933f6" providerId="ADAL" clId="{99AC71A3-A532-487F-8D6C-ADA920CFC001}" dt="2026-04-30T12:41:12.554" v="4061" actId="1037"/>
          <ac:spMkLst>
            <pc:docMk/>
            <pc:sldMk cId="1625580003" sldId="3342"/>
            <ac:spMk id="15" creationId="{5C3E46A4-95CD-EB0D-A6C9-61A937718E0F}"/>
          </ac:spMkLst>
        </pc:spChg>
        <pc:spChg chg="add mod">
          <ac:chgData name="Mostapha Sebgui" userId="21c923ff-f2e8-4651-a402-9a1fa0c933f6" providerId="ADAL" clId="{99AC71A3-A532-487F-8D6C-ADA920CFC001}" dt="2026-04-29T10:44:43.825" v="2791" actId="1035"/>
          <ac:spMkLst>
            <pc:docMk/>
            <pc:sldMk cId="1625580003" sldId="3342"/>
            <ac:spMk id="16" creationId="{B9510C2F-5F39-A5DA-AA6F-B43C6F802AA8}"/>
          </ac:spMkLst>
        </pc:spChg>
        <pc:spChg chg="add mod">
          <ac:chgData name="Mostapha Sebgui" userId="21c923ff-f2e8-4651-a402-9a1fa0c933f6" providerId="ADAL" clId="{99AC71A3-A532-487F-8D6C-ADA920CFC001}" dt="2026-04-30T12:01:49.206" v="3855"/>
          <ac:spMkLst>
            <pc:docMk/>
            <pc:sldMk cId="1625580003" sldId="3342"/>
            <ac:spMk id="18" creationId="{37FA75FE-CAB4-AD49-88E7-D6F565F15E99}"/>
          </ac:spMkLst>
        </pc:spChg>
        <pc:graphicFrameChg chg="add mod">
          <ac:chgData name="Mostapha Sebgui" userId="21c923ff-f2e8-4651-a402-9a1fa0c933f6" providerId="ADAL" clId="{99AC71A3-A532-487F-8D6C-ADA920CFC001}" dt="2026-04-27T14:27:56.360" v="407"/>
          <ac:graphicFrameMkLst>
            <pc:docMk/>
            <pc:sldMk cId="1625580003" sldId="3342"/>
            <ac:graphicFrameMk id="3" creationId="{21B799B8-CC99-64FB-BA52-F5F33778BF99}"/>
          </ac:graphicFrameMkLst>
        </pc:graphicFrameChg>
        <pc:graphicFrameChg chg="add mod modGraphic">
          <ac:chgData name="Mostapha Sebgui" userId="21c923ff-f2e8-4651-a402-9a1fa0c933f6" providerId="ADAL" clId="{99AC71A3-A532-487F-8D6C-ADA920CFC001}" dt="2026-04-29T10:36:52.391" v="2714" actId="20577"/>
          <ac:graphicFrameMkLst>
            <pc:docMk/>
            <pc:sldMk cId="1625580003" sldId="3342"/>
            <ac:graphicFrameMk id="5" creationId="{F24B54BA-4E22-F884-B4BC-D138C8A9808D}"/>
          </ac:graphicFrameMkLst>
        </pc:graphicFrameChg>
        <pc:cxnChg chg="add mod">
          <ac:chgData name="Mostapha Sebgui" userId="21c923ff-f2e8-4651-a402-9a1fa0c933f6" providerId="ADAL" clId="{99AC71A3-A532-487F-8D6C-ADA920CFC001}" dt="2026-04-29T10:14:26.284" v="2493"/>
          <ac:cxnSpMkLst>
            <pc:docMk/>
            <pc:sldMk cId="1625580003" sldId="3342"/>
            <ac:cxnSpMk id="2" creationId="{09C26532-C5B6-D4F0-F037-C588A9FC0C0E}"/>
          </ac:cxnSpMkLst>
        </pc:cxnChg>
        <pc:cxnChg chg="add mod">
          <ac:chgData name="Mostapha Sebgui" userId="21c923ff-f2e8-4651-a402-9a1fa0c933f6" providerId="ADAL" clId="{99AC71A3-A532-487F-8D6C-ADA920CFC001}" dt="2026-04-29T10:14:26.284" v="2493"/>
          <ac:cxnSpMkLst>
            <pc:docMk/>
            <pc:sldMk cId="1625580003" sldId="3342"/>
            <ac:cxnSpMk id="7" creationId="{362B6648-549D-2546-2705-90532B93364C}"/>
          </ac:cxnSpMkLst>
        </pc:cxnChg>
        <pc:cxnChg chg="add mod">
          <ac:chgData name="Mostapha Sebgui" userId="21c923ff-f2e8-4651-a402-9a1fa0c933f6" providerId="ADAL" clId="{99AC71A3-A532-487F-8D6C-ADA920CFC001}" dt="2026-04-29T10:14:26.284" v="2493"/>
          <ac:cxnSpMkLst>
            <pc:docMk/>
            <pc:sldMk cId="1625580003" sldId="3342"/>
            <ac:cxnSpMk id="9" creationId="{0C90FC8F-A76A-DBDF-EF22-BA4CC4581D11}"/>
          </ac:cxnSpMkLst>
        </pc:cxnChg>
        <pc:cxnChg chg="add mod">
          <ac:chgData name="Mostapha Sebgui" userId="21c923ff-f2e8-4651-a402-9a1fa0c933f6" providerId="ADAL" clId="{99AC71A3-A532-487F-8D6C-ADA920CFC001}" dt="2026-04-29T10:14:26.284" v="2493"/>
          <ac:cxnSpMkLst>
            <pc:docMk/>
            <pc:sldMk cId="1625580003" sldId="3342"/>
            <ac:cxnSpMk id="10" creationId="{4C75C994-7129-184B-1044-BF47D593FB6E}"/>
          </ac:cxnSpMkLst>
        </pc:cxnChg>
      </pc:sldChg>
      <pc:sldChg chg="addSp delSp modSp add mod">
        <pc:chgData name="Mostapha Sebgui" userId="21c923ff-f2e8-4651-a402-9a1fa0c933f6" providerId="ADAL" clId="{99AC71A3-A532-487F-8D6C-ADA920CFC001}" dt="2026-04-30T12:42:32.394" v="4080" actId="1037"/>
        <pc:sldMkLst>
          <pc:docMk/>
          <pc:sldMk cId="349493405" sldId="3343"/>
        </pc:sldMkLst>
        <pc:spChg chg="add mod">
          <ac:chgData name="Mostapha Sebgui" userId="21c923ff-f2e8-4651-a402-9a1fa0c933f6" providerId="ADAL" clId="{99AC71A3-A532-487F-8D6C-ADA920CFC001}" dt="2026-04-30T12:41:52.368" v="4066" actId="12788"/>
          <ac:spMkLst>
            <pc:docMk/>
            <pc:sldMk cId="349493405" sldId="3343"/>
            <ac:spMk id="6" creationId="{60BF9C9B-9F3C-9E7A-0BAC-9E4E7FD3894E}"/>
          </ac:spMkLst>
        </pc:spChg>
        <pc:spChg chg="add mod">
          <ac:chgData name="Mostapha Sebgui" userId="21c923ff-f2e8-4651-a402-9a1fa0c933f6" providerId="ADAL" clId="{99AC71A3-A532-487F-8D6C-ADA920CFC001}" dt="2026-04-30T12:41:48.344" v="4065" actId="12788"/>
          <ac:spMkLst>
            <pc:docMk/>
            <pc:sldMk cId="349493405" sldId="3343"/>
            <ac:spMk id="7" creationId="{01057645-3A78-3116-F682-31CA4F79FEB9}"/>
          </ac:spMkLst>
        </pc:spChg>
        <pc:spChg chg="mod">
          <ac:chgData name="Mostapha Sebgui" userId="21c923ff-f2e8-4651-a402-9a1fa0c933f6" providerId="ADAL" clId="{99AC71A3-A532-487F-8D6C-ADA920CFC001}" dt="2026-04-24T08:05:00.505" v="45" actId="20577"/>
          <ac:spMkLst>
            <pc:docMk/>
            <pc:sldMk cId="349493405" sldId="3343"/>
            <ac:spMk id="8" creationId="{E344632F-7AA2-3F1E-10B9-639763178A6C}"/>
          </ac:spMkLst>
        </pc:spChg>
        <pc:spChg chg="add mod">
          <ac:chgData name="Mostapha Sebgui" userId="21c923ff-f2e8-4651-a402-9a1fa0c933f6" providerId="ADAL" clId="{99AC71A3-A532-487F-8D6C-ADA920CFC001}" dt="2026-04-27T14:31:26.413" v="414"/>
          <ac:spMkLst>
            <pc:docMk/>
            <pc:sldMk cId="349493405" sldId="3343"/>
            <ac:spMk id="10" creationId="{E4DF4E76-203B-0505-239C-127F340FE8BF}"/>
          </ac:spMkLst>
        </pc:spChg>
        <pc:spChg chg="add mod">
          <ac:chgData name="Mostapha Sebgui" userId="21c923ff-f2e8-4651-a402-9a1fa0c933f6" providerId="ADAL" clId="{99AC71A3-A532-487F-8D6C-ADA920CFC001}" dt="2026-04-30T12:41:48.344" v="4065" actId="12788"/>
          <ac:spMkLst>
            <pc:docMk/>
            <pc:sldMk cId="349493405" sldId="3343"/>
            <ac:spMk id="15" creationId="{2FEA0D73-5439-0CD0-1123-F4C4C3D7E2F0}"/>
          </ac:spMkLst>
        </pc:spChg>
        <pc:spChg chg="add mod">
          <ac:chgData name="Mostapha Sebgui" userId="21c923ff-f2e8-4651-a402-9a1fa0c933f6" providerId="ADAL" clId="{99AC71A3-A532-487F-8D6C-ADA920CFC001}" dt="2026-04-30T12:41:59.675" v="4070" actId="1037"/>
          <ac:spMkLst>
            <pc:docMk/>
            <pc:sldMk cId="349493405" sldId="3343"/>
            <ac:spMk id="16" creationId="{C45F3A05-731C-8AE1-1588-3097F5602F99}"/>
          </ac:spMkLst>
        </pc:spChg>
        <pc:spChg chg="add mod">
          <ac:chgData name="Mostapha Sebgui" userId="21c923ff-f2e8-4651-a402-9a1fa0c933f6" providerId="ADAL" clId="{99AC71A3-A532-487F-8D6C-ADA920CFC001}" dt="2026-04-30T12:42:03.645" v="4072" actId="1038"/>
          <ac:spMkLst>
            <pc:docMk/>
            <pc:sldMk cId="349493405" sldId="3343"/>
            <ac:spMk id="17" creationId="{3DE10F16-FDE2-4A80-61B5-D1E5DD883D1D}"/>
          </ac:spMkLst>
        </pc:spChg>
        <pc:spChg chg="add mod">
          <ac:chgData name="Mostapha Sebgui" userId="21c923ff-f2e8-4651-a402-9a1fa0c933f6" providerId="ADAL" clId="{99AC71A3-A532-487F-8D6C-ADA920CFC001}" dt="2026-04-30T12:42:15.575" v="4073" actId="1037"/>
          <ac:spMkLst>
            <pc:docMk/>
            <pc:sldMk cId="349493405" sldId="3343"/>
            <ac:spMk id="18" creationId="{89FDEAB6-E07D-8959-8AB0-D6A4E0AFF6DF}"/>
          </ac:spMkLst>
        </pc:spChg>
        <pc:spChg chg="add mod">
          <ac:chgData name="Mostapha Sebgui" userId="21c923ff-f2e8-4651-a402-9a1fa0c933f6" providerId="ADAL" clId="{99AC71A3-A532-487F-8D6C-ADA920CFC001}" dt="2026-04-30T12:42:32.394" v="4080" actId="1037"/>
          <ac:spMkLst>
            <pc:docMk/>
            <pc:sldMk cId="349493405" sldId="3343"/>
            <ac:spMk id="19" creationId="{CD81991D-E791-6A60-5195-295BF3F449FE}"/>
          </ac:spMkLst>
        </pc:spChg>
        <pc:spChg chg="add mod">
          <ac:chgData name="Mostapha Sebgui" userId="21c923ff-f2e8-4651-a402-9a1fa0c933f6" providerId="ADAL" clId="{99AC71A3-A532-487F-8D6C-ADA920CFC001}" dt="2026-04-30T12:41:52.368" v="4066" actId="12788"/>
          <ac:spMkLst>
            <pc:docMk/>
            <pc:sldMk cId="349493405" sldId="3343"/>
            <ac:spMk id="20" creationId="{17A2AF67-E003-1CBC-2366-523EAD8B396C}"/>
          </ac:spMkLst>
        </pc:spChg>
        <pc:spChg chg="add mod">
          <ac:chgData name="Mostapha Sebgui" userId="21c923ff-f2e8-4651-a402-9a1fa0c933f6" providerId="ADAL" clId="{99AC71A3-A532-487F-8D6C-ADA920CFC001}" dt="2026-04-30T12:41:48.344" v="4065" actId="12788"/>
          <ac:spMkLst>
            <pc:docMk/>
            <pc:sldMk cId="349493405" sldId="3343"/>
            <ac:spMk id="21" creationId="{15651FFF-B14F-5A60-17B3-9D247F365DAA}"/>
          </ac:spMkLst>
        </pc:spChg>
        <pc:spChg chg="add mod">
          <ac:chgData name="Mostapha Sebgui" userId="21c923ff-f2e8-4651-a402-9a1fa0c933f6" providerId="ADAL" clId="{99AC71A3-A532-487F-8D6C-ADA920CFC001}" dt="2026-04-29T11:56:14.835" v="2813" actId="1076"/>
          <ac:spMkLst>
            <pc:docMk/>
            <pc:sldMk cId="349493405" sldId="3343"/>
            <ac:spMk id="22" creationId="{8045BF25-69BF-0979-6649-B78D5C83928D}"/>
          </ac:spMkLst>
        </pc:spChg>
        <pc:spChg chg="add mod">
          <ac:chgData name="Mostapha Sebgui" userId="21c923ff-f2e8-4651-a402-9a1fa0c933f6" providerId="ADAL" clId="{99AC71A3-A532-487F-8D6C-ADA920CFC001}" dt="2026-04-29T11:56:19.958" v="2815" actId="1076"/>
          <ac:spMkLst>
            <pc:docMk/>
            <pc:sldMk cId="349493405" sldId="3343"/>
            <ac:spMk id="23" creationId="{6B381332-575E-F0FF-869C-C6450789CCD5}"/>
          </ac:spMkLst>
        </pc:spChg>
        <pc:spChg chg="add mod">
          <ac:chgData name="Mostapha Sebgui" userId="21c923ff-f2e8-4651-a402-9a1fa0c933f6" providerId="ADAL" clId="{99AC71A3-A532-487F-8D6C-ADA920CFC001}" dt="2026-04-30T12:42:20.158" v="4074" actId="1037"/>
          <ac:spMkLst>
            <pc:docMk/>
            <pc:sldMk cId="349493405" sldId="3343"/>
            <ac:spMk id="25" creationId="{14454396-49D0-975A-DC4A-FF93231B0B50}"/>
          </ac:spMkLst>
        </pc:spChg>
        <pc:spChg chg="add mod">
          <ac:chgData name="Mostapha Sebgui" userId="21c923ff-f2e8-4651-a402-9a1fa0c933f6" providerId="ADAL" clId="{99AC71A3-A532-487F-8D6C-ADA920CFC001}" dt="2026-04-30T12:42:28.446" v="4077" actId="1037"/>
          <ac:spMkLst>
            <pc:docMk/>
            <pc:sldMk cId="349493405" sldId="3343"/>
            <ac:spMk id="26" creationId="{51D3D634-67C8-63E3-398F-CB835AA0F105}"/>
          </ac:spMkLst>
        </pc:spChg>
        <pc:spChg chg="add mod">
          <ac:chgData name="Mostapha Sebgui" userId="21c923ff-f2e8-4651-a402-9a1fa0c933f6" providerId="ADAL" clId="{99AC71A3-A532-487F-8D6C-ADA920CFC001}" dt="2026-04-30T12:01:54.341" v="3857"/>
          <ac:spMkLst>
            <pc:docMk/>
            <pc:sldMk cId="349493405" sldId="3343"/>
            <ac:spMk id="28" creationId="{DD422E58-E9BC-ECEC-7916-BBD4303B7E06}"/>
          </ac:spMkLst>
        </pc:spChg>
        <pc:graphicFrameChg chg="add mod">
          <ac:chgData name="Mostapha Sebgui" userId="21c923ff-f2e8-4651-a402-9a1fa0c933f6" providerId="ADAL" clId="{99AC71A3-A532-487F-8D6C-ADA920CFC001}" dt="2026-04-29T11:54:05.153" v="2792"/>
          <ac:graphicFrameMkLst>
            <pc:docMk/>
            <pc:sldMk cId="349493405" sldId="3343"/>
            <ac:graphicFrameMk id="9" creationId="{8583AC05-EE61-6AFB-963B-DEBA20A5B6A7}"/>
          </ac:graphicFrameMkLst>
        </pc:graphicFrameChg>
        <pc:graphicFrameChg chg="add mod modGraphic">
          <ac:chgData name="Mostapha Sebgui" userId="21c923ff-f2e8-4651-a402-9a1fa0c933f6" providerId="ADAL" clId="{99AC71A3-A532-487F-8D6C-ADA920CFC001}" dt="2026-04-29T10:36:56.474" v="2716" actId="20577"/>
          <ac:graphicFrameMkLst>
            <pc:docMk/>
            <pc:sldMk cId="349493405" sldId="3343"/>
            <ac:graphicFrameMk id="11" creationId="{252EFA5E-E2A5-0168-95AA-8710AC4B7A3A}"/>
          </ac:graphicFrameMkLst>
        </pc:graphicFrameChg>
        <pc:graphicFrameChg chg="add mod">
          <ac:chgData name="Mostapha Sebgui" userId="21c923ff-f2e8-4651-a402-9a1fa0c933f6" providerId="ADAL" clId="{99AC71A3-A532-487F-8D6C-ADA920CFC001}" dt="2026-04-27T14:31:26.413" v="414"/>
          <ac:graphicFrameMkLst>
            <pc:docMk/>
            <pc:sldMk cId="349493405" sldId="3343"/>
            <ac:graphicFrameMk id="12" creationId="{8F6CE90E-B9CA-9520-1C5C-69DAAB1ADACC}"/>
          </ac:graphicFrameMkLst>
        </pc:graphicFrameChg>
        <pc:graphicFrameChg chg="add mod modGraphic">
          <ac:chgData name="Mostapha Sebgui" userId="21c923ff-f2e8-4651-a402-9a1fa0c933f6" providerId="ADAL" clId="{99AC71A3-A532-487F-8D6C-ADA920CFC001}" dt="2026-04-27T14:32:25.643" v="423" actId="207"/>
          <ac:graphicFrameMkLst>
            <pc:docMk/>
            <pc:sldMk cId="349493405" sldId="3343"/>
            <ac:graphicFrameMk id="13" creationId="{34666D34-7B11-BA34-B583-EA9473E5F162}"/>
          </ac:graphicFrameMkLst>
        </pc:graphicFrameChg>
        <pc:cxnChg chg="add mod">
          <ac:chgData name="Mostapha Sebgui" userId="21c923ff-f2e8-4651-a402-9a1fa0c933f6" providerId="ADAL" clId="{99AC71A3-A532-487F-8D6C-ADA920CFC001}" dt="2026-04-29T10:14:30.954" v="2494"/>
          <ac:cxnSpMkLst>
            <pc:docMk/>
            <pc:sldMk cId="349493405" sldId="3343"/>
            <ac:cxnSpMk id="2" creationId="{67E1C13D-245C-10B9-D308-64FD0E3DDBCA}"/>
          </ac:cxnSpMkLst>
        </pc:cxnChg>
        <pc:cxnChg chg="add mod">
          <ac:chgData name="Mostapha Sebgui" userId="21c923ff-f2e8-4651-a402-9a1fa0c933f6" providerId="ADAL" clId="{99AC71A3-A532-487F-8D6C-ADA920CFC001}" dt="2026-04-29T10:14:30.954" v="2494"/>
          <ac:cxnSpMkLst>
            <pc:docMk/>
            <pc:sldMk cId="349493405" sldId="3343"/>
            <ac:cxnSpMk id="3" creationId="{05BA5772-3F57-7889-5FF8-E55BDE9E6156}"/>
          </ac:cxnSpMkLst>
        </pc:cxnChg>
        <pc:cxnChg chg="add mod">
          <ac:chgData name="Mostapha Sebgui" userId="21c923ff-f2e8-4651-a402-9a1fa0c933f6" providerId="ADAL" clId="{99AC71A3-A532-487F-8D6C-ADA920CFC001}" dt="2026-04-29T10:14:30.954" v="2494"/>
          <ac:cxnSpMkLst>
            <pc:docMk/>
            <pc:sldMk cId="349493405" sldId="3343"/>
            <ac:cxnSpMk id="4" creationId="{BC03D2DD-90A4-905E-12F9-0AB17E2423CF}"/>
          </ac:cxnSpMkLst>
        </pc:cxnChg>
        <pc:cxnChg chg="add mod">
          <ac:chgData name="Mostapha Sebgui" userId="21c923ff-f2e8-4651-a402-9a1fa0c933f6" providerId="ADAL" clId="{99AC71A3-A532-487F-8D6C-ADA920CFC001}" dt="2026-04-29T10:14:30.954" v="2494"/>
          <ac:cxnSpMkLst>
            <pc:docMk/>
            <pc:sldMk cId="349493405" sldId="3343"/>
            <ac:cxnSpMk id="5" creationId="{67A1CFEA-0A36-9DE6-FAD4-026B3501AFF5}"/>
          </ac:cxnSpMkLst>
        </pc:cxnChg>
      </pc:sldChg>
      <pc:sldChg chg="addSp delSp modSp add mod">
        <pc:chgData name="Mostapha Sebgui" userId="21c923ff-f2e8-4651-a402-9a1fa0c933f6" providerId="ADAL" clId="{99AC71A3-A532-487F-8D6C-ADA920CFC001}" dt="2026-04-30T12:37:20.287" v="4021" actId="478"/>
        <pc:sldMkLst>
          <pc:docMk/>
          <pc:sldMk cId="4074442662" sldId="3344"/>
        </pc:sldMkLst>
        <pc:spChg chg="add mod">
          <ac:chgData name="Mostapha Sebgui" userId="21c923ff-f2e8-4651-a402-9a1fa0c933f6" providerId="ADAL" clId="{99AC71A3-A532-487F-8D6C-ADA920CFC001}" dt="2026-04-30T12:02:42.956" v="3859"/>
          <ac:spMkLst>
            <pc:docMk/>
            <pc:sldMk cId="4074442662" sldId="3344"/>
            <ac:spMk id="7" creationId="{8BBF413C-9B1E-28CA-A67C-AEC67E0AFFAE}"/>
          </ac:spMkLst>
        </pc:spChg>
        <pc:spChg chg="mod">
          <ac:chgData name="Mostapha Sebgui" userId="21c923ff-f2e8-4651-a402-9a1fa0c933f6" providerId="ADAL" clId="{99AC71A3-A532-487F-8D6C-ADA920CFC001}" dt="2026-04-24T08:04:56.665" v="44" actId="20577"/>
          <ac:spMkLst>
            <pc:docMk/>
            <pc:sldMk cId="4074442662" sldId="3344"/>
            <ac:spMk id="8" creationId="{3AE09C4E-B590-67AD-4C8D-16EF6E50BFA0}"/>
          </ac:spMkLst>
        </pc:spChg>
        <pc:graphicFrameChg chg="add mod ord">
          <ac:chgData name="Mostapha Sebgui" userId="21c923ff-f2e8-4651-a402-9a1fa0c933f6" providerId="ADAL" clId="{99AC71A3-A532-487F-8D6C-ADA920CFC001}" dt="2026-04-28T12:25:29.048" v="1291" actId="14100"/>
          <ac:graphicFrameMkLst>
            <pc:docMk/>
            <pc:sldMk cId="4074442662" sldId="3344"/>
            <ac:graphicFrameMk id="3" creationId="{C852E915-4DD0-4B3D-B1DB-CA26087CCCFA}"/>
          </ac:graphicFrameMkLst>
        </pc:graphicFrameChg>
        <pc:graphicFrameChg chg="add mod modGraphic">
          <ac:chgData name="Mostapha Sebgui" userId="21c923ff-f2e8-4651-a402-9a1fa0c933f6" providerId="ADAL" clId="{99AC71A3-A532-487F-8D6C-ADA920CFC001}" dt="2026-04-28T08:11:24.479" v="529" actId="120"/>
          <ac:graphicFrameMkLst>
            <pc:docMk/>
            <pc:sldMk cId="4074442662" sldId="3344"/>
            <ac:graphicFrameMk id="4" creationId="{932CCF41-7807-5D34-A52C-151B7FC9A356}"/>
          </ac:graphicFrameMkLst>
        </pc:graphicFrameChg>
      </pc:sldChg>
      <pc:sldChg chg="addSp delSp modSp add mod">
        <pc:chgData name="Mostapha Sebgui" userId="21c923ff-f2e8-4651-a402-9a1fa0c933f6" providerId="ADAL" clId="{99AC71A3-A532-487F-8D6C-ADA920CFC001}" dt="2026-04-30T12:29:43.310" v="3949" actId="478"/>
        <pc:sldMkLst>
          <pc:docMk/>
          <pc:sldMk cId="4233628906" sldId="3345"/>
        </pc:sldMkLst>
        <pc:spChg chg="add mod">
          <ac:chgData name="Mostapha Sebgui" userId="21c923ff-f2e8-4651-a402-9a1fa0c933f6" providerId="ADAL" clId="{99AC71A3-A532-487F-8D6C-ADA920CFC001}" dt="2026-04-30T12:02:53.411" v="3863"/>
          <ac:spMkLst>
            <pc:docMk/>
            <pc:sldMk cId="4233628906" sldId="3345"/>
            <ac:spMk id="6" creationId="{41BC9FA8-967D-6D94-9331-579C91769C58}"/>
          </ac:spMkLst>
        </pc:spChg>
        <pc:spChg chg="mod">
          <ac:chgData name="Mostapha Sebgui" userId="21c923ff-f2e8-4651-a402-9a1fa0c933f6" providerId="ADAL" clId="{99AC71A3-A532-487F-8D6C-ADA920CFC001}" dt="2026-04-24T08:05:33.951" v="53" actId="20577"/>
          <ac:spMkLst>
            <pc:docMk/>
            <pc:sldMk cId="4233628906" sldId="3345"/>
            <ac:spMk id="8" creationId="{E7C9D565-0002-B29C-F34B-9A9516FEFC35}"/>
          </ac:spMkLst>
        </pc:spChg>
        <pc:graphicFrameChg chg="add mod">
          <ac:chgData name="Mostapha Sebgui" userId="21c923ff-f2e8-4651-a402-9a1fa0c933f6" providerId="ADAL" clId="{99AC71A3-A532-487F-8D6C-ADA920CFC001}" dt="2026-04-28T12:25:34.897" v="1292" actId="14100"/>
          <ac:graphicFrameMkLst>
            <pc:docMk/>
            <pc:sldMk cId="4233628906" sldId="3345"/>
            <ac:graphicFrameMk id="2" creationId="{6745F275-952C-C878-BF56-329166F326E8}"/>
          </ac:graphicFrameMkLst>
        </pc:graphicFrameChg>
        <pc:graphicFrameChg chg="add mod modGraphic">
          <ac:chgData name="Mostapha Sebgui" userId="21c923ff-f2e8-4651-a402-9a1fa0c933f6" providerId="ADAL" clId="{99AC71A3-A532-487F-8D6C-ADA920CFC001}" dt="2026-04-28T08:21:31.659" v="631" actId="20577"/>
          <ac:graphicFrameMkLst>
            <pc:docMk/>
            <pc:sldMk cId="4233628906" sldId="3345"/>
            <ac:graphicFrameMk id="3" creationId="{D4495A78-AE19-A65C-0437-560C027292D9}"/>
          </ac:graphicFrameMkLst>
        </pc:graphicFrameChg>
      </pc:sldChg>
      <pc:sldChg chg="addSp delSp modSp add mod">
        <pc:chgData name="Mostapha Sebgui" userId="21c923ff-f2e8-4651-a402-9a1fa0c933f6" providerId="ADAL" clId="{99AC71A3-A532-487F-8D6C-ADA920CFC001}" dt="2026-04-30T12:37:04.282" v="4020" actId="14100"/>
        <pc:sldMkLst>
          <pc:docMk/>
          <pc:sldMk cId="2702435751" sldId="3346"/>
        </pc:sldMkLst>
        <pc:spChg chg="add mod">
          <ac:chgData name="Mostapha Sebgui" userId="21c923ff-f2e8-4651-a402-9a1fa0c933f6" providerId="ADAL" clId="{99AC71A3-A532-487F-8D6C-ADA920CFC001}" dt="2026-04-30T12:02:58.825" v="3865"/>
          <ac:spMkLst>
            <pc:docMk/>
            <pc:sldMk cId="2702435751" sldId="3346"/>
            <ac:spMk id="5" creationId="{3EDD446B-D317-2318-AE43-07516EB0782B}"/>
          </ac:spMkLst>
        </pc:spChg>
        <pc:spChg chg="mod">
          <ac:chgData name="Mostapha Sebgui" userId="21c923ff-f2e8-4651-a402-9a1fa0c933f6" providerId="ADAL" clId="{99AC71A3-A532-487F-8D6C-ADA920CFC001}" dt="2026-04-24T08:05:49.648" v="55" actId="20577"/>
          <ac:spMkLst>
            <pc:docMk/>
            <pc:sldMk cId="2702435751" sldId="3346"/>
            <ac:spMk id="8" creationId="{575D46F1-FCF2-C53C-9DB5-81B30AA92523}"/>
          </ac:spMkLst>
        </pc:spChg>
        <pc:graphicFrameChg chg="add mod modGraphic">
          <ac:chgData name="Mostapha Sebgui" userId="21c923ff-f2e8-4651-a402-9a1fa0c933f6" providerId="ADAL" clId="{99AC71A3-A532-487F-8D6C-ADA920CFC001}" dt="2026-04-30T12:37:04.282" v="4020" actId="14100"/>
          <ac:graphicFrameMkLst>
            <pc:docMk/>
            <pc:sldMk cId="2702435751" sldId="3346"/>
            <ac:graphicFrameMk id="3" creationId="{A10E4B5B-3CA8-37EE-6434-C6B8DEFBFFDA}"/>
          </ac:graphicFrameMkLst>
        </pc:graphicFrameChg>
      </pc:sldChg>
      <pc:sldChg chg="addSp delSp modSp add mod">
        <pc:chgData name="Mostapha Sebgui" userId="21c923ff-f2e8-4651-a402-9a1fa0c933f6" providerId="ADAL" clId="{99AC71A3-A532-487F-8D6C-ADA920CFC001}" dt="2026-04-30T12:43:26.539" v="4090" actId="1035"/>
        <pc:sldMkLst>
          <pc:docMk/>
          <pc:sldMk cId="194545432" sldId="3347"/>
        </pc:sldMkLst>
        <pc:spChg chg="mod">
          <ac:chgData name="Mostapha Sebgui" userId="21c923ff-f2e8-4651-a402-9a1fa0c933f6" providerId="ADAL" clId="{99AC71A3-A532-487F-8D6C-ADA920CFC001}" dt="2026-04-24T08:07:23.320" v="60" actId="20577"/>
          <ac:spMkLst>
            <pc:docMk/>
            <pc:sldMk cId="194545432" sldId="3347"/>
            <ac:spMk id="8" creationId="{389EADD5-73CD-0E30-D17F-0346217E08DF}"/>
          </ac:spMkLst>
        </pc:spChg>
        <pc:spChg chg="add mod">
          <ac:chgData name="Mostapha Sebgui" userId="21c923ff-f2e8-4651-a402-9a1fa0c933f6" providerId="ADAL" clId="{99AC71A3-A532-487F-8D6C-ADA920CFC001}" dt="2026-04-30T12:43:13.336" v="4081" actId="1037"/>
          <ac:spMkLst>
            <pc:docMk/>
            <pc:sldMk cId="194545432" sldId="3347"/>
            <ac:spMk id="11" creationId="{F5CF3A7F-A2E1-9EF4-A688-44BF3CA419BF}"/>
          </ac:spMkLst>
        </pc:spChg>
        <pc:spChg chg="add mod">
          <ac:chgData name="Mostapha Sebgui" userId="21c923ff-f2e8-4651-a402-9a1fa0c933f6" providerId="ADAL" clId="{99AC71A3-A532-487F-8D6C-ADA920CFC001}" dt="2026-04-30T12:43:26.539" v="4090" actId="1035"/>
          <ac:spMkLst>
            <pc:docMk/>
            <pc:sldMk cId="194545432" sldId="3347"/>
            <ac:spMk id="12" creationId="{37923CDA-C26A-7A96-FB10-55D080C95E5D}"/>
          </ac:spMkLst>
        </pc:spChg>
        <pc:spChg chg="add mod">
          <ac:chgData name="Mostapha Sebgui" userId="21c923ff-f2e8-4651-a402-9a1fa0c933f6" providerId="ADAL" clId="{99AC71A3-A532-487F-8D6C-ADA920CFC001}" dt="2026-04-30T12:03:03.984" v="3867"/>
          <ac:spMkLst>
            <pc:docMk/>
            <pc:sldMk cId="194545432" sldId="3347"/>
            <ac:spMk id="14" creationId="{963D95A9-8984-B167-7088-41D08CBDCD75}"/>
          </ac:spMkLst>
        </pc:spChg>
        <pc:graphicFrameChg chg="add mod">
          <ac:chgData name="Mostapha Sebgui" userId="21c923ff-f2e8-4651-a402-9a1fa0c933f6" providerId="ADAL" clId="{99AC71A3-A532-487F-8D6C-ADA920CFC001}" dt="2026-04-28T08:35:11.905" v="794" actId="113"/>
          <ac:graphicFrameMkLst>
            <pc:docMk/>
            <pc:sldMk cId="194545432" sldId="3347"/>
            <ac:graphicFrameMk id="3" creationId="{BA3BAB2F-36D1-BBAB-46AB-D71C602E3786}"/>
          </ac:graphicFrameMkLst>
        </pc:graphicFrameChg>
        <pc:graphicFrameChg chg="add mod modGraphic">
          <ac:chgData name="Mostapha Sebgui" userId="21c923ff-f2e8-4651-a402-9a1fa0c933f6" providerId="ADAL" clId="{99AC71A3-A532-487F-8D6C-ADA920CFC001}" dt="2026-04-29T10:37:02.804" v="2718" actId="20577"/>
          <ac:graphicFrameMkLst>
            <pc:docMk/>
            <pc:sldMk cId="194545432" sldId="3347"/>
            <ac:graphicFrameMk id="4" creationId="{9673FE06-F1C9-FBE2-3548-D2043ECE1C0E}"/>
          </ac:graphicFrameMkLst>
        </pc:graphicFrameChg>
        <pc:cxnChg chg="add mod">
          <ac:chgData name="Mostapha Sebgui" userId="21c923ff-f2e8-4651-a402-9a1fa0c933f6" providerId="ADAL" clId="{99AC71A3-A532-487F-8D6C-ADA920CFC001}" dt="2026-04-29T10:14:34.867" v="2495"/>
          <ac:cxnSpMkLst>
            <pc:docMk/>
            <pc:sldMk cId="194545432" sldId="3347"/>
            <ac:cxnSpMk id="2" creationId="{0CE734EF-AA77-782B-65ED-1705FDF2227E}"/>
          </ac:cxnSpMkLst>
        </pc:cxnChg>
        <pc:cxnChg chg="add mod">
          <ac:chgData name="Mostapha Sebgui" userId="21c923ff-f2e8-4651-a402-9a1fa0c933f6" providerId="ADAL" clId="{99AC71A3-A532-487F-8D6C-ADA920CFC001}" dt="2026-04-29T10:14:34.867" v="2495"/>
          <ac:cxnSpMkLst>
            <pc:docMk/>
            <pc:sldMk cId="194545432" sldId="3347"/>
            <ac:cxnSpMk id="7" creationId="{F311547C-4333-2453-42A1-06C0316B04E6}"/>
          </ac:cxnSpMkLst>
        </pc:cxnChg>
        <pc:cxnChg chg="add mod">
          <ac:chgData name="Mostapha Sebgui" userId="21c923ff-f2e8-4651-a402-9a1fa0c933f6" providerId="ADAL" clId="{99AC71A3-A532-487F-8D6C-ADA920CFC001}" dt="2026-04-29T10:14:34.867" v="2495"/>
          <ac:cxnSpMkLst>
            <pc:docMk/>
            <pc:sldMk cId="194545432" sldId="3347"/>
            <ac:cxnSpMk id="9" creationId="{0252AEBC-A4C1-9147-3E1D-DDA9C96052F4}"/>
          </ac:cxnSpMkLst>
        </pc:cxnChg>
        <pc:cxnChg chg="add mod">
          <ac:chgData name="Mostapha Sebgui" userId="21c923ff-f2e8-4651-a402-9a1fa0c933f6" providerId="ADAL" clId="{99AC71A3-A532-487F-8D6C-ADA920CFC001}" dt="2026-04-29T10:14:34.867" v="2495"/>
          <ac:cxnSpMkLst>
            <pc:docMk/>
            <pc:sldMk cId="194545432" sldId="3347"/>
            <ac:cxnSpMk id="10" creationId="{66A218F8-CDDA-5367-2225-F673A1A8FE73}"/>
          </ac:cxnSpMkLst>
        </pc:cxnChg>
      </pc:sldChg>
      <pc:sldChg chg="addSp delSp modSp add mod">
        <pc:chgData name="Mostapha Sebgui" userId="21c923ff-f2e8-4651-a402-9a1fa0c933f6" providerId="ADAL" clId="{99AC71A3-A532-487F-8D6C-ADA920CFC001}" dt="2026-04-30T12:31:18.113" v="3966"/>
        <pc:sldMkLst>
          <pc:docMk/>
          <pc:sldMk cId="3112057434" sldId="3348"/>
        </pc:sldMkLst>
        <pc:spChg chg="add mod">
          <ac:chgData name="Mostapha Sebgui" userId="21c923ff-f2e8-4651-a402-9a1fa0c933f6" providerId="ADAL" clId="{99AC71A3-A532-487F-8D6C-ADA920CFC001}" dt="2026-04-30T12:03:08.814" v="3869"/>
          <ac:spMkLst>
            <pc:docMk/>
            <pc:sldMk cId="3112057434" sldId="3348"/>
            <ac:spMk id="6" creationId="{2AF62635-5CD2-C501-BD20-55B841A6C453}"/>
          </ac:spMkLst>
        </pc:spChg>
        <pc:spChg chg="mod">
          <ac:chgData name="Mostapha Sebgui" userId="21c923ff-f2e8-4651-a402-9a1fa0c933f6" providerId="ADAL" clId="{99AC71A3-A532-487F-8D6C-ADA920CFC001}" dt="2026-04-24T08:07:46.796" v="62" actId="20577"/>
          <ac:spMkLst>
            <pc:docMk/>
            <pc:sldMk cId="3112057434" sldId="3348"/>
            <ac:spMk id="8" creationId="{0E6DF901-81E3-E94E-CAD2-57E294C96E40}"/>
          </ac:spMkLst>
        </pc:spChg>
        <pc:graphicFrameChg chg="add mod modGraphic">
          <ac:chgData name="Mostapha Sebgui" userId="21c923ff-f2e8-4651-a402-9a1fa0c933f6" providerId="ADAL" clId="{99AC71A3-A532-487F-8D6C-ADA920CFC001}" dt="2026-04-30T12:29:28.481" v="3948" actId="14100"/>
          <ac:graphicFrameMkLst>
            <pc:docMk/>
            <pc:sldMk cId="3112057434" sldId="3348"/>
            <ac:graphicFrameMk id="3" creationId="{9936E694-5B4D-14C8-98B9-C83FCBA1F7F1}"/>
          </ac:graphicFrameMkLst>
        </pc:graphicFrameChg>
      </pc:sldChg>
      <pc:sldChg chg="addSp delSp modSp add mod">
        <pc:chgData name="Mostapha Sebgui" userId="21c923ff-f2e8-4651-a402-9a1fa0c933f6" providerId="ADAL" clId="{99AC71A3-A532-487F-8D6C-ADA920CFC001}" dt="2026-04-30T12:43:54.976" v="4096" actId="1037"/>
        <pc:sldMkLst>
          <pc:docMk/>
          <pc:sldMk cId="3699658726" sldId="3349"/>
        </pc:sldMkLst>
        <pc:spChg chg="mod">
          <ac:chgData name="Mostapha Sebgui" userId="21c923ff-f2e8-4651-a402-9a1fa0c933f6" providerId="ADAL" clId="{99AC71A3-A532-487F-8D6C-ADA920CFC001}" dt="2026-04-24T08:08:28.874" v="65" actId="20577"/>
          <ac:spMkLst>
            <pc:docMk/>
            <pc:sldMk cId="3699658726" sldId="3349"/>
            <ac:spMk id="8" creationId="{EDE6FA21-D616-0821-3166-8F43FECD507B}"/>
          </ac:spMkLst>
        </pc:spChg>
        <pc:spChg chg="add mod">
          <ac:chgData name="Mostapha Sebgui" userId="21c923ff-f2e8-4651-a402-9a1fa0c933f6" providerId="ADAL" clId="{99AC71A3-A532-487F-8D6C-ADA920CFC001}" dt="2026-04-30T12:43:34.458" v="4091" actId="1037"/>
          <ac:spMkLst>
            <pc:docMk/>
            <pc:sldMk cId="3699658726" sldId="3349"/>
            <ac:spMk id="11" creationId="{59837C10-DD11-C352-001F-CFFCC1F19A21}"/>
          </ac:spMkLst>
        </pc:spChg>
        <pc:spChg chg="add mod">
          <ac:chgData name="Mostapha Sebgui" userId="21c923ff-f2e8-4651-a402-9a1fa0c933f6" providerId="ADAL" clId="{99AC71A3-A532-487F-8D6C-ADA920CFC001}" dt="2026-04-30T12:43:45.016" v="4093" actId="1038"/>
          <ac:spMkLst>
            <pc:docMk/>
            <pc:sldMk cId="3699658726" sldId="3349"/>
            <ac:spMk id="12" creationId="{9AD0DCBE-A98B-8505-B61F-290A8ED46E22}"/>
          </ac:spMkLst>
        </pc:spChg>
        <pc:spChg chg="add mod">
          <ac:chgData name="Mostapha Sebgui" userId="21c923ff-f2e8-4651-a402-9a1fa0c933f6" providerId="ADAL" clId="{99AC71A3-A532-487F-8D6C-ADA920CFC001}" dt="2026-04-30T12:43:54.976" v="4096" actId="1037"/>
          <ac:spMkLst>
            <pc:docMk/>
            <pc:sldMk cId="3699658726" sldId="3349"/>
            <ac:spMk id="13" creationId="{89CD7CA3-5BA0-CEE4-8C82-CCDC5351E0E9}"/>
          </ac:spMkLst>
        </pc:spChg>
        <pc:spChg chg="add mod">
          <ac:chgData name="Mostapha Sebgui" userId="21c923ff-f2e8-4651-a402-9a1fa0c933f6" providerId="ADAL" clId="{99AC71A3-A532-487F-8D6C-ADA920CFC001}" dt="2026-04-29T12:02:08.425" v="2886" actId="20577"/>
          <ac:spMkLst>
            <pc:docMk/>
            <pc:sldMk cId="3699658726" sldId="3349"/>
            <ac:spMk id="14" creationId="{770D914E-CBD5-F12D-A23D-AF13891D60C2}"/>
          </ac:spMkLst>
        </pc:spChg>
        <pc:spChg chg="add mod">
          <ac:chgData name="Mostapha Sebgui" userId="21c923ff-f2e8-4651-a402-9a1fa0c933f6" providerId="ADAL" clId="{99AC71A3-A532-487F-8D6C-ADA920CFC001}" dt="2026-04-29T12:02:18.826" v="2889" actId="1038"/>
          <ac:spMkLst>
            <pc:docMk/>
            <pc:sldMk cId="3699658726" sldId="3349"/>
            <ac:spMk id="15" creationId="{496A5299-D5A3-3A71-7E31-88157055C01C}"/>
          </ac:spMkLst>
        </pc:spChg>
        <pc:spChg chg="add mod">
          <ac:chgData name="Mostapha Sebgui" userId="21c923ff-f2e8-4651-a402-9a1fa0c933f6" providerId="ADAL" clId="{99AC71A3-A532-487F-8D6C-ADA920CFC001}" dt="2026-04-29T12:03:13.727" v="2895" actId="1038"/>
          <ac:spMkLst>
            <pc:docMk/>
            <pc:sldMk cId="3699658726" sldId="3349"/>
            <ac:spMk id="16" creationId="{209476C8-109B-F269-B7A4-C083020B5AE7}"/>
          </ac:spMkLst>
        </pc:spChg>
        <pc:spChg chg="add mod">
          <ac:chgData name="Mostapha Sebgui" userId="21c923ff-f2e8-4651-a402-9a1fa0c933f6" providerId="ADAL" clId="{99AC71A3-A532-487F-8D6C-ADA920CFC001}" dt="2026-04-30T12:03:14.717" v="3871"/>
          <ac:spMkLst>
            <pc:docMk/>
            <pc:sldMk cId="3699658726" sldId="3349"/>
            <ac:spMk id="18" creationId="{53712932-9C07-8E3A-DD21-9BD8AFA75205}"/>
          </ac:spMkLst>
        </pc:spChg>
        <pc:graphicFrameChg chg="add mod">
          <ac:chgData name="Mostapha Sebgui" userId="21c923ff-f2e8-4651-a402-9a1fa0c933f6" providerId="ADAL" clId="{99AC71A3-A532-487F-8D6C-ADA920CFC001}" dt="2026-04-28T09:12:28.089" v="853"/>
          <ac:graphicFrameMkLst>
            <pc:docMk/>
            <pc:sldMk cId="3699658726" sldId="3349"/>
            <ac:graphicFrameMk id="3" creationId="{12C008C5-CACC-1A01-3261-98FCDD13F7DC}"/>
          </ac:graphicFrameMkLst>
        </pc:graphicFrameChg>
        <pc:graphicFrameChg chg="add mod modGraphic">
          <ac:chgData name="Mostapha Sebgui" userId="21c923ff-f2e8-4651-a402-9a1fa0c933f6" providerId="ADAL" clId="{99AC71A3-A532-487F-8D6C-ADA920CFC001}" dt="2026-04-29T10:37:08.160" v="2720" actId="20577"/>
          <ac:graphicFrameMkLst>
            <pc:docMk/>
            <pc:sldMk cId="3699658726" sldId="3349"/>
            <ac:graphicFrameMk id="4" creationId="{43D11A3D-5236-5068-4839-392FD2F2DD8F}"/>
          </ac:graphicFrameMkLst>
        </pc:graphicFrameChg>
        <pc:cxnChg chg="add mod">
          <ac:chgData name="Mostapha Sebgui" userId="21c923ff-f2e8-4651-a402-9a1fa0c933f6" providerId="ADAL" clId="{99AC71A3-A532-487F-8D6C-ADA920CFC001}" dt="2026-04-29T10:14:38.106" v="2496"/>
          <ac:cxnSpMkLst>
            <pc:docMk/>
            <pc:sldMk cId="3699658726" sldId="3349"/>
            <ac:cxnSpMk id="2" creationId="{9DBBBB53-22E5-0CE2-3DCD-D170D7E4F43F}"/>
          </ac:cxnSpMkLst>
        </pc:cxnChg>
        <pc:cxnChg chg="add mod">
          <ac:chgData name="Mostapha Sebgui" userId="21c923ff-f2e8-4651-a402-9a1fa0c933f6" providerId="ADAL" clId="{99AC71A3-A532-487F-8D6C-ADA920CFC001}" dt="2026-04-29T10:14:38.106" v="2496"/>
          <ac:cxnSpMkLst>
            <pc:docMk/>
            <pc:sldMk cId="3699658726" sldId="3349"/>
            <ac:cxnSpMk id="7" creationId="{9156390C-AA1F-55B3-8063-87E25FAC3E13}"/>
          </ac:cxnSpMkLst>
        </pc:cxnChg>
        <pc:cxnChg chg="add mod">
          <ac:chgData name="Mostapha Sebgui" userId="21c923ff-f2e8-4651-a402-9a1fa0c933f6" providerId="ADAL" clId="{99AC71A3-A532-487F-8D6C-ADA920CFC001}" dt="2026-04-29T10:14:38.106" v="2496"/>
          <ac:cxnSpMkLst>
            <pc:docMk/>
            <pc:sldMk cId="3699658726" sldId="3349"/>
            <ac:cxnSpMk id="9" creationId="{CAF94664-4F59-448D-032D-8D4AA096AB40}"/>
          </ac:cxnSpMkLst>
        </pc:cxnChg>
        <pc:cxnChg chg="add mod">
          <ac:chgData name="Mostapha Sebgui" userId="21c923ff-f2e8-4651-a402-9a1fa0c933f6" providerId="ADAL" clId="{99AC71A3-A532-487F-8D6C-ADA920CFC001}" dt="2026-04-29T10:14:38.106" v="2496"/>
          <ac:cxnSpMkLst>
            <pc:docMk/>
            <pc:sldMk cId="3699658726" sldId="3349"/>
            <ac:cxnSpMk id="10" creationId="{28984108-5BB0-F02C-1920-CD854C136108}"/>
          </ac:cxnSpMkLst>
        </pc:cxnChg>
      </pc:sldChg>
      <pc:sldChg chg="addSp delSp modSp add mod">
        <pc:chgData name="Mostapha Sebgui" userId="21c923ff-f2e8-4651-a402-9a1fa0c933f6" providerId="ADAL" clId="{99AC71A3-A532-487F-8D6C-ADA920CFC001}" dt="2026-04-30T12:36:21.883" v="4011"/>
        <pc:sldMkLst>
          <pc:docMk/>
          <pc:sldMk cId="3505039531" sldId="3350"/>
        </pc:sldMkLst>
        <pc:spChg chg="mod">
          <ac:chgData name="Mostapha Sebgui" userId="21c923ff-f2e8-4651-a402-9a1fa0c933f6" providerId="ADAL" clId="{99AC71A3-A532-487F-8D6C-ADA920CFC001}" dt="2026-04-24T08:08:46.697" v="68" actId="20577"/>
          <ac:spMkLst>
            <pc:docMk/>
            <pc:sldMk cId="3505039531" sldId="3350"/>
            <ac:spMk id="8" creationId="{5B81618F-2037-4FB4-E2C5-47BA99BC7519}"/>
          </ac:spMkLst>
        </pc:spChg>
        <pc:spChg chg="mod">
          <ac:chgData name="Mostapha Sebgui" userId="21c923ff-f2e8-4651-a402-9a1fa0c933f6" providerId="ADAL" clId="{99AC71A3-A532-487F-8D6C-ADA920CFC001}" dt="2026-04-28T09:31:19.682" v="955" actId="113"/>
          <ac:spMkLst>
            <pc:docMk/>
            <pc:sldMk cId="3505039531" sldId="3350"/>
            <ac:spMk id="25" creationId="{3D3BAAD4-2F1F-D68D-2BD1-2BB6329EFAFE}"/>
          </ac:spMkLst>
        </pc:spChg>
        <pc:graphicFrameChg chg="add mod modGraphic">
          <ac:chgData name="Mostapha Sebgui" userId="21c923ff-f2e8-4651-a402-9a1fa0c933f6" providerId="ADAL" clId="{99AC71A3-A532-487F-8D6C-ADA920CFC001}" dt="2026-04-30T12:36:21.883" v="4011"/>
          <ac:graphicFrameMkLst>
            <pc:docMk/>
            <pc:sldMk cId="3505039531" sldId="3350"/>
            <ac:graphicFrameMk id="3" creationId="{FAD0EA55-5138-A1EE-1365-C69C02674F80}"/>
          </ac:graphicFrameMkLst>
        </pc:graphicFrameChg>
      </pc:sldChg>
      <pc:sldChg chg="addSp delSp modSp add mod">
        <pc:chgData name="Mostapha Sebgui" userId="21c923ff-f2e8-4651-a402-9a1fa0c933f6" providerId="ADAL" clId="{99AC71A3-A532-487F-8D6C-ADA920CFC001}" dt="2026-04-30T12:36:09.059" v="4010"/>
        <pc:sldMkLst>
          <pc:docMk/>
          <pc:sldMk cId="1597534792" sldId="3351"/>
        </pc:sldMkLst>
        <pc:spChg chg="mod">
          <ac:chgData name="Mostapha Sebgui" userId="21c923ff-f2e8-4651-a402-9a1fa0c933f6" providerId="ADAL" clId="{99AC71A3-A532-487F-8D6C-ADA920CFC001}" dt="2026-04-24T08:26:41.658" v="240" actId="403"/>
          <ac:spMkLst>
            <pc:docMk/>
            <pc:sldMk cId="1597534792" sldId="3351"/>
            <ac:spMk id="8" creationId="{813371D9-226E-03F7-733C-AEE10750D078}"/>
          </ac:spMkLst>
        </pc:spChg>
        <pc:spChg chg="add del">
          <ac:chgData name="Mostapha Sebgui" userId="21c923ff-f2e8-4651-a402-9a1fa0c933f6" providerId="ADAL" clId="{99AC71A3-A532-487F-8D6C-ADA920CFC001}" dt="2026-04-30T12:03:35.331" v="3875" actId="478"/>
          <ac:spMkLst>
            <pc:docMk/>
            <pc:sldMk cId="1597534792" sldId="3351"/>
            <ac:spMk id="26" creationId="{C5212BF8-3404-E96C-E9B2-6FB92CE65E04}"/>
          </ac:spMkLst>
        </pc:spChg>
        <pc:graphicFrameChg chg="add mod modGraphic">
          <ac:chgData name="Mostapha Sebgui" userId="21c923ff-f2e8-4651-a402-9a1fa0c933f6" providerId="ADAL" clId="{99AC71A3-A532-487F-8D6C-ADA920CFC001}" dt="2026-04-30T12:36:09.059" v="4010"/>
          <ac:graphicFrameMkLst>
            <pc:docMk/>
            <pc:sldMk cId="1597534792" sldId="3351"/>
            <ac:graphicFrameMk id="6" creationId="{6A9AA59C-CEF0-321E-116A-9FC3FBDA47C8}"/>
          </ac:graphicFrameMkLst>
        </pc:graphicFrameChg>
      </pc:sldChg>
      <pc:sldChg chg="addSp delSp modSp add mod">
        <pc:chgData name="Mostapha Sebgui" userId="21c923ff-f2e8-4651-a402-9a1fa0c933f6" providerId="ADAL" clId="{99AC71A3-A532-487F-8D6C-ADA920CFC001}" dt="2026-04-30T12:26:34.800" v="3923" actId="478"/>
        <pc:sldMkLst>
          <pc:docMk/>
          <pc:sldMk cId="2103685705" sldId="3352"/>
        </pc:sldMkLst>
        <pc:spChg chg="add mod">
          <ac:chgData name="Mostapha Sebgui" userId="21c923ff-f2e8-4651-a402-9a1fa0c933f6" providerId="ADAL" clId="{99AC71A3-A532-487F-8D6C-ADA920CFC001}" dt="2026-04-30T12:03:46.127" v="3877"/>
          <ac:spMkLst>
            <pc:docMk/>
            <pc:sldMk cId="2103685705" sldId="3352"/>
            <ac:spMk id="6" creationId="{105F834E-D7F3-89FD-791F-33A24622763E}"/>
          </ac:spMkLst>
        </pc:spChg>
        <pc:spChg chg="mod">
          <ac:chgData name="Mostapha Sebgui" userId="21c923ff-f2e8-4651-a402-9a1fa0c933f6" providerId="ADAL" clId="{99AC71A3-A532-487F-8D6C-ADA920CFC001}" dt="2026-04-24T08:09:41.929" v="76" actId="404"/>
          <ac:spMkLst>
            <pc:docMk/>
            <pc:sldMk cId="2103685705" sldId="3352"/>
            <ac:spMk id="8" creationId="{445B0E51-32AE-BB91-5343-D46EB3E48021}"/>
          </ac:spMkLst>
        </pc:spChg>
        <pc:spChg chg="mod">
          <ac:chgData name="Mostapha Sebgui" userId="21c923ff-f2e8-4651-a402-9a1fa0c933f6" providerId="ADAL" clId="{99AC71A3-A532-487F-8D6C-ADA920CFC001}" dt="2026-04-28T10:16:03.391" v="1162" actId="113"/>
          <ac:spMkLst>
            <pc:docMk/>
            <pc:sldMk cId="2103685705" sldId="3352"/>
            <ac:spMk id="25" creationId="{17680F21-AA79-B2DE-6576-6C7E547E3D75}"/>
          </ac:spMkLst>
        </pc:spChg>
        <pc:graphicFrameChg chg="add mod">
          <ac:chgData name="Mostapha Sebgui" userId="21c923ff-f2e8-4651-a402-9a1fa0c933f6" providerId="ADAL" clId="{99AC71A3-A532-487F-8D6C-ADA920CFC001}" dt="2026-04-29T09:59:14.297" v="2352"/>
          <ac:graphicFrameMkLst>
            <pc:docMk/>
            <pc:sldMk cId="2103685705" sldId="3352"/>
            <ac:graphicFrameMk id="3" creationId="{4417BE19-A730-05DD-52E7-39F574858FFA}"/>
          </ac:graphicFrameMkLst>
        </pc:graphicFrameChg>
        <pc:graphicFrameChg chg="add mod modGraphic">
          <ac:chgData name="Mostapha Sebgui" userId="21c923ff-f2e8-4651-a402-9a1fa0c933f6" providerId="ADAL" clId="{99AC71A3-A532-487F-8D6C-ADA920CFC001}" dt="2026-04-29T09:59:19.320" v="2353" actId="14100"/>
          <ac:graphicFrameMkLst>
            <pc:docMk/>
            <pc:sldMk cId="2103685705" sldId="3352"/>
            <ac:graphicFrameMk id="4" creationId="{49FEAAAC-1300-E97B-93B9-CF6DB4ADB41F}"/>
          </ac:graphicFrameMkLst>
        </pc:graphicFrameChg>
      </pc:sldChg>
      <pc:sldChg chg="addSp delSp modSp add mod">
        <pc:chgData name="Mostapha Sebgui" userId="21c923ff-f2e8-4651-a402-9a1fa0c933f6" providerId="ADAL" clId="{99AC71A3-A532-487F-8D6C-ADA920CFC001}" dt="2026-04-30T12:26:32.709" v="3922" actId="478"/>
        <pc:sldMkLst>
          <pc:docMk/>
          <pc:sldMk cId="1897264235" sldId="3353"/>
        </pc:sldMkLst>
        <pc:spChg chg="mod">
          <ac:chgData name="Mostapha Sebgui" userId="21c923ff-f2e8-4651-a402-9a1fa0c933f6" providerId="ADAL" clId="{99AC71A3-A532-487F-8D6C-ADA920CFC001}" dt="2026-04-24T08:48:16.598" v="246" actId="20577"/>
          <ac:spMkLst>
            <pc:docMk/>
            <pc:sldMk cId="1897264235" sldId="3353"/>
            <ac:spMk id="8" creationId="{0F370AE2-E17E-7177-F7E1-E7DE6A5607D7}"/>
          </ac:spMkLst>
        </pc:spChg>
        <pc:spChg chg="add mod">
          <ac:chgData name="Mostapha Sebgui" userId="21c923ff-f2e8-4651-a402-9a1fa0c933f6" providerId="ADAL" clId="{99AC71A3-A532-487F-8D6C-ADA920CFC001}" dt="2026-04-30T12:03:51.825" v="3879"/>
          <ac:spMkLst>
            <pc:docMk/>
            <pc:sldMk cId="1897264235" sldId="3353"/>
            <ac:spMk id="12" creationId="{B4F62B85-2164-82F4-E9F9-4D5E736BB3BE}"/>
          </ac:spMkLst>
        </pc:spChg>
        <pc:graphicFrameChg chg="add mod">
          <ac:chgData name="Mostapha Sebgui" userId="21c923ff-f2e8-4651-a402-9a1fa0c933f6" providerId="ADAL" clId="{99AC71A3-A532-487F-8D6C-ADA920CFC001}" dt="2026-04-28T10:18:21.857" v="1171" actId="207"/>
          <ac:graphicFrameMkLst>
            <pc:docMk/>
            <pc:sldMk cId="1897264235" sldId="3353"/>
            <ac:graphicFrameMk id="3" creationId="{B1A008D2-3EEA-953B-F4A4-14DC6F9E16A6}"/>
          </ac:graphicFrameMkLst>
        </pc:graphicFrameChg>
        <pc:graphicFrameChg chg="add mod modGraphic">
          <ac:chgData name="Mostapha Sebgui" userId="21c923ff-f2e8-4651-a402-9a1fa0c933f6" providerId="ADAL" clId="{99AC71A3-A532-487F-8D6C-ADA920CFC001}" dt="2026-04-29T10:37:17.381" v="2724" actId="20577"/>
          <ac:graphicFrameMkLst>
            <pc:docMk/>
            <pc:sldMk cId="1897264235" sldId="3353"/>
            <ac:graphicFrameMk id="5" creationId="{5106BA9E-AD2D-3F37-2E54-6CADA8651E62}"/>
          </ac:graphicFrameMkLst>
        </pc:graphicFrameChg>
        <pc:cxnChg chg="add mod">
          <ac:chgData name="Mostapha Sebgui" userId="21c923ff-f2e8-4651-a402-9a1fa0c933f6" providerId="ADAL" clId="{99AC71A3-A532-487F-8D6C-ADA920CFC001}" dt="2026-04-29T10:14:42.968" v="2498"/>
          <ac:cxnSpMkLst>
            <pc:docMk/>
            <pc:sldMk cId="1897264235" sldId="3353"/>
            <ac:cxnSpMk id="2" creationId="{C482B9CE-B6B0-EF47-47FC-A4433DF390DA}"/>
          </ac:cxnSpMkLst>
        </pc:cxnChg>
        <pc:cxnChg chg="add mod">
          <ac:chgData name="Mostapha Sebgui" userId="21c923ff-f2e8-4651-a402-9a1fa0c933f6" providerId="ADAL" clId="{99AC71A3-A532-487F-8D6C-ADA920CFC001}" dt="2026-04-29T10:14:42.968" v="2498"/>
          <ac:cxnSpMkLst>
            <pc:docMk/>
            <pc:sldMk cId="1897264235" sldId="3353"/>
            <ac:cxnSpMk id="7" creationId="{F5ABF982-C62E-F339-3EBF-FDBB1830A909}"/>
          </ac:cxnSpMkLst>
        </pc:cxnChg>
        <pc:cxnChg chg="add mod">
          <ac:chgData name="Mostapha Sebgui" userId="21c923ff-f2e8-4651-a402-9a1fa0c933f6" providerId="ADAL" clId="{99AC71A3-A532-487F-8D6C-ADA920CFC001}" dt="2026-04-29T10:14:42.968" v="2498"/>
          <ac:cxnSpMkLst>
            <pc:docMk/>
            <pc:sldMk cId="1897264235" sldId="3353"/>
            <ac:cxnSpMk id="9" creationId="{68DA5638-CC5A-395A-0FC3-6120249A622A}"/>
          </ac:cxnSpMkLst>
        </pc:cxnChg>
        <pc:cxnChg chg="add mod">
          <ac:chgData name="Mostapha Sebgui" userId="21c923ff-f2e8-4651-a402-9a1fa0c933f6" providerId="ADAL" clId="{99AC71A3-A532-487F-8D6C-ADA920CFC001}" dt="2026-04-29T10:14:42.968" v="2498"/>
          <ac:cxnSpMkLst>
            <pc:docMk/>
            <pc:sldMk cId="1897264235" sldId="3353"/>
            <ac:cxnSpMk id="10" creationId="{52086B2D-31E6-5D9D-454B-AFC2F1ACA0CE}"/>
          </ac:cxnSpMkLst>
        </pc:cxnChg>
      </pc:sldChg>
      <pc:sldChg chg="addSp delSp modSp add mod">
        <pc:chgData name="Mostapha Sebgui" userId="21c923ff-f2e8-4651-a402-9a1fa0c933f6" providerId="ADAL" clId="{99AC71A3-A532-487F-8D6C-ADA920CFC001}" dt="2026-04-30T12:35:34.686" v="4007"/>
        <pc:sldMkLst>
          <pc:docMk/>
          <pc:sldMk cId="439071548" sldId="3354"/>
        </pc:sldMkLst>
        <pc:spChg chg="add mod">
          <ac:chgData name="Mostapha Sebgui" userId="21c923ff-f2e8-4651-a402-9a1fa0c933f6" providerId="ADAL" clId="{99AC71A3-A532-487F-8D6C-ADA920CFC001}" dt="2026-04-30T12:03:57.520" v="3881"/>
          <ac:spMkLst>
            <pc:docMk/>
            <pc:sldMk cId="439071548" sldId="3354"/>
            <ac:spMk id="5" creationId="{49A82D25-AA44-3D44-1901-A8F215840270}"/>
          </ac:spMkLst>
        </pc:spChg>
        <pc:spChg chg="mod">
          <ac:chgData name="Mostapha Sebgui" userId="21c923ff-f2e8-4651-a402-9a1fa0c933f6" providerId="ADAL" clId="{99AC71A3-A532-487F-8D6C-ADA920CFC001}" dt="2026-04-24T08:10:33.420" v="85" actId="20577"/>
          <ac:spMkLst>
            <pc:docMk/>
            <pc:sldMk cId="439071548" sldId="3354"/>
            <ac:spMk id="8" creationId="{AA129F54-EE2C-4483-43AF-FA8305FC5355}"/>
          </ac:spMkLst>
        </pc:spChg>
        <pc:graphicFrameChg chg="add mod modGraphic">
          <ac:chgData name="Mostapha Sebgui" userId="21c923ff-f2e8-4651-a402-9a1fa0c933f6" providerId="ADAL" clId="{99AC71A3-A532-487F-8D6C-ADA920CFC001}" dt="2026-04-30T12:35:34.686" v="4007"/>
          <ac:graphicFrameMkLst>
            <pc:docMk/>
            <pc:sldMk cId="439071548" sldId="3354"/>
            <ac:graphicFrameMk id="3" creationId="{9A4D2A35-DAE4-25CE-0F3A-D39435639AFB}"/>
          </ac:graphicFrameMkLst>
        </pc:graphicFrameChg>
      </pc:sldChg>
      <pc:sldChg chg="addSp delSp modSp add mod">
        <pc:chgData name="Mostapha Sebgui" userId="21c923ff-f2e8-4651-a402-9a1fa0c933f6" providerId="ADAL" clId="{99AC71A3-A532-487F-8D6C-ADA920CFC001}" dt="2026-04-30T12:26:20.848" v="3918" actId="478"/>
        <pc:sldMkLst>
          <pc:docMk/>
          <pc:sldMk cId="4007318203" sldId="3355"/>
        </pc:sldMkLst>
        <pc:spChg chg="add mod">
          <ac:chgData name="Mostapha Sebgui" userId="21c923ff-f2e8-4651-a402-9a1fa0c933f6" providerId="ADAL" clId="{99AC71A3-A532-487F-8D6C-ADA920CFC001}" dt="2026-04-30T12:04:03.022" v="3883"/>
          <ac:spMkLst>
            <pc:docMk/>
            <pc:sldMk cId="4007318203" sldId="3355"/>
            <ac:spMk id="3" creationId="{A0B53E1B-40F8-7DEC-05DF-E6563AA01B3D}"/>
          </ac:spMkLst>
        </pc:spChg>
        <pc:spChg chg="mod">
          <ac:chgData name="Mostapha Sebgui" userId="21c923ff-f2e8-4651-a402-9a1fa0c933f6" providerId="ADAL" clId="{99AC71A3-A532-487F-8D6C-ADA920CFC001}" dt="2026-04-24T08:26:29.196" v="239" actId="404"/>
          <ac:spMkLst>
            <pc:docMk/>
            <pc:sldMk cId="4007318203" sldId="3355"/>
            <ac:spMk id="8" creationId="{810D763A-E15F-C056-ACAE-1BB65EC12B78}"/>
          </ac:spMkLst>
        </pc:spChg>
        <pc:spChg chg="mod">
          <ac:chgData name="Mostapha Sebgui" userId="21c923ff-f2e8-4651-a402-9a1fa0c933f6" providerId="ADAL" clId="{99AC71A3-A532-487F-8D6C-ADA920CFC001}" dt="2026-04-28T12:14:48.105" v="1284" actId="207"/>
          <ac:spMkLst>
            <pc:docMk/>
            <pc:sldMk cId="4007318203" sldId="3355"/>
            <ac:spMk id="25" creationId="{798412E6-6C8A-9E6A-F8FD-82BA575E41B7}"/>
          </ac:spMkLst>
        </pc:spChg>
        <pc:graphicFrameChg chg="add mod">
          <ac:chgData name="Mostapha Sebgui" userId="21c923ff-f2e8-4651-a402-9a1fa0c933f6" providerId="ADAL" clId="{99AC71A3-A532-487F-8D6C-ADA920CFC001}" dt="2026-04-28T12:14:59.720" v="1285" actId="14100"/>
          <ac:graphicFrameMkLst>
            <pc:docMk/>
            <pc:sldMk cId="4007318203" sldId="3355"/>
            <ac:graphicFrameMk id="7" creationId="{81C6B7AE-2EA5-D15F-92B7-7235E0DCE886}"/>
          </ac:graphicFrameMkLst>
        </pc:graphicFrameChg>
      </pc:sldChg>
      <pc:sldChg chg="addSp delSp modSp add mod">
        <pc:chgData name="Mostapha Sebgui" userId="21c923ff-f2e8-4651-a402-9a1fa0c933f6" providerId="ADAL" clId="{99AC71A3-A532-487F-8D6C-ADA920CFC001}" dt="2026-04-30T12:26:16.758" v="3917" actId="478"/>
        <pc:sldMkLst>
          <pc:docMk/>
          <pc:sldMk cId="2998145781" sldId="3356"/>
        </pc:sldMkLst>
        <pc:spChg chg="add mod">
          <ac:chgData name="Mostapha Sebgui" userId="21c923ff-f2e8-4651-a402-9a1fa0c933f6" providerId="ADAL" clId="{99AC71A3-A532-487F-8D6C-ADA920CFC001}" dt="2026-04-30T12:04:09.072" v="3885"/>
          <ac:spMkLst>
            <pc:docMk/>
            <pc:sldMk cId="2998145781" sldId="3356"/>
            <ac:spMk id="3" creationId="{1FEEA2B8-2153-FDF8-662D-7BA1F31CFB6E}"/>
          </ac:spMkLst>
        </pc:spChg>
        <pc:spChg chg="mod">
          <ac:chgData name="Mostapha Sebgui" userId="21c923ff-f2e8-4651-a402-9a1fa0c933f6" providerId="ADAL" clId="{99AC71A3-A532-487F-8D6C-ADA920CFC001}" dt="2026-04-24T08:11:09.911" v="91" actId="403"/>
          <ac:spMkLst>
            <pc:docMk/>
            <pc:sldMk cId="2998145781" sldId="3356"/>
            <ac:spMk id="8" creationId="{F29ECF5E-6061-6FCC-8BDE-07B9E9B3B13A}"/>
          </ac:spMkLst>
        </pc:spChg>
        <pc:graphicFrameChg chg="add mod">
          <ac:chgData name="Mostapha Sebgui" userId="21c923ff-f2e8-4651-a402-9a1fa0c933f6" providerId="ADAL" clId="{99AC71A3-A532-487F-8D6C-ADA920CFC001}" dt="2026-04-28T12:26:43.936" v="1303" actId="207"/>
          <ac:graphicFrameMkLst>
            <pc:docMk/>
            <pc:sldMk cId="2998145781" sldId="3356"/>
            <ac:graphicFrameMk id="6" creationId="{16D3B4A5-4F20-7F35-1291-E9DFA3A13B4E}"/>
          </ac:graphicFrameMkLst>
        </pc:graphicFrameChg>
        <pc:graphicFrameChg chg="add mod modGraphic">
          <ac:chgData name="Mostapha Sebgui" userId="21c923ff-f2e8-4651-a402-9a1fa0c933f6" providerId="ADAL" clId="{99AC71A3-A532-487F-8D6C-ADA920CFC001}" dt="2026-04-29T09:59:43.179" v="2354" actId="14100"/>
          <ac:graphicFrameMkLst>
            <pc:docMk/>
            <pc:sldMk cId="2998145781" sldId="3356"/>
            <ac:graphicFrameMk id="9" creationId="{2879F6C8-B22D-4051-6ACB-76D1C2608D66}"/>
          </ac:graphicFrameMkLst>
        </pc:graphicFrameChg>
      </pc:sldChg>
      <pc:sldChg chg="addSp delSp modSp add mod">
        <pc:chgData name="Mostapha Sebgui" userId="21c923ff-f2e8-4651-a402-9a1fa0c933f6" providerId="ADAL" clId="{99AC71A3-A532-487F-8D6C-ADA920CFC001}" dt="2026-04-30T12:34:05.299" v="3998"/>
        <pc:sldMkLst>
          <pc:docMk/>
          <pc:sldMk cId="1687904857" sldId="3357"/>
        </pc:sldMkLst>
        <pc:spChg chg="mod">
          <ac:chgData name="Mostapha Sebgui" userId="21c923ff-f2e8-4651-a402-9a1fa0c933f6" providerId="ADAL" clId="{99AC71A3-A532-487F-8D6C-ADA920CFC001}" dt="2026-04-24T08:11:30.881" v="95" actId="404"/>
          <ac:spMkLst>
            <pc:docMk/>
            <pc:sldMk cId="1687904857" sldId="3357"/>
            <ac:spMk id="8" creationId="{28CD1523-F528-24F3-0700-4EEAD47FD938}"/>
          </ac:spMkLst>
        </pc:spChg>
        <pc:spChg chg="add mod">
          <ac:chgData name="Mostapha Sebgui" userId="21c923ff-f2e8-4651-a402-9a1fa0c933f6" providerId="ADAL" clId="{99AC71A3-A532-487F-8D6C-ADA920CFC001}" dt="2026-04-30T12:04:22.618" v="3889"/>
          <ac:spMkLst>
            <pc:docMk/>
            <pc:sldMk cId="1687904857" sldId="3357"/>
            <ac:spMk id="10" creationId="{2CDDE761-57E3-5B66-31C7-FB4343728443}"/>
          </ac:spMkLst>
        </pc:spChg>
        <pc:graphicFrameChg chg="add mod ord">
          <ac:chgData name="Mostapha Sebgui" userId="21c923ff-f2e8-4651-a402-9a1fa0c933f6" providerId="ADAL" clId="{99AC71A3-A532-487F-8D6C-ADA920CFC001}" dt="2026-04-28T13:40:29.081" v="1404" actId="14100"/>
          <ac:graphicFrameMkLst>
            <pc:docMk/>
            <pc:sldMk cId="1687904857" sldId="3357"/>
            <ac:graphicFrameMk id="2" creationId="{11A03780-163D-B60D-B0AF-8D08EFB525D1}"/>
          </ac:graphicFrameMkLst>
        </pc:graphicFrameChg>
        <pc:graphicFrameChg chg="add mod modGraphic">
          <ac:chgData name="Mostapha Sebgui" userId="21c923ff-f2e8-4651-a402-9a1fa0c933f6" providerId="ADAL" clId="{99AC71A3-A532-487F-8D6C-ADA920CFC001}" dt="2026-04-29T09:15:35.192" v="2128" actId="6549"/>
          <ac:graphicFrameMkLst>
            <pc:docMk/>
            <pc:sldMk cId="1687904857" sldId="3357"/>
            <ac:graphicFrameMk id="5" creationId="{FBBAAAF8-95AF-2349-AE74-7F093FF91CD2}"/>
          </ac:graphicFrameMkLst>
        </pc:graphicFrameChg>
        <pc:graphicFrameChg chg="add mod modGraphic">
          <ac:chgData name="Mostapha Sebgui" userId="21c923ff-f2e8-4651-a402-9a1fa0c933f6" providerId="ADAL" clId="{99AC71A3-A532-487F-8D6C-ADA920CFC001}" dt="2026-04-29T09:16:19.114" v="2146" actId="113"/>
          <ac:graphicFrameMkLst>
            <pc:docMk/>
            <pc:sldMk cId="1687904857" sldId="3357"/>
            <ac:graphicFrameMk id="6" creationId="{79E38F88-43C6-CA2C-FD80-B01413AA0A7E}"/>
          </ac:graphicFrameMkLst>
        </pc:graphicFrameChg>
        <pc:graphicFrameChg chg="add mod modGraphic">
          <ac:chgData name="Mostapha Sebgui" userId="21c923ff-f2e8-4651-a402-9a1fa0c933f6" providerId="ADAL" clId="{99AC71A3-A532-487F-8D6C-ADA920CFC001}" dt="2026-04-29T09:15:51.508" v="2138" actId="113"/>
          <ac:graphicFrameMkLst>
            <pc:docMk/>
            <pc:sldMk cId="1687904857" sldId="3357"/>
            <ac:graphicFrameMk id="7" creationId="{59FF7591-DB59-5B8D-BFC1-1C090EA408BF}"/>
          </ac:graphicFrameMkLst>
        </pc:graphicFrameChg>
      </pc:sldChg>
      <pc:sldChg chg="addSp delSp modSp add mod">
        <pc:chgData name="Mostapha Sebgui" userId="21c923ff-f2e8-4651-a402-9a1fa0c933f6" providerId="ADAL" clId="{99AC71A3-A532-487F-8D6C-ADA920CFC001}" dt="2026-04-30T12:25:53.248" v="3911" actId="478"/>
        <pc:sldMkLst>
          <pc:docMk/>
          <pc:sldMk cId="1239355585" sldId="3358"/>
        </pc:sldMkLst>
        <pc:spChg chg="mod">
          <ac:chgData name="Mostapha Sebgui" userId="21c923ff-f2e8-4651-a402-9a1fa0c933f6" providerId="ADAL" clId="{99AC71A3-A532-487F-8D6C-ADA920CFC001}" dt="2026-04-24T08:12:05.842" v="98"/>
          <ac:spMkLst>
            <pc:docMk/>
            <pc:sldMk cId="1239355585" sldId="3358"/>
            <ac:spMk id="8" creationId="{7ECD4722-4A3E-96CD-91FF-26856A1350EC}"/>
          </ac:spMkLst>
        </pc:spChg>
        <pc:spChg chg="add mod">
          <ac:chgData name="Mostapha Sebgui" userId="21c923ff-f2e8-4651-a402-9a1fa0c933f6" providerId="ADAL" clId="{99AC71A3-A532-487F-8D6C-ADA920CFC001}" dt="2026-04-30T12:04:44.287" v="3897"/>
          <ac:spMkLst>
            <pc:docMk/>
            <pc:sldMk cId="1239355585" sldId="3358"/>
            <ac:spMk id="9" creationId="{B03B5DA7-94BD-7CBC-CFF8-E88207F0D64B}"/>
          </ac:spMkLst>
        </pc:spChg>
        <pc:spChg chg="mod">
          <ac:chgData name="Mostapha Sebgui" userId="21c923ff-f2e8-4651-a402-9a1fa0c933f6" providerId="ADAL" clId="{99AC71A3-A532-487F-8D6C-ADA920CFC001}" dt="2026-04-29T12:23:14.188" v="3155" actId="20577"/>
          <ac:spMkLst>
            <pc:docMk/>
            <pc:sldMk cId="1239355585" sldId="3358"/>
            <ac:spMk id="25" creationId="{856ED1F7-1B37-B585-6176-4FC2749E6431}"/>
          </ac:spMkLst>
        </pc:spChg>
        <pc:graphicFrameChg chg="add mod">
          <ac:chgData name="Mostapha Sebgui" userId="21c923ff-f2e8-4651-a402-9a1fa0c933f6" providerId="ADAL" clId="{99AC71A3-A532-487F-8D6C-ADA920CFC001}" dt="2026-04-28T13:50:42.781" v="1535" actId="14100"/>
          <ac:graphicFrameMkLst>
            <pc:docMk/>
            <pc:sldMk cId="1239355585" sldId="3358"/>
            <ac:graphicFrameMk id="2" creationId="{5CCD8D60-1E9B-0C7E-7C30-176A990422DB}"/>
          </ac:graphicFrameMkLst>
        </pc:graphicFrameChg>
        <pc:graphicFrameChg chg="add mod modGraphic">
          <ac:chgData name="Mostapha Sebgui" userId="21c923ff-f2e8-4651-a402-9a1fa0c933f6" providerId="ADAL" clId="{99AC71A3-A532-487F-8D6C-ADA920CFC001}" dt="2026-04-28T13:51:23.566" v="1553" actId="404"/>
          <ac:graphicFrameMkLst>
            <pc:docMk/>
            <pc:sldMk cId="1239355585" sldId="3358"/>
            <ac:graphicFrameMk id="4" creationId="{0F3D5A3A-18DB-7BB1-EF4B-B150AB6161F9}"/>
          </ac:graphicFrameMkLst>
        </pc:graphicFrameChg>
        <pc:graphicFrameChg chg="add mod modGraphic">
          <ac:chgData name="Mostapha Sebgui" userId="21c923ff-f2e8-4651-a402-9a1fa0c933f6" providerId="ADAL" clId="{99AC71A3-A532-487F-8D6C-ADA920CFC001}" dt="2026-04-29T08:05:05.562" v="2070" actId="113"/>
          <ac:graphicFrameMkLst>
            <pc:docMk/>
            <pc:sldMk cId="1239355585" sldId="3358"/>
            <ac:graphicFrameMk id="5" creationId="{AA9D9CE7-FF24-D73D-51BF-64C41D238FB1}"/>
          </ac:graphicFrameMkLst>
        </pc:graphicFrameChg>
        <pc:graphicFrameChg chg="add mod modGraphic">
          <ac:chgData name="Mostapha Sebgui" userId="21c923ff-f2e8-4651-a402-9a1fa0c933f6" providerId="ADAL" clId="{99AC71A3-A532-487F-8D6C-ADA920CFC001}" dt="2026-04-29T08:05:15.312" v="2073" actId="122"/>
          <ac:graphicFrameMkLst>
            <pc:docMk/>
            <pc:sldMk cId="1239355585" sldId="3358"/>
            <ac:graphicFrameMk id="6" creationId="{67E8882F-647D-F6EF-5CA2-0833FBE7E134}"/>
          </ac:graphicFrameMkLst>
        </pc:graphicFrameChg>
      </pc:sldChg>
      <pc:sldChg chg="addSp delSp modSp add mod">
        <pc:chgData name="Mostapha Sebgui" userId="21c923ff-f2e8-4651-a402-9a1fa0c933f6" providerId="ADAL" clId="{99AC71A3-A532-487F-8D6C-ADA920CFC001}" dt="2026-04-30T12:25:59.872" v="3913" actId="478"/>
        <pc:sldMkLst>
          <pc:docMk/>
          <pc:sldMk cId="742835406" sldId="3359"/>
        </pc:sldMkLst>
        <pc:spChg chg="mod">
          <ac:chgData name="Mostapha Sebgui" userId="21c923ff-f2e8-4651-a402-9a1fa0c933f6" providerId="ADAL" clId="{99AC71A3-A532-487F-8D6C-ADA920CFC001}" dt="2026-04-24T08:48:44.755" v="249" actId="313"/>
          <ac:spMkLst>
            <pc:docMk/>
            <pc:sldMk cId="742835406" sldId="3359"/>
            <ac:spMk id="8" creationId="{193282EB-01EE-42EB-4BFA-258421E5DCB8}"/>
          </ac:spMkLst>
        </pc:spChg>
        <pc:spChg chg="add mod">
          <ac:chgData name="Mostapha Sebgui" userId="21c923ff-f2e8-4651-a402-9a1fa0c933f6" providerId="ADAL" clId="{99AC71A3-A532-487F-8D6C-ADA920CFC001}" dt="2026-04-30T12:04:32.621" v="3893"/>
          <ac:spMkLst>
            <pc:docMk/>
            <pc:sldMk cId="742835406" sldId="3359"/>
            <ac:spMk id="9" creationId="{00232078-5448-93CC-0AA5-336972763C0D}"/>
          </ac:spMkLst>
        </pc:spChg>
        <pc:spChg chg="mod">
          <ac:chgData name="Mostapha Sebgui" userId="21c923ff-f2e8-4651-a402-9a1fa0c933f6" providerId="ADAL" clId="{99AC71A3-A532-487F-8D6C-ADA920CFC001}" dt="2026-04-28T13:48:30.265" v="1532" actId="113"/>
          <ac:spMkLst>
            <pc:docMk/>
            <pc:sldMk cId="742835406" sldId="3359"/>
            <ac:spMk id="25" creationId="{B385AA45-4920-7046-163F-00805B1D281F}"/>
          </ac:spMkLst>
        </pc:spChg>
        <pc:graphicFrameChg chg="add mod">
          <ac:chgData name="Mostapha Sebgui" userId="21c923ff-f2e8-4651-a402-9a1fa0c933f6" providerId="ADAL" clId="{99AC71A3-A532-487F-8D6C-ADA920CFC001}" dt="2026-04-29T07:37:18.249" v="2052"/>
          <ac:graphicFrameMkLst>
            <pc:docMk/>
            <pc:sldMk cId="742835406" sldId="3359"/>
            <ac:graphicFrameMk id="2" creationId="{56EFCEC4-EFE5-3072-4265-2B96CF307B0B}"/>
          </ac:graphicFrameMkLst>
        </pc:graphicFrameChg>
        <pc:graphicFrameChg chg="add mod modGraphic">
          <ac:chgData name="Mostapha Sebgui" userId="21c923ff-f2e8-4651-a402-9a1fa0c933f6" providerId="ADAL" clId="{99AC71A3-A532-487F-8D6C-ADA920CFC001}" dt="2026-04-29T07:35:32.448" v="2026" actId="404"/>
          <ac:graphicFrameMkLst>
            <pc:docMk/>
            <pc:sldMk cId="742835406" sldId="3359"/>
            <ac:graphicFrameMk id="4" creationId="{1FC4C3DB-0838-A50E-24EE-921D3B9C1A01}"/>
          </ac:graphicFrameMkLst>
        </pc:graphicFrameChg>
        <pc:graphicFrameChg chg="add mod modGraphic">
          <ac:chgData name="Mostapha Sebgui" userId="21c923ff-f2e8-4651-a402-9a1fa0c933f6" providerId="ADAL" clId="{99AC71A3-A532-487F-8D6C-ADA920CFC001}" dt="2026-04-29T07:36:45.042" v="2047" actId="1038"/>
          <ac:graphicFrameMkLst>
            <pc:docMk/>
            <pc:sldMk cId="742835406" sldId="3359"/>
            <ac:graphicFrameMk id="5" creationId="{18AA059A-5198-2BE4-AFDE-87DB92EE8EAA}"/>
          </ac:graphicFrameMkLst>
        </pc:graphicFrameChg>
        <pc:graphicFrameChg chg="add mod modGraphic">
          <ac:chgData name="Mostapha Sebgui" userId="21c923ff-f2e8-4651-a402-9a1fa0c933f6" providerId="ADAL" clId="{99AC71A3-A532-487F-8D6C-ADA920CFC001}" dt="2026-04-29T07:35:58.117" v="2034" actId="404"/>
          <ac:graphicFrameMkLst>
            <pc:docMk/>
            <pc:sldMk cId="742835406" sldId="3359"/>
            <ac:graphicFrameMk id="6" creationId="{94D0AC09-BDBB-B0F6-FD42-69A2C3DFAC2C}"/>
          </ac:graphicFrameMkLst>
        </pc:graphicFrameChg>
      </pc:sldChg>
      <pc:sldChg chg="addSp delSp modSp add mod">
        <pc:chgData name="Mostapha Sebgui" userId="21c923ff-f2e8-4651-a402-9a1fa0c933f6" providerId="ADAL" clId="{99AC71A3-A532-487F-8D6C-ADA920CFC001}" dt="2026-04-30T12:30:56.157" v="3960"/>
        <pc:sldMkLst>
          <pc:docMk/>
          <pc:sldMk cId="3772292860" sldId="3360"/>
        </pc:sldMkLst>
        <pc:spChg chg="add mod">
          <ac:chgData name="Mostapha Sebgui" userId="21c923ff-f2e8-4651-a402-9a1fa0c933f6" providerId="ADAL" clId="{99AC71A3-A532-487F-8D6C-ADA920CFC001}" dt="2026-04-30T12:02:48.596" v="3861"/>
          <ac:spMkLst>
            <pc:docMk/>
            <pc:sldMk cId="3772292860" sldId="3360"/>
            <ac:spMk id="6" creationId="{55FDA32A-F31C-1908-DC4F-342A49CC8771}"/>
          </ac:spMkLst>
        </pc:spChg>
        <pc:graphicFrameChg chg="add mod modGraphic">
          <ac:chgData name="Mostapha Sebgui" userId="21c923ff-f2e8-4651-a402-9a1fa0c933f6" providerId="ADAL" clId="{99AC71A3-A532-487F-8D6C-ADA920CFC001}" dt="2026-04-30T12:30:19.393" v="3955" actId="14100"/>
          <ac:graphicFrameMkLst>
            <pc:docMk/>
            <pc:sldMk cId="3772292860" sldId="3360"/>
            <ac:graphicFrameMk id="2" creationId="{92DF8CAA-E74C-C989-BF9B-67619A94F724}"/>
          </ac:graphicFrameMkLst>
        </pc:graphicFrameChg>
      </pc:sldChg>
      <pc:sldChg chg="addSp delSp modSp add mod ord">
        <pc:chgData name="Mostapha Sebgui" userId="21c923ff-f2e8-4651-a402-9a1fa0c933f6" providerId="ADAL" clId="{99AC71A3-A532-487F-8D6C-ADA920CFC001}" dt="2026-04-30T12:31:52.623" v="3973"/>
        <pc:sldMkLst>
          <pc:docMk/>
          <pc:sldMk cId="3784737548" sldId="3361"/>
        </pc:sldMkLst>
        <pc:spChg chg="mod">
          <ac:chgData name="Mostapha Sebgui" userId="21c923ff-f2e8-4651-a402-9a1fa0c933f6" providerId="ADAL" clId="{99AC71A3-A532-487F-8D6C-ADA920CFC001}" dt="2026-04-28T09:33:53.142" v="981" actId="404"/>
          <ac:spMkLst>
            <pc:docMk/>
            <pc:sldMk cId="3784737548" sldId="3361"/>
            <ac:spMk id="8" creationId="{1F81380F-94A6-984D-269A-0CDF072BBB1F}"/>
          </ac:spMkLst>
        </pc:spChg>
        <pc:spChg chg="add mod">
          <ac:chgData name="Mostapha Sebgui" userId="21c923ff-f2e8-4651-a402-9a1fa0c933f6" providerId="ADAL" clId="{99AC71A3-A532-487F-8D6C-ADA920CFC001}" dt="2026-04-30T12:03:26.716" v="3873"/>
          <ac:spMkLst>
            <pc:docMk/>
            <pc:sldMk cId="3784737548" sldId="3361"/>
            <ac:spMk id="12" creationId="{EB276468-4EEB-85F9-B984-284254BDCF49}"/>
          </ac:spMkLst>
        </pc:spChg>
        <pc:graphicFrameChg chg="add mod">
          <ac:chgData name="Mostapha Sebgui" userId="21c923ff-f2e8-4651-a402-9a1fa0c933f6" providerId="ADAL" clId="{99AC71A3-A532-487F-8D6C-ADA920CFC001}" dt="2026-04-28T09:36:38.931" v="985"/>
          <ac:graphicFrameMkLst>
            <pc:docMk/>
            <pc:sldMk cId="3784737548" sldId="3361"/>
            <ac:graphicFrameMk id="2" creationId="{C9DE1168-0972-0070-25E9-E724E82B362B}"/>
          </ac:graphicFrameMkLst>
        </pc:graphicFrameChg>
        <pc:graphicFrameChg chg="add mod modGraphic">
          <ac:chgData name="Mostapha Sebgui" userId="21c923ff-f2e8-4651-a402-9a1fa0c933f6" providerId="ADAL" clId="{99AC71A3-A532-487F-8D6C-ADA920CFC001}" dt="2026-04-29T10:37:12.689" v="2722" actId="20577"/>
          <ac:graphicFrameMkLst>
            <pc:docMk/>
            <pc:sldMk cId="3784737548" sldId="3361"/>
            <ac:graphicFrameMk id="3" creationId="{28DA0DEC-39C8-2120-CA33-68F683A63A6D}"/>
          </ac:graphicFrameMkLst>
        </pc:graphicFrameChg>
        <pc:cxnChg chg="add mod">
          <ac:chgData name="Mostapha Sebgui" userId="21c923ff-f2e8-4651-a402-9a1fa0c933f6" providerId="ADAL" clId="{99AC71A3-A532-487F-8D6C-ADA920CFC001}" dt="2026-04-29T10:14:40.292" v="2497"/>
          <ac:cxnSpMkLst>
            <pc:docMk/>
            <pc:sldMk cId="3784737548" sldId="3361"/>
            <ac:cxnSpMk id="6" creationId="{79FD5123-E120-EA33-DCC0-9A0038375392}"/>
          </ac:cxnSpMkLst>
        </pc:cxnChg>
        <pc:cxnChg chg="add mod">
          <ac:chgData name="Mostapha Sebgui" userId="21c923ff-f2e8-4651-a402-9a1fa0c933f6" providerId="ADAL" clId="{99AC71A3-A532-487F-8D6C-ADA920CFC001}" dt="2026-04-29T10:14:40.292" v="2497"/>
          <ac:cxnSpMkLst>
            <pc:docMk/>
            <pc:sldMk cId="3784737548" sldId="3361"/>
            <ac:cxnSpMk id="7" creationId="{67BD9EA8-E930-A025-A14E-32845172B2A7}"/>
          </ac:cxnSpMkLst>
        </pc:cxnChg>
        <pc:cxnChg chg="add mod">
          <ac:chgData name="Mostapha Sebgui" userId="21c923ff-f2e8-4651-a402-9a1fa0c933f6" providerId="ADAL" clId="{99AC71A3-A532-487F-8D6C-ADA920CFC001}" dt="2026-04-29T10:14:40.292" v="2497"/>
          <ac:cxnSpMkLst>
            <pc:docMk/>
            <pc:sldMk cId="3784737548" sldId="3361"/>
            <ac:cxnSpMk id="9" creationId="{AF545857-5D07-B594-2A11-B01C0ECB628A}"/>
          </ac:cxnSpMkLst>
        </pc:cxnChg>
        <pc:cxnChg chg="add mod">
          <ac:chgData name="Mostapha Sebgui" userId="21c923ff-f2e8-4651-a402-9a1fa0c933f6" providerId="ADAL" clId="{99AC71A3-A532-487F-8D6C-ADA920CFC001}" dt="2026-04-29T10:14:40.292" v="2497"/>
          <ac:cxnSpMkLst>
            <pc:docMk/>
            <pc:sldMk cId="3784737548" sldId="3361"/>
            <ac:cxnSpMk id="10" creationId="{560F6E6E-BA9C-D6F7-E216-6E576F937394}"/>
          </ac:cxnSpMkLst>
        </pc:cxnChg>
      </pc:sldChg>
      <pc:sldChg chg="addSp delSp modSp add mod">
        <pc:chgData name="Mostapha Sebgui" userId="21c923ff-f2e8-4651-a402-9a1fa0c933f6" providerId="ADAL" clId="{99AC71A3-A532-487F-8D6C-ADA920CFC001}" dt="2026-04-30T12:25:46.209" v="3909" actId="478"/>
        <pc:sldMkLst>
          <pc:docMk/>
          <pc:sldMk cId="249807979" sldId="3362"/>
        </pc:sldMkLst>
        <pc:spChg chg="add mod">
          <ac:chgData name="Mostapha Sebgui" userId="21c923ff-f2e8-4651-a402-9a1fa0c933f6" providerId="ADAL" clId="{99AC71A3-A532-487F-8D6C-ADA920CFC001}" dt="2026-04-30T12:05:06.306" v="3901"/>
          <ac:spMkLst>
            <pc:docMk/>
            <pc:sldMk cId="249807979" sldId="3362"/>
            <ac:spMk id="9" creationId="{C1845EA8-48B3-0288-8D93-1F1229DEE130}"/>
          </ac:spMkLst>
        </pc:spChg>
        <pc:spChg chg="mod">
          <ac:chgData name="Mostapha Sebgui" userId="21c923ff-f2e8-4651-a402-9a1fa0c933f6" providerId="ADAL" clId="{99AC71A3-A532-487F-8D6C-ADA920CFC001}" dt="2026-04-28T14:45:59.334" v="1880" actId="20577"/>
          <ac:spMkLst>
            <pc:docMk/>
            <pc:sldMk cId="249807979" sldId="3362"/>
            <ac:spMk id="25" creationId="{BCA287A0-1B95-95AC-1791-E74164555B46}"/>
          </ac:spMkLst>
        </pc:spChg>
        <pc:graphicFrameChg chg="mod modGraphic">
          <ac:chgData name="Mostapha Sebgui" userId="21c923ff-f2e8-4651-a402-9a1fa0c933f6" providerId="ADAL" clId="{99AC71A3-A532-487F-8D6C-ADA920CFC001}" dt="2026-04-29T08:26:13.569" v="2095" actId="404"/>
          <ac:graphicFrameMkLst>
            <pc:docMk/>
            <pc:sldMk cId="249807979" sldId="3362"/>
            <ac:graphicFrameMk id="4" creationId="{548B6CE9-E05D-746C-04A2-66AC97424C15}"/>
          </ac:graphicFrameMkLst>
        </pc:graphicFrameChg>
        <pc:graphicFrameChg chg="mod modGraphic">
          <ac:chgData name="Mostapha Sebgui" userId="21c923ff-f2e8-4651-a402-9a1fa0c933f6" providerId="ADAL" clId="{99AC71A3-A532-487F-8D6C-ADA920CFC001}" dt="2026-04-29T08:25:24.178" v="2085" actId="113"/>
          <ac:graphicFrameMkLst>
            <pc:docMk/>
            <pc:sldMk cId="249807979" sldId="3362"/>
            <ac:graphicFrameMk id="5" creationId="{517143DB-55C5-75D6-6C7D-B3A09AAB2C58}"/>
          </ac:graphicFrameMkLst>
        </pc:graphicFrameChg>
        <pc:graphicFrameChg chg="mod modGraphic">
          <ac:chgData name="Mostapha Sebgui" userId="21c923ff-f2e8-4651-a402-9a1fa0c933f6" providerId="ADAL" clId="{99AC71A3-A532-487F-8D6C-ADA920CFC001}" dt="2026-04-29T08:27:13.129" v="2103" actId="404"/>
          <ac:graphicFrameMkLst>
            <pc:docMk/>
            <pc:sldMk cId="249807979" sldId="3362"/>
            <ac:graphicFrameMk id="6" creationId="{88C19FB9-4D0B-72B6-5405-5E964C53E6C0}"/>
          </ac:graphicFrameMkLst>
        </pc:graphicFrameChg>
      </pc:sldChg>
      <pc:sldChg chg="addSp delSp modSp add mod ord">
        <pc:chgData name="Mostapha Sebgui" userId="21c923ff-f2e8-4651-a402-9a1fa0c933f6" providerId="ADAL" clId="{99AC71A3-A532-487F-8D6C-ADA920CFC001}" dt="2026-04-30T12:45:21.020" v="4102"/>
        <pc:sldMkLst>
          <pc:docMk/>
          <pc:sldMk cId="1393505626" sldId="3363"/>
        </pc:sldMkLst>
        <pc:spChg chg="add mod">
          <ac:chgData name="Mostapha Sebgui" userId="21c923ff-f2e8-4651-a402-9a1fa0c933f6" providerId="ADAL" clId="{99AC71A3-A532-487F-8D6C-ADA920CFC001}" dt="2026-04-30T12:05:20.201" v="3905"/>
          <ac:spMkLst>
            <pc:docMk/>
            <pc:sldMk cId="1393505626" sldId="3363"/>
            <ac:spMk id="2" creationId="{68D87E4E-CCA3-F0D7-0143-B5E9BBE112CB}"/>
          </ac:spMkLst>
        </pc:spChg>
        <pc:spChg chg="mod">
          <ac:chgData name="Mostapha Sebgui" userId="21c923ff-f2e8-4651-a402-9a1fa0c933f6" providerId="ADAL" clId="{99AC71A3-A532-487F-8D6C-ADA920CFC001}" dt="2026-04-28T15:42:55.558" v="1900" actId="20577"/>
          <ac:spMkLst>
            <pc:docMk/>
            <pc:sldMk cId="1393505626" sldId="3363"/>
            <ac:spMk id="8" creationId="{40654FB4-7818-BF6B-165F-6C4D9D35ED19}"/>
          </ac:spMkLst>
        </pc:spChg>
        <pc:spChg chg="mod">
          <ac:chgData name="Mostapha Sebgui" userId="21c923ff-f2e8-4651-a402-9a1fa0c933f6" providerId="ADAL" clId="{99AC71A3-A532-487F-8D6C-ADA920CFC001}" dt="2026-04-28T15:52:36.471" v="1988" actId="20577"/>
          <ac:spMkLst>
            <pc:docMk/>
            <pc:sldMk cId="1393505626" sldId="3363"/>
            <ac:spMk id="25" creationId="{A75F7CE7-EB74-806F-C369-89D2A4524FB0}"/>
          </ac:spMkLst>
        </pc:spChg>
        <pc:graphicFrameChg chg="mod modGraphic">
          <ac:chgData name="Mostapha Sebgui" userId="21c923ff-f2e8-4651-a402-9a1fa0c933f6" providerId="ADAL" clId="{99AC71A3-A532-487F-8D6C-ADA920CFC001}" dt="2026-04-30T12:45:21.020" v="4102"/>
          <ac:graphicFrameMkLst>
            <pc:docMk/>
            <pc:sldMk cId="1393505626" sldId="3363"/>
            <ac:graphicFrameMk id="3" creationId="{98BE5E73-4DE5-3FA8-944B-B31D213E0602}"/>
          </ac:graphicFrameMkLst>
        </pc:graphicFrameChg>
      </pc:sldChg>
      <pc:sldChg chg="addSp delSp modSp add mod">
        <pc:chgData name="Mostapha Sebgui" userId="21c923ff-f2e8-4651-a402-9a1fa0c933f6" providerId="ADAL" clId="{99AC71A3-A532-487F-8D6C-ADA920CFC001}" dt="2026-04-30T12:45:33.514" v="4103" actId="1037"/>
        <pc:sldMkLst>
          <pc:docMk/>
          <pc:sldMk cId="200831798" sldId="3364"/>
        </pc:sldMkLst>
        <pc:spChg chg="add mod">
          <ac:chgData name="Mostapha Sebgui" userId="21c923ff-f2e8-4651-a402-9a1fa0c933f6" providerId="ADAL" clId="{99AC71A3-A532-487F-8D6C-ADA920CFC001}" dt="2026-04-29T10:26:58.520" v="2648" actId="2711"/>
          <ac:spMkLst>
            <pc:docMk/>
            <pc:sldMk cId="200831798" sldId="3364"/>
            <ac:spMk id="3" creationId="{4A20E586-A365-F71A-4629-ADD75BCC305C}"/>
          </ac:spMkLst>
        </pc:spChg>
        <pc:spChg chg="add mod">
          <ac:chgData name="Mostapha Sebgui" userId="21c923ff-f2e8-4651-a402-9a1fa0c933f6" providerId="ADAL" clId="{99AC71A3-A532-487F-8D6C-ADA920CFC001}" dt="2026-04-29T10:27:16.911" v="2655" actId="1037"/>
          <ac:spMkLst>
            <pc:docMk/>
            <pc:sldMk cId="200831798" sldId="3364"/>
            <ac:spMk id="4" creationId="{B203F589-F9EE-057A-AEFF-E1006F146DD1}"/>
          </ac:spMkLst>
        </pc:spChg>
        <pc:spChg chg="add mod">
          <ac:chgData name="Mostapha Sebgui" userId="21c923ff-f2e8-4651-a402-9a1fa0c933f6" providerId="ADAL" clId="{99AC71A3-A532-487F-8D6C-ADA920CFC001}" dt="2026-04-28T15:45:21.258" v="1902"/>
          <ac:spMkLst>
            <pc:docMk/>
            <pc:sldMk cId="200831798" sldId="3364"/>
            <ac:spMk id="5" creationId="{F1E02A56-47EF-00E0-ED49-F9780FE02C4C}"/>
          </ac:spMkLst>
        </pc:spChg>
        <pc:spChg chg="mod">
          <ac:chgData name="Mostapha Sebgui" userId="21c923ff-f2e8-4651-a402-9a1fa0c933f6" providerId="ADAL" clId="{99AC71A3-A532-487F-8D6C-ADA920CFC001}" dt="2026-04-28T15:42:40.421" v="1894" actId="20577"/>
          <ac:spMkLst>
            <pc:docMk/>
            <pc:sldMk cId="200831798" sldId="3364"/>
            <ac:spMk id="8" creationId="{D42B1DD5-901B-178D-C4AD-26FA0AFE65A7}"/>
          </ac:spMkLst>
        </pc:spChg>
        <pc:spChg chg="add mod">
          <ac:chgData name="Mostapha Sebgui" userId="21c923ff-f2e8-4651-a402-9a1fa0c933f6" providerId="ADAL" clId="{99AC71A3-A532-487F-8D6C-ADA920CFC001}" dt="2026-04-29T10:27:45.984" v="2665" actId="1037"/>
          <ac:spMkLst>
            <pc:docMk/>
            <pc:sldMk cId="200831798" sldId="3364"/>
            <ac:spMk id="9" creationId="{6A791F35-38C4-8A5A-4DE5-CA071EEEAD4F}"/>
          </ac:spMkLst>
        </pc:spChg>
        <pc:spChg chg="add mod">
          <ac:chgData name="Mostapha Sebgui" userId="21c923ff-f2e8-4651-a402-9a1fa0c933f6" providerId="ADAL" clId="{99AC71A3-A532-487F-8D6C-ADA920CFC001}" dt="2026-04-30T12:05:25.130" v="3907"/>
          <ac:spMkLst>
            <pc:docMk/>
            <pc:sldMk cId="200831798" sldId="3364"/>
            <ac:spMk id="10" creationId="{7391F81F-9752-52CD-900D-18C86671F9C2}"/>
          </ac:spMkLst>
        </pc:spChg>
        <pc:spChg chg="add mod">
          <ac:chgData name="Mostapha Sebgui" userId="21c923ff-f2e8-4651-a402-9a1fa0c933f6" providerId="ADAL" clId="{99AC71A3-A532-487F-8D6C-ADA920CFC001}" dt="2026-04-30T12:45:33.514" v="4103" actId="1037"/>
          <ac:spMkLst>
            <pc:docMk/>
            <pc:sldMk cId="200831798" sldId="3364"/>
            <ac:spMk id="11" creationId="{81994B68-800A-ACF0-5E8B-E038DD58E412}"/>
          </ac:spMkLst>
        </pc:spChg>
        <pc:graphicFrameChg chg="add mod">
          <ac:chgData name="Mostapha Sebgui" userId="21c923ff-f2e8-4651-a402-9a1fa0c933f6" providerId="ADAL" clId="{99AC71A3-A532-487F-8D6C-ADA920CFC001}" dt="2026-04-29T10:27:33.280" v="2657"/>
          <ac:graphicFrameMkLst>
            <pc:docMk/>
            <pc:sldMk cId="200831798" sldId="3364"/>
            <ac:graphicFrameMk id="2" creationId="{F5E7A587-15A0-8876-3B9F-81D0B23DD550}"/>
          </ac:graphicFrameMkLst>
        </pc:graphicFrameChg>
        <pc:graphicFrameChg chg="add mod ord">
          <ac:chgData name="Mostapha Sebgui" userId="21c923ff-f2e8-4651-a402-9a1fa0c933f6" providerId="ADAL" clId="{99AC71A3-A532-487F-8D6C-ADA920CFC001}" dt="2026-04-28T15:46:47.981" v="1915" actId="167"/>
          <ac:graphicFrameMkLst>
            <pc:docMk/>
            <pc:sldMk cId="200831798" sldId="3364"/>
            <ac:graphicFrameMk id="7" creationId="{94D7FA4E-EB3A-987B-F300-F6D82861E142}"/>
          </ac:graphicFrameMkLst>
        </pc:graphicFrameChg>
      </pc:sldChg>
      <pc:sldChg chg="addSp delSp modSp add mod">
        <pc:chgData name="Mostapha Sebgui" userId="21c923ff-f2e8-4651-a402-9a1fa0c933f6" providerId="ADAL" clId="{99AC71A3-A532-487F-8D6C-ADA920CFC001}" dt="2026-04-30T12:34:00.319" v="3996"/>
        <pc:sldMkLst>
          <pc:docMk/>
          <pc:sldMk cId="2406225658" sldId="3365"/>
        </pc:sldMkLst>
        <pc:spChg chg="add mod">
          <ac:chgData name="Mostapha Sebgui" userId="21c923ff-f2e8-4651-a402-9a1fa0c933f6" providerId="ADAL" clId="{99AC71A3-A532-487F-8D6C-ADA920CFC001}" dt="2026-04-30T12:04:28.301" v="3891"/>
          <ac:spMkLst>
            <pc:docMk/>
            <pc:sldMk cId="2406225658" sldId="3365"/>
            <ac:spMk id="5" creationId="{C97D2C6B-44CD-BAA2-BBBC-D49313C01B44}"/>
          </ac:spMkLst>
        </pc:spChg>
        <pc:graphicFrameChg chg="add mod modGraphic">
          <ac:chgData name="Mostapha Sebgui" userId="21c923ff-f2e8-4651-a402-9a1fa0c933f6" providerId="ADAL" clId="{99AC71A3-A532-487F-8D6C-ADA920CFC001}" dt="2026-04-29T12:30:54.210" v="3255" actId="207"/>
          <ac:graphicFrameMkLst>
            <pc:docMk/>
            <pc:sldMk cId="2406225658" sldId="3365"/>
            <ac:graphicFrameMk id="3" creationId="{06100FA9-22EF-6857-FEC0-C7709F655063}"/>
          </ac:graphicFrameMkLst>
        </pc:graphicFrameChg>
      </pc:sldChg>
      <pc:sldChg chg="addSp delSp modSp add mod">
        <pc:chgData name="Mostapha Sebgui" userId="21c923ff-f2e8-4651-a402-9a1fa0c933f6" providerId="ADAL" clId="{99AC71A3-A532-487F-8D6C-ADA920CFC001}" dt="2026-04-30T12:33:02.426" v="3988" actId="14100"/>
        <pc:sldMkLst>
          <pc:docMk/>
          <pc:sldMk cId="1660498470" sldId="3366"/>
        </pc:sldMkLst>
        <pc:spChg chg="add mod">
          <ac:chgData name="Mostapha Sebgui" userId="21c923ff-f2e8-4651-a402-9a1fa0c933f6" providerId="ADAL" clId="{99AC71A3-A532-487F-8D6C-ADA920CFC001}" dt="2026-04-30T12:04:39.952" v="3895"/>
          <ac:spMkLst>
            <pc:docMk/>
            <pc:sldMk cId="1660498470" sldId="3366"/>
            <ac:spMk id="5" creationId="{F9E59A69-EC43-AB33-20E6-FCE83F5D56C9}"/>
          </ac:spMkLst>
        </pc:spChg>
        <pc:graphicFrameChg chg="add mod modGraphic">
          <ac:chgData name="Mostapha Sebgui" userId="21c923ff-f2e8-4651-a402-9a1fa0c933f6" providerId="ADAL" clId="{99AC71A3-A532-487F-8D6C-ADA920CFC001}" dt="2026-04-30T12:33:02.426" v="3988" actId="14100"/>
          <ac:graphicFrameMkLst>
            <pc:docMk/>
            <pc:sldMk cId="1660498470" sldId="3366"/>
            <ac:graphicFrameMk id="3" creationId="{32E170D3-B273-93C1-8AE1-0008D9A3E873}"/>
          </ac:graphicFrameMkLst>
        </pc:graphicFrameChg>
      </pc:sldChg>
      <pc:sldChg chg="addSp delSp modSp add mod">
        <pc:chgData name="Mostapha Sebgui" userId="21c923ff-f2e8-4651-a402-9a1fa0c933f6" providerId="ADAL" clId="{99AC71A3-A532-487F-8D6C-ADA920CFC001}" dt="2026-04-30T12:33:44.297" v="3994" actId="14100"/>
        <pc:sldMkLst>
          <pc:docMk/>
          <pc:sldMk cId="312430047" sldId="3367"/>
        </pc:sldMkLst>
        <pc:spChg chg="add mod">
          <ac:chgData name="Mostapha Sebgui" userId="21c923ff-f2e8-4651-a402-9a1fa0c933f6" providerId="ADAL" clId="{99AC71A3-A532-487F-8D6C-ADA920CFC001}" dt="2026-04-30T12:05:01.235" v="3899"/>
          <ac:spMkLst>
            <pc:docMk/>
            <pc:sldMk cId="312430047" sldId="3367"/>
            <ac:spMk id="5" creationId="{A724110C-A83F-7007-7DEC-4F07D942B45A}"/>
          </ac:spMkLst>
        </pc:spChg>
        <pc:graphicFrameChg chg="add mod modGraphic">
          <ac:chgData name="Mostapha Sebgui" userId="21c923ff-f2e8-4651-a402-9a1fa0c933f6" providerId="ADAL" clId="{99AC71A3-A532-487F-8D6C-ADA920CFC001}" dt="2026-04-30T12:33:44.297" v="3994" actId="14100"/>
          <ac:graphicFrameMkLst>
            <pc:docMk/>
            <pc:sldMk cId="312430047" sldId="3367"/>
            <ac:graphicFrameMk id="3" creationId="{05EB18DC-14E5-2B51-98A7-D4B7FD8C326D}"/>
          </ac:graphicFrameMkLst>
        </pc:graphicFrameChg>
      </pc:sldChg>
      <pc:sldChg chg="addSp delSp modSp add mod">
        <pc:chgData name="Mostapha Sebgui" userId="21c923ff-f2e8-4651-a402-9a1fa0c933f6" providerId="ADAL" clId="{99AC71A3-A532-487F-8D6C-ADA920CFC001}" dt="2026-04-30T12:45:10.316" v="4101"/>
        <pc:sldMkLst>
          <pc:docMk/>
          <pc:sldMk cId="984046203" sldId="3368"/>
        </pc:sldMkLst>
        <pc:spChg chg="add mod">
          <ac:chgData name="Mostapha Sebgui" userId="21c923ff-f2e8-4651-a402-9a1fa0c933f6" providerId="ADAL" clId="{99AC71A3-A532-487F-8D6C-ADA920CFC001}" dt="2026-04-30T12:05:15.021" v="3903"/>
          <ac:spMkLst>
            <pc:docMk/>
            <pc:sldMk cId="984046203" sldId="3368"/>
            <ac:spMk id="5" creationId="{50A9E814-2B12-EA0B-39D6-FC8B0F39366B}"/>
          </ac:spMkLst>
        </pc:spChg>
        <pc:graphicFrameChg chg="add mod modGraphic">
          <ac:chgData name="Mostapha Sebgui" userId="21c923ff-f2e8-4651-a402-9a1fa0c933f6" providerId="ADAL" clId="{99AC71A3-A532-487F-8D6C-ADA920CFC001}" dt="2026-04-30T12:45:10.316" v="4101"/>
          <ac:graphicFrameMkLst>
            <pc:docMk/>
            <pc:sldMk cId="984046203" sldId="3368"/>
            <ac:graphicFrameMk id="3" creationId="{AB6D045F-960F-A375-351E-6252741BEDDF}"/>
          </ac:graphicFrameMkLst>
        </pc:graphicFrameChg>
      </pc:sldChg>
      <pc:sldChg chg="addSp delSp modSp add mod">
        <pc:chgData name="Mostapha Sebgui" userId="21c923ff-f2e8-4651-a402-9a1fa0c933f6" providerId="ADAL" clId="{99AC71A3-A532-487F-8D6C-ADA920CFC001}" dt="2026-04-30T12:34:54.535" v="4003"/>
        <pc:sldMkLst>
          <pc:docMk/>
          <pc:sldMk cId="1913991204" sldId="3369"/>
        </pc:sldMkLst>
        <pc:spChg chg="add mod">
          <ac:chgData name="Mostapha Sebgui" userId="21c923ff-f2e8-4651-a402-9a1fa0c933f6" providerId="ADAL" clId="{99AC71A3-A532-487F-8D6C-ADA920CFC001}" dt="2026-04-30T12:04:14.967" v="3887"/>
          <ac:spMkLst>
            <pc:docMk/>
            <pc:sldMk cId="1913991204" sldId="3369"/>
            <ac:spMk id="5" creationId="{97EAC263-291E-4408-BD2B-CA3E110A868D}"/>
          </ac:spMkLst>
        </pc:spChg>
        <pc:graphicFrameChg chg="add mod modGraphic">
          <ac:chgData name="Mostapha Sebgui" userId="21c923ff-f2e8-4651-a402-9a1fa0c933f6" providerId="ADAL" clId="{99AC71A3-A532-487F-8D6C-ADA920CFC001}" dt="2026-04-30T12:34:54.535" v="4003"/>
          <ac:graphicFrameMkLst>
            <pc:docMk/>
            <pc:sldMk cId="1913991204" sldId="3369"/>
            <ac:graphicFrameMk id="2" creationId="{E05AA649-CE3B-97B1-8791-BBA4D0DF9BFC}"/>
          </ac:graphicFrameMkLst>
        </pc:graphicFrameChg>
      </pc:sldChg>
      <pc:sldChg chg="addSp delSp modSp add mod">
        <pc:chgData name="Mostapha Sebgui" userId="21c923ff-f2e8-4651-a402-9a1fa0c933f6" providerId="ADAL" clId="{99AC71A3-A532-487F-8D6C-ADA920CFC001}" dt="2026-05-06T10:39:59.192" v="4214" actId="27918"/>
        <pc:sldMkLst>
          <pc:docMk/>
          <pc:sldMk cId="883461671" sldId="3372"/>
        </pc:sldMkLst>
        <pc:spChg chg="add mod">
          <ac:chgData name="Mostapha Sebgui" userId="21c923ff-f2e8-4651-a402-9a1fa0c933f6" providerId="ADAL" clId="{99AC71A3-A532-487F-8D6C-ADA920CFC001}" dt="2026-05-06T10:02:41.052" v="4197" actId="1076"/>
          <ac:spMkLst>
            <pc:docMk/>
            <pc:sldMk cId="883461671" sldId="3372"/>
            <ac:spMk id="6" creationId="{18F61194-CC7A-1B05-797A-DB65B0B133C4}"/>
          </ac:spMkLst>
        </pc:spChg>
        <pc:graphicFrameChg chg="add mod">
          <ac:chgData name="Mostapha Sebgui" userId="21c923ff-f2e8-4651-a402-9a1fa0c933f6" providerId="ADAL" clId="{99AC71A3-A532-487F-8D6C-ADA920CFC001}" dt="2026-05-06T10:02:23.351" v="4189"/>
          <ac:graphicFrameMkLst>
            <pc:docMk/>
            <pc:sldMk cId="883461671" sldId="3372"/>
            <ac:graphicFrameMk id="2" creationId="{1001D37A-B334-608E-AFC1-3EF8E5FF89C3}"/>
          </ac:graphicFrameMkLst>
        </pc:graphicFrameChg>
        <pc:graphicFrameChg chg="del">
          <ac:chgData name="Mostapha Sebgui" userId="21c923ff-f2e8-4651-a402-9a1fa0c933f6" providerId="ADAL" clId="{99AC71A3-A532-487F-8D6C-ADA920CFC001}" dt="2026-05-06T09:56:17.143" v="4125" actId="478"/>
          <ac:graphicFrameMkLst>
            <pc:docMk/>
            <pc:sldMk cId="883461671" sldId="3372"/>
            <ac:graphicFrameMk id="3" creationId="{CB9C42C8-88AA-6EEE-CCB1-F30482CD6B17}"/>
          </ac:graphicFrameMkLst>
        </pc:graphicFrameChg>
      </pc:sldChg>
      <pc:sldChg chg="addSp delSp modSp add del mod">
        <pc:chgData name="Mostapha Sebgui" userId="21c923ff-f2e8-4651-a402-9a1fa0c933f6" providerId="ADAL" clId="{99AC71A3-A532-487F-8D6C-ADA920CFC001}" dt="2026-05-06T09:55:52.978" v="4120" actId="47"/>
        <pc:sldMkLst>
          <pc:docMk/>
          <pc:sldMk cId="2163824406" sldId="3372"/>
        </pc:sldMkLst>
        <pc:graphicFrameChg chg="add del mod">
          <ac:chgData name="Mostapha Sebgui" userId="21c923ff-f2e8-4651-a402-9a1fa0c933f6" providerId="ADAL" clId="{99AC71A3-A532-487F-8D6C-ADA920CFC001}" dt="2026-05-06T09:55:38.265" v="4118" actId="478"/>
          <ac:graphicFrameMkLst>
            <pc:docMk/>
            <pc:sldMk cId="2163824406" sldId="3372"/>
            <ac:graphicFrameMk id="2" creationId="{6289AD49-2D80-3F7A-5DA8-71A783F11314}"/>
          </ac:graphicFrameMkLst>
        </pc:graphicFrameChg>
        <pc:graphicFrameChg chg="del">
          <ac:chgData name="Mostapha Sebgui" userId="21c923ff-f2e8-4651-a402-9a1fa0c933f6" providerId="ADAL" clId="{99AC71A3-A532-487F-8D6C-ADA920CFC001}" dt="2026-05-06T09:54:30.681" v="4107" actId="478"/>
          <ac:graphicFrameMkLst>
            <pc:docMk/>
            <pc:sldMk cId="2163824406" sldId="3372"/>
            <ac:graphicFrameMk id="3" creationId="{62ECA3FE-93D3-300B-B67A-ED1C3B71CC5E}"/>
          </ac:graphicFrameMkLst>
        </pc:graphicFrameChg>
      </pc:sldChg>
      <pc:sldChg chg="modSp mod">
        <pc:chgData name="Mostapha Sebgui" userId="21c923ff-f2e8-4651-a402-9a1fa0c933f6" providerId="ADAL" clId="{99AC71A3-A532-487F-8D6C-ADA920CFC001}" dt="2026-05-06T15:43:40.195" v="4272" actId="113"/>
        <pc:sldMkLst>
          <pc:docMk/>
          <pc:sldMk cId="3843179306" sldId="3374"/>
        </pc:sldMkLst>
        <pc:graphicFrameChg chg="mod modGraphic">
          <ac:chgData name="Mostapha Sebgui" userId="21c923ff-f2e8-4651-a402-9a1fa0c933f6" providerId="ADAL" clId="{99AC71A3-A532-487F-8D6C-ADA920CFC001}" dt="2026-05-06T15:43:40.195" v="4272" actId="113"/>
          <ac:graphicFrameMkLst>
            <pc:docMk/>
            <pc:sldMk cId="3843179306" sldId="3374"/>
            <ac:graphicFrameMk id="2" creationId="{B688FAAB-05E7-0A7E-28EB-332F20C135F9}"/>
          </ac:graphicFrameMkLst>
        </pc:graphicFrameChg>
      </pc:sldChg>
      <pc:sldMasterChg chg="modSldLayout">
        <pc:chgData name="Mostapha Sebgui" userId="21c923ff-f2e8-4651-a402-9a1fa0c933f6" providerId="ADAL" clId="{99AC71A3-A532-487F-8D6C-ADA920CFC001}" dt="2026-04-24T08:27:05.006" v="242" actId="1036"/>
        <pc:sldMasterMkLst>
          <pc:docMk/>
          <pc:sldMasterMk cId="1200529824" sldId="2147483680"/>
        </pc:sldMasterMkLst>
        <pc:sldLayoutChg chg="modSp mod">
          <pc:chgData name="Mostapha Sebgui" userId="21c923ff-f2e8-4651-a402-9a1fa0c933f6" providerId="ADAL" clId="{99AC71A3-A532-487F-8D6C-ADA920CFC001}" dt="2026-04-24T08:27:05.006" v="242" actId="1036"/>
          <pc:sldLayoutMkLst>
            <pc:docMk/>
            <pc:sldMasterMk cId="1200529824" sldId="2147483680"/>
            <pc:sldLayoutMk cId="933343083" sldId="2147483685"/>
          </pc:sldLayoutMkLst>
          <pc:cxnChg chg="mod">
            <ac:chgData name="Mostapha Sebgui" userId="21c923ff-f2e8-4651-a402-9a1fa0c933f6" providerId="ADAL" clId="{99AC71A3-A532-487F-8D6C-ADA920CFC001}" dt="2026-04-24T08:27:05.006" v="242" actId="1036"/>
            <ac:cxnSpMkLst>
              <pc:docMk/>
              <pc:sldMasterMk cId="1200529824" sldId="2147483680"/>
              <pc:sldLayoutMk cId="933343083" sldId="2147483685"/>
              <ac:cxnSpMk id="4" creationId="{C14C4416-D4A2-B17C-C2DB-7F82EA454F75}"/>
            </ac:cxnSpMkLst>
          </pc:cxn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35930240743548E-2"/>
          <c:y val="0.14003866306196694"/>
          <c:w val="0.96832813951851293"/>
          <c:h val="0.7329986112153839"/>
        </c:manualLayout>
      </c:layout>
      <c:barChart>
        <c:barDir val="col"/>
        <c:grouping val="stacked"/>
        <c:varyColors val="0"/>
        <c:ser>
          <c:idx val="0"/>
          <c:order val="0"/>
          <c:tx>
            <c:strRef>
              <c:f>Feuil1!$A$2</c:f>
              <c:strCache>
                <c:ptCount val="1"/>
                <c:pt idx="0">
                  <c:v>Non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Feuil1!$B$2:$M$2</c:f>
              <c:numCache>
                <c:formatCode>0%</c:formatCode>
                <c:ptCount val="12"/>
                <c:pt idx="0">
                  <c:v>0.93</c:v>
                </c:pt>
                <c:pt idx="1">
                  <c:v>0.9</c:v>
                </c:pt>
                <c:pt idx="2">
                  <c:v>0.96</c:v>
                </c:pt>
                <c:pt idx="3">
                  <c:v>0.91</c:v>
                </c:pt>
                <c:pt idx="4">
                  <c:v>0.9</c:v>
                </c:pt>
                <c:pt idx="5">
                  <c:v>0.96</c:v>
                </c:pt>
                <c:pt idx="6">
                  <c:v>0.93</c:v>
                </c:pt>
                <c:pt idx="7">
                  <c:v>0.86</c:v>
                </c:pt>
                <c:pt idx="8">
                  <c:v>0.94</c:v>
                </c:pt>
                <c:pt idx="9">
                  <c:v>0.93</c:v>
                </c:pt>
                <c:pt idx="10">
                  <c:v>0.94</c:v>
                </c:pt>
                <c:pt idx="11">
                  <c:v>0.92</c:v>
                </c:pt>
              </c:numCache>
            </c:numRef>
          </c:val>
          <c:extLst>
            <c:ext xmlns:c16="http://schemas.microsoft.com/office/drawing/2014/chart" uri="{C3380CC4-5D6E-409C-BE32-E72D297353CC}">
              <c16:uniqueId val="{00000000-3875-4337-9133-E0512B8BF1A2}"/>
            </c:ext>
          </c:extLst>
        </c:ser>
        <c:ser>
          <c:idx val="1"/>
          <c:order val="1"/>
          <c:tx>
            <c:strRef>
              <c:f>Feuil1!$A$3</c:f>
              <c:strCache>
                <c:ptCount val="1"/>
                <c:pt idx="0">
                  <c:v>Oui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Feuil1!$B$3:$M$3</c:f>
              <c:numCache>
                <c:formatCode>0%</c:formatCode>
                <c:ptCount val="12"/>
                <c:pt idx="0">
                  <c:v>7.0000000000000007E-2</c:v>
                </c:pt>
                <c:pt idx="1">
                  <c:v>0.1</c:v>
                </c:pt>
                <c:pt idx="2">
                  <c:v>0.04</c:v>
                </c:pt>
                <c:pt idx="3">
                  <c:v>0.09</c:v>
                </c:pt>
                <c:pt idx="4">
                  <c:v>0.1</c:v>
                </c:pt>
                <c:pt idx="5">
                  <c:v>0.04</c:v>
                </c:pt>
                <c:pt idx="6">
                  <c:v>7.0000000000000007E-2</c:v>
                </c:pt>
                <c:pt idx="7">
                  <c:v>0.14000000000000001</c:v>
                </c:pt>
                <c:pt idx="8">
                  <c:v>0.06</c:v>
                </c:pt>
                <c:pt idx="9">
                  <c:v>7.0000000000000007E-2</c:v>
                </c:pt>
                <c:pt idx="10">
                  <c:v>0.06</c:v>
                </c:pt>
                <c:pt idx="11">
                  <c:v>0.08</c:v>
                </c:pt>
              </c:numCache>
            </c:numRef>
          </c:val>
          <c:extLst>
            <c:ext xmlns:c16="http://schemas.microsoft.com/office/drawing/2014/chart" uri="{C3380CC4-5D6E-409C-BE32-E72D297353CC}">
              <c16:uniqueId val="{00000001-3875-4337-9133-E0512B8BF1A2}"/>
            </c:ext>
          </c:extLst>
        </c:ser>
        <c:dLbls>
          <c:dLblPos val="ctr"/>
          <c:showLegendKey val="0"/>
          <c:showVal val="1"/>
          <c:showCatName val="0"/>
          <c:showSerName val="0"/>
          <c:showPercent val="0"/>
          <c:showBubbleSize val="0"/>
        </c:dLbls>
        <c:gapWidth val="100"/>
        <c:overlap val="100"/>
        <c:axId val="667314271"/>
        <c:axId val="667313439"/>
      </c:barChart>
      <c:catAx>
        <c:axId val="667314271"/>
        <c:scaling>
          <c:orientation val="minMax"/>
        </c:scaling>
        <c:delete val="1"/>
        <c:axPos val="b"/>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l"/>
        <c:numFmt formatCode="0%" sourceLinked="1"/>
        <c:majorTickMark val="out"/>
        <c:minorTickMark val="none"/>
        <c:tickLblPos val="nextTo"/>
        <c:crossAx val="667314271"/>
        <c:crosses val="autoZero"/>
        <c:crossBetween val="between"/>
        <c:minorUnit val="1"/>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Entry>
      <c:layout>
        <c:manualLayout>
          <c:xMode val="edge"/>
          <c:yMode val="edge"/>
          <c:x val="3.9318903101677244E-3"/>
          <c:y val="9.8295920254919244E-3"/>
          <c:w val="0.99606810968983228"/>
          <c:h val="6.34498875272797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65177122609817"/>
          <c:y val="9.7851970399228549E-2"/>
          <c:w val="0.59651237737100293"/>
          <c:h val="0.86791717968013837"/>
        </c:manualLayout>
      </c:layout>
      <c:barChart>
        <c:barDir val="bar"/>
        <c:grouping val="percentStacked"/>
        <c:varyColors val="0"/>
        <c:ser>
          <c:idx val="0"/>
          <c:order val="0"/>
          <c:tx>
            <c:strRef>
              <c:f>Feuil1!$B$1</c:f>
              <c:strCache>
                <c:ptCount val="1"/>
                <c:pt idx="0">
                  <c:v>Oui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Ma parole a été mise en doute</c:v>
                </c:pt>
                <c:pt idx="1">
                  <c:v>On m’a demandé de garder le silence, de ne pas aborder le sujet</c:v>
                </c:pt>
                <c:pt idx="2">
                  <c:v>J’ai été accusé de mentir</c:v>
                </c:pt>
                <c:pt idx="3">
                  <c:v>J’ai été éloigné ou exclu du noyau familial</c:v>
                </c:pt>
                <c:pt idx="4">
                  <c:v>Je me suis senti protégé de l’agresseur ou des agresseurs</c:v>
                </c:pt>
                <c:pt idx="5">
                  <c:v>Le ou les agresseurs a/ont été éloigné(s) ou exclu(s) du noyau familial</c:v>
                </c:pt>
                <c:pt idx="6">
                  <c:v>J’ai été cru, protégé et j’ai reçu les soins adaptés</c:v>
                </c:pt>
                <c:pt idx="7">
                  <c:v>Le ou les agresseurs a/ont reconnu les faits</c:v>
                </c:pt>
                <c:pt idx="8">
                  <c:v>J’ai été placé (Aide sociale à l’Enfance)</c:v>
                </c:pt>
              </c:strCache>
            </c:strRef>
          </c:cat>
          <c:val>
            <c:numRef>
              <c:f>Feuil1!$B$2:$B$10</c:f>
              <c:numCache>
                <c:formatCode>0%</c:formatCode>
                <c:ptCount val="9"/>
                <c:pt idx="0">
                  <c:v>0.46</c:v>
                </c:pt>
                <c:pt idx="1">
                  <c:v>0.43</c:v>
                </c:pt>
                <c:pt idx="2">
                  <c:v>0.33</c:v>
                </c:pt>
                <c:pt idx="3">
                  <c:v>0.3</c:v>
                </c:pt>
                <c:pt idx="4">
                  <c:v>0.27</c:v>
                </c:pt>
                <c:pt idx="5">
                  <c:v>0.24</c:v>
                </c:pt>
                <c:pt idx="6">
                  <c:v>0.23</c:v>
                </c:pt>
                <c:pt idx="7">
                  <c:v>0.19</c:v>
                </c:pt>
                <c:pt idx="8">
                  <c:v>0.12</c:v>
                </c:pt>
              </c:numCache>
            </c:numRef>
          </c:val>
          <c:extLst>
            <c:ext xmlns:c16="http://schemas.microsoft.com/office/drawing/2014/chart" uri="{C3380CC4-5D6E-409C-BE32-E72D297353CC}">
              <c16:uniqueId val="{00000000-5987-449F-8B46-D3E66B38B7AF}"/>
            </c:ext>
          </c:extLst>
        </c:ser>
        <c:ser>
          <c:idx val="1"/>
          <c:order val="1"/>
          <c:tx>
            <c:strRef>
              <c:f>Feuil1!$C$1</c:f>
              <c:strCache>
                <c:ptCount val="1"/>
                <c:pt idx="0">
                  <c:v>Non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Ma parole a été mise en doute</c:v>
                </c:pt>
                <c:pt idx="1">
                  <c:v>On m’a demandé de garder le silence, de ne pas aborder le sujet</c:v>
                </c:pt>
                <c:pt idx="2">
                  <c:v>J’ai été accusé de mentir</c:v>
                </c:pt>
                <c:pt idx="3">
                  <c:v>J’ai été éloigné ou exclu du noyau familial</c:v>
                </c:pt>
                <c:pt idx="4">
                  <c:v>Je me suis senti protégé de l’agresseur ou des agresseurs</c:v>
                </c:pt>
                <c:pt idx="5">
                  <c:v>Le ou les agresseurs a/ont été éloigné(s) ou exclu(s) du noyau familial</c:v>
                </c:pt>
                <c:pt idx="6">
                  <c:v>J’ai été cru, protégé et j’ai reçu les soins adaptés</c:v>
                </c:pt>
                <c:pt idx="7">
                  <c:v>Le ou les agresseurs a/ont reconnu les faits</c:v>
                </c:pt>
                <c:pt idx="8">
                  <c:v>J’ai été placé (Aide sociale à l’Enfance)</c:v>
                </c:pt>
              </c:strCache>
            </c:strRef>
          </c:cat>
          <c:val>
            <c:numRef>
              <c:f>Feuil1!$C$2:$C$10</c:f>
              <c:numCache>
                <c:formatCode>0%</c:formatCode>
                <c:ptCount val="9"/>
                <c:pt idx="0">
                  <c:v>0.44</c:v>
                </c:pt>
                <c:pt idx="1">
                  <c:v>0.47</c:v>
                </c:pt>
                <c:pt idx="2">
                  <c:v>0.59</c:v>
                </c:pt>
                <c:pt idx="3">
                  <c:v>0.64</c:v>
                </c:pt>
                <c:pt idx="4">
                  <c:v>0.64</c:v>
                </c:pt>
                <c:pt idx="5">
                  <c:v>0.69</c:v>
                </c:pt>
                <c:pt idx="6">
                  <c:v>0.68</c:v>
                </c:pt>
                <c:pt idx="7">
                  <c:v>0.69</c:v>
                </c:pt>
                <c:pt idx="8">
                  <c:v>0.85</c:v>
                </c:pt>
              </c:numCache>
            </c:numRef>
          </c:val>
          <c:extLst>
            <c:ext xmlns:c16="http://schemas.microsoft.com/office/drawing/2014/chart" uri="{C3380CC4-5D6E-409C-BE32-E72D297353CC}">
              <c16:uniqueId val="{00000001-5987-449F-8B46-D3E66B38B7AF}"/>
            </c:ext>
          </c:extLst>
        </c:ser>
        <c:ser>
          <c:idx val="2"/>
          <c:order val="2"/>
          <c:tx>
            <c:strRef>
              <c:f>Feuil1!$D$1</c:f>
              <c:strCache>
                <c:ptCount val="1"/>
                <c:pt idx="0">
                  <c:v>Je ne sais pas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Ma parole a été mise en doute</c:v>
                </c:pt>
                <c:pt idx="1">
                  <c:v>On m’a demandé de garder le silence, de ne pas aborder le sujet</c:v>
                </c:pt>
                <c:pt idx="2">
                  <c:v>J’ai été accusé de mentir</c:v>
                </c:pt>
                <c:pt idx="3">
                  <c:v>J’ai été éloigné ou exclu du noyau familial</c:v>
                </c:pt>
                <c:pt idx="4">
                  <c:v>Je me suis senti protégé de l’agresseur ou des agresseurs</c:v>
                </c:pt>
                <c:pt idx="5">
                  <c:v>Le ou les agresseurs a/ont été éloigné(s) ou exclu(s) du noyau familial</c:v>
                </c:pt>
                <c:pt idx="6">
                  <c:v>J’ai été cru, protégé et j’ai reçu les soins adaptés</c:v>
                </c:pt>
                <c:pt idx="7">
                  <c:v>Le ou les agresseurs a/ont reconnu les faits</c:v>
                </c:pt>
                <c:pt idx="8">
                  <c:v>J’ai été placé (Aide sociale à l’Enfance)</c:v>
                </c:pt>
              </c:strCache>
            </c:strRef>
          </c:cat>
          <c:val>
            <c:numRef>
              <c:f>Feuil1!$D$2:$D$10</c:f>
              <c:numCache>
                <c:formatCode>0%</c:formatCode>
                <c:ptCount val="9"/>
                <c:pt idx="0">
                  <c:v>7.0000000000000007E-2</c:v>
                </c:pt>
                <c:pt idx="1">
                  <c:v>0.06</c:v>
                </c:pt>
                <c:pt idx="2">
                  <c:v>0.06</c:v>
                </c:pt>
                <c:pt idx="3">
                  <c:v>0.04</c:v>
                </c:pt>
                <c:pt idx="4">
                  <c:v>7.0000000000000007E-2</c:v>
                </c:pt>
                <c:pt idx="5">
                  <c:v>0.05</c:v>
                </c:pt>
                <c:pt idx="6">
                  <c:v>0.05</c:v>
                </c:pt>
                <c:pt idx="7">
                  <c:v>0.09</c:v>
                </c:pt>
              </c:numCache>
            </c:numRef>
          </c:val>
          <c:extLst>
            <c:ext xmlns:c16="http://schemas.microsoft.com/office/drawing/2014/chart" uri="{C3380CC4-5D6E-409C-BE32-E72D297353CC}">
              <c16:uniqueId val="{00000002-5987-449F-8B46-D3E66B38B7AF}"/>
            </c:ext>
          </c:extLst>
        </c:ser>
        <c:ser>
          <c:idx val="3"/>
          <c:order val="3"/>
          <c:tx>
            <c:strRef>
              <c:f>Feuil1!$E$1</c:f>
              <c:strCache>
                <c:ptCount val="1"/>
                <c:pt idx="0">
                  <c:v>Je ne souhaite pas répondre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Ma parole a été mise en doute</c:v>
                </c:pt>
                <c:pt idx="1">
                  <c:v>On m’a demandé de garder le silence, de ne pas aborder le sujet</c:v>
                </c:pt>
                <c:pt idx="2">
                  <c:v>J’ai été accusé de mentir</c:v>
                </c:pt>
                <c:pt idx="3">
                  <c:v>J’ai été éloigné ou exclu du noyau familial</c:v>
                </c:pt>
                <c:pt idx="4">
                  <c:v>Je me suis senti protégé de l’agresseur ou des agresseurs</c:v>
                </c:pt>
                <c:pt idx="5">
                  <c:v>Le ou les agresseurs a/ont été éloigné(s) ou exclu(s) du noyau familial</c:v>
                </c:pt>
                <c:pt idx="6">
                  <c:v>J’ai été cru, protégé et j’ai reçu les soins adaptés</c:v>
                </c:pt>
                <c:pt idx="7">
                  <c:v>Le ou les agresseurs a/ont reconnu les faits</c:v>
                </c:pt>
                <c:pt idx="8">
                  <c:v>J’ai été placé (Aide sociale à l’Enfance)</c:v>
                </c:pt>
              </c:strCache>
            </c:strRef>
          </c:cat>
          <c:val>
            <c:numRef>
              <c:f>Feuil1!$E$2:$E$10</c:f>
              <c:numCache>
                <c:formatCode>0%</c:formatCode>
                <c:ptCount val="9"/>
                <c:pt idx="0">
                  <c:v>0.03</c:v>
                </c:pt>
                <c:pt idx="1">
                  <c:v>0.04</c:v>
                </c:pt>
                <c:pt idx="2">
                  <c:v>0.03</c:v>
                </c:pt>
                <c:pt idx="3">
                  <c:v>0.03</c:v>
                </c:pt>
                <c:pt idx="4">
                  <c:v>0.02</c:v>
                </c:pt>
                <c:pt idx="5">
                  <c:v>0.02</c:v>
                </c:pt>
                <c:pt idx="6">
                  <c:v>0.04</c:v>
                </c:pt>
                <c:pt idx="7">
                  <c:v>0.03</c:v>
                </c:pt>
                <c:pt idx="8">
                  <c:v>0.03</c:v>
                </c:pt>
              </c:numCache>
            </c:numRef>
          </c:val>
          <c:extLst>
            <c:ext xmlns:c16="http://schemas.microsoft.com/office/drawing/2014/chart" uri="{C3380CC4-5D6E-409C-BE32-E72D297353CC}">
              <c16:uniqueId val="{00000003-5987-449F-8B46-D3E66B38B7AF}"/>
            </c:ext>
          </c:extLst>
        </c:ser>
        <c:dLbls>
          <c:dLblPos val="ctr"/>
          <c:showLegendKey val="0"/>
          <c:showVal val="1"/>
          <c:showCatName val="0"/>
          <c:showSerName val="0"/>
          <c:showPercent val="0"/>
          <c:showBubbleSize val="0"/>
        </c:dLbls>
        <c:gapWidth val="80"/>
        <c:overlap val="100"/>
        <c:axId val="667314271"/>
        <c:axId val="667313439"/>
      </c:barChart>
      <c:catAx>
        <c:axId val="667314271"/>
        <c:scaling>
          <c:orientation val="maxMin"/>
        </c:scaling>
        <c:delete val="1"/>
        <c:axPos val="l"/>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t"/>
        <c:numFmt formatCode="0%" sourceLinked="1"/>
        <c:majorTickMark val="out"/>
        <c:minorTickMark val="none"/>
        <c:tickLblPos val="nextTo"/>
        <c:crossAx val="667314271"/>
        <c:crosses val="autoZero"/>
        <c:crossBetween val="between"/>
      </c:valAx>
      <c:spPr>
        <a:noFill/>
        <a:ln>
          <a:noFill/>
        </a:ln>
        <a:effectLst/>
      </c:spPr>
    </c:plotArea>
    <c:legend>
      <c:legendPos val="t"/>
      <c:layout>
        <c:manualLayout>
          <c:xMode val="edge"/>
          <c:yMode val="edge"/>
          <c:x val="4.3091126785746739E-2"/>
          <c:y val="2.0538507815414338E-2"/>
          <c:w val="0.95228145066830827"/>
          <c:h val="7.645446057576822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35930240743548E-2"/>
          <c:y val="0.14003866306196694"/>
          <c:w val="0.96832813951851293"/>
          <c:h val="0.7329986112153839"/>
        </c:manualLayout>
      </c:layout>
      <c:barChart>
        <c:barDir val="col"/>
        <c:grouping val="stacked"/>
        <c:varyColors val="0"/>
        <c:ser>
          <c:idx val="0"/>
          <c:order val="0"/>
          <c:tx>
            <c:strRef>
              <c:f>Feuil1!$A$2</c:f>
              <c:strCache>
                <c:ptCount val="1"/>
                <c:pt idx="0">
                  <c:v>Non, aucune plainte n’a été déposée.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Feuil1!$B$2:$M$2</c:f>
              <c:numCache>
                <c:formatCode>0%</c:formatCode>
                <c:ptCount val="12"/>
                <c:pt idx="0">
                  <c:v>0.85</c:v>
                </c:pt>
                <c:pt idx="1">
                  <c:v>0.88</c:v>
                </c:pt>
                <c:pt idx="2">
                  <c:v>0.78</c:v>
                </c:pt>
                <c:pt idx="3">
                  <c:v>0.76</c:v>
                </c:pt>
                <c:pt idx="4">
                  <c:v>0.84</c:v>
                </c:pt>
                <c:pt idx="5">
                  <c:v>0.98</c:v>
                </c:pt>
                <c:pt idx="6">
                  <c:v>0.86</c:v>
                </c:pt>
                <c:pt idx="7">
                  <c:v>0.79</c:v>
                </c:pt>
                <c:pt idx="8">
                  <c:v>0.87</c:v>
                </c:pt>
                <c:pt idx="9">
                  <c:v>0.8</c:v>
                </c:pt>
                <c:pt idx="10">
                  <c:v>0.83</c:v>
                </c:pt>
                <c:pt idx="11">
                  <c:v>0.91</c:v>
                </c:pt>
              </c:numCache>
            </c:numRef>
          </c:val>
          <c:extLst>
            <c:ext xmlns:c16="http://schemas.microsoft.com/office/drawing/2014/chart" uri="{C3380CC4-5D6E-409C-BE32-E72D297353CC}">
              <c16:uniqueId val="{00000000-A8F0-4069-AFA7-4B4B6912BCDD}"/>
            </c:ext>
          </c:extLst>
        </c:ser>
        <c:ser>
          <c:idx val="1"/>
          <c:order val="1"/>
          <c:tx>
            <c:strRef>
              <c:f>Feuil1!$A$3</c:f>
              <c:strCache>
                <c:ptCount val="1"/>
                <c:pt idx="0">
                  <c:v>Oui une plainte a été déposée.</c:v>
                </c:pt>
              </c:strCache>
            </c:strRef>
          </c:tx>
          <c:spPr>
            <a:solidFill>
              <a:srgbClr val="3629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Feuil1!$B$3:$M$3</c:f>
              <c:numCache>
                <c:formatCode>0%</c:formatCode>
                <c:ptCount val="12"/>
                <c:pt idx="0">
                  <c:v>0.15</c:v>
                </c:pt>
                <c:pt idx="1">
                  <c:v>0.12</c:v>
                </c:pt>
                <c:pt idx="2">
                  <c:v>0.22</c:v>
                </c:pt>
                <c:pt idx="3">
                  <c:v>0.24</c:v>
                </c:pt>
                <c:pt idx="4">
                  <c:v>0.16</c:v>
                </c:pt>
                <c:pt idx="5">
                  <c:v>0.02</c:v>
                </c:pt>
                <c:pt idx="6">
                  <c:v>0.14000000000000001</c:v>
                </c:pt>
                <c:pt idx="7">
                  <c:v>0.21</c:v>
                </c:pt>
                <c:pt idx="8">
                  <c:v>0.13</c:v>
                </c:pt>
                <c:pt idx="9">
                  <c:v>0.2</c:v>
                </c:pt>
                <c:pt idx="10">
                  <c:v>0.17</c:v>
                </c:pt>
                <c:pt idx="11">
                  <c:v>0.09</c:v>
                </c:pt>
              </c:numCache>
            </c:numRef>
          </c:val>
          <c:extLst>
            <c:ext xmlns:c16="http://schemas.microsoft.com/office/drawing/2014/chart" uri="{C3380CC4-5D6E-409C-BE32-E72D297353CC}">
              <c16:uniqueId val="{00000001-A8F0-4069-AFA7-4B4B6912BCDD}"/>
            </c:ext>
          </c:extLst>
        </c:ser>
        <c:dLbls>
          <c:dLblPos val="ctr"/>
          <c:showLegendKey val="0"/>
          <c:showVal val="1"/>
          <c:showCatName val="0"/>
          <c:showSerName val="0"/>
          <c:showPercent val="0"/>
          <c:showBubbleSize val="0"/>
        </c:dLbls>
        <c:gapWidth val="100"/>
        <c:overlap val="100"/>
        <c:axId val="667314271"/>
        <c:axId val="667313439"/>
      </c:barChart>
      <c:catAx>
        <c:axId val="667314271"/>
        <c:scaling>
          <c:orientation val="minMax"/>
        </c:scaling>
        <c:delete val="1"/>
        <c:axPos val="b"/>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l"/>
        <c:numFmt formatCode="0%" sourceLinked="1"/>
        <c:majorTickMark val="out"/>
        <c:minorTickMark val="none"/>
        <c:tickLblPos val="nextTo"/>
        <c:crossAx val="667314271"/>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Entry>
      <c:layout>
        <c:manualLayout>
          <c:xMode val="edge"/>
          <c:yMode val="edge"/>
          <c:x val="3.9318903101677244E-3"/>
          <c:y val="9.8295920254919244E-3"/>
          <c:w val="0.99606810968983228"/>
          <c:h val="6.83156645771688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7184054283291"/>
          <c:y val="0.34826722440944885"/>
          <c:w val="0.75015314296484781"/>
          <c:h val="0.55173277559055123"/>
        </c:manualLayout>
      </c:layout>
      <c:pie3DChart>
        <c:varyColors val="1"/>
        <c:ser>
          <c:idx val="0"/>
          <c:order val="0"/>
          <c:tx>
            <c:strRef>
              <c:f>Feuil1!$B$1</c:f>
              <c:strCache>
                <c:ptCount val="1"/>
                <c:pt idx="0">
                  <c:v>Total</c:v>
                </c:pt>
              </c:strCache>
            </c:strRef>
          </c:tx>
          <c:dPt>
            <c:idx val="0"/>
            <c:bubble3D val="0"/>
            <c:explosion val="4"/>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0EA-4BB7-B66E-67135ACAE87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2-F0EA-4BB7-B66E-67135ACAE874}"/>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EA-4BB7-B66E-67135ACAE874}"/>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EA-4BB7-B66E-67135ACAE87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0"/>
            <c:showCatName val="0"/>
            <c:showSerName val="0"/>
            <c:showPercent val="0"/>
            <c:showBubbleSize val="0"/>
            <c:extLst>
              <c:ext xmlns:c15="http://schemas.microsoft.com/office/drawing/2012/chart" uri="{CE6537A1-D6FC-4f65-9D91-7224C49458BB}"/>
            </c:extLst>
          </c:dLbls>
          <c:cat>
            <c:strRef>
              <c:f>Feuil1!$A$2:$A$3</c:f>
              <c:strCache>
                <c:ptCount val="2"/>
                <c:pt idx="0">
                  <c:v>A l’issue de l’enquête menée par le juge d’instruction, Il y a eu un non-lieu, c’est-à-dire il a été décidé que l’affaire ne doit pas être jugée.</c:v>
                </c:pt>
                <c:pt idx="1">
                  <c:v>A l’issue de l’enquête menée par le juge d’instruction, les violences sexuelles subies par la victime ont été reconnues mais ont été déqualifiées, minorées (viol en agressions sexuelles ou atteinte sexuelle, agressions sexuelles en atteintes sexuelles).</c:v>
                </c:pt>
              </c:strCache>
            </c:strRef>
          </c:cat>
          <c:val>
            <c:numRef>
              <c:f>Feuil1!$B$2:$B$3</c:f>
              <c:numCache>
                <c:formatCode>0%</c:formatCode>
                <c:ptCount val="2"/>
                <c:pt idx="0">
                  <c:v>0.6</c:v>
                </c:pt>
                <c:pt idx="1">
                  <c:v>0.4</c:v>
                </c:pt>
              </c:numCache>
            </c:numRef>
          </c:val>
          <c:extLst>
            <c:ext xmlns:c16="http://schemas.microsoft.com/office/drawing/2014/chart" uri="{C3380CC4-5D6E-409C-BE32-E72D297353CC}">
              <c16:uniqueId val="{00000000-F0EA-4BB7-B66E-67135ACAE874}"/>
            </c:ext>
          </c:extLst>
        </c:ser>
        <c:dLbls>
          <c:dLblPos val="inEnd"/>
          <c:showLegendKey val="0"/>
          <c:showVal val="1"/>
          <c:showCatName val="0"/>
          <c:showSerName val="0"/>
          <c:showPercent val="0"/>
          <c:showBubbleSize val="0"/>
          <c:showLeaderLines val="1"/>
        </c:dLbls>
      </c:pie3DChart>
      <c:spPr>
        <a:noFill/>
        <a:ln>
          <a:noFill/>
        </a:ln>
        <a:effectLst/>
      </c:spPr>
    </c:plotArea>
    <c:legend>
      <c:legendPos val="t"/>
      <c:layout>
        <c:manualLayout>
          <c:xMode val="edge"/>
          <c:yMode val="edge"/>
          <c:x val="1.3170294976910756E-2"/>
          <c:y val="1.9180537946126851E-2"/>
          <c:w val="0.95869840260107431"/>
          <c:h val="0.311509556161848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65177122609817"/>
          <c:y val="9.7851970399228549E-2"/>
          <c:w val="0.59651237737100293"/>
          <c:h val="0.86791717968013837"/>
        </c:manualLayout>
      </c:layout>
      <c:barChart>
        <c:barDir val="bar"/>
        <c:grouping val="percentStacked"/>
        <c:varyColors val="0"/>
        <c:ser>
          <c:idx val="0"/>
          <c:order val="0"/>
          <c:tx>
            <c:strRef>
              <c:f>Feuil1!$B$1</c:f>
              <c:strCache>
                <c:ptCount val="1"/>
                <c:pt idx="0">
                  <c:v>Oui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De soins psychologiques</c:v>
                </c:pt>
                <c:pt idx="1">
                  <c:v>De thérapies collectives</c:v>
                </c:pt>
                <c:pt idx="2">
                  <c:v>De soins médicaux et paramédicaux</c:v>
                </c:pt>
                <c:pt idx="3">
                  <c:v>D’un accompagnement spécialisé dans les démarches juridiques et judiciaires</c:v>
                </c:pt>
              </c:strCache>
            </c:strRef>
          </c:cat>
          <c:val>
            <c:numRef>
              <c:f>Feuil1!$B$2:$B$5</c:f>
              <c:numCache>
                <c:formatCode>0%</c:formatCode>
                <c:ptCount val="4"/>
                <c:pt idx="0">
                  <c:v>0.27</c:v>
                </c:pt>
                <c:pt idx="1">
                  <c:v>0.15</c:v>
                </c:pt>
                <c:pt idx="2">
                  <c:v>0.14000000000000001</c:v>
                </c:pt>
                <c:pt idx="3">
                  <c:v>0.11</c:v>
                </c:pt>
              </c:numCache>
            </c:numRef>
          </c:val>
          <c:extLst>
            <c:ext xmlns:c16="http://schemas.microsoft.com/office/drawing/2014/chart" uri="{C3380CC4-5D6E-409C-BE32-E72D297353CC}">
              <c16:uniqueId val="{00000000-EAB7-41B3-BDB2-DBC46BECA80C}"/>
            </c:ext>
          </c:extLst>
        </c:ser>
        <c:ser>
          <c:idx val="1"/>
          <c:order val="1"/>
          <c:tx>
            <c:strRef>
              <c:f>Feuil1!$C$1</c:f>
              <c:strCache>
                <c:ptCount val="1"/>
                <c:pt idx="0">
                  <c:v>Non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De soins psychologiques</c:v>
                </c:pt>
                <c:pt idx="1">
                  <c:v>De thérapies collectives</c:v>
                </c:pt>
                <c:pt idx="2">
                  <c:v>De soins médicaux et paramédicaux</c:v>
                </c:pt>
                <c:pt idx="3">
                  <c:v>D’un accompagnement spécialisé dans les démarches juridiques et judiciaires</c:v>
                </c:pt>
              </c:strCache>
            </c:strRef>
          </c:cat>
          <c:val>
            <c:numRef>
              <c:f>Feuil1!$C$2:$C$5</c:f>
              <c:numCache>
                <c:formatCode>0%</c:formatCode>
                <c:ptCount val="4"/>
                <c:pt idx="0">
                  <c:v>0.71</c:v>
                </c:pt>
                <c:pt idx="1">
                  <c:v>0.84</c:v>
                </c:pt>
                <c:pt idx="2">
                  <c:v>0.85</c:v>
                </c:pt>
                <c:pt idx="3">
                  <c:v>0.88</c:v>
                </c:pt>
              </c:numCache>
            </c:numRef>
          </c:val>
          <c:extLst>
            <c:ext xmlns:c16="http://schemas.microsoft.com/office/drawing/2014/chart" uri="{C3380CC4-5D6E-409C-BE32-E72D297353CC}">
              <c16:uniqueId val="{00000001-EAB7-41B3-BDB2-DBC46BECA80C}"/>
            </c:ext>
          </c:extLst>
        </c:ser>
        <c:ser>
          <c:idx val="2"/>
          <c:order val="2"/>
          <c:tx>
            <c:strRef>
              <c:f>Feuil1!$D$1</c:f>
              <c:strCache>
                <c:ptCount val="1"/>
                <c:pt idx="0">
                  <c:v>Je ne sais pas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De soins psychologiques</c:v>
                </c:pt>
                <c:pt idx="1">
                  <c:v>De thérapies collectives</c:v>
                </c:pt>
                <c:pt idx="2">
                  <c:v>De soins médicaux et paramédicaux</c:v>
                </c:pt>
                <c:pt idx="3">
                  <c:v>D’un accompagnement spécialisé dans les démarches juridiques et judiciaires</c:v>
                </c:pt>
              </c:strCache>
            </c:strRef>
          </c:cat>
          <c:val>
            <c:numRef>
              <c:f>Feuil1!$D$2:$D$5</c:f>
              <c:numCache>
                <c:formatCode>0%</c:formatCode>
                <c:ptCount val="4"/>
                <c:pt idx="0">
                  <c:v>0.02</c:v>
                </c:pt>
                <c:pt idx="1">
                  <c:v>0.01</c:v>
                </c:pt>
                <c:pt idx="2">
                  <c:v>0.01</c:v>
                </c:pt>
                <c:pt idx="3">
                  <c:v>0.01</c:v>
                </c:pt>
              </c:numCache>
            </c:numRef>
          </c:val>
          <c:extLst>
            <c:ext xmlns:c16="http://schemas.microsoft.com/office/drawing/2014/chart" uri="{C3380CC4-5D6E-409C-BE32-E72D297353CC}">
              <c16:uniqueId val="{00000002-EAB7-41B3-BDB2-DBC46BECA80C}"/>
            </c:ext>
          </c:extLst>
        </c:ser>
        <c:dLbls>
          <c:dLblPos val="ctr"/>
          <c:showLegendKey val="0"/>
          <c:showVal val="1"/>
          <c:showCatName val="0"/>
          <c:showSerName val="0"/>
          <c:showPercent val="0"/>
          <c:showBubbleSize val="0"/>
        </c:dLbls>
        <c:gapWidth val="80"/>
        <c:overlap val="100"/>
        <c:axId val="667314271"/>
        <c:axId val="667313439"/>
      </c:barChart>
      <c:catAx>
        <c:axId val="667314271"/>
        <c:scaling>
          <c:orientation val="maxMin"/>
        </c:scaling>
        <c:delete val="1"/>
        <c:axPos val="l"/>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t"/>
        <c:numFmt formatCode="0%" sourceLinked="1"/>
        <c:majorTickMark val="out"/>
        <c:minorTickMark val="none"/>
        <c:tickLblPos val="nextTo"/>
        <c:crossAx val="667314271"/>
        <c:crosses val="autoZero"/>
        <c:crossBetween val="between"/>
      </c:valAx>
      <c:spPr>
        <a:noFill/>
        <a:ln>
          <a:noFill/>
        </a:ln>
        <a:effectLst/>
      </c:spPr>
    </c:plotArea>
    <c:legend>
      <c:legendPos val="t"/>
      <c:layout>
        <c:manualLayout>
          <c:xMode val="edge"/>
          <c:yMode val="edge"/>
          <c:x val="0.13426435165046197"/>
          <c:y val="2.0538507815414338E-2"/>
          <c:w val="0.82976742975634732"/>
          <c:h val="7.137131465856483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6798563483283"/>
          <c:y val="9.785207312091504E-2"/>
          <c:w val="0.56517158132375711"/>
          <c:h val="0.86791717968013837"/>
        </c:manualLayout>
      </c:layout>
      <c:barChart>
        <c:barDir val="bar"/>
        <c:grouping val="percentStacked"/>
        <c:varyColors val="0"/>
        <c:ser>
          <c:idx val="0"/>
          <c:order val="0"/>
          <c:tx>
            <c:strRef>
              <c:f>Feuil1!$B$1</c:f>
              <c:strCache>
                <c:ptCount val="1"/>
                <c:pt idx="0">
                  <c:v>Tout à fait favorable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Eloigner les présumé(s) agresseur(s) dès le moment de la révélation des faits d’inceste (même si l’enquête judiciaire est encore en cours).</c:v>
                </c:pt>
                <c:pt idx="3">
                  <c:v>Élargir l’infraction d’inceste commis sur un mineur aux cousins, cousines, membre de la famille par alliance/belle famille</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Feuil1!$B$2:$B$8</c:f>
              <c:numCache>
                <c:formatCode>0%</c:formatCode>
                <c:ptCount val="7"/>
                <c:pt idx="0">
                  <c:v>0.47</c:v>
                </c:pt>
                <c:pt idx="1">
                  <c:v>0.48</c:v>
                </c:pt>
                <c:pt idx="2">
                  <c:v>0.51</c:v>
                </c:pt>
                <c:pt idx="3">
                  <c:v>0.52</c:v>
                </c:pt>
                <c:pt idx="4">
                  <c:v>0.48</c:v>
                </c:pt>
                <c:pt idx="5">
                  <c:v>0.46</c:v>
                </c:pt>
                <c:pt idx="6">
                  <c:v>0.28000000000000003</c:v>
                </c:pt>
              </c:numCache>
            </c:numRef>
          </c:val>
          <c:extLst>
            <c:ext xmlns:c16="http://schemas.microsoft.com/office/drawing/2014/chart" uri="{C3380CC4-5D6E-409C-BE32-E72D297353CC}">
              <c16:uniqueId val="{00000000-3383-48F6-8ABA-A3F6B2C5F396}"/>
            </c:ext>
          </c:extLst>
        </c:ser>
        <c:ser>
          <c:idx val="1"/>
          <c:order val="1"/>
          <c:tx>
            <c:strRef>
              <c:f>Feuil1!$C$1</c:f>
              <c:strCache>
                <c:ptCount val="1"/>
                <c:pt idx="0">
                  <c:v>Plutôt favorable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Eloigner les présumé(s) agresseur(s) dès le moment de la révélation des faits d’inceste (même si l’enquête judiciaire est encore en cours).</c:v>
                </c:pt>
                <c:pt idx="3">
                  <c:v>Élargir l’infraction d’inceste commis sur un mineur aux cousins, cousines, membre de la famille par alliance/belle famille</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Feuil1!$C$2:$C$8</c:f>
              <c:numCache>
                <c:formatCode>0%</c:formatCode>
                <c:ptCount val="7"/>
                <c:pt idx="0">
                  <c:v>0.39</c:v>
                </c:pt>
                <c:pt idx="1">
                  <c:v>0.36</c:v>
                </c:pt>
                <c:pt idx="2">
                  <c:v>0.32</c:v>
                </c:pt>
                <c:pt idx="3">
                  <c:v>0.3</c:v>
                </c:pt>
                <c:pt idx="4">
                  <c:v>0.34</c:v>
                </c:pt>
                <c:pt idx="5">
                  <c:v>0.26</c:v>
                </c:pt>
                <c:pt idx="6">
                  <c:v>0.25</c:v>
                </c:pt>
              </c:numCache>
            </c:numRef>
          </c:val>
          <c:extLst>
            <c:ext xmlns:c16="http://schemas.microsoft.com/office/drawing/2014/chart" uri="{C3380CC4-5D6E-409C-BE32-E72D297353CC}">
              <c16:uniqueId val="{00000001-3383-48F6-8ABA-A3F6B2C5F396}"/>
            </c:ext>
          </c:extLst>
        </c:ser>
        <c:ser>
          <c:idx val="2"/>
          <c:order val="2"/>
          <c:tx>
            <c:strRef>
              <c:f>Feuil1!$D$1</c:f>
              <c:strCache>
                <c:ptCount val="1"/>
                <c:pt idx="0">
                  <c:v>Plutôt défavorable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Eloigner les présumé(s) agresseur(s) dès le moment de la révélation des faits d’inceste (même si l’enquête judiciaire est encore en cours).</c:v>
                </c:pt>
                <c:pt idx="3">
                  <c:v>Élargir l’infraction d’inceste commis sur un mineur aux cousins, cousines, membre de la famille par alliance/belle famille</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Feuil1!$D$2:$D$8</c:f>
              <c:numCache>
                <c:formatCode>0%</c:formatCode>
                <c:ptCount val="7"/>
                <c:pt idx="0">
                  <c:v>0.06</c:v>
                </c:pt>
                <c:pt idx="1">
                  <c:v>7.0000000000000007E-2</c:v>
                </c:pt>
                <c:pt idx="2">
                  <c:v>0.08</c:v>
                </c:pt>
                <c:pt idx="3">
                  <c:v>0.06</c:v>
                </c:pt>
                <c:pt idx="4">
                  <c:v>0.11</c:v>
                </c:pt>
                <c:pt idx="5">
                  <c:v>0.15</c:v>
                </c:pt>
                <c:pt idx="6">
                  <c:v>0.12</c:v>
                </c:pt>
              </c:numCache>
            </c:numRef>
          </c:val>
          <c:extLst>
            <c:ext xmlns:c16="http://schemas.microsoft.com/office/drawing/2014/chart" uri="{C3380CC4-5D6E-409C-BE32-E72D297353CC}">
              <c16:uniqueId val="{00000002-3383-48F6-8ABA-A3F6B2C5F396}"/>
            </c:ext>
          </c:extLst>
        </c:ser>
        <c:ser>
          <c:idx val="3"/>
          <c:order val="3"/>
          <c:tx>
            <c:strRef>
              <c:f>Feuil1!$E$1</c:f>
              <c:strCache>
                <c:ptCount val="1"/>
                <c:pt idx="0">
                  <c:v>Tout à fait défavorable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Eloigner les présumé(s) agresseur(s) dès le moment de la révélation des faits d’inceste (même si l’enquête judiciaire est encore en cours).</c:v>
                </c:pt>
                <c:pt idx="3">
                  <c:v>Élargir l’infraction d’inceste commis sur un mineur aux cousins, cousines, membre de la famille par alliance/belle famille</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Feuil1!$E$2:$E$8</c:f>
              <c:numCache>
                <c:formatCode>0%</c:formatCode>
                <c:ptCount val="7"/>
                <c:pt idx="0">
                  <c:v>0.02</c:v>
                </c:pt>
                <c:pt idx="1">
                  <c:v>0.03</c:v>
                </c:pt>
                <c:pt idx="2">
                  <c:v>0.02</c:v>
                </c:pt>
                <c:pt idx="3">
                  <c:v>0.04</c:v>
                </c:pt>
                <c:pt idx="4">
                  <c:v>0.02</c:v>
                </c:pt>
                <c:pt idx="5">
                  <c:v>0.02</c:v>
                </c:pt>
                <c:pt idx="6">
                  <c:v>0.02</c:v>
                </c:pt>
              </c:numCache>
            </c:numRef>
          </c:val>
          <c:extLst>
            <c:ext xmlns:c16="http://schemas.microsoft.com/office/drawing/2014/chart" uri="{C3380CC4-5D6E-409C-BE32-E72D297353CC}">
              <c16:uniqueId val="{00000003-3383-48F6-8ABA-A3F6B2C5F396}"/>
            </c:ext>
          </c:extLst>
        </c:ser>
        <c:ser>
          <c:idx val="4"/>
          <c:order val="4"/>
          <c:tx>
            <c:strRef>
              <c:f>Feuil1!$F$1</c:f>
              <c:strCache>
                <c:ptCount val="1"/>
                <c:pt idx="0">
                  <c:v>Sans avis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Eloigner les présumé(s) agresseur(s) dès le moment de la révélation des faits d’inceste (même si l’enquête judiciaire est encore en cours).</c:v>
                </c:pt>
                <c:pt idx="3">
                  <c:v>Élargir l’infraction d’inceste commis sur un mineur aux cousins, cousines, membre de la famille par alliance/belle famille</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Feuil1!$F$2:$F$8</c:f>
              <c:numCache>
                <c:formatCode>0%</c:formatCode>
                <c:ptCount val="7"/>
                <c:pt idx="0">
                  <c:v>7.0000000000000007E-2</c:v>
                </c:pt>
                <c:pt idx="1">
                  <c:v>0.06</c:v>
                </c:pt>
                <c:pt idx="2">
                  <c:v>7.0000000000000007E-2</c:v>
                </c:pt>
                <c:pt idx="3">
                  <c:v>0.08</c:v>
                </c:pt>
                <c:pt idx="4">
                  <c:v>0.06</c:v>
                </c:pt>
                <c:pt idx="5">
                  <c:v>0.11</c:v>
                </c:pt>
                <c:pt idx="6">
                  <c:v>0.33</c:v>
                </c:pt>
              </c:numCache>
            </c:numRef>
          </c:val>
          <c:extLst>
            <c:ext xmlns:c16="http://schemas.microsoft.com/office/drawing/2014/chart" uri="{C3380CC4-5D6E-409C-BE32-E72D297353CC}">
              <c16:uniqueId val="{00000004-3383-48F6-8ABA-A3F6B2C5F396}"/>
            </c:ext>
          </c:extLst>
        </c:ser>
        <c:dLbls>
          <c:dLblPos val="ctr"/>
          <c:showLegendKey val="0"/>
          <c:showVal val="1"/>
          <c:showCatName val="0"/>
          <c:showSerName val="0"/>
          <c:showPercent val="0"/>
          <c:showBubbleSize val="0"/>
        </c:dLbls>
        <c:gapWidth val="80"/>
        <c:overlap val="100"/>
        <c:axId val="667314271"/>
        <c:axId val="667313439"/>
      </c:barChart>
      <c:catAx>
        <c:axId val="667314271"/>
        <c:scaling>
          <c:orientation val="maxMin"/>
        </c:scaling>
        <c:delete val="1"/>
        <c:axPos val="l"/>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t"/>
        <c:numFmt formatCode="0%" sourceLinked="1"/>
        <c:majorTickMark val="out"/>
        <c:minorTickMark val="none"/>
        <c:tickLblPos val="nextTo"/>
        <c:crossAx val="667314271"/>
        <c:crosses val="autoZero"/>
        <c:crossBetween val="between"/>
      </c:valAx>
      <c:spPr>
        <a:noFill/>
        <a:ln>
          <a:noFill/>
        </a:ln>
        <a:effectLst/>
      </c:spPr>
    </c:plotArea>
    <c:legend>
      <c:legendPos val="t"/>
      <c:layout>
        <c:manualLayout>
          <c:xMode val="edge"/>
          <c:yMode val="edge"/>
          <c:x val="8.9011674614785322E-3"/>
          <c:y val="2.0538507815414338E-2"/>
          <c:w val="0.99109883253852149"/>
          <c:h val="9.637654320987654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6798563483283"/>
          <c:y val="0.11363926230769632"/>
          <c:w val="0.56517158132375711"/>
          <c:h val="0.85212988154051283"/>
        </c:manualLayout>
      </c:layout>
      <c:barChart>
        <c:barDir val="bar"/>
        <c:grouping val="percentStacked"/>
        <c:varyColors val="0"/>
        <c:ser>
          <c:idx val="0"/>
          <c:order val="0"/>
          <c:tx>
            <c:strRef>
              <c:f>Feuil1!$B$1</c:f>
              <c:strCache>
                <c:ptCount val="1"/>
                <c:pt idx="0">
                  <c:v>Tout à fait favorable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Développer des programmes de formation obligatoires à destination des professionnels (des secteurs de la santé, judiciaire et juridique, psycho-social, de l’éducation, …) sur les violences sexuelles durant l’enfance et l’inceste, son dépistage et sa prise </c:v>
                </c:pt>
                <c:pt idx="1">
                  <c:v>Faciliter le signalement par les professionnels d’une suspicion d’inceste, en contrepartie d’une protection légale.</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Feuil1!$B$2:$B$8</c:f>
              <c:numCache>
                <c:formatCode>0%</c:formatCode>
                <c:ptCount val="7"/>
                <c:pt idx="0">
                  <c:v>0.62</c:v>
                </c:pt>
                <c:pt idx="1">
                  <c:v>0.59</c:v>
                </c:pt>
                <c:pt idx="2">
                  <c:v>0.61</c:v>
                </c:pt>
                <c:pt idx="3">
                  <c:v>0.59</c:v>
                </c:pt>
                <c:pt idx="4">
                  <c:v>0.56999999999999995</c:v>
                </c:pt>
                <c:pt idx="5">
                  <c:v>0.56000000000000005</c:v>
                </c:pt>
                <c:pt idx="6">
                  <c:v>0.33</c:v>
                </c:pt>
              </c:numCache>
            </c:numRef>
          </c:val>
          <c:extLst>
            <c:ext xmlns:c16="http://schemas.microsoft.com/office/drawing/2014/chart" uri="{C3380CC4-5D6E-409C-BE32-E72D297353CC}">
              <c16:uniqueId val="{00000000-2606-4D7E-9356-260090F9CC5A}"/>
            </c:ext>
          </c:extLst>
        </c:ser>
        <c:ser>
          <c:idx val="1"/>
          <c:order val="1"/>
          <c:tx>
            <c:strRef>
              <c:f>Feuil1!$C$1</c:f>
              <c:strCache>
                <c:ptCount val="1"/>
                <c:pt idx="0">
                  <c:v>Plutôt favorable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Développer des programmes de formation obligatoires à destination des professionnels (des secteurs de la santé, judiciaire et juridique, psycho-social, de l’éducation, …) sur les violences sexuelles durant l’enfance et l’inceste, son dépistage et sa prise </c:v>
                </c:pt>
                <c:pt idx="1">
                  <c:v>Faciliter le signalement par les professionnels d’une suspicion d’inceste, en contrepartie d’une protection légale.</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Feuil1!$C$2:$C$8</c:f>
              <c:numCache>
                <c:formatCode>0%</c:formatCode>
                <c:ptCount val="7"/>
                <c:pt idx="0">
                  <c:v>0.31</c:v>
                </c:pt>
                <c:pt idx="1">
                  <c:v>0.34</c:v>
                </c:pt>
                <c:pt idx="2">
                  <c:v>0.28000000000000003</c:v>
                </c:pt>
                <c:pt idx="3">
                  <c:v>0.3</c:v>
                </c:pt>
                <c:pt idx="4">
                  <c:v>0.3</c:v>
                </c:pt>
                <c:pt idx="5">
                  <c:v>0.28999999999999998</c:v>
                </c:pt>
                <c:pt idx="6">
                  <c:v>0.28999999999999998</c:v>
                </c:pt>
              </c:numCache>
            </c:numRef>
          </c:val>
          <c:extLst>
            <c:ext xmlns:c16="http://schemas.microsoft.com/office/drawing/2014/chart" uri="{C3380CC4-5D6E-409C-BE32-E72D297353CC}">
              <c16:uniqueId val="{00000001-2606-4D7E-9356-260090F9CC5A}"/>
            </c:ext>
          </c:extLst>
        </c:ser>
        <c:ser>
          <c:idx val="2"/>
          <c:order val="2"/>
          <c:tx>
            <c:strRef>
              <c:f>Feuil1!$D$1</c:f>
              <c:strCache>
                <c:ptCount val="1"/>
                <c:pt idx="0">
                  <c:v>Plutôt défavorable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Développer des programmes de formation obligatoires à destination des professionnels (des secteurs de la santé, judiciaire et juridique, psycho-social, de l’éducation, …) sur les violences sexuelles durant l’enfance et l’inceste, son dépistage et sa prise </c:v>
                </c:pt>
                <c:pt idx="1">
                  <c:v>Faciliter le signalement par les professionnels d’une suspicion d’inceste, en contrepartie d’une protection légale.</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Feuil1!$D$2:$D$8</c:f>
              <c:numCache>
                <c:formatCode>0%</c:formatCode>
                <c:ptCount val="7"/>
                <c:pt idx="0">
                  <c:v>0.03</c:v>
                </c:pt>
                <c:pt idx="1">
                  <c:v>0.04</c:v>
                </c:pt>
                <c:pt idx="2">
                  <c:v>7.0000000000000007E-2</c:v>
                </c:pt>
                <c:pt idx="3">
                  <c:v>7.0000000000000007E-2</c:v>
                </c:pt>
                <c:pt idx="4">
                  <c:v>0.06</c:v>
                </c:pt>
                <c:pt idx="5">
                  <c:v>0.08</c:v>
                </c:pt>
                <c:pt idx="6">
                  <c:v>0.09</c:v>
                </c:pt>
              </c:numCache>
            </c:numRef>
          </c:val>
          <c:extLst>
            <c:ext xmlns:c16="http://schemas.microsoft.com/office/drawing/2014/chart" uri="{C3380CC4-5D6E-409C-BE32-E72D297353CC}">
              <c16:uniqueId val="{00000002-2606-4D7E-9356-260090F9CC5A}"/>
            </c:ext>
          </c:extLst>
        </c:ser>
        <c:ser>
          <c:idx val="3"/>
          <c:order val="3"/>
          <c:tx>
            <c:strRef>
              <c:f>Feuil1!$E$1</c:f>
              <c:strCache>
                <c:ptCount val="1"/>
                <c:pt idx="0">
                  <c:v>Tout à fait défavorable</c:v>
                </c:pt>
              </c:strCache>
            </c:strRef>
          </c:tx>
          <c:spPr>
            <a:solidFill>
              <a:schemeClr val="accent4"/>
            </a:solidFill>
            <a:ln>
              <a:noFill/>
            </a:ln>
            <a:effectLst/>
          </c:spPr>
          <c:invertIfNegative val="0"/>
          <c:dLbls>
            <c:dLbl>
              <c:idx val="0"/>
              <c:layout>
                <c:manualLayout>
                  <c:x val="-1.0770221281056048E-16"/>
                  <c:y val="-1.57873054649684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F2-405A-B032-5AA7D227958C}"/>
                </c:ext>
              </c:extLst>
            </c:dLbl>
            <c:dLbl>
              <c:idx val="1"/>
              <c:delete val="1"/>
              <c:extLst>
                <c:ext xmlns:c15="http://schemas.microsoft.com/office/drawing/2012/chart" uri="{CE6537A1-D6FC-4f65-9D91-7224C49458BB}"/>
                <c:ext xmlns:c16="http://schemas.microsoft.com/office/drawing/2014/chart" uri="{C3380CC4-5D6E-409C-BE32-E72D297353CC}">
                  <c16:uniqueId val="{00000002-70F2-405A-B032-5AA7D227958C}"/>
                </c:ext>
              </c:extLst>
            </c:dLbl>
            <c:dLbl>
              <c:idx val="4"/>
              <c:delete val="1"/>
              <c:extLst>
                <c:ext xmlns:c15="http://schemas.microsoft.com/office/drawing/2012/chart" uri="{CE6537A1-D6FC-4f65-9D91-7224C49458BB}"/>
                <c:ext xmlns:c16="http://schemas.microsoft.com/office/drawing/2014/chart" uri="{C3380CC4-5D6E-409C-BE32-E72D297353CC}">
                  <c16:uniqueId val="{00000001-E4A6-480C-9E13-1881FD3B471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Développer des programmes de formation obligatoires à destination des professionnels (des secteurs de la santé, judiciaire et juridique, psycho-social, de l’éducation, …) sur les violences sexuelles durant l’enfance et l’inceste, son dépistage et sa prise </c:v>
                </c:pt>
                <c:pt idx="1">
                  <c:v>Faciliter le signalement par les professionnels d’une suspicion d’inceste, en contrepartie d’une protection légale.</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Feuil1!$E$2:$E$8</c:f>
              <c:numCache>
                <c:formatCode>0%</c:formatCode>
                <c:ptCount val="7"/>
                <c:pt idx="0">
                  <c:v>0.02</c:v>
                </c:pt>
                <c:pt idx="1">
                  <c:v>0.01</c:v>
                </c:pt>
                <c:pt idx="2">
                  <c:v>0.02</c:v>
                </c:pt>
                <c:pt idx="3">
                  <c:v>0.01</c:v>
                </c:pt>
                <c:pt idx="4">
                  <c:v>0.02</c:v>
                </c:pt>
                <c:pt idx="5">
                  <c:v>0.02</c:v>
                </c:pt>
                <c:pt idx="6">
                  <c:v>0.03</c:v>
                </c:pt>
              </c:numCache>
            </c:numRef>
          </c:val>
          <c:extLst>
            <c:ext xmlns:c16="http://schemas.microsoft.com/office/drawing/2014/chart" uri="{C3380CC4-5D6E-409C-BE32-E72D297353CC}">
              <c16:uniqueId val="{00000003-2606-4D7E-9356-260090F9CC5A}"/>
            </c:ext>
          </c:extLst>
        </c:ser>
        <c:ser>
          <c:idx val="4"/>
          <c:order val="4"/>
          <c:tx>
            <c:strRef>
              <c:f>Feuil1!$F$1</c:f>
              <c:strCache>
                <c:ptCount val="1"/>
                <c:pt idx="0">
                  <c:v>Sans avis</c:v>
                </c:pt>
              </c:strCache>
            </c:strRef>
          </c:tx>
          <c:spPr>
            <a:solidFill>
              <a:schemeClr val="bg1">
                <a:lumMod val="6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4A6-480C-9E13-1881FD3B4710}"/>
                </c:ext>
              </c:extLst>
            </c:dLbl>
            <c:dLbl>
              <c:idx val="1"/>
              <c:layout>
                <c:manualLayout>
                  <c:x val="1.4686835044868938E-3"/>
                  <c:y val="-2.21022276509557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F2-405A-B032-5AA7D227958C}"/>
                </c:ext>
              </c:extLst>
            </c:dLbl>
            <c:dLbl>
              <c:idx val="2"/>
              <c:delete val="1"/>
              <c:extLst>
                <c:ext xmlns:c15="http://schemas.microsoft.com/office/drawing/2012/chart" uri="{CE6537A1-D6FC-4f65-9D91-7224C49458BB}"/>
                <c:ext xmlns:c16="http://schemas.microsoft.com/office/drawing/2014/chart" uri="{C3380CC4-5D6E-409C-BE32-E72D297353CC}">
                  <c16:uniqueId val="{00000003-70F2-405A-B032-5AA7D227958C}"/>
                </c:ext>
              </c:extLst>
            </c:dLbl>
            <c:dLbl>
              <c:idx val="3"/>
              <c:layout>
                <c:manualLayout>
                  <c:x val="1.0280784531409012E-2"/>
                  <c:y val="3.1574610929937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F2-405A-B032-5AA7D227958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Développer des programmes de formation obligatoires à destination des professionnels (des secteurs de la santé, judiciaire et juridique, psycho-social, de l’éducation, …) sur les violences sexuelles durant l’enfance et l’inceste, son dépistage et sa prise </c:v>
                </c:pt>
                <c:pt idx="1">
                  <c:v>Faciliter le signalement par les professionnels d’une suspicion d’inceste, en contrepartie d’une protection légale.</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Feuil1!$F$2:$F$8</c:f>
              <c:numCache>
                <c:formatCode>0%</c:formatCode>
                <c:ptCount val="7"/>
                <c:pt idx="0">
                  <c:v>0.02</c:v>
                </c:pt>
                <c:pt idx="1">
                  <c:v>0.02</c:v>
                </c:pt>
                <c:pt idx="2">
                  <c:v>0.02</c:v>
                </c:pt>
                <c:pt idx="3">
                  <c:v>0.03</c:v>
                </c:pt>
                <c:pt idx="4">
                  <c:v>0.04</c:v>
                </c:pt>
                <c:pt idx="5">
                  <c:v>0.06</c:v>
                </c:pt>
                <c:pt idx="6">
                  <c:v>0.26</c:v>
                </c:pt>
              </c:numCache>
            </c:numRef>
          </c:val>
          <c:extLst>
            <c:ext xmlns:c16="http://schemas.microsoft.com/office/drawing/2014/chart" uri="{C3380CC4-5D6E-409C-BE32-E72D297353CC}">
              <c16:uniqueId val="{00000004-2606-4D7E-9356-260090F9CC5A}"/>
            </c:ext>
          </c:extLst>
        </c:ser>
        <c:dLbls>
          <c:dLblPos val="ctr"/>
          <c:showLegendKey val="0"/>
          <c:showVal val="1"/>
          <c:showCatName val="0"/>
          <c:showSerName val="0"/>
          <c:showPercent val="0"/>
          <c:showBubbleSize val="0"/>
        </c:dLbls>
        <c:gapWidth val="80"/>
        <c:overlap val="100"/>
        <c:axId val="667314271"/>
        <c:axId val="667313439"/>
      </c:barChart>
      <c:catAx>
        <c:axId val="667314271"/>
        <c:scaling>
          <c:orientation val="maxMin"/>
        </c:scaling>
        <c:delete val="1"/>
        <c:axPos val="l"/>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t"/>
        <c:numFmt formatCode="0%" sourceLinked="1"/>
        <c:majorTickMark val="out"/>
        <c:minorTickMark val="none"/>
        <c:tickLblPos val="nextTo"/>
        <c:crossAx val="667314271"/>
        <c:crosses val="autoZero"/>
        <c:crossBetween val="between"/>
      </c:valAx>
      <c:spPr>
        <a:noFill/>
        <a:ln>
          <a:noFill/>
        </a:ln>
        <a:effectLst/>
      </c:spPr>
    </c:plotArea>
    <c:legend>
      <c:legendPos val="t"/>
      <c:layout>
        <c:manualLayout>
          <c:xMode val="edge"/>
          <c:yMode val="edge"/>
          <c:x val="8.9011674614785322E-3"/>
          <c:y val="2.0538507815414338E-2"/>
          <c:w val="0.99109883253852149"/>
          <c:h val="9.637654320987654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6798563483283"/>
          <c:y val="0.10732434012170894"/>
          <c:w val="0.56517158132375711"/>
          <c:h val="0.85844480372650012"/>
        </c:manualLayout>
      </c:layout>
      <c:barChart>
        <c:barDir val="bar"/>
        <c:grouping val="percentStacked"/>
        <c:varyColors val="0"/>
        <c:ser>
          <c:idx val="0"/>
          <c:order val="0"/>
          <c:tx>
            <c:strRef>
              <c:f>Feuil1!$B$1</c:f>
              <c:strCache>
                <c:ptCount val="1"/>
                <c:pt idx="0">
                  <c:v>Tout à fait favorable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Feuil1!$B$2:$B$8</c:f>
              <c:numCache>
                <c:formatCode>0%</c:formatCode>
                <c:ptCount val="7"/>
                <c:pt idx="0">
                  <c:v>0.56000000000000005</c:v>
                </c:pt>
                <c:pt idx="1">
                  <c:v>0.5</c:v>
                </c:pt>
                <c:pt idx="2">
                  <c:v>0.54</c:v>
                </c:pt>
                <c:pt idx="3">
                  <c:v>0.53</c:v>
                </c:pt>
                <c:pt idx="4">
                  <c:v>0.48</c:v>
                </c:pt>
                <c:pt idx="5">
                  <c:v>0.5</c:v>
                </c:pt>
                <c:pt idx="6">
                  <c:v>0.28000000000000003</c:v>
                </c:pt>
              </c:numCache>
            </c:numRef>
          </c:val>
          <c:extLst>
            <c:ext xmlns:c16="http://schemas.microsoft.com/office/drawing/2014/chart" uri="{C3380CC4-5D6E-409C-BE32-E72D297353CC}">
              <c16:uniqueId val="{00000000-9559-4FB0-A586-6801E5AF8680}"/>
            </c:ext>
          </c:extLst>
        </c:ser>
        <c:ser>
          <c:idx val="1"/>
          <c:order val="1"/>
          <c:tx>
            <c:strRef>
              <c:f>Feuil1!$C$1</c:f>
              <c:strCache>
                <c:ptCount val="1"/>
                <c:pt idx="0">
                  <c:v>Plutôt favorable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Feuil1!$C$2:$C$8</c:f>
              <c:numCache>
                <c:formatCode>0%</c:formatCode>
                <c:ptCount val="7"/>
                <c:pt idx="0">
                  <c:v>0.36</c:v>
                </c:pt>
                <c:pt idx="1">
                  <c:v>0.39</c:v>
                </c:pt>
                <c:pt idx="2">
                  <c:v>0.33</c:v>
                </c:pt>
                <c:pt idx="3">
                  <c:v>0.34</c:v>
                </c:pt>
                <c:pt idx="4">
                  <c:v>0.37</c:v>
                </c:pt>
                <c:pt idx="5">
                  <c:v>0.33</c:v>
                </c:pt>
                <c:pt idx="6">
                  <c:v>0.28999999999999998</c:v>
                </c:pt>
              </c:numCache>
            </c:numRef>
          </c:val>
          <c:extLst>
            <c:ext xmlns:c16="http://schemas.microsoft.com/office/drawing/2014/chart" uri="{C3380CC4-5D6E-409C-BE32-E72D297353CC}">
              <c16:uniqueId val="{00000001-9559-4FB0-A586-6801E5AF8680}"/>
            </c:ext>
          </c:extLst>
        </c:ser>
        <c:ser>
          <c:idx val="2"/>
          <c:order val="2"/>
          <c:tx>
            <c:strRef>
              <c:f>Feuil1!$D$1</c:f>
              <c:strCache>
                <c:ptCount val="1"/>
                <c:pt idx="0">
                  <c:v>Plutôt défavorable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Feuil1!$D$2:$D$8</c:f>
              <c:numCache>
                <c:formatCode>0%</c:formatCode>
                <c:ptCount val="7"/>
                <c:pt idx="0">
                  <c:v>0.03</c:v>
                </c:pt>
                <c:pt idx="1">
                  <c:v>0.03</c:v>
                </c:pt>
                <c:pt idx="2">
                  <c:v>0.04</c:v>
                </c:pt>
                <c:pt idx="3">
                  <c:v>0.05</c:v>
                </c:pt>
                <c:pt idx="4">
                  <c:v>0.05</c:v>
                </c:pt>
                <c:pt idx="5">
                  <c:v>0.06</c:v>
                </c:pt>
                <c:pt idx="6">
                  <c:v>0.05</c:v>
                </c:pt>
              </c:numCache>
            </c:numRef>
          </c:val>
          <c:extLst>
            <c:ext xmlns:c16="http://schemas.microsoft.com/office/drawing/2014/chart" uri="{C3380CC4-5D6E-409C-BE32-E72D297353CC}">
              <c16:uniqueId val="{00000002-9559-4FB0-A586-6801E5AF8680}"/>
            </c:ext>
          </c:extLst>
        </c:ser>
        <c:ser>
          <c:idx val="3"/>
          <c:order val="3"/>
          <c:tx>
            <c:strRef>
              <c:f>Feuil1!$E$1</c:f>
              <c:strCache>
                <c:ptCount val="1"/>
                <c:pt idx="0">
                  <c:v>Tout à fait défavorable</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9559-4FB0-A586-6801E5AF8680}"/>
                </c:ext>
              </c:extLst>
            </c:dLbl>
            <c:dLbl>
              <c:idx val="3"/>
              <c:delete val="1"/>
              <c:extLst>
                <c:ext xmlns:c15="http://schemas.microsoft.com/office/drawing/2012/chart" uri="{CE6537A1-D6FC-4f65-9D91-7224C49458BB}"/>
                <c:ext xmlns:c16="http://schemas.microsoft.com/office/drawing/2014/chart" uri="{C3380CC4-5D6E-409C-BE32-E72D297353CC}">
                  <c16:uniqueId val="{00000008-9559-4FB0-A586-6801E5AF8680}"/>
                </c:ext>
              </c:extLst>
            </c:dLbl>
            <c:dLbl>
              <c:idx val="4"/>
              <c:delete val="1"/>
              <c:extLst>
                <c:ext xmlns:c15="http://schemas.microsoft.com/office/drawing/2012/chart" uri="{CE6537A1-D6FC-4f65-9D91-7224C49458BB}"/>
                <c:ext xmlns:c16="http://schemas.microsoft.com/office/drawing/2014/chart" uri="{C3380CC4-5D6E-409C-BE32-E72D297353CC}">
                  <c16:uniqueId val="{00000007-9559-4FB0-A586-6801E5AF8680}"/>
                </c:ext>
              </c:extLst>
            </c:dLbl>
            <c:dLbl>
              <c:idx val="5"/>
              <c:delete val="1"/>
              <c:extLst>
                <c:ext xmlns:c15="http://schemas.microsoft.com/office/drawing/2012/chart" uri="{CE6537A1-D6FC-4f65-9D91-7224C49458BB}"/>
                <c:ext xmlns:c16="http://schemas.microsoft.com/office/drawing/2014/chart" uri="{C3380CC4-5D6E-409C-BE32-E72D297353CC}">
                  <c16:uniqueId val="{00000006-9559-4FB0-A586-6801E5AF8680}"/>
                </c:ext>
              </c:extLst>
            </c:dLbl>
            <c:dLbl>
              <c:idx val="6"/>
              <c:delete val="1"/>
              <c:extLst>
                <c:ext xmlns:c15="http://schemas.microsoft.com/office/drawing/2012/chart" uri="{CE6537A1-D6FC-4f65-9D91-7224C49458BB}"/>
                <c:ext xmlns:c16="http://schemas.microsoft.com/office/drawing/2014/chart" uri="{C3380CC4-5D6E-409C-BE32-E72D297353CC}">
                  <c16:uniqueId val="{00000005-9559-4FB0-A586-6801E5AF868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Feuil1!$E$2:$E$8</c:f>
              <c:numCache>
                <c:formatCode>0%</c:formatCode>
                <c:ptCount val="7"/>
                <c:pt idx="0">
                  <c:v>0.01</c:v>
                </c:pt>
                <c:pt idx="1">
                  <c:v>0.02</c:v>
                </c:pt>
                <c:pt idx="2">
                  <c:v>0.01</c:v>
                </c:pt>
                <c:pt idx="3">
                  <c:v>0.02</c:v>
                </c:pt>
                <c:pt idx="4">
                  <c:v>0.01</c:v>
                </c:pt>
                <c:pt idx="5">
                  <c:v>0.01</c:v>
                </c:pt>
                <c:pt idx="6">
                  <c:v>0.01</c:v>
                </c:pt>
              </c:numCache>
            </c:numRef>
          </c:val>
          <c:extLst>
            <c:ext xmlns:c16="http://schemas.microsoft.com/office/drawing/2014/chart" uri="{C3380CC4-5D6E-409C-BE32-E72D297353CC}">
              <c16:uniqueId val="{00000003-9559-4FB0-A586-6801E5AF8680}"/>
            </c:ext>
          </c:extLst>
        </c:ser>
        <c:ser>
          <c:idx val="4"/>
          <c:order val="4"/>
          <c:tx>
            <c:strRef>
              <c:f>Feuil1!$F$1</c:f>
              <c:strCache>
                <c:ptCount val="1"/>
                <c:pt idx="0">
                  <c:v>Sans avis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Élargir l’infraction d’inceste commis sur un mineur aux cousins, cousines, membre de la famille par alliance/belle famille</c:v>
                </c:pt>
                <c:pt idx="3">
                  <c:v>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Feuil1!$F$2:$F$8</c:f>
              <c:numCache>
                <c:formatCode>0%</c:formatCode>
                <c:ptCount val="7"/>
                <c:pt idx="0">
                  <c:v>0.04</c:v>
                </c:pt>
                <c:pt idx="1">
                  <c:v>0.06</c:v>
                </c:pt>
                <c:pt idx="2">
                  <c:v>0.08</c:v>
                </c:pt>
                <c:pt idx="3">
                  <c:v>0.06</c:v>
                </c:pt>
                <c:pt idx="4">
                  <c:v>0.09</c:v>
                </c:pt>
                <c:pt idx="5">
                  <c:v>0.1</c:v>
                </c:pt>
                <c:pt idx="6">
                  <c:v>0.37</c:v>
                </c:pt>
              </c:numCache>
            </c:numRef>
          </c:val>
          <c:extLst>
            <c:ext xmlns:c16="http://schemas.microsoft.com/office/drawing/2014/chart" uri="{C3380CC4-5D6E-409C-BE32-E72D297353CC}">
              <c16:uniqueId val="{00000004-9559-4FB0-A586-6801E5AF8680}"/>
            </c:ext>
          </c:extLst>
        </c:ser>
        <c:dLbls>
          <c:dLblPos val="ctr"/>
          <c:showLegendKey val="0"/>
          <c:showVal val="1"/>
          <c:showCatName val="0"/>
          <c:showSerName val="0"/>
          <c:showPercent val="0"/>
          <c:showBubbleSize val="0"/>
        </c:dLbls>
        <c:gapWidth val="80"/>
        <c:overlap val="100"/>
        <c:axId val="667314271"/>
        <c:axId val="667313439"/>
      </c:barChart>
      <c:catAx>
        <c:axId val="667314271"/>
        <c:scaling>
          <c:orientation val="maxMin"/>
        </c:scaling>
        <c:delete val="1"/>
        <c:axPos val="l"/>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t"/>
        <c:numFmt formatCode="0%" sourceLinked="1"/>
        <c:majorTickMark val="out"/>
        <c:minorTickMark val="none"/>
        <c:tickLblPos val="nextTo"/>
        <c:crossAx val="667314271"/>
        <c:crosses val="autoZero"/>
        <c:crossBetween val="between"/>
      </c:valAx>
      <c:spPr>
        <a:noFill/>
        <a:ln>
          <a:noFill/>
        </a:ln>
        <a:effectLst/>
      </c:spPr>
    </c:plotArea>
    <c:legend>
      <c:legendPos val="t"/>
      <c:layout>
        <c:manualLayout>
          <c:xMode val="edge"/>
          <c:yMode val="edge"/>
          <c:x val="8.9011674614785322E-3"/>
          <c:y val="2.0538507815414338E-2"/>
          <c:w val="0.99109883253852149"/>
          <c:h val="9.637654320987654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6798563483283"/>
          <c:y val="0.10732434012170894"/>
          <c:w val="0.56517158132375711"/>
          <c:h val="0.85844480372650012"/>
        </c:manualLayout>
      </c:layout>
      <c:barChart>
        <c:barDir val="bar"/>
        <c:grouping val="percentStacked"/>
        <c:varyColors val="0"/>
        <c:ser>
          <c:idx val="0"/>
          <c:order val="0"/>
          <c:tx>
            <c:strRef>
              <c:f>Feuil1!$B$1</c:f>
              <c:strCache>
                <c:ptCount val="1"/>
                <c:pt idx="0">
                  <c:v>Tout à fait favorable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 Élargir l’infraction d’inceste commis sur un mineur aux cousins, cousines, membre de la famille par alliance/belle famille</c:v>
                </c:pt>
                <c:pt idx="3">
                  <c:v> 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 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Feuil1!$B$2:$B$8</c:f>
              <c:numCache>
                <c:formatCode>0%</c:formatCode>
                <c:ptCount val="7"/>
                <c:pt idx="0">
                  <c:v>0.56000000000000005</c:v>
                </c:pt>
                <c:pt idx="1">
                  <c:v>0.52</c:v>
                </c:pt>
                <c:pt idx="2">
                  <c:v>0.55000000000000004</c:v>
                </c:pt>
                <c:pt idx="3">
                  <c:v>0.54</c:v>
                </c:pt>
                <c:pt idx="4">
                  <c:v>0.5</c:v>
                </c:pt>
                <c:pt idx="5">
                  <c:v>0.51</c:v>
                </c:pt>
                <c:pt idx="6">
                  <c:v>0.28999999999999998</c:v>
                </c:pt>
              </c:numCache>
            </c:numRef>
          </c:val>
          <c:extLst>
            <c:ext xmlns:c16="http://schemas.microsoft.com/office/drawing/2014/chart" uri="{C3380CC4-5D6E-409C-BE32-E72D297353CC}">
              <c16:uniqueId val="{00000000-9559-4FB0-A586-6801E5AF8680}"/>
            </c:ext>
          </c:extLst>
        </c:ser>
        <c:ser>
          <c:idx val="1"/>
          <c:order val="1"/>
          <c:tx>
            <c:strRef>
              <c:f>Feuil1!$C$1</c:f>
              <c:strCache>
                <c:ptCount val="1"/>
                <c:pt idx="0">
                  <c:v>Plutôt favorable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 Élargir l’infraction d’inceste commis sur un mineur aux cousins, cousines, membre de la famille par alliance/belle famille</c:v>
                </c:pt>
                <c:pt idx="3">
                  <c:v> 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 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Feuil1!$C$2:$C$8</c:f>
              <c:numCache>
                <c:formatCode>0%</c:formatCode>
                <c:ptCount val="7"/>
                <c:pt idx="0">
                  <c:v>0.36</c:v>
                </c:pt>
                <c:pt idx="1">
                  <c:v>0.37</c:v>
                </c:pt>
                <c:pt idx="2">
                  <c:v>0.32</c:v>
                </c:pt>
                <c:pt idx="3">
                  <c:v>0.33</c:v>
                </c:pt>
                <c:pt idx="4">
                  <c:v>0.35</c:v>
                </c:pt>
                <c:pt idx="5">
                  <c:v>0.31</c:v>
                </c:pt>
                <c:pt idx="6">
                  <c:v>0.28999999999999998</c:v>
                </c:pt>
              </c:numCache>
            </c:numRef>
          </c:val>
          <c:extLst>
            <c:ext xmlns:c16="http://schemas.microsoft.com/office/drawing/2014/chart" uri="{C3380CC4-5D6E-409C-BE32-E72D297353CC}">
              <c16:uniqueId val="{00000001-9559-4FB0-A586-6801E5AF8680}"/>
            </c:ext>
          </c:extLst>
        </c:ser>
        <c:ser>
          <c:idx val="2"/>
          <c:order val="2"/>
          <c:tx>
            <c:strRef>
              <c:f>Feuil1!$D$1</c:f>
              <c:strCache>
                <c:ptCount val="1"/>
                <c:pt idx="0">
                  <c:v>Plutôt défavorable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 Élargir l’infraction d’inceste commis sur un mineur aux cousins, cousines, membre de la famille par alliance/belle famille</c:v>
                </c:pt>
                <c:pt idx="3">
                  <c:v> 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 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Feuil1!$D$2:$D$8</c:f>
              <c:numCache>
                <c:formatCode>0%</c:formatCode>
                <c:ptCount val="7"/>
                <c:pt idx="0">
                  <c:v>0.03</c:v>
                </c:pt>
                <c:pt idx="1">
                  <c:v>0.03</c:v>
                </c:pt>
                <c:pt idx="2">
                  <c:v>0.05</c:v>
                </c:pt>
                <c:pt idx="3">
                  <c:v>0.06</c:v>
                </c:pt>
                <c:pt idx="4">
                  <c:v>0.06</c:v>
                </c:pt>
                <c:pt idx="5">
                  <c:v>7.0000000000000007E-2</c:v>
                </c:pt>
                <c:pt idx="6">
                  <c:v>0.06</c:v>
                </c:pt>
              </c:numCache>
            </c:numRef>
          </c:val>
          <c:extLst>
            <c:ext xmlns:c16="http://schemas.microsoft.com/office/drawing/2014/chart" uri="{C3380CC4-5D6E-409C-BE32-E72D297353CC}">
              <c16:uniqueId val="{00000002-9559-4FB0-A586-6801E5AF8680}"/>
            </c:ext>
          </c:extLst>
        </c:ser>
        <c:ser>
          <c:idx val="3"/>
          <c:order val="3"/>
          <c:tx>
            <c:strRef>
              <c:f>Feuil1!$E$1</c:f>
              <c:strCache>
                <c:ptCount val="1"/>
                <c:pt idx="0">
                  <c:v>Tout à fait défavorable</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9559-4FB0-A586-6801E5AF8680}"/>
                </c:ext>
              </c:extLst>
            </c:dLbl>
            <c:dLbl>
              <c:idx val="3"/>
              <c:delete val="1"/>
              <c:extLst>
                <c:ext xmlns:c15="http://schemas.microsoft.com/office/drawing/2012/chart" uri="{CE6537A1-D6FC-4f65-9D91-7224C49458BB}"/>
                <c:ext xmlns:c16="http://schemas.microsoft.com/office/drawing/2014/chart" uri="{C3380CC4-5D6E-409C-BE32-E72D297353CC}">
                  <c16:uniqueId val="{00000008-9559-4FB0-A586-6801E5AF8680}"/>
                </c:ext>
              </c:extLst>
            </c:dLbl>
            <c:dLbl>
              <c:idx val="4"/>
              <c:delete val="1"/>
              <c:extLst>
                <c:ext xmlns:c15="http://schemas.microsoft.com/office/drawing/2012/chart" uri="{CE6537A1-D6FC-4f65-9D91-7224C49458BB}"/>
                <c:ext xmlns:c16="http://schemas.microsoft.com/office/drawing/2014/chart" uri="{C3380CC4-5D6E-409C-BE32-E72D297353CC}">
                  <c16:uniqueId val="{00000007-9559-4FB0-A586-6801E5AF8680}"/>
                </c:ext>
              </c:extLst>
            </c:dLbl>
            <c:dLbl>
              <c:idx val="5"/>
              <c:delete val="1"/>
              <c:extLst>
                <c:ext xmlns:c15="http://schemas.microsoft.com/office/drawing/2012/chart" uri="{CE6537A1-D6FC-4f65-9D91-7224C49458BB}"/>
                <c:ext xmlns:c16="http://schemas.microsoft.com/office/drawing/2014/chart" uri="{C3380CC4-5D6E-409C-BE32-E72D297353CC}">
                  <c16:uniqueId val="{00000006-9559-4FB0-A586-6801E5AF8680}"/>
                </c:ext>
              </c:extLst>
            </c:dLbl>
            <c:dLbl>
              <c:idx val="6"/>
              <c:delete val="1"/>
              <c:extLst>
                <c:ext xmlns:c15="http://schemas.microsoft.com/office/drawing/2012/chart" uri="{CE6537A1-D6FC-4f65-9D91-7224C49458BB}"/>
                <c:ext xmlns:c16="http://schemas.microsoft.com/office/drawing/2014/chart" uri="{C3380CC4-5D6E-409C-BE32-E72D297353CC}">
                  <c16:uniqueId val="{00000005-9559-4FB0-A586-6801E5AF868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 Élargir l’infraction d’inceste commis sur un mineur aux cousins, cousines, membre de la famille par alliance/belle famille</c:v>
                </c:pt>
                <c:pt idx="3">
                  <c:v> 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 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Feuil1!$E$2:$E$8</c:f>
              <c:numCache>
                <c:formatCode>0%</c:formatCode>
                <c:ptCount val="7"/>
                <c:pt idx="0">
                  <c:v>0.01</c:v>
                </c:pt>
                <c:pt idx="1">
                  <c:v>0.02</c:v>
                </c:pt>
                <c:pt idx="2">
                  <c:v>0.02</c:v>
                </c:pt>
                <c:pt idx="3">
                  <c:v>0.01</c:v>
                </c:pt>
                <c:pt idx="4">
                  <c:v>0.02</c:v>
                </c:pt>
                <c:pt idx="5">
                  <c:v>0.02</c:v>
                </c:pt>
                <c:pt idx="6">
                  <c:v>0.02</c:v>
                </c:pt>
              </c:numCache>
            </c:numRef>
          </c:val>
          <c:extLst>
            <c:ext xmlns:c16="http://schemas.microsoft.com/office/drawing/2014/chart" uri="{C3380CC4-5D6E-409C-BE32-E72D297353CC}">
              <c16:uniqueId val="{00000003-9559-4FB0-A586-6801E5AF8680}"/>
            </c:ext>
          </c:extLst>
        </c:ser>
        <c:ser>
          <c:idx val="4"/>
          <c:order val="4"/>
          <c:tx>
            <c:strRef>
              <c:f>Feuil1!$F$1</c:f>
              <c:strCache>
                <c:ptCount val="1"/>
                <c:pt idx="0">
                  <c:v>Sans avis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 Faciliter le signalement par les professionnels d’une suspicion d’inceste, en contrepartie d’une protection légale.</c:v>
                </c:pt>
                <c:pt idx="1">
                  <c:v>Développer des programmes de formation obligatoires à destination des professionnels (des secteurs de la santé, judiciaire et juridique, psycho-social, de l’éducation, …) sur les violences sexuelles durant l’enfance et l’inceste, son dépistage et sa prise </c:v>
                </c:pt>
                <c:pt idx="2">
                  <c:v> Élargir l’infraction d’inceste commis sur un mineur aux cousins, cousines, membre de la famille par alliance/belle famille</c:v>
                </c:pt>
                <c:pt idx="3">
                  <c:v> Eloigner les présumé(s) agresseur(s) dès le moment de la révélation des faits d’inceste (même si l’enquête judiciaire est encore en cours).</c:v>
                </c:pt>
                <c:pt idx="4">
                  <c:v>Sensibiliser les enfants et les parents à l’inceste dans le cadre de campagnes de prévention dans les écoles maternelles et primaires.</c:v>
                </c:pt>
                <c:pt idx="5">
                  <c:v> 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Feuil1!$F$2:$F$8</c:f>
              <c:numCache>
                <c:formatCode>0%</c:formatCode>
                <c:ptCount val="7"/>
                <c:pt idx="0">
                  <c:v>0.04</c:v>
                </c:pt>
                <c:pt idx="1">
                  <c:v>0.06</c:v>
                </c:pt>
                <c:pt idx="2">
                  <c:v>0.06</c:v>
                </c:pt>
                <c:pt idx="3">
                  <c:v>0.06</c:v>
                </c:pt>
                <c:pt idx="4">
                  <c:v>7.0000000000000007E-2</c:v>
                </c:pt>
                <c:pt idx="5">
                  <c:v>0.09</c:v>
                </c:pt>
                <c:pt idx="6">
                  <c:v>0.34</c:v>
                </c:pt>
              </c:numCache>
            </c:numRef>
          </c:val>
          <c:extLst>
            <c:ext xmlns:c16="http://schemas.microsoft.com/office/drawing/2014/chart" uri="{C3380CC4-5D6E-409C-BE32-E72D297353CC}">
              <c16:uniqueId val="{00000004-9559-4FB0-A586-6801E5AF8680}"/>
            </c:ext>
          </c:extLst>
        </c:ser>
        <c:dLbls>
          <c:dLblPos val="ctr"/>
          <c:showLegendKey val="0"/>
          <c:showVal val="1"/>
          <c:showCatName val="0"/>
          <c:showSerName val="0"/>
          <c:showPercent val="0"/>
          <c:showBubbleSize val="0"/>
        </c:dLbls>
        <c:gapWidth val="80"/>
        <c:overlap val="100"/>
        <c:axId val="667314271"/>
        <c:axId val="667313439"/>
      </c:barChart>
      <c:catAx>
        <c:axId val="667314271"/>
        <c:scaling>
          <c:orientation val="maxMin"/>
        </c:scaling>
        <c:delete val="1"/>
        <c:axPos val="l"/>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t"/>
        <c:numFmt formatCode="0%" sourceLinked="1"/>
        <c:majorTickMark val="out"/>
        <c:minorTickMark val="none"/>
        <c:tickLblPos val="nextTo"/>
        <c:crossAx val="667314271"/>
        <c:crosses val="autoZero"/>
        <c:crossBetween val="between"/>
      </c:valAx>
      <c:spPr>
        <a:noFill/>
        <a:ln>
          <a:noFill/>
        </a:ln>
        <a:effectLst/>
      </c:spPr>
    </c:plotArea>
    <c:legend>
      <c:legendPos val="t"/>
      <c:layout>
        <c:manualLayout>
          <c:xMode val="edge"/>
          <c:yMode val="edge"/>
          <c:x val="8.9011674614785322E-3"/>
          <c:y val="2.0538507815414338E-2"/>
          <c:w val="0.99109883253852149"/>
          <c:h val="9.637654320987654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36949500342878"/>
          <c:y val="0.11923892192223981"/>
          <c:w val="0.51837950675835631"/>
          <c:h val="0.84469261771304793"/>
        </c:manualLayout>
      </c:layout>
      <c:barChart>
        <c:barDir val="bar"/>
        <c:grouping val="clustered"/>
        <c:varyColors val="0"/>
        <c:ser>
          <c:idx val="0"/>
          <c:order val="0"/>
          <c:tx>
            <c:strRef>
              <c:f>Feuil1!$B$1</c:f>
              <c:strCache>
                <c:ptCount val="1"/>
                <c:pt idx="0">
                  <c:v>Victimes : N = 181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 …) sur les violences sexuelles durant l’enfance et l’inceste, son dépistage et sa prise en charge.</c:v>
                </c:pt>
                <c:pt idx="2">
                  <c:v>Eloigner les présumé(s) agresseur(s) dès le moment de la révélation des faits d’inceste (même si l’enquête judiciaire est encore en cours).</c:v>
                </c:pt>
                <c:pt idx="3">
                  <c:v>Élargir l’infraction d’inceste commis sur un mineur aux cousins, cousines, membre de la famille par alliance/belle famille</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Feuil1!$B$2:$B$8</c:f>
              <c:numCache>
                <c:formatCode>0%</c:formatCode>
                <c:ptCount val="7"/>
                <c:pt idx="0">
                  <c:v>0.86</c:v>
                </c:pt>
                <c:pt idx="1">
                  <c:v>0.84</c:v>
                </c:pt>
                <c:pt idx="2">
                  <c:v>0.83</c:v>
                </c:pt>
                <c:pt idx="3">
                  <c:v>0.82</c:v>
                </c:pt>
                <c:pt idx="4">
                  <c:v>0.82</c:v>
                </c:pt>
                <c:pt idx="5">
                  <c:v>0.72</c:v>
                </c:pt>
                <c:pt idx="6">
                  <c:v>0.53</c:v>
                </c:pt>
              </c:numCache>
            </c:numRef>
          </c:val>
          <c:extLst>
            <c:ext xmlns:c16="http://schemas.microsoft.com/office/drawing/2014/chart" uri="{C3380CC4-5D6E-409C-BE32-E72D297353CC}">
              <c16:uniqueId val="{00000000-F917-47AC-8CEC-D727981094D0}"/>
            </c:ext>
          </c:extLst>
        </c:ser>
        <c:ser>
          <c:idx val="1"/>
          <c:order val="1"/>
          <c:tx>
            <c:strRef>
              <c:f>Feuil1!$C$1</c:f>
              <c:strCache>
                <c:ptCount val="1"/>
                <c:pt idx="0">
                  <c:v>Témoins : N = 443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 …) sur les violences sexuelles durant l’enfance et l’inceste, son dépistage et sa prise en charge.</c:v>
                </c:pt>
                <c:pt idx="2">
                  <c:v>Eloigner les présumé(s) agresseur(s) dès le moment de la révélation des faits d’inceste (même si l’enquête judiciaire est encore en cours).</c:v>
                </c:pt>
                <c:pt idx="3">
                  <c:v>Élargir l’infraction d’inceste commis sur un mineur aux cousins, cousines, membre de la famille par alliance/belle famille</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Feuil1!$C$2:$C$8</c:f>
              <c:numCache>
                <c:formatCode>0%</c:formatCode>
                <c:ptCount val="7"/>
                <c:pt idx="0">
                  <c:v>0.93</c:v>
                </c:pt>
                <c:pt idx="1">
                  <c:v>0.93</c:v>
                </c:pt>
                <c:pt idx="2">
                  <c:v>0.89</c:v>
                </c:pt>
                <c:pt idx="3">
                  <c:v>0.89</c:v>
                </c:pt>
                <c:pt idx="4">
                  <c:v>0.87</c:v>
                </c:pt>
                <c:pt idx="5">
                  <c:v>0.85</c:v>
                </c:pt>
                <c:pt idx="6">
                  <c:v>0.62</c:v>
                </c:pt>
              </c:numCache>
            </c:numRef>
          </c:val>
          <c:extLst>
            <c:ext xmlns:c16="http://schemas.microsoft.com/office/drawing/2014/chart" uri="{C3380CC4-5D6E-409C-BE32-E72D297353CC}">
              <c16:uniqueId val="{00000001-F917-47AC-8CEC-D727981094D0}"/>
            </c:ext>
          </c:extLst>
        </c:ser>
        <c:ser>
          <c:idx val="2"/>
          <c:order val="2"/>
          <c:tx>
            <c:strRef>
              <c:f>Feuil1!$D$1</c:f>
              <c:strCache>
                <c:ptCount val="1"/>
                <c:pt idx="0">
                  <c:v>Grand public (ni témoin, ni victime) : N = 1383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Faciliter le signalement par les professionnels d’une suspicion d’inceste, en contrepartie d’une protection légale.</c:v>
                </c:pt>
                <c:pt idx="1">
                  <c:v>Développer des programmes de formation obligatoires à destination des professionnels ( …) sur les violences sexuelles durant l’enfance et l’inceste, son dépistage et sa prise en charge.</c:v>
                </c:pt>
                <c:pt idx="2">
                  <c:v>Eloigner les présumé(s) agresseur(s) dès le moment de la révélation des faits d’inceste (même si l’enquête judiciaire est encore en cours).</c:v>
                </c:pt>
                <c:pt idx="3">
                  <c:v>Élargir l’infraction d’inceste commis sur un mineur aux cousins, cousines, membre de la famille par alliance/belle famille</c:v>
                </c:pt>
                <c:pt idx="4">
                  <c:v>Sensibiliser les enfants et les parents à l’inceste dans le cadre de campagnes de prévention dans les écoles maternelles et primaires.</c:v>
                </c:pt>
                <c:pt idx="5">
                  <c:v>Permettre au second parent d’obtenir la garde exclusive de l’enfant dès le moment de la révélation des actes d’inceste (même si l’enquête judiciaire est encore en cours).</c:v>
                </c:pt>
                <c:pt idx="6">
                  <c:v>Interdire l’invocation du pseudo concept du syndrome d’aliénation parentale et de concepts similaires devant les juridictions familiales et de la jeunesse</c:v>
                </c:pt>
              </c:strCache>
            </c:strRef>
          </c:cat>
          <c:val>
            <c:numRef>
              <c:f>Feuil1!$D$2:$D$8</c:f>
              <c:numCache>
                <c:formatCode>0%</c:formatCode>
                <c:ptCount val="7"/>
                <c:pt idx="0">
                  <c:v>0.92</c:v>
                </c:pt>
                <c:pt idx="1">
                  <c:v>0.89</c:v>
                </c:pt>
                <c:pt idx="2">
                  <c:v>0.87</c:v>
                </c:pt>
                <c:pt idx="3">
                  <c:v>0.87</c:v>
                </c:pt>
                <c:pt idx="4">
                  <c:v>0.85</c:v>
                </c:pt>
                <c:pt idx="5">
                  <c:v>0.83</c:v>
                </c:pt>
                <c:pt idx="6">
                  <c:v>0.56999999999999995</c:v>
                </c:pt>
              </c:numCache>
            </c:numRef>
          </c:val>
          <c:extLst>
            <c:ext xmlns:c16="http://schemas.microsoft.com/office/drawing/2014/chart" uri="{C3380CC4-5D6E-409C-BE32-E72D297353CC}">
              <c16:uniqueId val="{00000002-F917-47AC-8CEC-D727981094D0}"/>
            </c:ext>
          </c:extLst>
        </c:ser>
        <c:dLbls>
          <c:dLblPos val="outEnd"/>
          <c:showLegendKey val="0"/>
          <c:showVal val="1"/>
          <c:showCatName val="0"/>
          <c:showSerName val="0"/>
          <c:showPercent val="0"/>
          <c:showBubbleSize val="0"/>
        </c:dLbls>
        <c:gapWidth val="50"/>
        <c:overlap val="-20"/>
        <c:axId val="425993088"/>
        <c:axId val="425995968"/>
      </c:barChart>
      <c:catAx>
        <c:axId val="425993088"/>
        <c:scaling>
          <c:orientation val="maxMin"/>
        </c:scaling>
        <c:delete val="1"/>
        <c:axPos val="l"/>
        <c:numFmt formatCode="General" sourceLinked="1"/>
        <c:majorTickMark val="none"/>
        <c:minorTickMark val="none"/>
        <c:tickLblPos val="nextTo"/>
        <c:crossAx val="425995968"/>
        <c:crosses val="autoZero"/>
        <c:auto val="1"/>
        <c:lblAlgn val="ctr"/>
        <c:lblOffset val="100"/>
        <c:noMultiLvlLbl val="0"/>
      </c:catAx>
      <c:valAx>
        <c:axId val="425995968"/>
        <c:scaling>
          <c:orientation val="minMax"/>
        </c:scaling>
        <c:delete val="1"/>
        <c:axPos val="t"/>
        <c:numFmt formatCode="0%" sourceLinked="1"/>
        <c:majorTickMark val="none"/>
        <c:minorTickMark val="none"/>
        <c:tickLblPos val="nextTo"/>
        <c:crossAx val="425993088"/>
        <c:crosses val="autoZero"/>
        <c:crossBetween val="between"/>
      </c:valAx>
      <c:spPr>
        <a:noFill/>
        <a:ln>
          <a:noFill/>
        </a:ln>
        <a:effectLst/>
      </c:spPr>
    </c:plotArea>
    <c:legend>
      <c:legendPos val="t"/>
      <c:layout>
        <c:manualLayout>
          <c:xMode val="edge"/>
          <c:yMode val="edge"/>
          <c:x val="0"/>
          <c:y val="7.5046666959276455E-3"/>
          <c:w val="1"/>
          <c:h val="5.818614630317645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35930240743548E-2"/>
          <c:y val="0.14003866306196694"/>
          <c:w val="0.96832813951851293"/>
          <c:h val="0.7329986112153839"/>
        </c:manualLayout>
      </c:layout>
      <c:barChart>
        <c:barDir val="col"/>
        <c:grouping val="stacked"/>
        <c:varyColors val="0"/>
        <c:ser>
          <c:idx val="0"/>
          <c:order val="0"/>
          <c:tx>
            <c:strRef>
              <c:f>Feuil1!$A$2</c:f>
              <c:strCache>
                <c:ptCount val="1"/>
                <c:pt idx="0">
                  <c:v>Je ne souhaite pas répondre</c:v>
                </c:pt>
              </c:strCache>
            </c:strRef>
          </c:tx>
          <c:spPr>
            <a:solidFill>
              <a:schemeClr val="bg1">
                <a:lumMod val="65000"/>
              </a:schemeClr>
            </a:solidFill>
            <a:ln>
              <a:noFill/>
            </a:ln>
            <a:effectLst/>
          </c:spPr>
          <c:invertIfNegative val="0"/>
          <c:dLbls>
            <c:delete val="1"/>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Feuil1!$B$2:$M$2</c:f>
              <c:numCache>
                <c:formatCode>0%</c:formatCode>
                <c:ptCount val="12"/>
                <c:pt idx="0">
                  <c:v>0</c:v>
                </c:pt>
                <c:pt idx="1">
                  <c:v>0</c:v>
                </c:pt>
                <c:pt idx="2">
                  <c:v>0.01</c:v>
                </c:pt>
                <c:pt idx="3">
                  <c:v>0</c:v>
                </c:pt>
                <c:pt idx="4">
                  <c:v>0</c:v>
                </c:pt>
                <c:pt idx="5">
                  <c:v>0.01</c:v>
                </c:pt>
                <c:pt idx="6">
                  <c:v>0</c:v>
                </c:pt>
                <c:pt idx="7">
                  <c:v>0.01</c:v>
                </c:pt>
                <c:pt idx="8">
                  <c:v>0</c:v>
                </c:pt>
                <c:pt idx="9">
                  <c:v>0</c:v>
                </c:pt>
                <c:pt idx="10">
                  <c:v>0.01</c:v>
                </c:pt>
                <c:pt idx="11">
                  <c:v>0</c:v>
                </c:pt>
              </c:numCache>
            </c:numRef>
          </c:val>
          <c:extLst>
            <c:ext xmlns:c16="http://schemas.microsoft.com/office/drawing/2014/chart" uri="{C3380CC4-5D6E-409C-BE32-E72D297353CC}">
              <c16:uniqueId val="{00000000-398C-4CB4-9DAE-48510621D6C9}"/>
            </c:ext>
          </c:extLst>
        </c:ser>
        <c:ser>
          <c:idx val="1"/>
          <c:order val="1"/>
          <c:tx>
            <c:strRef>
              <c:f>Feuil1!$A$3</c:f>
              <c:strCache>
                <c:ptCount val="1"/>
                <c:pt idx="0">
                  <c:v>Non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Feuil1!$B$3:$M$3</c:f>
              <c:numCache>
                <c:formatCode>0%</c:formatCode>
                <c:ptCount val="12"/>
                <c:pt idx="0">
                  <c:v>0.98</c:v>
                </c:pt>
                <c:pt idx="1">
                  <c:v>0.98</c:v>
                </c:pt>
                <c:pt idx="2">
                  <c:v>0.98</c:v>
                </c:pt>
                <c:pt idx="3">
                  <c:v>0.95</c:v>
                </c:pt>
                <c:pt idx="4">
                  <c:v>0.98</c:v>
                </c:pt>
                <c:pt idx="5">
                  <c:v>0.99</c:v>
                </c:pt>
                <c:pt idx="6">
                  <c:v>0.98</c:v>
                </c:pt>
                <c:pt idx="7">
                  <c:v>0.95</c:v>
                </c:pt>
                <c:pt idx="8">
                  <c:v>0.98</c:v>
                </c:pt>
                <c:pt idx="9">
                  <c:v>0.97</c:v>
                </c:pt>
                <c:pt idx="10">
                  <c:v>0.98</c:v>
                </c:pt>
                <c:pt idx="11">
                  <c:v>0.98</c:v>
                </c:pt>
              </c:numCache>
            </c:numRef>
          </c:val>
          <c:extLst>
            <c:ext xmlns:c16="http://schemas.microsoft.com/office/drawing/2014/chart" uri="{C3380CC4-5D6E-409C-BE32-E72D297353CC}">
              <c16:uniqueId val="{00000001-398C-4CB4-9DAE-48510621D6C9}"/>
            </c:ext>
          </c:extLst>
        </c:ser>
        <c:ser>
          <c:idx val="2"/>
          <c:order val="2"/>
          <c:tx>
            <c:strRef>
              <c:f>Feuil1!$A$4</c:f>
              <c:strCache>
                <c:ptCount val="1"/>
                <c:pt idx="0">
                  <c:v>Oui</c:v>
                </c:pt>
              </c:strCache>
            </c:strRef>
          </c:tx>
          <c:spPr>
            <a:solidFill>
              <a:schemeClr val="accent1"/>
            </a:solidFill>
            <a:ln>
              <a:noFill/>
            </a:ln>
            <a:effectLst/>
          </c:spPr>
          <c:invertIfNegative val="0"/>
          <c:dLbls>
            <c:dLbl>
              <c:idx val="0"/>
              <c:layout>
                <c:manualLayout>
                  <c:x val="1.4396300218857769E-3"/>
                  <c:y val="-2.293571472614783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8C-4CB4-9DAE-48510621D6C9}"/>
                </c:ext>
              </c:extLst>
            </c:dLbl>
            <c:dLbl>
              <c:idx val="1"/>
              <c:layout>
                <c:manualLayout>
                  <c:x val="1.4396300218857769E-3"/>
                  <c:y val="-3.60418374268037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98C-4CB4-9DAE-48510621D6C9}"/>
                </c:ext>
              </c:extLst>
            </c:dLbl>
            <c:dLbl>
              <c:idx val="2"/>
              <c:layout>
                <c:manualLayout>
                  <c:x val="-2.6392912174732276E-17"/>
                  <c:y val="-9.82959202549192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8C-4CB4-9DAE-48510621D6C9}"/>
                </c:ext>
              </c:extLst>
            </c:dLbl>
            <c:dLbl>
              <c:idx val="3"/>
              <c:layout>
                <c:manualLayout>
                  <c:x val="2.8792600437715539E-3"/>
                  <c:y val="-3.60418374268037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98C-4CB4-9DAE-48510621D6C9}"/>
                </c:ext>
              </c:extLst>
            </c:dLbl>
            <c:dLbl>
              <c:idx val="4"/>
              <c:layout>
                <c:manualLayout>
                  <c:x val="0"/>
                  <c:y val="-2.293571472614783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8C-4CB4-9DAE-48510621D6C9}"/>
                </c:ext>
              </c:extLst>
            </c:dLbl>
            <c:dLbl>
              <c:idx val="5"/>
              <c:layout>
                <c:manualLayout>
                  <c:x val="2.8792600437715539E-3"/>
                  <c:y val="-2.293571472614783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98C-4CB4-9DAE-48510621D6C9}"/>
                </c:ext>
              </c:extLst>
            </c:dLbl>
            <c:dLbl>
              <c:idx val="6"/>
              <c:layout>
                <c:manualLayout>
                  <c:x val="-2.8792600437715539E-3"/>
                  <c:y val="-1.63826533758198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98C-4CB4-9DAE-48510621D6C9}"/>
                </c:ext>
              </c:extLst>
            </c:dLbl>
            <c:dLbl>
              <c:idx val="7"/>
              <c:layout>
                <c:manualLayout>
                  <c:x val="-1.055716486989291E-16"/>
                  <c:y val="-1.96591840509838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98C-4CB4-9DAE-48510621D6C9}"/>
                </c:ext>
              </c:extLst>
            </c:dLbl>
            <c:dLbl>
              <c:idx val="8"/>
              <c:layout>
                <c:manualLayout>
                  <c:x val="-1.055716486989291E-16"/>
                  <c:y val="-1.63826533758198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98C-4CB4-9DAE-48510621D6C9}"/>
                </c:ext>
              </c:extLst>
            </c:dLbl>
            <c:dLbl>
              <c:idx val="9"/>
              <c:layout>
                <c:manualLayout>
                  <c:x val="0"/>
                  <c:y val="-2.29357147261478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98C-4CB4-9DAE-48510621D6C9}"/>
                </c:ext>
              </c:extLst>
            </c:dLbl>
            <c:dLbl>
              <c:idx val="10"/>
              <c:layout>
                <c:manualLayout>
                  <c:x val="-1.4396300218857769E-3"/>
                  <c:y val="-2.621224540131181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98C-4CB4-9DAE-48510621D6C9}"/>
                </c:ext>
              </c:extLst>
            </c:dLbl>
            <c:dLbl>
              <c:idx val="11"/>
              <c:layout>
                <c:manualLayout>
                  <c:x val="-1.4396300218857769E-3"/>
                  <c:y val="-2.94887760764757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98C-4CB4-9DAE-48510621D6C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Feuil1!$B$4:$M$4</c:f>
              <c:numCache>
                <c:formatCode>0%</c:formatCode>
                <c:ptCount val="12"/>
                <c:pt idx="0">
                  <c:v>0.02</c:v>
                </c:pt>
                <c:pt idx="1">
                  <c:v>0.02</c:v>
                </c:pt>
                <c:pt idx="2">
                  <c:v>0.02</c:v>
                </c:pt>
                <c:pt idx="3">
                  <c:v>0.04</c:v>
                </c:pt>
                <c:pt idx="4">
                  <c:v>0.02</c:v>
                </c:pt>
                <c:pt idx="5">
                  <c:v>0</c:v>
                </c:pt>
                <c:pt idx="6">
                  <c:v>0.02</c:v>
                </c:pt>
                <c:pt idx="7">
                  <c:v>0.03</c:v>
                </c:pt>
                <c:pt idx="8">
                  <c:v>0.02</c:v>
                </c:pt>
                <c:pt idx="9">
                  <c:v>0.03</c:v>
                </c:pt>
                <c:pt idx="10">
                  <c:v>0.01</c:v>
                </c:pt>
                <c:pt idx="11">
                  <c:v>0.02</c:v>
                </c:pt>
              </c:numCache>
            </c:numRef>
          </c:val>
          <c:extLst>
            <c:ext xmlns:c16="http://schemas.microsoft.com/office/drawing/2014/chart" uri="{C3380CC4-5D6E-409C-BE32-E72D297353CC}">
              <c16:uniqueId val="{00000002-398C-4CB4-9DAE-48510621D6C9}"/>
            </c:ext>
          </c:extLst>
        </c:ser>
        <c:dLbls>
          <c:dLblPos val="ctr"/>
          <c:showLegendKey val="0"/>
          <c:showVal val="1"/>
          <c:showCatName val="0"/>
          <c:showSerName val="0"/>
          <c:showPercent val="0"/>
          <c:showBubbleSize val="0"/>
        </c:dLbls>
        <c:gapWidth val="100"/>
        <c:overlap val="100"/>
        <c:axId val="667314271"/>
        <c:axId val="667313439"/>
      </c:barChart>
      <c:catAx>
        <c:axId val="667314271"/>
        <c:scaling>
          <c:orientation val="minMax"/>
        </c:scaling>
        <c:delete val="1"/>
        <c:axPos val="b"/>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l"/>
        <c:numFmt formatCode="0%" sourceLinked="1"/>
        <c:majorTickMark val="out"/>
        <c:minorTickMark val="none"/>
        <c:tickLblPos val="nextTo"/>
        <c:crossAx val="667314271"/>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Entry>
      <c:layout>
        <c:manualLayout>
          <c:xMode val="edge"/>
          <c:yMode val="edge"/>
          <c:x val="3.9318903101677244E-3"/>
          <c:y val="9.8295920254919244E-3"/>
          <c:w val="0.99606810968983228"/>
          <c:h val="6.83156645771688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35930240743548E-2"/>
          <c:y val="0.14003866306196694"/>
          <c:w val="0.96832813951851293"/>
          <c:h val="0.7329986112153839"/>
        </c:manualLayout>
      </c:layout>
      <c:barChart>
        <c:barDir val="col"/>
        <c:grouping val="stacked"/>
        <c:varyColors val="0"/>
        <c:ser>
          <c:idx val="0"/>
          <c:order val="0"/>
          <c:tx>
            <c:strRef>
              <c:f>Feuil1!$A$2</c:f>
              <c:strCache>
                <c:ptCount val="1"/>
                <c:pt idx="0">
                  <c:v>Non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Feuil1!$B$2:$M$2</c:f>
              <c:numCache>
                <c:formatCode>0%</c:formatCode>
                <c:ptCount val="12"/>
                <c:pt idx="0">
                  <c:v>0.95</c:v>
                </c:pt>
                <c:pt idx="1">
                  <c:v>0.94</c:v>
                </c:pt>
                <c:pt idx="2">
                  <c:v>0.96</c:v>
                </c:pt>
                <c:pt idx="3">
                  <c:v>0.93</c:v>
                </c:pt>
                <c:pt idx="4">
                  <c:v>0.93</c:v>
                </c:pt>
                <c:pt idx="5">
                  <c:v>0.98</c:v>
                </c:pt>
                <c:pt idx="6">
                  <c:v>0.95</c:v>
                </c:pt>
                <c:pt idx="7">
                  <c:v>0.9</c:v>
                </c:pt>
                <c:pt idx="8">
                  <c:v>0.96</c:v>
                </c:pt>
                <c:pt idx="9">
                  <c:v>0.95</c:v>
                </c:pt>
                <c:pt idx="10">
                  <c:v>0.95</c:v>
                </c:pt>
                <c:pt idx="11">
                  <c:v>0.94</c:v>
                </c:pt>
              </c:numCache>
            </c:numRef>
          </c:val>
          <c:extLst>
            <c:ext xmlns:c16="http://schemas.microsoft.com/office/drawing/2014/chart" uri="{C3380CC4-5D6E-409C-BE32-E72D297353CC}">
              <c16:uniqueId val="{00000000-BE5E-4668-BB75-B266D7099038}"/>
            </c:ext>
          </c:extLst>
        </c:ser>
        <c:ser>
          <c:idx val="1"/>
          <c:order val="1"/>
          <c:tx>
            <c:strRef>
              <c:f>Feuil1!$A$3</c:f>
              <c:strCache>
                <c:ptCount val="1"/>
                <c:pt idx="0">
                  <c:v>Oui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Feuil1!$B$3:$M$3</c:f>
              <c:numCache>
                <c:formatCode>0%</c:formatCode>
                <c:ptCount val="12"/>
                <c:pt idx="0">
                  <c:v>0.05</c:v>
                </c:pt>
                <c:pt idx="1">
                  <c:v>0.06</c:v>
                </c:pt>
                <c:pt idx="2">
                  <c:v>0.04</c:v>
                </c:pt>
                <c:pt idx="3">
                  <c:v>7.0000000000000007E-2</c:v>
                </c:pt>
                <c:pt idx="4">
                  <c:v>7.0000000000000007E-2</c:v>
                </c:pt>
                <c:pt idx="5">
                  <c:v>0.02</c:v>
                </c:pt>
                <c:pt idx="6">
                  <c:v>0.05</c:v>
                </c:pt>
                <c:pt idx="7">
                  <c:v>0.1</c:v>
                </c:pt>
                <c:pt idx="8">
                  <c:v>0.04</c:v>
                </c:pt>
                <c:pt idx="9">
                  <c:v>0.05</c:v>
                </c:pt>
                <c:pt idx="10">
                  <c:v>0.05</c:v>
                </c:pt>
                <c:pt idx="11">
                  <c:v>0.06</c:v>
                </c:pt>
              </c:numCache>
            </c:numRef>
          </c:val>
          <c:extLst>
            <c:ext xmlns:c16="http://schemas.microsoft.com/office/drawing/2014/chart" uri="{C3380CC4-5D6E-409C-BE32-E72D297353CC}">
              <c16:uniqueId val="{00000001-BE5E-4668-BB75-B266D7099038}"/>
            </c:ext>
          </c:extLst>
        </c:ser>
        <c:dLbls>
          <c:dLblPos val="ctr"/>
          <c:showLegendKey val="0"/>
          <c:showVal val="1"/>
          <c:showCatName val="0"/>
          <c:showSerName val="0"/>
          <c:showPercent val="0"/>
          <c:showBubbleSize val="0"/>
        </c:dLbls>
        <c:gapWidth val="100"/>
        <c:overlap val="100"/>
        <c:axId val="667314271"/>
        <c:axId val="667313439"/>
      </c:barChart>
      <c:catAx>
        <c:axId val="667314271"/>
        <c:scaling>
          <c:orientation val="minMax"/>
        </c:scaling>
        <c:delete val="1"/>
        <c:axPos val="b"/>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l"/>
        <c:numFmt formatCode="0%" sourceLinked="1"/>
        <c:majorTickMark val="out"/>
        <c:minorTickMark val="none"/>
        <c:tickLblPos val="nextTo"/>
        <c:crossAx val="667314271"/>
        <c:crosses val="autoZero"/>
        <c:crossBetween val="between"/>
        <c:majorUnit val="1"/>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Entry>
      <c:layout>
        <c:manualLayout>
          <c:xMode val="edge"/>
          <c:yMode val="edge"/>
          <c:x val="3.9318903101677244E-3"/>
          <c:y val="9.8295920254919244E-3"/>
          <c:w val="0.99606810968983228"/>
          <c:h val="6.34498875272797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35930240743548E-2"/>
          <c:y val="0.14003866306196694"/>
          <c:w val="0.96832813951851293"/>
          <c:h val="0.7329986112153839"/>
        </c:manualLayout>
      </c:layout>
      <c:barChart>
        <c:barDir val="col"/>
        <c:grouping val="stacked"/>
        <c:varyColors val="0"/>
        <c:ser>
          <c:idx val="0"/>
          <c:order val="0"/>
          <c:tx>
            <c:strRef>
              <c:f>Feuil1!$A$2</c:f>
              <c:strCache>
                <c:ptCount val="1"/>
                <c:pt idx="0">
                  <c:v>Non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Feuil1!$B$2:$M$2</c:f>
              <c:numCache>
                <c:formatCode>0%</c:formatCode>
                <c:ptCount val="12"/>
                <c:pt idx="0">
                  <c:v>0.74</c:v>
                </c:pt>
                <c:pt idx="1">
                  <c:v>0.69</c:v>
                </c:pt>
                <c:pt idx="2">
                  <c:v>0.8</c:v>
                </c:pt>
                <c:pt idx="3">
                  <c:v>0.74</c:v>
                </c:pt>
                <c:pt idx="4">
                  <c:v>0.66</c:v>
                </c:pt>
                <c:pt idx="5">
                  <c:v>0.81</c:v>
                </c:pt>
                <c:pt idx="6">
                  <c:v>0.76</c:v>
                </c:pt>
                <c:pt idx="7">
                  <c:v>0.67</c:v>
                </c:pt>
                <c:pt idx="8">
                  <c:v>0.73</c:v>
                </c:pt>
                <c:pt idx="9">
                  <c:v>0.71</c:v>
                </c:pt>
                <c:pt idx="10">
                  <c:v>0.75</c:v>
                </c:pt>
                <c:pt idx="11">
                  <c:v>0.74</c:v>
                </c:pt>
              </c:numCache>
            </c:numRef>
          </c:val>
          <c:extLst>
            <c:ext xmlns:c16="http://schemas.microsoft.com/office/drawing/2014/chart" uri="{C3380CC4-5D6E-409C-BE32-E72D297353CC}">
              <c16:uniqueId val="{00000000-E5D4-4E76-AC7D-D7420C275111}"/>
            </c:ext>
          </c:extLst>
        </c:ser>
        <c:ser>
          <c:idx val="1"/>
          <c:order val="1"/>
          <c:tx>
            <c:strRef>
              <c:f>Feuil1!$A$3</c:f>
              <c:strCache>
                <c:ptCount val="1"/>
                <c:pt idx="0">
                  <c:v>Oui, plusieurs personnes (&gt;5 personnes)</c:v>
                </c:pt>
              </c:strCache>
            </c:strRef>
          </c:tx>
          <c:spPr>
            <a:solidFill>
              <a:schemeClr val="accent4">
                <a:lumMod val="60000"/>
                <a:lumOff val="40000"/>
              </a:schemeClr>
            </a:solidFill>
            <a:ln>
              <a:noFill/>
            </a:ln>
            <a:effectLst/>
          </c:spPr>
          <c:invertIfNegative val="0"/>
          <c:dLbls>
            <c:delete val="1"/>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Feuil1!$B$3:$M$3</c:f>
              <c:numCache>
                <c:formatCode>0%</c:formatCode>
                <c:ptCount val="12"/>
                <c:pt idx="0">
                  <c:v>0.01</c:v>
                </c:pt>
                <c:pt idx="1">
                  <c:v>0.01</c:v>
                </c:pt>
                <c:pt idx="2">
                  <c:v>0.01</c:v>
                </c:pt>
                <c:pt idx="3">
                  <c:v>0.02</c:v>
                </c:pt>
                <c:pt idx="4">
                  <c:v>0.01</c:v>
                </c:pt>
                <c:pt idx="5">
                  <c:v>0</c:v>
                </c:pt>
                <c:pt idx="6">
                  <c:v>0.01</c:v>
                </c:pt>
                <c:pt idx="7">
                  <c:v>0.02</c:v>
                </c:pt>
                <c:pt idx="8">
                  <c:v>0.01</c:v>
                </c:pt>
                <c:pt idx="9">
                  <c:v>0.02</c:v>
                </c:pt>
                <c:pt idx="10">
                  <c:v>0.01</c:v>
                </c:pt>
                <c:pt idx="11">
                  <c:v>0.01</c:v>
                </c:pt>
              </c:numCache>
            </c:numRef>
          </c:val>
          <c:extLst>
            <c:ext xmlns:c16="http://schemas.microsoft.com/office/drawing/2014/chart" uri="{C3380CC4-5D6E-409C-BE32-E72D297353CC}">
              <c16:uniqueId val="{00000001-E5D4-4E76-AC7D-D7420C275111}"/>
            </c:ext>
          </c:extLst>
        </c:ser>
        <c:ser>
          <c:idx val="2"/>
          <c:order val="2"/>
          <c:tx>
            <c:strRef>
              <c:f>Feuil1!$A$4</c:f>
              <c:strCache>
                <c:ptCount val="1"/>
                <c:pt idx="0">
                  <c:v>Oui, plusieurs personnes (&lt;5 personnes)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Feuil1!$B$4:$M$4</c:f>
              <c:numCache>
                <c:formatCode>0%</c:formatCode>
                <c:ptCount val="12"/>
                <c:pt idx="0">
                  <c:v>7.0000000000000007E-2</c:v>
                </c:pt>
                <c:pt idx="1">
                  <c:v>0.1</c:v>
                </c:pt>
                <c:pt idx="2">
                  <c:v>0.04</c:v>
                </c:pt>
                <c:pt idx="3">
                  <c:v>0.08</c:v>
                </c:pt>
                <c:pt idx="4">
                  <c:v>0.11</c:v>
                </c:pt>
                <c:pt idx="5">
                  <c:v>0.04</c:v>
                </c:pt>
                <c:pt idx="6">
                  <c:v>0.06</c:v>
                </c:pt>
                <c:pt idx="7">
                  <c:v>0.12</c:v>
                </c:pt>
                <c:pt idx="8">
                  <c:v>0.08</c:v>
                </c:pt>
                <c:pt idx="9">
                  <c:v>0.08</c:v>
                </c:pt>
                <c:pt idx="10">
                  <c:v>0.06</c:v>
                </c:pt>
                <c:pt idx="11">
                  <c:v>0.09</c:v>
                </c:pt>
              </c:numCache>
            </c:numRef>
          </c:val>
          <c:extLst>
            <c:ext xmlns:c16="http://schemas.microsoft.com/office/drawing/2014/chart" uri="{C3380CC4-5D6E-409C-BE32-E72D297353CC}">
              <c16:uniqueId val="{00000002-E5D4-4E76-AC7D-D7420C275111}"/>
            </c:ext>
          </c:extLst>
        </c:ser>
        <c:ser>
          <c:idx val="3"/>
          <c:order val="3"/>
          <c:tx>
            <c:strRef>
              <c:f>Feuil1!$A$5</c:f>
              <c:strCache>
                <c:ptCount val="1"/>
                <c:pt idx="0">
                  <c:v>Oui, une seule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Feuil1!$B$5:$M$5</c:f>
              <c:numCache>
                <c:formatCode>0%</c:formatCode>
                <c:ptCount val="12"/>
                <c:pt idx="0">
                  <c:v>0.18</c:v>
                </c:pt>
                <c:pt idx="1">
                  <c:v>0.2</c:v>
                </c:pt>
                <c:pt idx="2">
                  <c:v>0.15</c:v>
                </c:pt>
                <c:pt idx="3">
                  <c:v>0.16</c:v>
                </c:pt>
                <c:pt idx="4">
                  <c:v>0.22</c:v>
                </c:pt>
                <c:pt idx="5">
                  <c:v>0.15</c:v>
                </c:pt>
                <c:pt idx="6">
                  <c:v>0.17</c:v>
                </c:pt>
                <c:pt idx="7">
                  <c:v>0.19</c:v>
                </c:pt>
                <c:pt idx="8">
                  <c:v>0.18</c:v>
                </c:pt>
                <c:pt idx="9">
                  <c:v>0.19</c:v>
                </c:pt>
                <c:pt idx="10">
                  <c:v>0.18</c:v>
                </c:pt>
                <c:pt idx="11">
                  <c:v>0.16</c:v>
                </c:pt>
              </c:numCache>
            </c:numRef>
          </c:val>
          <c:extLst>
            <c:ext xmlns:c16="http://schemas.microsoft.com/office/drawing/2014/chart" uri="{C3380CC4-5D6E-409C-BE32-E72D297353CC}">
              <c16:uniqueId val="{00000003-E5D4-4E76-AC7D-D7420C275111}"/>
            </c:ext>
          </c:extLst>
        </c:ser>
        <c:dLbls>
          <c:dLblPos val="ctr"/>
          <c:showLegendKey val="0"/>
          <c:showVal val="1"/>
          <c:showCatName val="0"/>
          <c:showSerName val="0"/>
          <c:showPercent val="0"/>
          <c:showBubbleSize val="0"/>
        </c:dLbls>
        <c:gapWidth val="100"/>
        <c:overlap val="100"/>
        <c:axId val="667314271"/>
        <c:axId val="667313439"/>
      </c:barChart>
      <c:catAx>
        <c:axId val="667314271"/>
        <c:scaling>
          <c:orientation val="minMax"/>
        </c:scaling>
        <c:delete val="1"/>
        <c:axPos val="b"/>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l"/>
        <c:numFmt formatCode="0%" sourceLinked="1"/>
        <c:majorTickMark val="out"/>
        <c:minorTickMark val="none"/>
        <c:tickLblPos val="nextTo"/>
        <c:crossAx val="667314271"/>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Entry>
      <c:layout>
        <c:manualLayout>
          <c:xMode val="edge"/>
          <c:yMode val="edge"/>
          <c:x val="3.9318903101677244E-3"/>
          <c:y val="9.8295920254919244E-3"/>
          <c:w val="0.89999989797897473"/>
          <c:h val="6.83156645771688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35930240743548E-2"/>
          <c:y val="0.14003866306196694"/>
          <c:w val="0.96832813951851293"/>
          <c:h val="0.7329986112153839"/>
        </c:manualLayout>
      </c:layout>
      <c:barChart>
        <c:barDir val="col"/>
        <c:grouping val="stacked"/>
        <c:varyColors val="0"/>
        <c:ser>
          <c:idx val="0"/>
          <c:order val="0"/>
          <c:tx>
            <c:strRef>
              <c:f>Feuil1!$A$2</c:f>
              <c:strCache>
                <c:ptCount val="1"/>
                <c:pt idx="0">
                  <c:v>Non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Feuil1!$B$2:$M$2</c:f>
              <c:numCache>
                <c:formatCode>0%</c:formatCode>
                <c:ptCount val="12"/>
                <c:pt idx="0">
                  <c:v>0.83</c:v>
                </c:pt>
                <c:pt idx="1">
                  <c:v>0.79</c:v>
                </c:pt>
                <c:pt idx="2">
                  <c:v>0.87</c:v>
                </c:pt>
                <c:pt idx="3">
                  <c:v>0.77</c:v>
                </c:pt>
                <c:pt idx="4">
                  <c:v>0.76</c:v>
                </c:pt>
                <c:pt idx="5">
                  <c:v>0.91</c:v>
                </c:pt>
                <c:pt idx="6">
                  <c:v>0.84</c:v>
                </c:pt>
                <c:pt idx="7">
                  <c:v>0.75</c:v>
                </c:pt>
                <c:pt idx="8">
                  <c:v>0.82</c:v>
                </c:pt>
                <c:pt idx="9">
                  <c:v>0.79</c:v>
                </c:pt>
                <c:pt idx="10">
                  <c:v>0.86</c:v>
                </c:pt>
                <c:pt idx="11">
                  <c:v>0.8</c:v>
                </c:pt>
              </c:numCache>
            </c:numRef>
          </c:val>
          <c:extLst>
            <c:ext xmlns:c16="http://schemas.microsoft.com/office/drawing/2014/chart" uri="{C3380CC4-5D6E-409C-BE32-E72D297353CC}">
              <c16:uniqueId val="{00000000-3B67-4D70-BE88-90C2C1DF99F0}"/>
            </c:ext>
          </c:extLst>
        </c:ser>
        <c:ser>
          <c:idx val="1"/>
          <c:order val="1"/>
          <c:tx>
            <c:strRef>
              <c:f>Feuil1!$A$3</c:f>
              <c:strCache>
                <c:ptCount val="1"/>
                <c:pt idx="0">
                  <c:v>Oui, plusieurs personnes (&gt;5 personnes)</c:v>
                </c:pt>
              </c:strCache>
            </c:strRef>
          </c:tx>
          <c:spPr>
            <a:solidFill>
              <a:schemeClr val="accent4">
                <a:lumMod val="60000"/>
                <a:lumOff val="40000"/>
              </a:schemeClr>
            </a:solidFill>
            <a:ln>
              <a:noFill/>
            </a:ln>
            <a:effectLst/>
          </c:spPr>
          <c:invertIfNegative val="0"/>
          <c:dLbls>
            <c:delete val="1"/>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Feuil1!$B$3:$M$3</c:f>
              <c:numCache>
                <c:formatCode>0%</c:formatCode>
                <c:ptCount val="12"/>
                <c:pt idx="0">
                  <c:v>0.01</c:v>
                </c:pt>
                <c:pt idx="1">
                  <c:v>0.01</c:v>
                </c:pt>
                <c:pt idx="2">
                  <c:v>0.01</c:v>
                </c:pt>
                <c:pt idx="3">
                  <c:v>0.02</c:v>
                </c:pt>
                <c:pt idx="4">
                  <c:v>0.02</c:v>
                </c:pt>
                <c:pt idx="5">
                  <c:v>0</c:v>
                </c:pt>
                <c:pt idx="6">
                  <c:v>0.01</c:v>
                </c:pt>
                <c:pt idx="7">
                  <c:v>0.02</c:v>
                </c:pt>
                <c:pt idx="8">
                  <c:v>0.01</c:v>
                </c:pt>
                <c:pt idx="9">
                  <c:v>0.02</c:v>
                </c:pt>
                <c:pt idx="10">
                  <c:v>0.01</c:v>
                </c:pt>
                <c:pt idx="11">
                  <c:v>0.01</c:v>
                </c:pt>
              </c:numCache>
            </c:numRef>
          </c:val>
          <c:extLst>
            <c:ext xmlns:c16="http://schemas.microsoft.com/office/drawing/2014/chart" uri="{C3380CC4-5D6E-409C-BE32-E72D297353CC}">
              <c16:uniqueId val="{00000001-3B67-4D70-BE88-90C2C1DF99F0}"/>
            </c:ext>
          </c:extLst>
        </c:ser>
        <c:ser>
          <c:idx val="2"/>
          <c:order val="2"/>
          <c:tx>
            <c:strRef>
              <c:f>Feuil1!$A$4</c:f>
              <c:strCache>
                <c:ptCount val="1"/>
                <c:pt idx="0">
                  <c:v>Oui, plusieurs personnes (&lt;5 personnes)</c:v>
                </c:pt>
              </c:strCache>
            </c:strRef>
          </c:tx>
          <c:spPr>
            <a:solidFill>
              <a:schemeClr val="accent6"/>
            </a:solidFill>
            <a:ln>
              <a:noFill/>
            </a:ln>
            <a:effectLst/>
          </c:spPr>
          <c:invertIfNegative val="0"/>
          <c:dLbls>
            <c:dLbl>
              <c:idx val="0"/>
              <c:layout>
                <c:manualLayout>
                  <c:x val="0"/>
                  <c:y val="-3.276530675164004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67-4D70-BE88-90C2C1DF99F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Feuil1!$B$4:$M$4</c:f>
              <c:numCache>
                <c:formatCode>0%</c:formatCode>
                <c:ptCount val="12"/>
                <c:pt idx="0">
                  <c:v>0.04</c:v>
                </c:pt>
                <c:pt idx="1">
                  <c:v>0.05</c:v>
                </c:pt>
                <c:pt idx="2">
                  <c:v>0.03</c:v>
                </c:pt>
                <c:pt idx="3">
                  <c:v>0.06</c:v>
                </c:pt>
                <c:pt idx="4">
                  <c:v>0.06</c:v>
                </c:pt>
                <c:pt idx="5">
                  <c:v>0.02</c:v>
                </c:pt>
                <c:pt idx="6">
                  <c:v>0.03</c:v>
                </c:pt>
                <c:pt idx="7">
                  <c:v>0.08</c:v>
                </c:pt>
                <c:pt idx="8">
                  <c:v>0.05</c:v>
                </c:pt>
                <c:pt idx="9">
                  <c:v>0.05</c:v>
                </c:pt>
                <c:pt idx="10">
                  <c:v>0.03</c:v>
                </c:pt>
                <c:pt idx="11">
                  <c:v>0.06</c:v>
                </c:pt>
              </c:numCache>
            </c:numRef>
          </c:val>
          <c:extLst>
            <c:ext xmlns:c16="http://schemas.microsoft.com/office/drawing/2014/chart" uri="{C3380CC4-5D6E-409C-BE32-E72D297353CC}">
              <c16:uniqueId val="{00000002-3B67-4D70-BE88-90C2C1DF99F0}"/>
            </c:ext>
          </c:extLst>
        </c:ser>
        <c:ser>
          <c:idx val="3"/>
          <c:order val="3"/>
          <c:tx>
            <c:strRef>
              <c:f>Feuil1!$A$5</c:f>
              <c:strCache>
                <c:ptCount val="1"/>
                <c:pt idx="0">
                  <c:v>Oui, une seule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Feuil1!$B$5:$M$5</c:f>
              <c:numCache>
                <c:formatCode>0%</c:formatCode>
                <c:ptCount val="12"/>
                <c:pt idx="0">
                  <c:v>0.12</c:v>
                </c:pt>
                <c:pt idx="1">
                  <c:v>0.15</c:v>
                </c:pt>
                <c:pt idx="2">
                  <c:v>0.09</c:v>
                </c:pt>
                <c:pt idx="3">
                  <c:v>0.15</c:v>
                </c:pt>
                <c:pt idx="4">
                  <c:v>0.16</c:v>
                </c:pt>
                <c:pt idx="5">
                  <c:v>7.0000000000000007E-2</c:v>
                </c:pt>
                <c:pt idx="6">
                  <c:v>0.12</c:v>
                </c:pt>
                <c:pt idx="7">
                  <c:v>0.15</c:v>
                </c:pt>
                <c:pt idx="8">
                  <c:v>0.12</c:v>
                </c:pt>
                <c:pt idx="9">
                  <c:v>0.14000000000000001</c:v>
                </c:pt>
                <c:pt idx="10">
                  <c:v>0.1</c:v>
                </c:pt>
                <c:pt idx="11">
                  <c:v>0.13</c:v>
                </c:pt>
              </c:numCache>
            </c:numRef>
          </c:val>
          <c:extLst>
            <c:ext xmlns:c16="http://schemas.microsoft.com/office/drawing/2014/chart" uri="{C3380CC4-5D6E-409C-BE32-E72D297353CC}">
              <c16:uniqueId val="{00000003-3B67-4D70-BE88-90C2C1DF99F0}"/>
            </c:ext>
          </c:extLst>
        </c:ser>
        <c:dLbls>
          <c:dLblPos val="ctr"/>
          <c:showLegendKey val="0"/>
          <c:showVal val="1"/>
          <c:showCatName val="0"/>
          <c:showSerName val="0"/>
          <c:showPercent val="0"/>
          <c:showBubbleSize val="0"/>
        </c:dLbls>
        <c:gapWidth val="100"/>
        <c:overlap val="100"/>
        <c:axId val="667314271"/>
        <c:axId val="667313439"/>
      </c:barChart>
      <c:catAx>
        <c:axId val="667314271"/>
        <c:scaling>
          <c:orientation val="minMax"/>
        </c:scaling>
        <c:delete val="1"/>
        <c:axPos val="b"/>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l"/>
        <c:numFmt formatCode="0%" sourceLinked="1"/>
        <c:majorTickMark val="out"/>
        <c:minorTickMark val="none"/>
        <c:tickLblPos val="nextTo"/>
        <c:crossAx val="667314271"/>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Entry>
      <c:layout>
        <c:manualLayout>
          <c:xMode val="edge"/>
          <c:yMode val="edge"/>
          <c:x val="3.9318903101677244E-3"/>
          <c:y val="9.8295920254919244E-3"/>
          <c:w val="0.89999989797897473"/>
          <c:h val="6.83156645771688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65177122609817"/>
          <c:y val="9.7851970399228549E-2"/>
          <c:w val="0.59651237737100293"/>
          <c:h val="0.86791717968013837"/>
        </c:manualLayout>
      </c:layout>
      <c:barChart>
        <c:barDir val="bar"/>
        <c:grouping val="percentStacked"/>
        <c:varyColors val="0"/>
        <c:ser>
          <c:idx val="0"/>
          <c:order val="0"/>
          <c:tx>
            <c:strRef>
              <c:f>Feuil1!$B$1</c:f>
              <c:strCache>
                <c:ptCount val="1"/>
                <c:pt idx="0">
                  <c:v>Oui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Subir des agressions sexuelles (c’est-à-dire se voir imposer des attouchements) ou être forcé de faire des gestes à caractère sexuel.</c:v>
                </c:pt>
                <c:pt idx="1">
                  <c:v>Subir un ou des viols (tout acte de pénétration buccale, vaginale ou anale)</c:v>
                </c:pt>
                <c:pt idx="2">
                  <c:v>Subir des actes d’exhibitionnisme (exemple : l’agresseur montre son sexe, être témoin de rapports sexuels).</c:v>
                </c:pt>
                <c:pt idx="3">
                  <c:v>Être l’objet de confidences répétées à caractère sexuel (par exemple : l’agresseur parle de ses rapports et/ou ses désirs sexuels).</c:v>
                </c:pt>
                <c:pt idx="4">
                  <c:v>Être victime d’harcèlement sexuel (propos, comportements à connotation sexuelle, envoi de photos pornographiques ou érotiques, etc).</c:v>
                </c:pt>
                <c:pt idx="5">
                  <c:v>Être témoin de violences à caractère sexuel sur autrui</c:v>
                </c:pt>
                <c:pt idx="6">
                  <c:v>Être obligé de poser pour des photographies ou vidéos érotiques ou pornographiques</c:v>
                </c:pt>
              </c:strCache>
            </c:strRef>
          </c:cat>
          <c:val>
            <c:numRef>
              <c:f>Feuil1!$B$2:$B$8</c:f>
              <c:numCache>
                <c:formatCode>0%</c:formatCode>
                <c:ptCount val="7"/>
                <c:pt idx="0">
                  <c:v>0.86</c:v>
                </c:pt>
                <c:pt idx="1">
                  <c:v>0.45</c:v>
                </c:pt>
                <c:pt idx="2">
                  <c:v>0.45</c:v>
                </c:pt>
                <c:pt idx="3">
                  <c:v>0.4</c:v>
                </c:pt>
                <c:pt idx="4">
                  <c:v>0.33</c:v>
                </c:pt>
                <c:pt idx="5">
                  <c:v>0.17</c:v>
                </c:pt>
                <c:pt idx="6">
                  <c:v>0.13</c:v>
                </c:pt>
              </c:numCache>
            </c:numRef>
          </c:val>
          <c:extLst>
            <c:ext xmlns:c16="http://schemas.microsoft.com/office/drawing/2014/chart" uri="{C3380CC4-5D6E-409C-BE32-E72D297353CC}">
              <c16:uniqueId val="{00000000-7DE5-409E-BDCE-8F002DB9EF7F}"/>
            </c:ext>
          </c:extLst>
        </c:ser>
        <c:ser>
          <c:idx val="1"/>
          <c:order val="1"/>
          <c:tx>
            <c:strRef>
              <c:f>Feuil1!$C$1</c:f>
              <c:strCache>
                <c:ptCount val="1"/>
                <c:pt idx="0">
                  <c:v>Non</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Subir des agressions sexuelles (c’est-à-dire se voir imposer des attouchements) ou être forcé de faire des gestes à caractère sexuel.</c:v>
                </c:pt>
                <c:pt idx="1">
                  <c:v>Subir un ou des viols (tout acte de pénétration buccale, vaginale ou anale)</c:v>
                </c:pt>
                <c:pt idx="2">
                  <c:v>Subir des actes d’exhibitionnisme (exemple : l’agresseur montre son sexe, être témoin de rapports sexuels).</c:v>
                </c:pt>
                <c:pt idx="3">
                  <c:v>Être l’objet de confidences répétées à caractère sexuel (par exemple : l’agresseur parle de ses rapports et/ou ses désirs sexuels).</c:v>
                </c:pt>
                <c:pt idx="4">
                  <c:v>Être victime d’harcèlement sexuel (propos, comportements à connotation sexuelle, envoi de photos pornographiques ou érotiques, etc).</c:v>
                </c:pt>
                <c:pt idx="5">
                  <c:v>Être témoin de violences à caractère sexuel sur autrui</c:v>
                </c:pt>
                <c:pt idx="6">
                  <c:v>Être obligé de poser pour des photographies ou vidéos érotiques ou pornographiques</c:v>
                </c:pt>
              </c:strCache>
            </c:strRef>
          </c:cat>
          <c:val>
            <c:numRef>
              <c:f>Feuil1!$C$2:$C$8</c:f>
              <c:numCache>
                <c:formatCode>0%</c:formatCode>
                <c:ptCount val="7"/>
                <c:pt idx="0">
                  <c:v>0.12</c:v>
                </c:pt>
                <c:pt idx="1">
                  <c:v>0.49</c:v>
                </c:pt>
                <c:pt idx="2">
                  <c:v>0.5</c:v>
                </c:pt>
                <c:pt idx="3">
                  <c:v>0.5</c:v>
                </c:pt>
                <c:pt idx="4">
                  <c:v>0.6</c:v>
                </c:pt>
                <c:pt idx="5">
                  <c:v>0.8</c:v>
                </c:pt>
                <c:pt idx="6">
                  <c:v>0.83</c:v>
                </c:pt>
              </c:numCache>
            </c:numRef>
          </c:val>
          <c:extLst>
            <c:ext xmlns:c16="http://schemas.microsoft.com/office/drawing/2014/chart" uri="{C3380CC4-5D6E-409C-BE32-E72D297353CC}">
              <c16:uniqueId val="{00000001-7DE5-409E-BDCE-8F002DB9EF7F}"/>
            </c:ext>
          </c:extLst>
        </c:ser>
        <c:ser>
          <c:idx val="2"/>
          <c:order val="2"/>
          <c:tx>
            <c:strRef>
              <c:f>Feuil1!$D$1</c:f>
              <c:strCache>
                <c:ptCount val="1"/>
                <c:pt idx="0">
                  <c:v>Je ne sais pas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Subir des agressions sexuelles (c’est-à-dire se voir imposer des attouchements) ou être forcé de faire des gestes à caractère sexuel.</c:v>
                </c:pt>
                <c:pt idx="1">
                  <c:v>Subir un ou des viols (tout acte de pénétration buccale, vaginale ou anale)</c:v>
                </c:pt>
                <c:pt idx="2">
                  <c:v>Subir des actes d’exhibitionnisme (exemple : l’agresseur montre son sexe, être témoin de rapports sexuels).</c:v>
                </c:pt>
                <c:pt idx="3">
                  <c:v>Être l’objet de confidences répétées à caractère sexuel (par exemple : l’agresseur parle de ses rapports et/ou ses désirs sexuels).</c:v>
                </c:pt>
                <c:pt idx="4">
                  <c:v>Être victime d’harcèlement sexuel (propos, comportements à connotation sexuelle, envoi de photos pornographiques ou érotiques, etc).</c:v>
                </c:pt>
                <c:pt idx="5">
                  <c:v>Être témoin de violences à caractère sexuel sur autrui</c:v>
                </c:pt>
                <c:pt idx="6">
                  <c:v>Être obligé de poser pour des photographies ou vidéos érotiques ou pornographiques</c:v>
                </c:pt>
              </c:strCache>
            </c:strRef>
          </c:cat>
          <c:val>
            <c:numRef>
              <c:f>Feuil1!$D$2:$D$8</c:f>
              <c:numCache>
                <c:formatCode>0%</c:formatCode>
                <c:ptCount val="7"/>
                <c:pt idx="0">
                  <c:v>0.02</c:v>
                </c:pt>
                <c:pt idx="1">
                  <c:v>0.06</c:v>
                </c:pt>
                <c:pt idx="2">
                  <c:v>0.05</c:v>
                </c:pt>
                <c:pt idx="3">
                  <c:v>0.1</c:v>
                </c:pt>
                <c:pt idx="4">
                  <c:v>7.0000000000000007E-2</c:v>
                </c:pt>
                <c:pt idx="5">
                  <c:v>0.03</c:v>
                </c:pt>
                <c:pt idx="6">
                  <c:v>0.04</c:v>
                </c:pt>
              </c:numCache>
            </c:numRef>
          </c:val>
          <c:extLst>
            <c:ext xmlns:c16="http://schemas.microsoft.com/office/drawing/2014/chart" uri="{C3380CC4-5D6E-409C-BE32-E72D297353CC}">
              <c16:uniqueId val="{00000002-7DE5-409E-BDCE-8F002DB9EF7F}"/>
            </c:ext>
          </c:extLst>
        </c:ser>
        <c:dLbls>
          <c:dLblPos val="ctr"/>
          <c:showLegendKey val="0"/>
          <c:showVal val="1"/>
          <c:showCatName val="0"/>
          <c:showSerName val="0"/>
          <c:showPercent val="0"/>
          <c:showBubbleSize val="0"/>
        </c:dLbls>
        <c:gapWidth val="80"/>
        <c:overlap val="100"/>
        <c:axId val="667314271"/>
        <c:axId val="667313439"/>
      </c:barChart>
      <c:catAx>
        <c:axId val="667314271"/>
        <c:scaling>
          <c:orientation val="maxMin"/>
        </c:scaling>
        <c:delete val="1"/>
        <c:axPos val="l"/>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t"/>
        <c:numFmt formatCode="0%" sourceLinked="1"/>
        <c:majorTickMark val="out"/>
        <c:minorTickMark val="none"/>
        <c:tickLblPos val="nextTo"/>
        <c:crossAx val="667314271"/>
        <c:crosses val="autoZero"/>
        <c:crossBetween val="between"/>
      </c:valAx>
      <c:spPr>
        <a:noFill/>
        <a:ln>
          <a:noFill/>
        </a:ln>
        <a:effectLst/>
      </c:spPr>
    </c:plotArea>
    <c:legend>
      <c:legendPos val="t"/>
      <c:layout>
        <c:manualLayout>
          <c:xMode val="edge"/>
          <c:yMode val="edge"/>
          <c:x val="9.0102320856615528E-2"/>
          <c:y val="1.0757342370096528E-2"/>
          <c:w val="0.82976742975634732"/>
          <c:h val="7.137131465856483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477467941865402"/>
          <c:y val="8.8092205637794602E-2"/>
          <c:w val="0.58938946917844715"/>
          <c:h val="0.90044971612246116"/>
        </c:manualLayout>
      </c:layout>
      <c:barChart>
        <c:barDir val="bar"/>
        <c:grouping val="percentStacked"/>
        <c:varyColors val="0"/>
        <c:ser>
          <c:idx val="0"/>
          <c:order val="0"/>
          <c:tx>
            <c:strRef>
              <c:f>Feuil1!$B$1</c:f>
              <c:strCache>
                <c:ptCount val="1"/>
                <c:pt idx="0">
                  <c:v>Une seule personne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Subir des agressions sexuelles (c’est-à-dire se voir imposer des attouchements) ou être forcé de faire des gestes à caractère sexuel.</c:v>
                </c:pt>
                <c:pt idx="1">
                  <c:v>Être obligé de poser pour des photographies ou vidéos érotiques ou pornographiques</c:v>
                </c:pt>
                <c:pt idx="2">
                  <c:v>Subir des actes d’exhibitionnisme (exemple : l’agresseur montre son sexe, être témoin de rapports sexuels).</c:v>
                </c:pt>
                <c:pt idx="3">
                  <c:v>Subir un ou des viols (tout acte de pénétration buccale, vaginale ou anale)</c:v>
                </c:pt>
                <c:pt idx="4">
                  <c:v>Être l’objet de confidences répétées à caractère sexuel (exemple : l’agresseur parle de ses rapports et/ ou ses désirs sexuels).</c:v>
                </c:pt>
                <c:pt idx="5">
                  <c:v>Être témoin de violences à caractère sexuel sur autrui</c:v>
                </c:pt>
                <c:pt idx="6">
                  <c:v>Être victime d’harcèlement sexuel (propos, comportements à connotation sexuelle, envoi de photos pornographiques ou érotiques, etc).</c:v>
                </c:pt>
              </c:strCache>
            </c:strRef>
          </c:cat>
          <c:val>
            <c:numRef>
              <c:f>Feuil1!$B$2:$B$8</c:f>
              <c:numCache>
                <c:formatCode>0%</c:formatCode>
                <c:ptCount val="7"/>
                <c:pt idx="0">
                  <c:v>0.72</c:v>
                </c:pt>
                <c:pt idx="1">
                  <c:v>0.71</c:v>
                </c:pt>
                <c:pt idx="2">
                  <c:v>0.69</c:v>
                </c:pt>
                <c:pt idx="3">
                  <c:v>0.63</c:v>
                </c:pt>
                <c:pt idx="4">
                  <c:v>0.6</c:v>
                </c:pt>
                <c:pt idx="5">
                  <c:v>0.6</c:v>
                </c:pt>
                <c:pt idx="6">
                  <c:v>0.55000000000000004</c:v>
                </c:pt>
              </c:numCache>
            </c:numRef>
          </c:val>
          <c:extLst>
            <c:ext xmlns:c16="http://schemas.microsoft.com/office/drawing/2014/chart" uri="{C3380CC4-5D6E-409C-BE32-E72D297353CC}">
              <c16:uniqueId val="{00000000-0F70-4789-9AE0-AC11B6553498}"/>
            </c:ext>
          </c:extLst>
        </c:ser>
        <c:ser>
          <c:idx val="1"/>
          <c:order val="1"/>
          <c:tx>
            <c:strRef>
              <c:f>Feuil1!$C$1</c:f>
              <c:strCache>
                <c:ptCount val="1"/>
                <c:pt idx="0">
                  <c:v>Plusieurs personnes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Subir des agressions sexuelles (c’est-à-dire se voir imposer des attouchements) ou être forcé de faire des gestes à caractère sexuel.</c:v>
                </c:pt>
                <c:pt idx="1">
                  <c:v>Être obligé de poser pour des photographies ou vidéos érotiques ou pornographiques</c:v>
                </c:pt>
                <c:pt idx="2">
                  <c:v>Subir des actes d’exhibitionnisme (exemple : l’agresseur montre son sexe, être témoin de rapports sexuels).</c:v>
                </c:pt>
                <c:pt idx="3">
                  <c:v>Subir un ou des viols (tout acte de pénétration buccale, vaginale ou anale)</c:v>
                </c:pt>
                <c:pt idx="4">
                  <c:v>Être l’objet de confidences répétées à caractère sexuel (exemple : l’agresseur parle de ses rapports et/ ou ses désirs sexuels).</c:v>
                </c:pt>
                <c:pt idx="5">
                  <c:v>Être témoin de violences à caractère sexuel sur autrui</c:v>
                </c:pt>
                <c:pt idx="6">
                  <c:v>Être victime d’harcèlement sexuel (propos, comportements à connotation sexuelle, envoi de photos pornographiques ou érotiques, etc).</c:v>
                </c:pt>
              </c:strCache>
            </c:strRef>
          </c:cat>
          <c:val>
            <c:numRef>
              <c:f>Feuil1!$C$2:$C$8</c:f>
              <c:numCache>
                <c:formatCode>0%</c:formatCode>
                <c:ptCount val="7"/>
                <c:pt idx="0">
                  <c:v>0.21</c:v>
                </c:pt>
                <c:pt idx="1">
                  <c:v>0.13</c:v>
                </c:pt>
                <c:pt idx="2">
                  <c:v>0.26</c:v>
                </c:pt>
                <c:pt idx="3">
                  <c:v>0.25</c:v>
                </c:pt>
                <c:pt idx="4">
                  <c:v>0.27</c:v>
                </c:pt>
                <c:pt idx="5">
                  <c:v>0.2</c:v>
                </c:pt>
                <c:pt idx="6">
                  <c:v>0.3</c:v>
                </c:pt>
              </c:numCache>
            </c:numRef>
          </c:val>
          <c:extLst>
            <c:ext xmlns:c16="http://schemas.microsoft.com/office/drawing/2014/chart" uri="{C3380CC4-5D6E-409C-BE32-E72D297353CC}">
              <c16:uniqueId val="{00000001-0F70-4789-9AE0-AC11B6553498}"/>
            </c:ext>
          </c:extLst>
        </c:ser>
        <c:ser>
          <c:idx val="2"/>
          <c:order val="2"/>
          <c:tx>
            <c:strRef>
              <c:f>Feuil1!$D$1</c:f>
              <c:strCache>
                <c:ptCount val="1"/>
                <c:pt idx="0">
                  <c:v>Je ne sais pas/plus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Subir des agressions sexuelles (c’est-à-dire se voir imposer des attouchements) ou être forcé de faire des gestes à caractère sexuel.</c:v>
                </c:pt>
                <c:pt idx="1">
                  <c:v>Être obligé de poser pour des photographies ou vidéos érotiques ou pornographiques</c:v>
                </c:pt>
                <c:pt idx="2">
                  <c:v>Subir des actes d’exhibitionnisme (exemple : l’agresseur montre son sexe, être témoin de rapports sexuels).</c:v>
                </c:pt>
                <c:pt idx="3">
                  <c:v>Subir un ou des viols (tout acte de pénétration buccale, vaginale ou anale)</c:v>
                </c:pt>
                <c:pt idx="4">
                  <c:v>Être l’objet de confidences répétées à caractère sexuel (exemple : l’agresseur parle de ses rapports et/ ou ses désirs sexuels).</c:v>
                </c:pt>
                <c:pt idx="5">
                  <c:v>Être témoin de violences à caractère sexuel sur autrui</c:v>
                </c:pt>
                <c:pt idx="6">
                  <c:v>Être victime d’harcèlement sexuel (propos, comportements à connotation sexuelle, envoi de photos pornographiques ou érotiques, etc).</c:v>
                </c:pt>
              </c:strCache>
            </c:strRef>
          </c:cat>
          <c:val>
            <c:numRef>
              <c:f>Feuil1!$D$2:$D$8</c:f>
              <c:numCache>
                <c:formatCode>0%</c:formatCode>
                <c:ptCount val="7"/>
                <c:pt idx="0">
                  <c:v>0.05</c:v>
                </c:pt>
                <c:pt idx="1">
                  <c:v>0.12</c:v>
                </c:pt>
                <c:pt idx="2">
                  <c:v>0.04</c:v>
                </c:pt>
                <c:pt idx="3">
                  <c:v>0.06</c:v>
                </c:pt>
                <c:pt idx="4">
                  <c:v>0.1</c:v>
                </c:pt>
                <c:pt idx="5">
                  <c:v>0.2</c:v>
                </c:pt>
                <c:pt idx="6">
                  <c:v>0.13</c:v>
                </c:pt>
              </c:numCache>
            </c:numRef>
          </c:val>
          <c:extLst>
            <c:ext xmlns:c16="http://schemas.microsoft.com/office/drawing/2014/chart" uri="{C3380CC4-5D6E-409C-BE32-E72D297353CC}">
              <c16:uniqueId val="{00000002-0F70-4789-9AE0-AC11B6553498}"/>
            </c:ext>
          </c:extLst>
        </c:ser>
        <c:ser>
          <c:idx val="3"/>
          <c:order val="3"/>
          <c:tx>
            <c:strRef>
              <c:f>Feuil1!$E$1</c:f>
              <c:strCache>
                <c:ptCount val="1"/>
                <c:pt idx="0">
                  <c:v>Je ne souhaite pas répondre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Subir des agressions sexuelles (c’est-à-dire se voir imposer des attouchements) ou être forcé de faire des gestes à caractère sexuel.</c:v>
                </c:pt>
                <c:pt idx="1">
                  <c:v>Être obligé de poser pour des photographies ou vidéos érotiques ou pornographiques</c:v>
                </c:pt>
                <c:pt idx="2">
                  <c:v>Subir des actes d’exhibitionnisme (exemple : l’agresseur montre son sexe, être témoin de rapports sexuels).</c:v>
                </c:pt>
                <c:pt idx="3">
                  <c:v>Subir un ou des viols (tout acte de pénétration buccale, vaginale ou anale)</c:v>
                </c:pt>
                <c:pt idx="4">
                  <c:v>Être l’objet de confidences répétées à caractère sexuel (exemple : l’agresseur parle de ses rapports et/ ou ses désirs sexuels).</c:v>
                </c:pt>
                <c:pt idx="5">
                  <c:v>Être témoin de violences à caractère sexuel sur autrui</c:v>
                </c:pt>
                <c:pt idx="6">
                  <c:v>Être victime d’harcèlement sexuel (propos, comportements à connotation sexuelle, envoi de photos pornographiques ou érotiques, etc).</c:v>
                </c:pt>
              </c:strCache>
            </c:strRef>
          </c:cat>
          <c:val>
            <c:numRef>
              <c:f>Feuil1!$E$2:$E$8</c:f>
              <c:numCache>
                <c:formatCode>0%</c:formatCode>
                <c:ptCount val="7"/>
                <c:pt idx="0">
                  <c:v>0.02</c:v>
                </c:pt>
                <c:pt idx="1">
                  <c:v>0.04</c:v>
                </c:pt>
                <c:pt idx="2">
                  <c:v>0.01</c:v>
                </c:pt>
                <c:pt idx="3">
                  <c:v>0.06</c:v>
                </c:pt>
                <c:pt idx="4">
                  <c:v>0.03</c:v>
                </c:pt>
                <c:pt idx="6">
                  <c:v>0.02</c:v>
                </c:pt>
              </c:numCache>
            </c:numRef>
          </c:val>
          <c:extLst>
            <c:ext xmlns:c16="http://schemas.microsoft.com/office/drawing/2014/chart" uri="{C3380CC4-5D6E-409C-BE32-E72D297353CC}">
              <c16:uniqueId val="{00000003-0F70-4789-9AE0-AC11B6553498}"/>
            </c:ext>
          </c:extLst>
        </c:ser>
        <c:dLbls>
          <c:dLblPos val="ctr"/>
          <c:showLegendKey val="0"/>
          <c:showVal val="1"/>
          <c:showCatName val="0"/>
          <c:showSerName val="0"/>
          <c:showPercent val="0"/>
          <c:showBubbleSize val="0"/>
        </c:dLbls>
        <c:gapWidth val="80"/>
        <c:overlap val="100"/>
        <c:axId val="667314271"/>
        <c:axId val="667313439"/>
      </c:barChart>
      <c:catAx>
        <c:axId val="667314271"/>
        <c:scaling>
          <c:orientation val="maxMin"/>
        </c:scaling>
        <c:delete val="1"/>
        <c:axPos val="l"/>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t"/>
        <c:numFmt formatCode="0%" sourceLinked="1"/>
        <c:majorTickMark val="out"/>
        <c:minorTickMark val="none"/>
        <c:tickLblPos val="nextTo"/>
        <c:crossAx val="667314271"/>
        <c:crosses val="autoZero"/>
        <c:crossBetween val="between"/>
      </c:valAx>
      <c:spPr>
        <a:noFill/>
        <a:ln>
          <a:noFill/>
        </a:ln>
        <a:effectLst/>
      </c:spPr>
    </c:plotArea>
    <c:legend>
      <c:legendPos val="t"/>
      <c:layout>
        <c:manualLayout>
          <c:xMode val="edge"/>
          <c:yMode val="edge"/>
          <c:x val="6.4459851363414367E-2"/>
          <c:y val="1.0778739462820293E-2"/>
          <c:w val="0.86573564834953809"/>
          <c:h val="7.336385267949513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35930240743548E-2"/>
          <c:y val="0.14003866306196694"/>
          <c:w val="0.96832813951851293"/>
          <c:h val="0.7329986112153839"/>
        </c:manualLayout>
      </c:layout>
      <c:barChart>
        <c:barDir val="col"/>
        <c:grouping val="stacked"/>
        <c:varyColors val="0"/>
        <c:ser>
          <c:idx val="0"/>
          <c:order val="0"/>
          <c:tx>
            <c:strRef>
              <c:f>Feuil1!$A$2</c:f>
              <c:strCache>
                <c:ptCount val="1"/>
                <c:pt idx="0">
                  <c:v>Je ne sais pas/plus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Feuil1!$B$2:$M$2</c:f>
              <c:numCache>
                <c:formatCode>0%</c:formatCode>
                <c:ptCount val="12"/>
                <c:pt idx="0">
                  <c:v>0.06</c:v>
                </c:pt>
                <c:pt idx="1">
                  <c:v>7.0000000000000007E-2</c:v>
                </c:pt>
                <c:pt idx="2">
                  <c:v>0.03</c:v>
                </c:pt>
                <c:pt idx="3">
                  <c:v>0.06</c:v>
                </c:pt>
                <c:pt idx="4">
                  <c:v>0.05</c:v>
                </c:pt>
                <c:pt idx="5">
                  <c:v>0.06</c:v>
                </c:pt>
                <c:pt idx="6">
                  <c:v>0.06</c:v>
                </c:pt>
                <c:pt idx="7">
                  <c:v>0.03</c:v>
                </c:pt>
                <c:pt idx="8">
                  <c:v>0.06</c:v>
                </c:pt>
                <c:pt idx="9">
                  <c:v>0.02</c:v>
                </c:pt>
                <c:pt idx="10">
                  <c:v>0.03</c:v>
                </c:pt>
                <c:pt idx="11">
                  <c:v>0.12</c:v>
                </c:pt>
              </c:numCache>
            </c:numRef>
          </c:val>
          <c:extLst>
            <c:ext xmlns:c16="http://schemas.microsoft.com/office/drawing/2014/chart" uri="{C3380CC4-5D6E-409C-BE32-E72D297353CC}">
              <c16:uniqueId val="{00000000-765F-47DC-88E7-D31B55EFBDE8}"/>
            </c:ext>
          </c:extLst>
        </c:ser>
        <c:ser>
          <c:idx val="1"/>
          <c:order val="1"/>
          <c:tx>
            <c:strRef>
              <c:f>Feuil1!$A$3</c:f>
              <c:strCache>
                <c:ptCount val="1"/>
                <c:pt idx="0">
                  <c:v>Non</c:v>
                </c:pt>
              </c:strCache>
            </c:strRef>
          </c:tx>
          <c:spPr>
            <a:solidFill>
              <a:srgbClr val="3629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Feuil1!$B$3:$M$3</c:f>
              <c:numCache>
                <c:formatCode>0%</c:formatCode>
                <c:ptCount val="12"/>
                <c:pt idx="0">
                  <c:v>0.69</c:v>
                </c:pt>
                <c:pt idx="1">
                  <c:v>0.69</c:v>
                </c:pt>
                <c:pt idx="2">
                  <c:v>0.68</c:v>
                </c:pt>
                <c:pt idx="3">
                  <c:v>0.57999999999999996</c:v>
                </c:pt>
                <c:pt idx="4">
                  <c:v>0.66</c:v>
                </c:pt>
                <c:pt idx="5">
                  <c:v>0.89</c:v>
                </c:pt>
                <c:pt idx="6">
                  <c:v>0.75</c:v>
                </c:pt>
                <c:pt idx="7">
                  <c:v>0.59</c:v>
                </c:pt>
                <c:pt idx="8">
                  <c:v>0.64</c:v>
                </c:pt>
                <c:pt idx="9">
                  <c:v>0.66</c:v>
                </c:pt>
                <c:pt idx="10">
                  <c:v>0.74</c:v>
                </c:pt>
                <c:pt idx="11">
                  <c:v>0.64</c:v>
                </c:pt>
              </c:numCache>
            </c:numRef>
          </c:val>
          <c:extLst>
            <c:ext xmlns:c16="http://schemas.microsoft.com/office/drawing/2014/chart" uri="{C3380CC4-5D6E-409C-BE32-E72D297353CC}">
              <c16:uniqueId val="{00000001-765F-47DC-88E7-D31B55EFBDE8}"/>
            </c:ext>
          </c:extLst>
        </c:ser>
        <c:ser>
          <c:idx val="2"/>
          <c:order val="2"/>
          <c:tx>
            <c:strRef>
              <c:f>Feuil1!$A$4</c:f>
              <c:strCache>
                <c:ptCount val="1"/>
                <c:pt idx="0">
                  <c:v>Oui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Feuil1!$B$4:$M$4</c:f>
              <c:numCache>
                <c:formatCode>0%</c:formatCode>
                <c:ptCount val="12"/>
                <c:pt idx="0">
                  <c:v>0.25</c:v>
                </c:pt>
                <c:pt idx="1">
                  <c:v>0.24</c:v>
                </c:pt>
                <c:pt idx="2">
                  <c:v>0.28000000000000003</c:v>
                </c:pt>
                <c:pt idx="3">
                  <c:v>0.37</c:v>
                </c:pt>
                <c:pt idx="4">
                  <c:v>0.28999999999999998</c:v>
                </c:pt>
                <c:pt idx="5">
                  <c:v>0.05</c:v>
                </c:pt>
                <c:pt idx="6">
                  <c:v>0.19</c:v>
                </c:pt>
                <c:pt idx="7">
                  <c:v>0.38</c:v>
                </c:pt>
                <c:pt idx="8">
                  <c:v>0.3</c:v>
                </c:pt>
                <c:pt idx="9">
                  <c:v>0.32</c:v>
                </c:pt>
                <c:pt idx="10">
                  <c:v>0.23</c:v>
                </c:pt>
                <c:pt idx="11">
                  <c:v>0.24</c:v>
                </c:pt>
              </c:numCache>
            </c:numRef>
          </c:val>
          <c:extLst>
            <c:ext xmlns:c16="http://schemas.microsoft.com/office/drawing/2014/chart" uri="{C3380CC4-5D6E-409C-BE32-E72D297353CC}">
              <c16:uniqueId val="{00000002-765F-47DC-88E7-D31B55EFBDE8}"/>
            </c:ext>
          </c:extLst>
        </c:ser>
        <c:dLbls>
          <c:dLblPos val="ctr"/>
          <c:showLegendKey val="0"/>
          <c:showVal val="1"/>
          <c:showCatName val="0"/>
          <c:showSerName val="0"/>
          <c:showPercent val="0"/>
          <c:showBubbleSize val="0"/>
        </c:dLbls>
        <c:gapWidth val="100"/>
        <c:overlap val="100"/>
        <c:axId val="667314271"/>
        <c:axId val="667313439"/>
      </c:barChart>
      <c:catAx>
        <c:axId val="667314271"/>
        <c:scaling>
          <c:orientation val="minMax"/>
        </c:scaling>
        <c:delete val="1"/>
        <c:axPos val="b"/>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l"/>
        <c:numFmt formatCode="0%" sourceLinked="1"/>
        <c:majorTickMark val="out"/>
        <c:minorTickMark val="none"/>
        <c:tickLblPos val="nextTo"/>
        <c:crossAx val="667314271"/>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Entry>
      <c:layout>
        <c:manualLayout>
          <c:xMode val="edge"/>
          <c:yMode val="edge"/>
          <c:x val="3.9318903101677244E-3"/>
          <c:y val="9.8295920254919244E-3"/>
          <c:w val="0.99606810968983228"/>
          <c:h val="6.83156645771688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35930240743548E-2"/>
          <c:y val="0.14003866306196694"/>
          <c:w val="0.96832813951851293"/>
          <c:h val="0.7329986112153839"/>
        </c:manualLayout>
      </c:layout>
      <c:barChart>
        <c:barDir val="col"/>
        <c:grouping val="stacked"/>
        <c:varyColors val="0"/>
        <c:ser>
          <c:idx val="0"/>
          <c:order val="0"/>
          <c:tx>
            <c:strRef>
              <c:f>Feuil1!$A$2</c:f>
              <c:strCache>
                <c:ptCount val="1"/>
                <c:pt idx="0">
                  <c:v>Je ne sais pas/plus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Feuil1!$B$2:$M$2</c:f>
              <c:numCache>
                <c:formatCode>0%</c:formatCode>
                <c:ptCount val="12"/>
                <c:pt idx="0">
                  <c:v>0.19</c:v>
                </c:pt>
                <c:pt idx="1">
                  <c:v>0.23</c:v>
                </c:pt>
                <c:pt idx="2">
                  <c:v>0.12</c:v>
                </c:pt>
                <c:pt idx="3">
                  <c:v>0.18</c:v>
                </c:pt>
                <c:pt idx="4">
                  <c:v>0.2</c:v>
                </c:pt>
                <c:pt idx="5">
                  <c:v>0.18</c:v>
                </c:pt>
                <c:pt idx="6">
                  <c:v>0.2</c:v>
                </c:pt>
                <c:pt idx="7">
                  <c:v>0.18</c:v>
                </c:pt>
                <c:pt idx="8">
                  <c:v>0.19</c:v>
                </c:pt>
                <c:pt idx="9">
                  <c:v>0.21</c:v>
                </c:pt>
                <c:pt idx="10">
                  <c:v>0.14000000000000001</c:v>
                </c:pt>
                <c:pt idx="11">
                  <c:v>0.25</c:v>
                </c:pt>
              </c:numCache>
            </c:numRef>
          </c:val>
          <c:extLst>
            <c:ext xmlns:c16="http://schemas.microsoft.com/office/drawing/2014/chart" uri="{C3380CC4-5D6E-409C-BE32-E72D297353CC}">
              <c16:uniqueId val="{00000000-CAA1-47D7-82A3-B3CA28E351C4}"/>
            </c:ext>
          </c:extLst>
        </c:ser>
        <c:ser>
          <c:idx val="1"/>
          <c:order val="1"/>
          <c:tx>
            <c:strRef>
              <c:f>Feuil1!$A$3</c:f>
              <c:strCache>
                <c:ptCount val="1"/>
                <c:pt idx="0">
                  <c:v>Non</c:v>
                </c:pt>
              </c:strCache>
            </c:strRef>
          </c:tx>
          <c:spPr>
            <a:solidFill>
              <a:srgbClr val="3629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Feuil1!$B$3:$M$3</c:f>
              <c:numCache>
                <c:formatCode>0%</c:formatCode>
                <c:ptCount val="12"/>
                <c:pt idx="0">
                  <c:v>0.52</c:v>
                </c:pt>
                <c:pt idx="1">
                  <c:v>0.44</c:v>
                </c:pt>
                <c:pt idx="2">
                  <c:v>0.68</c:v>
                </c:pt>
                <c:pt idx="3">
                  <c:v>0.52</c:v>
                </c:pt>
                <c:pt idx="4">
                  <c:v>0.4</c:v>
                </c:pt>
                <c:pt idx="5">
                  <c:v>0.75</c:v>
                </c:pt>
                <c:pt idx="6">
                  <c:v>0.5</c:v>
                </c:pt>
                <c:pt idx="7">
                  <c:v>0.56000000000000005</c:v>
                </c:pt>
                <c:pt idx="8">
                  <c:v>0.53</c:v>
                </c:pt>
                <c:pt idx="9">
                  <c:v>0.5</c:v>
                </c:pt>
                <c:pt idx="10">
                  <c:v>0.59</c:v>
                </c:pt>
                <c:pt idx="11">
                  <c:v>0.44</c:v>
                </c:pt>
              </c:numCache>
            </c:numRef>
          </c:val>
          <c:extLst>
            <c:ext xmlns:c16="http://schemas.microsoft.com/office/drawing/2014/chart" uri="{C3380CC4-5D6E-409C-BE32-E72D297353CC}">
              <c16:uniqueId val="{00000001-CAA1-47D7-82A3-B3CA28E351C4}"/>
            </c:ext>
          </c:extLst>
        </c:ser>
        <c:ser>
          <c:idx val="2"/>
          <c:order val="2"/>
          <c:tx>
            <c:strRef>
              <c:f>Feuil1!$A$4</c:f>
              <c:strCache>
                <c:ptCount val="1"/>
                <c:pt idx="0">
                  <c:v>Oui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Feuil1!$B$4:$M$4</c:f>
              <c:numCache>
                <c:formatCode>0%</c:formatCode>
                <c:ptCount val="12"/>
                <c:pt idx="0">
                  <c:v>0.28999999999999998</c:v>
                </c:pt>
                <c:pt idx="1">
                  <c:v>0.33</c:v>
                </c:pt>
                <c:pt idx="2">
                  <c:v>0.2</c:v>
                </c:pt>
                <c:pt idx="3">
                  <c:v>0.3</c:v>
                </c:pt>
                <c:pt idx="4">
                  <c:v>0.4</c:v>
                </c:pt>
                <c:pt idx="5">
                  <c:v>7.0000000000000007E-2</c:v>
                </c:pt>
                <c:pt idx="6">
                  <c:v>0.3</c:v>
                </c:pt>
                <c:pt idx="7">
                  <c:v>0.26</c:v>
                </c:pt>
                <c:pt idx="8">
                  <c:v>0.28000000000000003</c:v>
                </c:pt>
                <c:pt idx="9">
                  <c:v>0.28999999999999998</c:v>
                </c:pt>
                <c:pt idx="10">
                  <c:v>0.27</c:v>
                </c:pt>
                <c:pt idx="11">
                  <c:v>0.31</c:v>
                </c:pt>
              </c:numCache>
            </c:numRef>
          </c:val>
          <c:extLst>
            <c:ext xmlns:c16="http://schemas.microsoft.com/office/drawing/2014/chart" uri="{C3380CC4-5D6E-409C-BE32-E72D297353CC}">
              <c16:uniqueId val="{00000002-CAA1-47D7-82A3-B3CA28E351C4}"/>
            </c:ext>
          </c:extLst>
        </c:ser>
        <c:dLbls>
          <c:dLblPos val="ctr"/>
          <c:showLegendKey val="0"/>
          <c:showVal val="1"/>
          <c:showCatName val="0"/>
          <c:showSerName val="0"/>
          <c:showPercent val="0"/>
          <c:showBubbleSize val="0"/>
        </c:dLbls>
        <c:gapWidth val="100"/>
        <c:overlap val="100"/>
        <c:axId val="667314271"/>
        <c:axId val="667313439"/>
      </c:barChart>
      <c:catAx>
        <c:axId val="667314271"/>
        <c:scaling>
          <c:orientation val="minMax"/>
        </c:scaling>
        <c:delete val="1"/>
        <c:axPos val="b"/>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l"/>
        <c:numFmt formatCode="0%" sourceLinked="1"/>
        <c:majorTickMark val="out"/>
        <c:minorTickMark val="none"/>
        <c:tickLblPos val="nextTo"/>
        <c:crossAx val="667314271"/>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Entry>
      <c:layout>
        <c:manualLayout>
          <c:xMode val="edge"/>
          <c:yMode val="edge"/>
          <c:x val="3.9318903101677244E-3"/>
          <c:y val="9.8295920254919244E-3"/>
          <c:w val="0.99606810968983228"/>
          <c:h val="6.83156645771688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35930240743548E-2"/>
          <c:y val="0.14003866306196694"/>
          <c:w val="0.96832813951851293"/>
          <c:h val="0.7329986112153839"/>
        </c:manualLayout>
      </c:layout>
      <c:barChart>
        <c:barDir val="col"/>
        <c:grouping val="stacked"/>
        <c:varyColors val="0"/>
        <c:ser>
          <c:idx val="0"/>
          <c:order val="0"/>
          <c:tx>
            <c:strRef>
              <c:f>Feuil1!$A$2</c:f>
              <c:strCache>
                <c:ptCount val="1"/>
                <c:pt idx="0">
                  <c:v>Je ne sais pas/plus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Feuil1!$B$2:$M$2</c:f>
              <c:numCache>
                <c:formatCode>0%</c:formatCode>
                <c:ptCount val="12"/>
                <c:pt idx="0">
                  <c:v>0.15</c:v>
                </c:pt>
                <c:pt idx="1">
                  <c:v>0.18</c:v>
                </c:pt>
                <c:pt idx="2">
                  <c:v>0.08</c:v>
                </c:pt>
                <c:pt idx="3">
                  <c:v>0.13</c:v>
                </c:pt>
                <c:pt idx="4">
                  <c:v>0.16</c:v>
                </c:pt>
                <c:pt idx="5">
                  <c:v>0.11</c:v>
                </c:pt>
                <c:pt idx="6">
                  <c:v>0.15</c:v>
                </c:pt>
                <c:pt idx="7">
                  <c:v>0.11</c:v>
                </c:pt>
                <c:pt idx="8">
                  <c:v>0.15</c:v>
                </c:pt>
                <c:pt idx="9">
                  <c:v>7.0000000000000007E-2</c:v>
                </c:pt>
                <c:pt idx="10">
                  <c:v>0.14000000000000001</c:v>
                </c:pt>
                <c:pt idx="11">
                  <c:v>0.2</c:v>
                </c:pt>
              </c:numCache>
            </c:numRef>
          </c:val>
          <c:extLst>
            <c:ext xmlns:c16="http://schemas.microsoft.com/office/drawing/2014/chart" uri="{C3380CC4-5D6E-409C-BE32-E72D297353CC}">
              <c16:uniqueId val="{00000000-789B-4792-8483-DF9D3C9F3215}"/>
            </c:ext>
          </c:extLst>
        </c:ser>
        <c:ser>
          <c:idx val="1"/>
          <c:order val="1"/>
          <c:tx>
            <c:strRef>
              <c:f>Feuil1!$A$3</c:f>
              <c:strCache>
                <c:ptCount val="1"/>
                <c:pt idx="0">
                  <c:v>Non</c:v>
                </c:pt>
              </c:strCache>
            </c:strRef>
          </c:tx>
          <c:spPr>
            <a:solidFill>
              <a:srgbClr val="3629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Feuil1!$B$3:$M$3</c:f>
              <c:numCache>
                <c:formatCode>0%</c:formatCode>
                <c:ptCount val="12"/>
                <c:pt idx="0">
                  <c:v>0.66</c:v>
                </c:pt>
                <c:pt idx="1">
                  <c:v>0.65</c:v>
                </c:pt>
                <c:pt idx="2">
                  <c:v>0.68</c:v>
                </c:pt>
                <c:pt idx="3">
                  <c:v>0.63</c:v>
                </c:pt>
                <c:pt idx="4">
                  <c:v>0.63</c:v>
                </c:pt>
                <c:pt idx="5">
                  <c:v>0.77</c:v>
                </c:pt>
                <c:pt idx="6">
                  <c:v>0.62</c:v>
                </c:pt>
                <c:pt idx="7">
                  <c:v>0.74</c:v>
                </c:pt>
                <c:pt idx="8">
                  <c:v>0.7</c:v>
                </c:pt>
                <c:pt idx="9">
                  <c:v>0.61</c:v>
                </c:pt>
                <c:pt idx="10">
                  <c:v>0.73</c:v>
                </c:pt>
                <c:pt idx="11">
                  <c:v>0.61</c:v>
                </c:pt>
              </c:numCache>
            </c:numRef>
          </c:val>
          <c:extLst>
            <c:ext xmlns:c16="http://schemas.microsoft.com/office/drawing/2014/chart" uri="{C3380CC4-5D6E-409C-BE32-E72D297353CC}">
              <c16:uniqueId val="{00000001-789B-4792-8483-DF9D3C9F3215}"/>
            </c:ext>
          </c:extLst>
        </c:ser>
        <c:ser>
          <c:idx val="2"/>
          <c:order val="2"/>
          <c:tx>
            <c:strRef>
              <c:f>Feuil1!$A$4</c:f>
              <c:strCache>
                <c:ptCount val="1"/>
                <c:pt idx="0">
                  <c:v>Oui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Poppins" panose="00000500000000000000" pitchFamily="2" charset="0"/>
                    <a:ea typeface="+mn-ea"/>
                    <a:cs typeface="Poppins" panose="00000500000000000000" pitchFamily="2"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Feuil1!$B$1:$M$1</c:f>
              <c:strCache>
                <c:ptCount val="12"/>
                <c:pt idx="0">
                  <c:v>Total</c:v>
                </c:pt>
                <c:pt idx="1">
                  <c:v>Femme</c:v>
                </c:pt>
                <c:pt idx="2">
                  <c:v>Homme</c:v>
                </c:pt>
                <c:pt idx="3">
                  <c:v>18-34</c:v>
                </c:pt>
                <c:pt idx="4">
                  <c:v>35-54</c:v>
                </c:pt>
                <c:pt idx="5">
                  <c:v>55+</c:v>
                </c:pt>
                <c:pt idx="6">
                  <c:v>Flandre</c:v>
                </c:pt>
                <c:pt idx="7">
                  <c:v>BXL</c:v>
                </c:pt>
                <c:pt idx="8">
                  <c:v>Wallonie</c:v>
                </c:pt>
                <c:pt idx="9">
                  <c:v>GS+</c:v>
                </c:pt>
                <c:pt idx="10">
                  <c:v>GS+-</c:v>
                </c:pt>
                <c:pt idx="11">
                  <c:v>GS-</c:v>
                </c:pt>
              </c:strCache>
            </c:strRef>
          </c:cat>
          <c:val>
            <c:numRef>
              <c:f>Feuil1!$B$4:$M$4</c:f>
              <c:numCache>
                <c:formatCode>0%</c:formatCode>
                <c:ptCount val="12"/>
                <c:pt idx="0">
                  <c:v>0.19</c:v>
                </c:pt>
                <c:pt idx="1">
                  <c:v>0.17</c:v>
                </c:pt>
                <c:pt idx="2">
                  <c:v>0.24</c:v>
                </c:pt>
                <c:pt idx="3">
                  <c:v>0.24</c:v>
                </c:pt>
                <c:pt idx="4">
                  <c:v>0.21</c:v>
                </c:pt>
                <c:pt idx="5">
                  <c:v>0.12</c:v>
                </c:pt>
                <c:pt idx="6">
                  <c:v>0.23</c:v>
                </c:pt>
                <c:pt idx="7">
                  <c:v>0.15</c:v>
                </c:pt>
                <c:pt idx="8">
                  <c:v>0.15</c:v>
                </c:pt>
                <c:pt idx="9">
                  <c:v>0.32</c:v>
                </c:pt>
                <c:pt idx="10">
                  <c:v>0.13</c:v>
                </c:pt>
                <c:pt idx="11">
                  <c:v>0.19</c:v>
                </c:pt>
              </c:numCache>
            </c:numRef>
          </c:val>
          <c:extLst>
            <c:ext xmlns:c16="http://schemas.microsoft.com/office/drawing/2014/chart" uri="{C3380CC4-5D6E-409C-BE32-E72D297353CC}">
              <c16:uniqueId val="{00000002-789B-4792-8483-DF9D3C9F3215}"/>
            </c:ext>
          </c:extLst>
        </c:ser>
        <c:dLbls>
          <c:dLblPos val="ctr"/>
          <c:showLegendKey val="0"/>
          <c:showVal val="1"/>
          <c:showCatName val="0"/>
          <c:showSerName val="0"/>
          <c:showPercent val="0"/>
          <c:showBubbleSize val="0"/>
        </c:dLbls>
        <c:gapWidth val="100"/>
        <c:overlap val="100"/>
        <c:axId val="667314271"/>
        <c:axId val="667313439"/>
      </c:barChart>
      <c:catAx>
        <c:axId val="667314271"/>
        <c:scaling>
          <c:orientation val="minMax"/>
        </c:scaling>
        <c:delete val="1"/>
        <c:axPos val="b"/>
        <c:numFmt formatCode="General" sourceLinked="1"/>
        <c:majorTickMark val="out"/>
        <c:minorTickMark val="none"/>
        <c:tickLblPos val="nextTo"/>
        <c:crossAx val="667313439"/>
        <c:crosses val="autoZero"/>
        <c:auto val="1"/>
        <c:lblAlgn val="ctr"/>
        <c:lblOffset val="100"/>
        <c:noMultiLvlLbl val="0"/>
      </c:catAx>
      <c:valAx>
        <c:axId val="667313439"/>
        <c:scaling>
          <c:orientation val="minMax"/>
          <c:max val="1"/>
        </c:scaling>
        <c:delete val="1"/>
        <c:axPos val="l"/>
        <c:numFmt formatCode="0%" sourceLinked="1"/>
        <c:majorTickMark val="out"/>
        <c:minorTickMark val="none"/>
        <c:tickLblPos val="nextTo"/>
        <c:crossAx val="667314271"/>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Entry>
      <c:layout>
        <c:manualLayout>
          <c:xMode val="edge"/>
          <c:yMode val="edge"/>
          <c:x val="3.9318903101677244E-3"/>
          <c:y val="9.8295920254919244E-3"/>
          <c:w val="0.99606810968983228"/>
          <c:h val="6.83156645771688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Poppins" panose="00000500000000000000" pitchFamily="2" charset="0"/>
              <a:ea typeface="+mn-ea"/>
              <a:cs typeface="Poppins" panose="00000500000000000000" pitchFamily="2"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Poppins" panose="00000500000000000000" pitchFamily="2" charset="0"/>
          <a:cs typeface="Poppins" panose="00000500000000000000" pitchFamily="2" charset="0"/>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0.32733</cdr:x>
      <cdr:y>0.76944</cdr:y>
    </cdr:from>
    <cdr:to>
      <cdr:x>0.36977</cdr:x>
      <cdr:y>0.82106</cdr:y>
    </cdr:to>
    <cdr:sp macro="" textlink="">
      <cdr:nvSpPr>
        <cdr:cNvPr id="2"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2887590" y="2982389"/>
          <a:ext cx="374393" cy="200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0.38691</cdr:x>
      <cdr:y>0.35706</cdr:y>
    </cdr:from>
    <cdr:to>
      <cdr:x>0.42935</cdr:x>
      <cdr:y>0.40868</cdr:y>
    </cdr:to>
    <cdr:sp macro="" textlink="">
      <cdr:nvSpPr>
        <cdr:cNvPr id="3"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3413200" y="1384000"/>
          <a:ext cx="374400"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0.63017</cdr:x>
      <cdr:y>0.76955</cdr:y>
    </cdr:from>
    <cdr:to>
      <cdr:x>0.67261</cdr:x>
      <cdr:y>0.82116</cdr:y>
    </cdr:to>
    <cdr:sp macro="" textlink="">
      <cdr:nvSpPr>
        <cdr:cNvPr id="5"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5559198" y="2982816"/>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0.87177</cdr:x>
      <cdr:y>0.37203</cdr:y>
    </cdr:from>
    <cdr:to>
      <cdr:x>0.91421</cdr:x>
      <cdr:y>0.42364</cdr:y>
    </cdr:to>
    <cdr:sp macro="" textlink="">
      <cdr:nvSpPr>
        <cdr:cNvPr id="6"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7690469" y="1441999"/>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0.32742</cdr:x>
      <cdr:y>0.59132</cdr:y>
    </cdr:from>
    <cdr:to>
      <cdr:x>0.36986</cdr:x>
      <cdr:y>0.64293</cdr:y>
    </cdr:to>
    <cdr:sp macro="" textlink="">
      <cdr:nvSpPr>
        <cdr:cNvPr id="10"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2888438" y="22919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0.38781</cdr:x>
      <cdr:y>0.81237</cdr:y>
    </cdr:from>
    <cdr:to>
      <cdr:x>0.43025</cdr:x>
      <cdr:y>0.86398</cdr:y>
    </cdr:to>
    <cdr:sp macro="" textlink="">
      <cdr:nvSpPr>
        <cdr:cNvPr id="11"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3421168" y="31487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0.8718</cdr:x>
      <cdr:y>0.81052</cdr:y>
    </cdr:from>
    <cdr:to>
      <cdr:x>0.91424</cdr:x>
      <cdr:y>0.86213</cdr:y>
    </cdr:to>
    <cdr:sp macro="" textlink="">
      <cdr:nvSpPr>
        <cdr:cNvPr id="13"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7690801" y="3141617"/>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0.32733</cdr:x>
      <cdr:y>0.76944</cdr:y>
    </cdr:from>
    <cdr:to>
      <cdr:x>0.36977</cdr:x>
      <cdr:y>0.82106</cdr:y>
    </cdr:to>
    <cdr:sp macro="" textlink="">
      <cdr:nvSpPr>
        <cdr:cNvPr id="2"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2887590" y="2982389"/>
          <a:ext cx="374393" cy="200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0.38691</cdr:x>
      <cdr:y>0.35706</cdr:y>
    </cdr:from>
    <cdr:to>
      <cdr:x>0.42935</cdr:x>
      <cdr:y>0.40868</cdr:y>
    </cdr:to>
    <cdr:sp macro="" textlink="">
      <cdr:nvSpPr>
        <cdr:cNvPr id="3"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3413200" y="1384000"/>
          <a:ext cx="374400"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0.63017</cdr:x>
      <cdr:y>0.76955</cdr:y>
    </cdr:from>
    <cdr:to>
      <cdr:x>0.67261</cdr:x>
      <cdr:y>0.82116</cdr:y>
    </cdr:to>
    <cdr:sp macro="" textlink="">
      <cdr:nvSpPr>
        <cdr:cNvPr id="5"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5559198" y="2982816"/>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0.87177</cdr:x>
      <cdr:y>0.37203</cdr:y>
    </cdr:from>
    <cdr:to>
      <cdr:x>0.91421</cdr:x>
      <cdr:y>0.42364</cdr:y>
    </cdr:to>
    <cdr:sp macro="" textlink="">
      <cdr:nvSpPr>
        <cdr:cNvPr id="6"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7690469" y="1441999"/>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0.32742</cdr:x>
      <cdr:y>0.59132</cdr:y>
    </cdr:from>
    <cdr:to>
      <cdr:x>0.36986</cdr:x>
      <cdr:y>0.64293</cdr:y>
    </cdr:to>
    <cdr:sp macro="" textlink="">
      <cdr:nvSpPr>
        <cdr:cNvPr id="10"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2888438" y="22919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0.38781</cdr:x>
      <cdr:y>0.81237</cdr:y>
    </cdr:from>
    <cdr:to>
      <cdr:x>0.43025</cdr:x>
      <cdr:y>0.86398</cdr:y>
    </cdr:to>
    <cdr:sp macro="" textlink="">
      <cdr:nvSpPr>
        <cdr:cNvPr id="11"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3421168" y="31487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0.8718</cdr:x>
      <cdr:y>0.81052</cdr:y>
    </cdr:from>
    <cdr:to>
      <cdr:x>0.91424</cdr:x>
      <cdr:y>0.86213</cdr:y>
    </cdr:to>
    <cdr:sp macro="" textlink="">
      <cdr:nvSpPr>
        <cdr:cNvPr id="13"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7690801" y="3141617"/>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0.32733</cdr:x>
      <cdr:y>0.76944</cdr:y>
    </cdr:from>
    <cdr:to>
      <cdr:x>0.36977</cdr:x>
      <cdr:y>0.82106</cdr:y>
    </cdr:to>
    <cdr:sp macro="" textlink="">
      <cdr:nvSpPr>
        <cdr:cNvPr id="2"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2887590" y="2982389"/>
          <a:ext cx="374393" cy="200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0.38691</cdr:x>
      <cdr:y>0.35706</cdr:y>
    </cdr:from>
    <cdr:to>
      <cdr:x>0.42935</cdr:x>
      <cdr:y>0.40868</cdr:y>
    </cdr:to>
    <cdr:sp macro="" textlink="">
      <cdr:nvSpPr>
        <cdr:cNvPr id="3"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3413200" y="1384000"/>
          <a:ext cx="374400"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0.63017</cdr:x>
      <cdr:y>0.76955</cdr:y>
    </cdr:from>
    <cdr:to>
      <cdr:x>0.67261</cdr:x>
      <cdr:y>0.82116</cdr:y>
    </cdr:to>
    <cdr:sp macro="" textlink="">
      <cdr:nvSpPr>
        <cdr:cNvPr id="5"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5559198" y="2982816"/>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0.87177</cdr:x>
      <cdr:y>0.37203</cdr:y>
    </cdr:from>
    <cdr:to>
      <cdr:x>0.91421</cdr:x>
      <cdr:y>0.42364</cdr:y>
    </cdr:to>
    <cdr:sp macro="" textlink="">
      <cdr:nvSpPr>
        <cdr:cNvPr id="6"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7690469" y="1441999"/>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0.32742</cdr:x>
      <cdr:y>0.59132</cdr:y>
    </cdr:from>
    <cdr:to>
      <cdr:x>0.36986</cdr:x>
      <cdr:y>0.64293</cdr:y>
    </cdr:to>
    <cdr:sp macro="" textlink="">
      <cdr:nvSpPr>
        <cdr:cNvPr id="10"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2888438" y="22919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0.38781</cdr:x>
      <cdr:y>0.81237</cdr:y>
    </cdr:from>
    <cdr:to>
      <cdr:x>0.43025</cdr:x>
      <cdr:y>0.86398</cdr:y>
    </cdr:to>
    <cdr:sp macro="" textlink="">
      <cdr:nvSpPr>
        <cdr:cNvPr id="11"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3421168" y="31487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0.8718</cdr:x>
      <cdr:y>0.81052</cdr:y>
    </cdr:from>
    <cdr:to>
      <cdr:x>0.91424</cdr:x>
      <cdr:y>0.86213</cdr:y>
    </cdr:to>
    <cdr:sp macro="" textlink="">
      <cdr:nvSpPr>
        <cdr:cNvPr id="13"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7690801" y="3141617"/>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0.1942</cdr:x>
      <cdr:y>0.26553</cdr:y>
    </cdr:from>
    <cdr:to>
      <cdr:x>0.24072</cdr:x>
      <cdr:y>0.32905</cdr:y>
    </cdr:to>
    <cdr:sp macro="" textlink="">
      <cdr:nvSpPr>
        <cdr:cNvPr id="4" name="ZoneTexte 13">
          <a:extLst xmlns:a="http://schemas.openxmlformats.org/drawingml/2006/main">
            <a:ext uri="{FF2B5EF4-FFF2-40B4-BE49-F238E27FC236}">
              <a16:creationId xmlns:a16="http://schemas.microsoft.com/office/drawing/2014/main" id="{8C4BA790-0420-4D29-A7B3-888F0ED3F546}"/>
            </a:ext>
          </a:extLst>
        </cdr:cNvPr>
        <cdr:cNvSpPr txBox="1"/>
      </cdr:nvSpPr>
      <cdr:spPr>
        <a:xfrm xmlns:a="http://schemas.openxmlformats.org/drawingml/2006/main">
          <a:off x="1713208" y="1029208"/>
          <a:ext cx="410386" cy="24620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r>
            <a:rPr lang="fr-BE" sz="10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0.35712</cdr:x>
      <cdr:y>0.64003</cdr:y>
    </cdr:from>
    <cdr:to>
      <cdr:x>0.40364</cdr:x>
      <cdr:y>0.70356</cdr:y>
    </cdr:to>
    <cdr:sp macro="" textlink="">
      <cdr:nvSpPr>
        <cdr:cNvPr id="7" name="ZoneTexte 13">
          <a:extLst xmlns:a="http://schemas.openxmlformats.org/drawingml/2006/main">
            <a:ext uri="{FF2B5EF4-FFF2-40B4-BE49-F238E27FC236}">
              <a16:creationId xmlns:a16="http://schemas.microsoft.com/office/drawing/2014/main" id="{8C4BA790-0420-4D29-A7B3-888F0ED3F546}"/>
            </a:ext>
          </a:extLst>
        </cdr:cNvPr>
        <cdr:cNvSpPr txBox="1"/>
      </cdr:nvSpPr>
      <cdr:spPr>
        <a:xfrm xmlns:a="http://schemas.openxmlformats.org/drawingml/2006/main">
          <a:off x="3150400" y="2480800"/>
          <a:ext cx="410400"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r>
            <a:rPr lang="fr-BE" sz="10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0.15471</cdr:x>
      <cdr:y>0.71248</cdr:y>
    </cdr:from>
    <cdr:to>
      <cdr:x>0.20123</cdr:x>
      <cdr:y>0.776</cdr:y>
    </cdr:to>
    <cdr:sp macro="" textlink="">
      <cdr:nvSpPr>
        <cdr:cNvPr id="8" name="ZoneTexte 13">
          <a:extLst xmlns:a="http://schemas.openxmlformats.org/drawingml/2006/main">
            <a:ext uri="{FF2B5EF4-FFF2-40B4-BE49-F238E27FC236}">
              <a16:creationId xmlns:a16="http://schemas.microsoft.com/office/drawing/2014/main" id="{8C4BA790-0420-4D29-A7B3-888F0ED3F546}"/>
            </a:ext>
          </a:extLst>
        </cdr:cNvPr>
        <cdr:cNvSpPr txBox="1"/>
      </cdr:nvSpPr>
      <cdr:spPr>
        <a:xfrm xmlns:a="http://schemas.openxmlformats.org/drawingml/2006/main">
          <a:off x="1364800" y="2761600"/>
          <a:ext cx="410400"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r>
            <a:rPr lang="fr-BE" sz="10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0.43633</cdr:x>
      <cdr:y>0.19432</cdr:y>
    </cdr:from>
    <cdr:to>
      <cdr:x>0.48285</cdr:x>
      <cdr:y>0.25784</cdr:y>
    </cdr:to>
    <cdr:sp macro="" textlink="">
      <cdr:nvSpPr>
        <cdr:cNvPr id="9" name="ZoneTexte 13">
          <a:extLst xmlns:a="http://schemas.openxmlformats.org/drawingml/2006/main">
            <a:ext uri="{FF2B5EF4-FFF2-40B4-BE49-F238E27FC236}">
              <a16:creationId xmlns:a16="http://schemas.microsoft.com/office/drawing/2014/main" id="{1B8F387F-5220-791E-12FA-079B55365F02}"/>
            </a:ext>
          </a:extLst>
        </cdr:cNvPr>
        <cdr:cNvSpPr txBox="1"/>
      </cdr:nvSpPr>
      <cdr:spPr>
        <a:xfrm xmlns:a="http://schemas.openxmlformats.org/drawingml/2006/main">
          <a:off x="3849177" y="753205"/>
          <a:ext cx="410386" cy="24620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r>
            <a:rPr lang="fr-BE" sz="1000" b="1" dirty="0">
              <a:solidFill>
                <a:schemeClr val="bg1"/>
              </a:solidFill>
              <a:latin typeface="Poppins" panose="00000500000000000000" pitchFamily="2" charset="0"/>
              <a:cs typeface="Poppins" panose="00000500000000000000" pitchFamily="2" charset="0"/>
            </a:rPr>
            <a:t>---</a:t>
          </a:r>
        </a:p>
      </cdr:txBody>
    </cdr:sp>
  </cdr:relSizeAnchor>
</c:userShapes>
</file>

<file path=ppt/drawings/drawing4.xml><?xml version="1.0" encoding="utf-8"?>
<c:userShapes xmlns:c="http://schemas.openxmlformats.org/drawingml/2006/chart">
  <cdr:relSizeAnchor xmlns:cdr="http://schemas.openxmlformats.org/drawingml/2006/chartDrawing">
    <cdr:from>
      <cdr:x>0.32733</cdr:x>
      <cdr:y>0.76944</cdr:y>
    </cdr:from>
    <cdr:to>
      <cdr:x>0.36977</cdr:x>
      <cdr:y>0.82106</cdr:y>
    </cdr:to>
    <cdr:sp macro="" textlink="">
      <cdr:nvSpPr>
        <cdr:cNvPr id="2"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2887590" y="2982389"/>
          <a:ext cx="374393" cy="200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0.38691</cdr:x>
      <cdr:y>0.35706</cdr:y>
    </cdr:from>
    <cdr:to>
      <cdr:x>0.42935</cdr:x>
      <cdr:y>0.40868</cdr:y>
    </cdr:to>
    <cdr:sp macro="" textlink="">
      <cdr:nvSpPr>
        <cdr:cNvPr id="3"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3413200" y="1384000"/>
          <a:ext cx="374400"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0.63017</cdr:x>
      <cdr:y>0.76955</cdr:y>
    </cdr:from>
    <cdr:to>
      <cdr:x>0.67261</cdr:x>
      <cdr:y>0.82116</cdr:y>
    </cdr:to>
    <cdr:sp macro="" textlink="">
      <cdr:nvSpPr>
        <cdr:cNvPr id="5"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5559198" y="2982816"/>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0.87177</cdr:x>
      <cdr:y>0.37203</cdr:y>
    </cdr:from>
    <cdr:to>
      <cdr:x>0.91421</cdr:x>
      <cdr:y>0.42364</cdr:y>
    </cdr:to>
    <cdr:sp macro="" textlink="">
      <cdr:nvSpPr>
        <cdr:cNvPr id="6"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7690469" y="1441999"/>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0.32742</cdr:x>
      <cdr:y>0.59132</cdr:y>
    </cdr:from>
    <cdr:to>
      <cdr:x>0.36986</cdr:x>
      <cdr:y>0.64293</cdr:y>
    </cdr:to>
    <cdr:sp macro="" textlink="">
      <cdr:nvSpPr>
        <cdr:cNvPr id="10"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2888438" y="22919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0.38781</cdr:x>
      <cdr:y>0.81237</cdr:y>
    </cdr:from>
    <cdr:to>
      <cdr:x>0.43025</cdr:x>
      <cdr:y>0.86398</cdr:y>
    </cdr:to>
    <cdr:sp macro="" textlink="">
      <cdr:nvSpPr>
        <cdr:cNvPr id="11"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3421168" y="31487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0.8718</cdr:x>
      <cdr:y>0.81052</cdr:y>
    </cdr:from>
    <cdr:to>
      <cdr:x>0.91424</cdr:x>
      <cdr:y>0.86213</cdr:y>
    </cdr:to>
    <cdr:sp macro="" textlink="">
      <cdr:nvSpPr>
        <cdr:cNvPr id="13"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7690801" y="3141617"/>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0.32733</cdr:x>
      <cdr:y>0.76944</cdr:y>
    </cdr:from>
    <cdr:to>
      <cdr:x>0.36977</cdr:x>
      <cdr:y>0.82106</cdr:y>
    </cdr:to>
    <cdr:sp macro="" textlink="">
      <cdr:nvSpPr>
        <cdr:cNvPr id="2"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2887590" y="2982389"/>
          <a:ext cx="374393" cy="200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0.38691</cdr:x>
      <cdr:y>0.35706</cdr:y>
    </cdr:from>
    <cdr:to>
      <cdr:x>0.42935</cdr:x>
      <cdr:y>0.40868</cdr:y>
    </cdr:to>
    <cdr:sp macro="" textlink="">
      <cdr:nvSpPr>
        <cdr:cNvPr id="3"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3413200" y="1384000"/>
          <a:ext cx="374400"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0.63017</cdr:x>
      <cdr:y>0.76955</cdr:y>
    </cdr:from>
    <cdr:to>
      <cdr:x>0.67261</cdr:x>
      <cdr:y>0.82116</cdr:y>
    </cdr:to>
    <cdr:sp macro="" textlink="">
      <cdr:nvSpPr>
        <cdr:cNvPr id="5"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5559198" y="2982816"/>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0.87177</cdr:x>
      <cdr:y>0.37203</cdr:y>
    </cdr:from>
    <cdr:to>
      <cdr:x>0.91421</cdr:x>
      <cdr:y>0.42364</cdr:y>
    </cdr:to>
    <cdr:sp macro="" textlink="">
      <cdr:nvSpPr>
        <cdr:cNvPr id="6"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7690469" y="1441999"/>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0.32742</cdr:x>
      <cdr:y>0.59132</cdr:y>
    </cdr:from>
    <cdr:to>
      <cdr:x>0.36986</cdr:x>
      <cdr:y>0.64293</cdr:y>
    </cdr:to>
    <cdr:sp macro="" textlink="">
      <cdr:nvSpPr>
        <cdr:cNvPr id="10"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2888438" y="22919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0.38781</cdr:x>
      <cdr:y>0.81237</cdr:y>
    </cdr:from>
    <cdr:to>
      <cdr:x>0.43025</cdr:x>
      <cdr:y>0.86398</cdr:y>
    </cdr:to>
    <cdr:sp macro="" textlink="">
      <cdr:nvSpPr>
        <cdr:cNvPr id="11"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3421168" y="31487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0.8718</cdr:x>
      <cdr:y>0.81052</cdr:y>
    </cdr:from>
    <cdr:to>
      <cdr:x>0.91424</cdr:x>
      <cdr:y>0.86213</cdr:y>
    </cdr:to>
    <cdr:sp macro="" textlink="">
      <cdr:nvSpPr>
        <cdr:cNvPr id="13"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7690801" y="3141617"/>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userShapes>
</file>

<file path=ppt/drawings/drawing6.xml><?xml version="1.0" encoding="utf-8"?>
<c:userShapes xmlns:c="http://schemas.openxmlformats.org/drawingml/2006/chart">
  <cdr:relSizeAnchor xmlns:cdr="http://schemas.openxmlformats.org/drawingml/2006/chartDrawing">
    <cdr:from>
      <cdr:x>0.32733</cdr:x>
      <cdr:y>0.76944</cdr:y>
    </cdr:from>
    <cdr:to>
      <cdr:x>0.36977</cdr:x>
      <cdr:y>0.82106</cdr:y>
    </cdr:to>
    <cdr:sp macro="" textlink="">
      <cdr:nvSpPr>
        <cdr:cNvPr id="2"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2887590" y="2982389"/>
          <a:ext cx="374393" cy="200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0.38691</cdr:x>
      <cdr:y>0.35706</cdr:y>
    </cdr:from>
    <cdr:to>
      <cdr:x>0.42935</cdr:x>
      <cdr:y>0.40868</cdr:y>
    </cdr:to>
    <cdr:sp macro="" textlink="">
      <cdr:nvSpPr>
        <cdr:cNvPr id="3"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3413200" y="1384000"/>
          <a:ext cx="374400"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0.63017</cdr:x>
      <cdr:y>0.76955</cdr:y>
    </cdr:from>
    <cdr:to>
      <cdr:x>0.67261</cdr:x>
      <cdr:y>0.82116</cdr:y>
    </cdr:to>
    <cdr:sp macro="" textlink="">
      <cdr:nvSpPr>
        <cdr:cNvPr id="5"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5559198" y="2982816"/>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0.87177</cdr:x>
      <cdr:y>0.37203</cdr:y>
    </cdr:from>
    <cdr:to>
      <cdr:x>0.91421</cdr:x>
      <cdr:y>0.42364</cdr:y>
    </cdr:to>
    <cdr:sp macro="" textlink="">
      <cdr:nvSpPr>
        <cdr:cNvPr id="6"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7690469" y="1441999"/>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0.32742</cdr:x>
      <cdr:y>0.59132</cdr:y>
    </cdr:from>
    <cdr:to>
      <cdr:x>0.36986</cdr:x>
      <cdr:y>0.64293</cdr:y>
    </cdr:to>
    <cdr:sp macro="" textlink="">
      <cdr:nvSpPr>
        <cdr:cNvPr id="10"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2888438" y="22919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0.38781</cdr:x>
      <cdr:y>0.81237</cdr:y>
    </cdr:from>
    <cdr:to>
      <cdr:x>0.43025</cdr:x>
      <cdr:y>0.86398</cdr:y>
    </cdr:to>
    <cdr:sp macro="" textlink="">
      <cdr:nvSpPr>
        <cdr:cNvPr id="11"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3421168" y="31487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0.8718</cdr:x>
      <cdr:y>0.81052</cdr:y>
    </cdr:from>
    <cdr:to>
      <cdr:x>0.91424</cdr:x>
      <cdr:y>0.86213</cdr:y>
    </cdr:to>
    <cdr:sp macro="" textlink="">
      <cdr:nvSpPr>
        <cdr:cNvPr id="13"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7690801" y="3141617"/>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userShapes>
</file>

<file path=ppt/drawings/drawing7.xml><?xml version="1.0" encoding="utf-8"?>
<c:userShapes xmlns:c="http://schemas.openxmlformats.org/drawingml/2006/chart">
  <cdr:relSizeAnchor xmlns:cdr="http://schemas.openxmlformats.org/drawingml/2006/chartDrawing">
    <cdr:from>
      <cdr:x>0.32733</cdr:x>
      <cdr:y>0.76944</cdr:y>
    </cdr:from>
    <cdr:to>
      <cdr:x>0.36977</cdr:x>
      <cdr:y>0.82106</cdr:y>
    </cdr:to>
    <cdr:sp macro="" textlink="">
      <cdr:nvSpPr>
        <cdr:cNvPr id="2"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2887590" y="2982389"/>
          <a:ext cx="374393" cy="200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0.38691</cdr:x>
      <cdr:y>0.35706</cdr:y>
    </cdr:from>
    <cdr:to>
      <cdr:x>0.42935</cdr:x>
      <cdr:y>0.40868</cdr:y>
    </cdr:to>
    <cdr:sp macro="" textlink="">
      <cdr:nvSpPr>
        <cdr:cNvPr id="3"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3413200" y="1384000"/>
          <a:ext cx="374400"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0.63017</cdr:x>
      <cdr:y>0.76955</cdr:y>
    </cdr:from>
    <cdr:to>
      <cdr:x>0.67261</cdr:x>
      <cdr:y>0.82116</cdr:y>
    </cdr:to>
    <cdr:sp macro="" textlink="">
      <cdr:nvSpPr>
        <cdr:cNvPr id="5"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5559198" y="2982816"/>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0.87177</cdr:x>
      <cdr:y>0.37203</cdr:y>
    </cdr:from>
    <cdr:to>
      <cdr:x>0.91421</cdr:x>
      <cdr:y>0.42364</cdr:y>
    </cdr:to>
    <cdr:sp macro="" textlink="">
      <cdr:nvSpPr>
        <cdr:cNvPr id="6"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7690469" y="1441999"/>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0.32742</cdr:x>
      <cdr:y>0.59132</cdr:y>
    </cdr:from>
    <cdr:to>
      <cdr:x>0.36986</cdr:x>
      <cdr:y>0.64293</cdr:y>
    </cdr:to>
    <cdr:sp macro="" textlink="">
      <cdr:nvSpPr>
        <cdr:cNvPr id="10"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2888438" y="22919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0.38781</cdr:x>
      <cdr:y>0.81237</cdr:y>
    </cdr:from>
    <cdr:to>
      <cdr:x>0.43025</cdr:x>
      <cdr:y>0.86398</cdr:y>
    </cdr:to>
    <cdr:sp macro="" textlink="">
      <cdr:nvSpPr>
        <cdr:cNvPr id="11"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3421168" y="31487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0.8718</cdr:x>
      <cdr:y>0.81052</cdr:y>
    </cdr:from>
    <cdr:to>
      <cdr:x>0.91424</cdr:x>
      <cdr:y>0.86213</cdr:y>
    </cdr:to>
    <cdr:sp macro="" textlink="">
      <cdr:nvSpPr>
        <cdr:cNvPr id="13"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7690801" y="3141617"/>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userShapes>
</file>

<file path=ppt/drawings/drawing8.xml><?xml version="1.0" encoding="utf-8"?>
<c:userShapes xmlns:c="http://schemas.openxmlformats.org/drawingml/2006/chart">
  <cdr:relSizeAnchor xmlns:cdr="http://schemas.openxmlformats.org/drawingml/2006/chartDrawing">
    <cdr:from>
      <cdr:x>0.32733</cdr:x>
      <cdr:y>0.76944</cdr:y>
    </cdr:from>
    <cdr:to>
      <cdr:x>0.36977</cdr:x>
      <cdr:y>0.82106</cdr:y>
    </cdr:to>
    <cdr:sp macro="" textlink="">
      <cdr:nvSpPr>
        <cdr:cNvPr id="2"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2887590" y="2982389"/>
          <a:ext cx="374393" cy="200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0.38691</cdr:x>
      <cdr:y>0.35706</cdr:y>
    </cdr:from>
    <cdr:to>
      <cdr:x>0.42935</cdr:x>
      <cdr:y>0.40868</cdr:y>
    </cdr:to>
    <cdr:sp macro="" textlink="">
      <cdr:nvSpPr>
        <cdr:cNvPr id="3"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3413200" y="1384000"/>
          <a:ext cx="374400"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0.63017</cdr:x>
      <cdr:y>0.76955</cdr:y>
    </cdr:from>
    <cdr:to>
      <cdr:x>0.67261</cdr:x>
      <cdr:y>0.82116</cdr:y>
    </cdr:to>
    <cdr:sp macro="" textlink="">
      <cdr:nvSpPr>
        <cdr:cNvPr id="5"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5559198" y="2982816"/>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0.87177</cdr:x>
      <cdr:y>0.37203</cdr:y>
    </cdr:from>
    <cdr:to>
      <cdr:x>0.91421</cdr:x>
      <cdr:y>0.42364</cdr:y>
    </cdr:to>
    <cdr:sp macro="" textlink="">
      <cdr:nvSpPr>
        <cdr:cNvPr id="6"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7690469" y="1441999"/>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0.32742</cdr:x>
      <cdr:y>0.59132</cdr:y>
    </cdr:from>
    <cdr:to>
      <cdr:x>0.36986</cdr:x>
      <cdr:y>0.64293</cdr:y>
    </cdr:to>
    <cdr:sp macro="" textlink="">
      <cdr:nvSpPr>
        <cdr:cNvPr id="10"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2888438" y="22919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0.38781</cdr:x>
      <cdr:y>0.81237</cdr:y>
    </cdr:from>
    <cdr:to>
      <cdr:x>0.43025</cdr:x>
      <cdr:y>0.86398</cdr:y>
    </cdr:to>
    <cdr:sp macro="" textlink="">
      <cdr:nvSpPr>
        <cdr:cNvPr id="11"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3421168" y="31487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0.8718</cdr:x>
      <cdr:y>0.81052</cdr:y>
    </cdr:from>
    <cdr:to>
      <cdr:x>0.91424</cdr:x>
      <cdr:y>0.86213</cdr:y>
    </cdr:to>
    <cdr:sp macro="" textlink="">
      <cdr:nvSpPr>
        <cdr:cNvPr id="13"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7690801" y="3141617"/>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userShapes>
</file>

<file path=ppt/drawings/drawing9.xml><?xml version="1.0" encoding="utf-8"?>
<c:userShapes xmlns:c="http://schemas.openxmlformats.org/drawingml/2006/chart">
  <cdr:relSizeAnchor xmlns:cdr="http://schemas.openxmlformats.org/drawingml/2006/chartDrawing">
    <cdr:from>
      <cdr:x>0.32733</cdr:x>
      <cdr:y>0.76944</cdr:y>
    </cdr:from>
    <cdr:to>
      <cdr:x>0.36977</cdr:x>
      <cdr:y>0.82106</cdr:y>
    </cdr:to>
    <cdr:sp macro="" textlink="">
      <cdr:nvSpPr>
        <cdr:cNvPr id="2"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2887590" y="2982389"/>
          <a:ext cx="374393" cy="200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0.38691</cdr:x>
      <cdr:y>0.35706</cdr:y>
    </cdr:from>
    <cdr:to>
      <cdr:x>0.42935</cdr:x>
      <cdr:y>0.40868</cdr:y>
    </cdr:to>
    <cdr:sp macro="" textlink="">
      <cdr:nvSpPr>
        <cdr:cNvPr id="3" name="ZoneTexte 14">
          <a:extLst xmlns:a="http://schemas.openxmlformats.org/drawingml/2006/main">
            <a:ext uri="{FF2B5EF4-FFF2-40B4-BE49-F238E27FC236}">
              <a16:creationId xmlns:a16="http://schemas.microsoft.com/office/drawing/2014/main" id="{49C368C6-6639-98FE-BCF4-9922C7845FDA}"/>
            </a:ext>
          </a:extLst>
        </cdr:cNvPr>
        <cdr:cNvSpPr txBox="1"/>
      </cdr:nvSpPr>
      <cdr:spPr>
        <a:xfrm xmlns:a="http://schemas.openxmlformats.org/drawingml/2006/main">
          <a:off x="3413200" y="1384000"/>
          <a:ext cx="374400"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0.63017</cdr:x>
      <cdr:y>0.76955</cdr:y>
    </cdr:from>
    <cdr:to>
      <cdr:x>0.67261</cdr:x>
      <cdr:y>0.82116</cdr:y>
    </cdr:to>
    <cdr:sp macro="" textlink="">
      <cdr:nvSpPr>
        <cdr:cNvPr id="5"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5559198" y="2982816"/>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0.87177</cdr:x>
      <cdr:y>0.37203</cdr:y>
    </cdr:from>
    <cdr:to>
      <cdr:x>0.91421</cdr:x>
      <cdr:y>0.42364</cdr:y>
    </cdr:to>
    <cdr:sp macro="" textlink="">
      <cdr:nvSpPr>
        <cdr:cNvPr id="6" name="ZoneTexte 14">
          <a:extLst xmlns:a="http://schemas.openxmlformats.org/drawingml/2006/main">
            <a:ext uri="{FF2B5EF4-FFF2-40B4-BE49-F238E27FC236}">
              <a16:creationId xmlns:a16="http://schemas.microsoft.com/office/drawing/2014/main" id="{66CB29F3-8473-AAE5-5B82-1CE5392CA09C}"/>
            </a:ext>
          </a:extLst>
        </cdr:cNvPr>
        <cdr:cNvSpPr txBox="1"/>
      </cdr:nvSpPr>
      <cdr:spPr>
        <a:xfrm xmlns:a="http://schemas.openxmlformats.org/drawingml/2006/main">
          <a:off x="7690469" y="1441999"/>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0.32742</cdr:x>
      <cdr:y>0.59132</cdr:y>
    </cdr:from>
    <cdr:to>
      <cdr:x>0.36986</cdr:x>
      <cdr:y>0.64293</cdr:y>
    </cdr:to>
    <cdr:sp macro="" textlink="">
      <cdr:nvSpPr>
        <cdr:cNvPr id="10"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2888438" y="22919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0.38781</cdr:x>
      <cdr:y>0.81237</cdr:y>
    </cdr:from>
    <cdr:to>
      <cdr:x>0.43025</cdr:x>
      <cdr:y>0.86398</cdr:y>
    </cdr:to>
    <cdr:sp macro="" textlink="">
      <cdr:nvSpPr>
        <cdr:cNvPr id="11"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3421168" y="3148798"/>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dr:relSizeAnchor xmlns:cdr="http://schemas.openxmlformats.org/drawingml/2006/chartDrawing">
    <cdr:from>
      <cdr:x>0.8718</cdr:x>
      <cdr:y>0.81052</cdr:y>
    </cdr:from>
    <cdr:to>
      <cdr:x>0.91424</cdr:x>
      <cdr:y>0.86213</cdr:y>
    </cdr:to>
    <cdr:sp macro="" textlink="">
      <cdr:nvSpPr>
        <cdr:cNvPr id="13" name="ZoneTexte 14">
          <a:extLst xmlns:a="http://schemas.openxmlformats.org/drawingml/2006/main">
            <a:ext uri="{FF2B5EF4-FFF2-40B4-BE49-F238E27FC236}">
              <a16:creationId xmlns:a16="http://schemas.microsoft.com/office/drawing/2014/main" id="{6A93DFA5-888F-4598-302A-AFF6B8D9F846}"/>
            </a:ext>
          </a:extLst>
        </cdr:cNvPr>
        <cdr:cNvSpPr txBox="1"/>
      </cdr:nvSpPr>
      <cdr:spPr>
        <a:xfrm xmlns:a="http://schemas.openxmlformats.org/drawingml/2006/main">
          <a:off x="7690801" y="3141617"/>
          <a:ext cx="374394" cy="2000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xmlns:a="http://schemas.openxmlformats.org/drawingml/2006/main">
          <a:pPr algn="ctr"/>
          <a:r>
            <a:rPr lang="fr-BE" sz="700" b="1" dirty="0">
              <a:solidFill>
                <a:schemeClr val="bg1"/>
              </a:solidFill>
              <a:latin typeface="Poppins" panose="00000500000000000000" pitchFamily="2" charset="0"/>
              <a:cs typeface="Poppins" panose="00000500000000000000" pitchFamily="2"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F3D6127A-4469-4E8D-9CDF-42C40EF463EB}" type="datetimeFigureOut">
              <a:rPr lang="fr-BE" smtClean="0"/>
              <a:t>06-05-26</a:t>
            </a:fld>
            <a:endParaRPr lang="fr-BE"/>
          </a:p>
        </p:txBody>
      </p:sp>
      <p:sp>
        <p:nvSpPr>
          <p:cNvPr id="4" name="Espace réservé de l'image des diapositives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12B83044-CA6C-43B6-AFC5-6C314022B6E9}" type="slidenum">
              <a:rPr lang="fr-BE" smtClean="0"/>
              <a:t>‹N°›</a:t>
            </a:fld>
            <a:endParaRPr lang="fr-BE"/>
          </a:p>
        </p:txBody>
      </p:sp>
    </p:spTree>
    <p:extLst>
      <p:ext uri="{BB962C8B-B14F-4D97-AF65-F5344CB8AC3E}">
        <p14:creationId xmlns:p14="http://schemas.microsoft.com/office/powerpoint/2010/main" val="3641239399"/>
      </p:ext>
    </p:extLst>
  </p:cSld>
  <p:clrMap bg1="lt1" tx1="dk1" bg2="lt2" tx2="dk2" accent1="accent1" accent2="accent2" accent3="accent3" accent4="accent4" accent5="accent5" accent6="accent6" hlink="hlink" folHlink="folHlink"/>
  <p:notesStyle>
    <a:lvl1pPr marL="0" algn="l" defTabSz="779252" rtl="0" eaLnBrk="1" latinLnBrk="0" hangingPunct="1">
      <a:defRPr sz="1023" kern="1200">
        <a:solidFill>
          <a:schemeClr val="tx1"/>
        </a:solidFill>
        <a:latin typeface="+mn-lt"/>
        <a:ea typeface="+mn-ea"/>
        <a:cs typeface="+mn-cs"/>
      </a:defRPr>
    </a:lvl1pPr>
    <a:lvl2pPr marL="389626" algn="l" defTabSz="779252" rtl="0" eaLnBrk="1" latinLnBrk="0" hangingPunct="1">
      <a:defRPr sz="1023" kern="1200">
        <a:solidFill>
          <a:schemeClr val="tx1"/>
        </a:solidFill>
        <a:latin typeface="+mn-lt"/>
        <a:ea typeface="+mn-ea"/>
        <a:cs typeface="+mn-cs"/>
      </a:defRPr>
    </a:lvl2pPr>
    <a:lvl3pPr marL="779252" algn="l" defTabSz="779252" rtl="0" eaLnBrk="1" latinLnBrk="0" hangingPunct="1">
      <a:defRPr sz="1023" kern="1200">
        <a:solidFill>
          <a:schemeClr val="tx1"/>
        </a:solidFill>
        <a:latin typeface="+mn-lt"/>
        <a:ea typeface="+mn-ea"/>
        <a:cs typeface="+mn-cs"/>
      </a:defRPr>
    </a:lvl3pPr>
    <a:lvl4pPr marL="1168878" algn="l" defTabSz="779252" rtl="0" eaLnBrk="1" latinLnBrk="0" hangingPunct="1">
      <a:defRPr sz="1023" kern="1200">
        <a:solidFill>
          <a:schemeClr val="tx1"/>
        </a:solidFill>
        <a:latin typeface="+mn-lt"/>
        <a:ea typeface="+mn-ea"/>
        <a:cs typeface="+mn-cs"/>
      </a:defRPr>
    </a:lvl4pPr>
    <a:lvl5pPr marL="1558503" algn="l" defTabSz="779252" rtl="0" eaLnBrk="1" latinLnBrk="0" hangingPunct="1">
      <a:defRPr sz="1023" kern="1200">
        <a:solidFill>
          <a:schemeClr val="tx1"/>
        </a:solidFill>
        <a:latin typeface="+mn-lt"/>
        <a:ea typeface="+mn-ea"/>
        <a:cs typeface="+mn-cs"/>
      </a:defRPr>
    </a:lvl5pPr>
    <a:lvl6pPr marL="1948129" algn="l" defTabSz="779252" rtl="0" eaLnBrk="1" latinLnBrk="0" hangingPunct="1">
      <a:defRPr sz="1023" kern="1200">
        <a:solidFill>
          <a:schemeClr val="tx1"/>
        </a:solidFill>
        <a:latin typeface="+mn-lt"/>
        <a:ea typeface="+mn-ea"/>
        <a:cs typeface="+mn-cs"/>
      </a:defRPr>
    </a:lvl6pPr>
    <a:lvl7pPr marL="2337755" algn="l" defTabSz="779252" rtl="0" eaLnBrk="1" latinLnBrk="0" hangingPunct="1">
      <a:defRPr sz="1023" kern="1200">
        <a:solidFill>
          <a:schemeClr val="tx1"/>
        </a:solidFill>
        <a:latin typeface="+mn-lt"/>
        <a:ea typeface="+mn-ea"/>
        <a:cs typeface="+mn-cs"/>
      </a:defRPr>
    </a:lvl7pPr>
    <a:lvl8pPr marL="2727381" algn="l" defTabSz="779252" rtl="0" eaLnBrk="1" latinLnBrk="0" hangingPunct="1">
      <a:defRPr sz="1023" kern="1200">
        <a:solidFill>
          <a:schemeClr val="tx1"/>
        </a:solidFill>
        <a:latin typeface="+mn-lt"/>
        <a:ea typeface="+mn-ea"/>
        <a:cs typeface="+mn-cs"/>
      </a:defRPr>
    </a:lvl8pPr>
    <a:lvl9pPr marL="3117007" algn="l" defTabSz="779252" rtl="0" eaLnBrk="1" latinLnBrk="0" hangingPunct="1">
      <a:defRPr sz="102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2B83044-CA6C-43B6-AFC5-6C314022B6E9}" type="slidenum">
              <a:rPr lang="fr-BE" smtClean="0"/>
              <a:t>7</a:t>
            </a:fld>
            <a:endParaRPr lang="fr-BE"/>
          </a:p>
        </p:txBody>
      </p:sp>
    </p:spTree>
    <p:extLst>
      <p:ext uri="{BB962C8B-B14F-4D97-AF65-F5344CB8AC3E}">
        <p14:creationId xmlns:p14="http://schemas.microsoft.com/office/powerpoint/2010/main" val="3214926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197A9-E367-902E-A242-44614287EF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D975A5-A48D-70AE-FAF3-69982DFC65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BE716C-8CF0-4108-D44C-F94E9605D7C7}"/>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E33015F7-EB03-63AD-BED1-35369BFC92F5}"/>
              </a:ext>
            </a:extLst>
          </p:cNvPr>
          <p:cNvSpPr>
            <a:spLocks noGrp="1"/>
          </p:cNvSpPr>
          <p:nvPr>
            <p:ph type="sldNum" sz="quarter" idx="5"/>
          </p:nvPr>
        </p:nvSpPr>
        <p:spPr/>
        <p:txBody>
          <a:bodyPr/>
          <a:lstStyle/>
          <a:p>
            <a:fld id="{12B83044-CA6C-43B6-AFC5-6C314022B6E9}" type="slidenum">
              <a:rPr lang="fr-BE" smtClean="0"/>
              <a:t>17</a:t>
            </a:fld>
            <a:endParaRPr lang="fr-BE"/>
          </a:p>
        </p:txBody>
      </p:sp>
    </p:spTree>
    <p:extLst>
      <p:ext uri="{BB962C8B-B14F-4D97-AF65-F5344CB8AC3E}">
        <p14:creationId xmlns:p14="http://schemas.microsoft.com/office/powerpoint/2010/main" val="1588548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F04B-BBB1-2ECE-B6DA-2F810B343E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BBD354A-CD48-4253-6644-457A0D6264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6A702F-D0D8-4DF3-C277-AF58CDA3E4B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8010CCBE-0635-69FA-B82B-F773A977A1A4}"/>
              </a:ext>
            </a:extLst>
          </p:cNvPr>
          <p:cNvSpPr>
            <a:spLocks noGrp="1"/>
          </p:cNvSpPr>
          <p:nvPr>
            <p:ph type="sldNum" sz="quarter" idx="5"/>
          </p:nvPr>
        </p:nvSpPr>
        <p:spPr/>
        <p:txBody>
          <a:bodyPr/>
          <a:lstStyle/>
          <a:p>
            <a:fld id="{12B83044-CA6C-43B6-AFC5-6C314022B6E9}" type="slidenum">
              <a:rPr lang="fr-BE" smtClean="0"/>
              <a:t>18</a:t>
            </a:fld>
            <a:endParaRPr lang="fr-BE"/>
          </a:p>
        </p:txBody>
      </p:sp>
    </p:spTree>
    <p:extLst>
      <p:ext uri="{BB962C8B-B14F-4D97-AF65-F5344CB8AC3E}">
        <p14:creationId xmlns:p14="http://schemas.microsoft.com/office/powerpoint/2010/main" val="2551185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99F81-4F41-5B8D-5A4B-2673B3AC06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DBFE41-8CC8-6F6B-60F0-189DC06748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E5497C-87D1-AD6F-E12D-13ADFE4690BF}"/>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40BF569F-77B6-5B45-7DFA-CF183AFA00F5}"/>
              </a:ext>
            </a:extLst>
          </p:cNvPr>
          <p:cNvSpPr>
            <a:spLocks noGrp="1"/>
          </p:cNvSpPr>
          <p:nvPr>
            <p:ph type="sldNum" sz="quarter" idx="5"/>
          </p:nvPr>
        </p:nvSpPr>
        <p:spPr/>
        <p:txBody>
          <a:bodyPr/>
          <a:lstStyle/>
          <a:p>
            <a:fld id="{12B83044-CA6C-43B6-AFC5-6C314022B6E9}" type="slidenum">
              <a:rPr lang="fr-BE" smtClean="0"/>
              <a:t>19</a:t>
            </a:fld>
            <a:endParaRPr lang="fr-BE"/>
          </a:p>
        </p:txBody>
      </p:sp>
    </p:spTree>
    <p:extLst>
      <p:ext uri="{BB962C8B-B14F-4D97-AF65-F5344CB8AC3E}">
        <p14:creationId xmlns:p14="http://schemas.microsoft.com/office/powerpoint/2010/main" val="803116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AF26-410F-50A8-E5E2-8AC669AE3F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F3857B-6014-D54A-8ADC-0786E36B740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3FDCA14-E1C9-46C0-7B57-B7BA08AFBC3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4DBCD947-594C-B90E-FB2E-0963398FE9B4}"/>
              </a:ext>
            </a:extLst>
          </p:cNvPr>
          <p:cNvSpPr>
            <a:spLocks noGrp="1"/>
          </p:cNvSpPr>
          <p:nvPr>
            <p:ph type="sldNum" sz="quarter" idx="5"/>
          </p:nvPr>
        </p:nvSpPr>
        <p:spPr/>
        <p:txBody>
          <a:bodyPr/>
          <a:lstStyle/>
          <a:p>
            <a:fld id="{12B83044-CA6C-43B6-AFC5-6C314022B6E9}" type="slidenum">
              <a:rPr lang="fr-BE" smtClean="0"/>
              <a:t>20</a:t>
            </a:fld>
            <a:endParaRPr lang="fr-BE"/>
          </a:p>
        </p:txBody>
      </p:sp>
    </p:spTree>
    <p:extLst>
      <p:ext uri="{BB962C8B-B14F-4D97-AF65-F5344CB8AC3E}">
        <p14:creationId xmlns:p14="http://schemas.microsoft.com/office/powerpoint/2010/main" val="330515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48B25-6855-F3AD-0BD8-B6DAE639E0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38B238-0111-0EDD-4C9D-95025E03C8F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2989E8-DC33-CD5C-E459-CED1EE9640F3}"/>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8FFC542B-CEC2-B088-D1F8-FDA30602ED7C}"/>
              </a:ext>
            </a:extLst>
          </p:cNvPr>
          <p:cNvSpPr>
            <a:spLocks noGrp="1"/>
          </p:cNvSpPr>
          <p:nvPr>
            <p:ph type="sldNum" sz="quarter" idx="5"/>
          </p:nvPr>
        </p:nvSpPr>
        <p:spPr/>
        <p:txBody>
          <a:bodyPr/>
          <a:lstStyle/>
          <a:p>
            <a:fld id="{12B83044-CA6C-43B6-AFC5-6C314022B6E9}" type="slidenum">
              <a:rPr lang="fr-BE" smtClean="0"/>
              <a:t>21</a:t>
            </a:fld>
            <a:endParaRPr lang="fr-BE"/>
          </a:p>
        </p:txBody>
      </p:sp>
    </p:spTree>
    <p:extLst>
      <p:ext uri="{BB962C8B-B14F-4D97-AF65-F5344CB8AC3E}">
        <p14:creationId xmlns:p14="http://schemas.microsoft.com/office/powerpoint/2010/main" val="106484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AB744-66D2-E8E5-0C8E-18281F5973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19896A-4E9C-E40E-FE0D-8366BE586E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2DCA56-9BF5-FDD9-0161-4C4ECBAF794E}"/>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4703C293-BB1C-51E7-8517-524A4DF70095}"/>
              </a:ext>
            </a:extLst>
          </p:cNvPr>
          <p:cNvSpPr>
            <a:spLocks noGrp="1"/>
          </p:cNvSpPr>
          <p:nvPr>
            <p:ph type="sldNum" sz="quarter" idx="5"/>
          </p:nvPr>
        </p:nvSpPr>
        <p:spPr/>
        <p:txBody>
          <a:bodyPr/>
          <a:lstStyle/>
          <a:p>
            <a:fld id="{12B83044-CA6C-43B6-AFC5-6C314022B6E9}" type="slidenum">
              <a:rPr lang="fr-BE" smtClean="0"/>
              <a:t>22</a:t>
            </a:fld>
            <a:endParaRPr lang="fr-BE"/>
          </a:p>
        </p:txBody>
      </p:sp>
    </p:spTree>
    <p:extLst>
      <p:ext uri="{BB962C8B-B14F-4D97-AF65-F5344CB8AC3E}">
        <p14:creationId xmlns:p14="http://schemas.microsoft.com/office/powerpoint/2010/main" val="772117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52AE4-449C-BD65-0762-58C95FC7F9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50F2A5-0263-E977-1F2F-6C184B99960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A02A57-1B22-0B2D-5E07-B5403E96C391}"/>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9C3B2006-881E-D163-49E7-95AE16DCEB3C}"/>
              </a:ext>
            </a:extLst>
          </p:cNvPr>
          <p:cNvSpPr>
            <a:spLocks noGrp="1"/>
          </p:cNvSpPr>
          <p:nvPr>
            <p:ph type="sldNum" sz="quarter" idx="5"/>
          </p:nvPr>
        </p:nvSpPr>
        <p:spPr/>
        <p:txBody>
          <a:bodyPr/>
          <a:lstStyle/>
          <a:p>
            <a:fld id="{12B83044-CA6C-43B6-AFC5-6C314022B6E9}" type="slidenum">
              <a:rPr lang="fr-BE" smtClean="0"/>
              <a:t>23</a:t>
            </a:fld>
            <a:endParaRPr lang="fr-BE"/>
          </a:p>
        </p:txBody>
      </p:sp>
    </p:spTree>
    <p:extLst>
      <p:ext uri="{BB962C8B-B14F-4D97-AF65-F5344CB8AC3E}">
        <p14:creationId xmlns:p14="http://schemas.microsoft.com/office/powerpoint/2010/main" val="1767785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2FFCC-7FBE-1577-B6C1-A2DE286A60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6DEA3F-3BF8-5716-744E-5BFD5D1C8A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9BDB67-0734-9F57-9632-E4ED6E436D3E}"/>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142BAE0F-2D72-D78A-3113-57466B6F36E2}"/>
              </a:ext>
            </a:extLst>
          </p:cNvPr>
          <p:cNvSpPr>
            <a:spLocks noGrp="1"/>
          </p:cNvSpPr>
          <p:nvPr>
            <p:ph type="sldNum" sz="quarter" idx="5"/>
          </p:nvPr>
        </p:nvSpPr>
        <p:spPr/>
        <p:txBody>
          <a:bodyPr/>
          <a:lstStyle/>
          <a:p>
            <a:fld id="{12B83044-CA6C-43B6-AFC5-6C314022B6E9}" type="slidenum">
              <a:rPr lang="fr-BE" smtClean="0"/>
              <a:t>24</a:t>
            </a:fld>
            <a:endParaRPr lang="fr-BE"/>
          </a:p>
        </p:txBody>
      </p:sp>
    </p:spTree>
    <p:extLst>
      <p:ext uri="{BB962C8B-B14F-4D97-AF65-F5344CB8AC3E}">
        <p14:creationId xmlns:p14="http://schemas.microsoft.com/office/powerpoint/2010/main" val="1085561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06E57-B535-0DB7-8684-B43210DBC1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B0AD6B2-B3D8-DE52-C7D3-CD5EDD6663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55C88F-B8CB-5BA5-28A7-4A0E74066D61}"/>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B0DF53D2-1591-AC5F-9CDC-1B1C28712501}"/>
              </a:ext>
            </a:extLst>
          </p:cNvPr>
          <p:cNvSpPr>
            <a:spLocks noGrp="1"/>
          </p:cNvSpPr>
          <p:nvPr>
            <p:ph type="sldNum" sz="quarter" idx="5"/>
          </p:nvPr>
        </p:nvSpPr>
        <p:spPr/>
        <p:txBody>
          <a:bodyPr/>
          <a:lstStyle/>
          <a:p>
            <a:fld id="{12B83044-CA6C-43B6-AFC5-6C314022B6E9}" type="slidenum">
              <a:rPr lang="fr-BE" smtClean="0"/>
              <a:t>25</a:t>
            </a:fld>
            <a:endParaRPr lang="fr-BE"/>
          </a:p>
        </p:txBody>
      </p:sp>
    </p:spTree>
    <p:extLst>
      <p:ext uri="{BB962C8B-B14F-4D97-AF65-F5344CB8AC3E}">
        <p14:creationId xmlns:p14="http://schemas.microsoft.com/office/powerpoint/2010/main" val="182874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0D3A9-B918-6DA1-F56F-1117561AAE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A01A9C-D31D-2A44-ED66-E13D9842701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0ABA6C0-6E38-4B53-4DEA-F677AB8FCA12}"/>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0AE4CE82-1BDF-33E0-DCBC-4E8BC5A7B0E1}"/>
              </a:ext>
            </a:extLst>
          </p:cNvPr>
          <p:cNvSpPr>
            <a:spLocks noGrp="1"/>
          </p:cNvSpPr>
          <p:nvPr>
            <p:ph type="sldNum" sz="quarter" idx="5"/>
          </p:nvPr>
        </p:nvSpPr>
        <p:spPr/>
        <p:txBody>
          <a:bodyPr/>
          <a:lstStyle/>
          <a:p>
            <a:fld id="{12B83044-CA6C-43B6-AFC5-6C314022B6E9}" type="slidenum">
              <a:rPr lang="fr-BE" smtClean="0"/>
              <a:t>26</a:t>
            </a:fld>
            <a:endParaRPr lang="fr-BE"/>
          </a:p>
        </p:txBody>
      </p:sp>
    </p:spTree>
    <p:extLst>
      <p:ext uri="{BB962C8B-B14F-4D97-AF65-F5344CB8AC3E}">
        <p14:creationId xmlns:p14="http://schemas.microsoft.com/office/powerpoint/2010/main" val="418464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2B83044-CA6C-43B6-AFC5-6C314022B6E9}" type="slidenum">
              <a:rPr lang="fr-BE" smtClean="0"/>
              <a:t>9</a:t>
            </a:fld>
            <a:endParaRPr lang="fr-BE"/>
          </a:p>
        </p:txBody>
      </p:sp>
    </p:spTree>
    <p:extLst>
      <p:ext uri="{BB962C8B-B14F-4D97-AF65-F5344CB8AC3E}">
        <p14:creationId xmlns:p14="http://schemas.microsoft.com/office/powerpoint/2010/main" val="2515372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5EC44-2F09-14B5-EC24-7AE1ADFC2A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E3B1FE-9E4B-DB8A-344E-294BB337033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1C5DF5-4DEB-ECF3-D378-A1D688F8BF97}"/>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C0F37BD3-DD7F-AC42-7BF2-E11B0CF30830}"/>
              </a:ext>
            </a:extLst>
          </p:cNvPr>
          <p:cNvSpPr>
            <a:spLocks noGrp="1"/>
          </p:cNvSpPr>
          <p:nvPr>
            <p:ph type="sldNum" sz="quarter" idx="5"/>
          </p:nvPr>
        </p:nvSpPr>
        <p:spPr/>
        <p:txBody>
          <a:bodyPr/>
          <a:lstStyle/>
          <a:p>
            <a:fld id="{12B83044-CA6C-43B6-AFC5-6C314022B6E9}" type="slidenum">
              <a:rPr lang="fr-BE" smtClean="0"/>
              <a:t>27</a:t>
            </a:fld>
            <a:endParaRPr lang="fr-BE"/>
          </a:p>
        </p:txBody>
      </p:sp>
    </p:spTree>
    <p:extLst>
      <p:ext uri="{BB962C8B-B14F-4D97-AF65-F5344CB8AC3E}">
        <p14:creationId xmlns:p14="http://schemas.microsoft.com/office/powerpoint/2010/main" val="4024943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05910-B336-E371-1632-3EE1FF30A2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46BADA-1406-C03E-1D80-BEB2BBD4FD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6845FF-0666-3877-5135-032FCD291BE5}"/>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99F324A8-872C-EA75-132E-5AFE91E4BCF6}"/>
              </a:ext>
            </a:extLst>
          </p:cNvPr>
          <p:cNvSpPr>
            <a:spLocks noGrp="1"/>
          </p:cNvSpPr>
          <p:nvPr>
            <p:ph type="sldNum" sz="quarter" idx="5"/>
          </p:nvPr>
        </p:nvSpPr>
        <p:spPr/>
        <p:txBody>
          <a:bodyPr/>
          <a:lstStyle/>
          <a:p>
            <a:fld id="{12B83044-CA6C-43B6-AFC5-6C314022B6E9}" type="slidenum">
              <a:rPr lang="fr-BE" smtClean="0"/>
              <a:t>28</a:t>
            </a:fld>
            <a:endParaRPr lang="fr-BE"/>
          </a:p>
        </p:txBody>
      </p:sp>
    </p:spTree>
    <p:extLst>
      <p:ext uri="{BB962C8B-B14F-4D97-AF65-F5344CB8AC3E}">
        <p14:creationId xmlns:p14="http://schemas.microsoft.com/office/powerpoint/2010/main" val="2686795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CC4C-4B92-C9D3-B721-5F5EE56309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49B674-8B73-D660-38BC-4C5DB7405E4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5D2B3C-FC6F-6933-ED13-F0AB5C490942}"/>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25D87197-2951-FACB-1991-07D0B3EE9E5C}"/>
              </a:ext>
            </a:extLst>
          </p:cNvPr>
          <p:cNvSpPr>
            <a:spLocks noGrp="1"/>
          </p:cNvSpPr>
          <p:nvPr>
            <p:ph type="sldNum" sz="quarter" idx="5"/>
          </p:nvPr>
        </p:nvSpPr>
        <p:spPr/>
        <p:txBody>
          <a:bodyPr/>
          <a:lstStyle/>
          <a:p>
            <a:fld id="{12B83044-CA6C-43B6-AFC5-6C314022B6E9}" type="slidenum">
              <a:rPr lang="fr-BE" smtClean="0"/>
              <a:t>29</a:t>
            </a:fld>
            <a:endParaRPr lang="fr-BE"/>
          </a:p>
        </p:txBody>
      </p:sp>
    </p:spTree>
    <p:extLst>
      <p:ext uri="{BB962C8B-B14F-4D97-AF65-F5344CB8AC3E}">
        <p14:creationId xmlns:p14="http://schemas.microsoft.com/office/powerpoint/2010/main" val="2463932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1B167-C89B-9D4F-0F71-9B25A77743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AF2729-E134-7D91-7ABB-941F580AFE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B3A0793-7499-CFF1-891C-9E44BC094DF8}"/>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3352A6D0-E0D6-3576-F324-BD44DD503FBB}"/>
              </a:ext>
            </a:extLst>
          </p:cNvPr>
          <p:cNvSpPr>
            <a:spLocks noGrp="1"/>
          </p:cNvSpPr>
          <p:nvPr>
            <p:ph type="sldNum" sz="quarter" idx="5"/>
          </p:nvPr>
        </p:nvSpPr>
        <p:spPr/>
        <p:txBody>
          <a:bodyPr/>
          <a:lstStyle/>
          <a:p>
            <a:fld id="{12B83044-CA6C-43B6-AFC5-6C314022B6E9}" type="slidenum">
              <a:rPr lang="fr-BE" smtClean="0"/>
              <a:t>30</a:t>
            </a:fld>
            <a:endParaRPr lang="fr-BE"/>
          </a:p>
        </p:txBody>
      </p:sp>
    </p:spTree>
    <p:extLst>
      <p:ext uri="{BB962C8B-B14F-4D97-AF65-F5344CB8AC3E}">
        <p14:creationId xmlns:p14="http://schemas.microsoft.com/office/powerpoint/2010/main" val="1619993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8CA88-C3BC-96F4-9891-DDC210904C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4C2625-E2B2-3990-348D-48172A728C5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30BF8C-8216-5D82-F0DB-D42AC3486C8A}"/>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E44389B9-E522-1598-3445-04F75E3EC4F0}"/>
              </a:ext>
            </a:extLst>
          </p:cNvPr>
          <p:cNvSpPr>
            <a:spLocks noGrp="1"/>
          </p:cNvSpPr>
          <p:nvPr>
            <p:ph type="sldNum" sz="quarter" idx="5"/>
          </p:nvPr>
        </p:nvSpPr>
        <p:spPr/>
        <p:txBody>
          <a:bodyPr/>
          <a:lstStyle/>
          <a:p>
            <a:fld id="{12B83044-CA6C-43B6-AFC5-6C314022B6E9}" type="slidenum">
              <a:rPr lang="fr-BE" smtClean="0"/>
              <a:t>31</a:t>
            </a:fld>
            <a:endParaRPr lang="fr-BE"/>
          </a:p>
        </p:txBody>
      </p:sp>
    </p:spTree>
    <p:extLst>
      <p:ext uri="{BB962C8B-B14F-4D97-AF65-F5344CB8AC3E}">
        <p14:creationId xmlns:p14="http://schemas.microsoft.com/office/powerpoint/2010/main" val="1653567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A7623-F46A-7AA9-7406-1046B99D75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9B3F30D-9C07-C928-579F-CF87A197B2D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B552EBA-072A-3B1C-5E9F-19D5B1B4F5F2}"/>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2FCC5B70-CF05-A02D-B819-5CF7BD3CB8DD}"/>
              </a:ext>
            </a:extLst>
          </p:cNvPr>
          <p:cNvSpPr>
            <a:spLocks noGrp="1"/>
          </p:cNvSpPr>
          <p:nvPr>
            <p:ph type="sldNum" sz="quarter" idx="5"/>
          </p:nvPr>
        </p:nvSpPr>
        <p:spPr/>
        <p:txBody>
          <a:bodyPr/>
          <a:lstStyle/>
          <a:p>
            <a:fld id="{12B83044-CA6C-43B6-AFC5-6C314022B6E9}" type="slidenum">
              <a:rPr lang="fr-BE" smtClean="0"/>
              <a:t>32</a:t>
            </a:fld>
            <a:endParaRPr lang="fr-BE"/>
          </a:p>
        </p:txBody>
      </p:sp>
    </p:spTree>
    <p:extLst>
      <p:ext uri="{BB962C8B-B14F-4D97-AF65-F5344CB8AC3E}">
        <p14:creationId xmlns:p14="http://schemas.microsoft.com/office/powerpoint/2010/main" val="2579465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15D0B-0F41-6DCC-E938-1C2518CF67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B444DA-7B7E-1605-4B31-56E5D569648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6EF24C-E8BD-FA2E-61EA-6B1BBBE46487}"/>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594F91BD-5B0D-1B7A-7EA6-6D224A8E1062}"/>
              </a:ext>
            </a:extLst>
          </p:cNvPr>
          <p:cNvSpPr>
            <a:spLocks noGrp="1"/>
          </p:cNvSpPr>
          <p:nvPr>
            <p:ph type="sldNum" sz="quarter" idx="5"/>
          </p:nvPr>
        </p:nvSpPr>
        <p:spPr/>
        <p:txBody>
          <a:bodyPr/>
          <a:lstStyle/>
          <a:p>
            <a:fld id="{12B83044-CA6C-43B6-AFC5-6C314022B6E9}" type="slidenum">
              <a:rPr lang="fr-BE" smtClean="0"/>
              <a:t>33</a:t>
            </a:fld>
            <a:endParaRPr lang="fr-BE"/>
          </a:p>
        </p:txBody>
      </p:sp>
    </p:spTree>
    <p:extLst>
      <p:ext uri="{BB962C8B-B14F-4D97-AF65-F5344CB8AC3E}">
        <p14:creationId xmlns:p14="http://schemas.microsoft.com/office/powerpoint/2010/main" val="1353254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968B6-71D7-DA3C-E139-22622E45126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BF6D5-AB41-6AE5-5A32-03DEE69263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80D7E20-491A-ABCE-30C5-6F714C140FEA}"/>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4A62357E-0BF4-AC76-9DB2-E70059D36496}"/>
              </a:ext>
            </a:extLst>
          </p:cNvPr>
          <p:cNvSpPr>
            <a:spLocks noGrp="1"/>
          </p:cNvSpPr>
          <p:nvPr>
            <p:ph type="sldNum" sz="quarter" idx="5"/>
          </p:nvPr>
        </p:nvSpPr>
        <p:spPr/>
        <p:txBody>
          <a:bodyPr/>
          <a:lstStyle/>
          <a:p>
            <a:fld id="{12B83044-CA6C-43B6-AFC5-6C314022B6E9}" type="slidenum">
              <a:rPr lang="fr-BE" smtClean="0"/>
              <a:t>34</a:t>
            </a:fld>
            <a:endParaRPr lang="fr-BE"/>
          </a:p>
        </p:txBody>
      </p:sp>
    </p:spTree>
    <p:extLst>
      <p:ext uri="{BB962C8B-B14F-4D97-AF65-F5344CB8AC3E}">
        <p14:creationId xmlns:p14="http://schemas.microsoft.com/office/powerpoint/2010/main" val="4131825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0865-0B66-DDD7-DC3C-8BC7BB4267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D9B59A-3B2F-8991-7CBE-922B000ECD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708194-1118-9807-687C-9855D9FEA808}"/>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389D8122-7DF5-70BC-AF9C-1220251302D0}"/>
              </a:ext>
            </a:extLst>
          </p:cNvPr>
          <p:cNvSpPr>
            <a:spLocks noGrp="1"/>
          </p:cNvSpPr>
          <p:nvPr>
            <p:ph type="sldNum" sz="quarter" idx="5"/>
          </p:nvPr>
        </p:nvSpPr>
        <p:spPr/>
        <p:txBody>
          <a:bodyPr/>
          <a:lstStyle/>
          <a:p>
            <a:fld id="{12B83044-CA6C-43B6-AFC5-6C314022B6E9}" type="slidenum">
              <a:rPr lang="fr-BE" smtClean="0"/>
              <a:t>35</a:t>
            </a:fld>
            <a:endParaRPr lang="fr-BE"/>
          </a:p>
        </p:txBody>
      </p:sp>
    </p:spTree>
    <p:extLst>
      <p:ext uri="{BB962C8B-B14F-4D97-AF65-F5344CB8AC3E}">
        <p14:creationId xmlns:p14="http://schemas.microsoft.com/office/powerpoint/2010/main" val="1125321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966C-FCAC-FE40-3626-E4E4DA5B33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61F377-EE6A-0D31-EF5C-10107B55586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9CBD98-01EC-871C-7DB1-976C69F90173}"/>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70FA8045-3198-1E5E-5147-87F14A648D3C}"/>
              </a:ext>
            </a:extLst>
          </p:cNvPr>
          <p:cNvSpPr>
            <a:spLocks noGrp="1"/>
          </p:cNvSpPr>
          <p:nvPr>
            <p:ph type="sldNum" sz="quarter" idx="5"/>
          </p:nvPr>
        </p:nvSpPr>
        <p:spPr/>
        <p:txBody>
          <a:bodyPr/>
          <a:lstStyle/>
          <a:p>
            <a:fld id="{12B83044-CA6C-43B6-AFC5-6C314022B6E9}" type="slidenum">
              <a:rPr lang="fr-BE" smtClean="0"/>
              <a:t>36</a:t>
            </a:fld>
            <a:endParaRPr lang="fr-BE"/>
          </a:p>
        </p:txBody>
      </p:sp>
    </p:spTree>
    <p:extLst>
      <p:ext uri="{BB962C8B-B14F-4D97-AF65-F5344CB8AC3E}">
        <p14:creationId xmlns:p14="http://schemas.microsoft.com/office/powerpoint/2010/main" val="3664657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7F68-97E1-E028-4AE6-2631F1D1DE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DB320F-7647-5ADD-6BD6-DC4EB8E8F0D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C7A89D-FF92-2AAE-35B7-6DE41E22AD87}"/>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71FADF8D-F554-0D7B-54A7-9B1D5A685A39}"/>
              </a:ext>
            </a:extLst>
          </p:cNvPr>
          <p:cNvSpPr>
            <a:spLocks noGrp="1"/>
          </p:cNvSpPr>
          <p:nvPr>
            <p:ph type="sldNum" sz="quarter" idx="5"/>
          </p:nvPr>
        </p:nvSpPr>
        <p:spPr/>
        <p:txBody>
          <a:bodyPr/>
          <a:lstStyle/>
          <a:p>
            <a:fld id="{12B83044-CA6C-43B6-AFC5-6C314022B6E9}" type="slidenum">
              <a:rPr lang="fr-BE" smtClean="0"/>
              <a:t>10</a:t>
            </a:fld>
            <a:endParaRPr lang="fr-BE"/>
          </a:p>
        </p:txBody>
      </p:sp>
    </p:spTree>
    <p:extLst>
      <p:ext uri="{BB962C8B-B14F-4D97-AF65-F5344CB8AC3E}">
        <p14:creationId xmlns:p14="http://schemas.microsoft.com/office/powerpoint/2010/main" val="2018332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CC74-72B7-D5D4-9BD9-464A8F9CBE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CB429B-BB32-75EB-93D3-159B98B2CA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188903-F445-F480-A538-F45525D317D2}"/>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AB0E78FB-363B-2242-CB31-C1118033A9D1}"/>
              </a:ext>
            </a:extLst>
          </p:cNvPr>
          <p:cNvSpPr>
            <a:spLocks noGrp="1"/>
          </p:cNvSpPr>
          <p:nvPr>
            <p:ph type="sldNum" sz="quarter" idx="5"/>
          </p:nvPr>
        </p:nvSpPr>
        <p:spPr/>
        <p:txBody>
          <a:bodyPr/>
          <a:lstStyle/>
          <a:p>
            <a:fld id="{12B83044-CA6C-43B6-AFC5-6C314022B6E9}" type="slidenum">
              <a:rPr lang="fr-BE" smtClean="0"/>
              <a:t>37</a:t>
            </a:fld>
            <a:endParaRPr lang="fr-BE"/>
          </a:p>
        </p:txBody>
      </p:sp>
    </p:spTree>
    <p:extLst>
      <p:ext uri="{BB962C8B-B14F-4D97-AF65-F5344CB8AC3E}">
        <p14:creationId xmlns:p14="http://schemas.microsoft.com/office/powerpoint/2010/main" val="3326964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EE360-FC6C-6762-71AB-8D6BD804E3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287FA1-648C-312E-7B21-64343ADC084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9639B5-DFBC-960E-A734-7AEB78A198F1}"/>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D6B13CE6-61DF-E307-CA21-4BB2B65B876B}"/>
              </a:ext>
            </a:extLst>
          </p:cNvPr>
          <p:cNvSpPr>
            <a:spLocks noGrp="1"/>
          </p:cNvSpPr>
          <p:nvPr>
            <p:ph type="sldNum" sz="quarter" idx="5"/>
          </p:nvPr>
        </p:nvSpPr>
        <p:spPr/>
        <p:txBody>
          <a:bodyPr/>
          <a:lstStyle/>
          <a:p>
            <a:fld id="{12B83044-CA6C-43B6-AFC5-6C314022B6E9}" type="slidenum">
              <a:rPr lang="fr-BE" smtClean="0"/>
              <a:t>38</a:t>
            </a:fld>
            <a:endParaRPr lang="fr-BE"/>
          </a:p>
        </p:txBody>
      </p:sp>
    </p:spTree>
    <p:extLst>
      <p:ext uri="{BB962C8B-B14F-4D97-AF65-F5344CB8AC3E}">
        <p14:creationId xmlns:p14="http://schemas.microsoft.com/office/powerpoint/2010/main" val="1876490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16110-B599-BBA2-7BDC-0023309B4A3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845CFFA-AB95-B32D-5709-8EA5A2DA70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0500015-C16D-E961-5E37-889291828E4E}"/>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A4F49D7A-9EB6-9C5F-CFF3-F5DF8F900D63}"/>
              </a:ext>
            </a:extLst>
          </p:cNvPr>
          <p:cNvSpPr>
            <a:spLocks noGrp="1"/>
          </p:cNvSpPr>
          <p:nvPr>
            <p:ph type="sldNum" sz="quarter" idx="5"/>
          </p:nvPr>
        </p:nvSpPr>
        <p:spPr/>
        <p:txBody>
          <a:bodyPr/>
          <a:lstStyle/>
          <a:p>
            <a:fld id="{12B83044-CA6C-43B6-AFC5-6C314022B6E9}" type="slidenum">
              <a:rPr lang="fr-BE" smtClean="0"/>
              <a:t>39</a:t>
            </a:fld>
            <a:endParaRPr lang="fr-BE"/>
          </a:p>
        </p:txBody>
      </p:sp>
    </p:spTree>
    <p:extLst>
      <p:ext uri="{BB962C8B-B14F-4D97-AF65-F5344CB8AC3E}">
        <p14:creationId xmlns:p14="http://schemas.microsoft.com/office/powerpoint/2010/main" val="247781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C16E6-F488-AB4D-AC72-1D15702655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124D3E-AC2E-DDAB-30C5-ED8937114C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63EE08-C15F-6075-FE56-D917AEE72355}"/>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658C4D70-DC5D-A164-73B9-F16506C9C5FC}"/>
              </a:ext>
            </a:extLst>
          </p:cNvPr>
          <p:cNvSpPr>
            <a:spLocks noGrp="1"/>
          </p:cNvSpPr>
          <p:nvPr>
            <p:ph type="sldNum" sz="quarter" idx="5"/>
          </p:nvPr>
        </p:nvSpPr>
        <p:spPr/>
        <p:txBody>
          <a:bodyPr/>
          <a:lstStyle/>
          <a:p>
            <a:fld id="{12B83044-CA6C-43B6-AFC5-6C314022B6E9}" type="slidenum">
              <a:rPr lang="fr-BE" smtClean="0"/>
              <a:t>40</a:t>
            </a:fld>
            <a:endParaRPr lang="fr-BE"/>
          </a:p>
        </p:txBody>
      </p:sp>
    </p:spTree>
    <p:extLst>
      <p:ext uri="{BB962C8B-B14F-4D97-AF65-F5344CB8AC3E}">
        <p14:creationId xmlns:p14="http://schemas.microsoft.com/office/powerpoint/2010/main" val="3305635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1391B-2567-C313-AAC5-AC067EFB4A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76564B-F384-E418-F251-6BE93F58337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C85CECC-6F73-639E-E2DC-985899F0D685}"/>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5B53D923-3B10-4F13-A850-A4412215E770}"/>
              </a:ext>
            </a:extLst>
          </p:cNvPr>
          <p:cNvSpPr>
            <a:spLocks noGrp="1"/>
          </p:cNvSpPr>
          <p:nvPr>
            <p:ph type="sldNum" sz="quarter" idx="5"/>
          </p:nvPr>
        </p:nvSpPr>
        <p:spPr/>
        <p:txBody>
          <a:bodyPr/>
          <a:lstStyle/>
          <a:p>
            <a:fld id="{12B83044-CA6C-43B6-AFC5-6C314022B6E9}" type="slidenum">
              <a:rPr lang="fr-BE" smtClean="0"/>
              <a:t>42</a:t>
            </a:fld>
            <a:endParaRPr lang="fr-BE"/>
          </a:p>
        </p:txBody>
      </p:sp>
    </p:spTree>
    <p:extLst>
      <p:ext uri="{BB962C8B-B14F-4D97-AF65-F5344CB8AC3E}">
        <p14:creationId xmlns:p14="http://schemas.microsoft.com/office/powerpoint/2010/main" val="3013086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E4609-E69A-75DF-3808-CA6E9F9582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494107-69E3-399F-87A9-5EB0CE7AF9B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8A8061-A07A-9B0E-A4DB-22449A470E8F}"/>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2D66A045-7400-A9B2-F587-54B46B903EE3}"/>
              </a:ext>
            </a:extLst>
          </p:cNvPr>
          <p:cNvSpPr>
            <a:spLocks noGrp="1"/>
          </p:cNvSpPr>
          <p:nvPr>
            <p:ph type="sldNum" sz="quarter" idx="5"/>
          </p:nvPr>
        </p:nvSpPr>
        <p:spPr/>
        <p:txBody>
          <a:bodyPr/>
          <a:lstStyle/>
          <a:p>
            <a:fld id="{12B83044-CA6C-43B6-AFC5-6C314022B6E9}" type="slidenum">
              <a:rPr lang="fr-BE" smtClean="0"/>
              <a:t>43</a:t>
            </a:fld>
            <a:endParaRPr lang="fr-BE"/>
          </a:p>
        </p:txBody>
      </p:sp>
    </p:spTree>
    <p:extLst>
      <p:ext uri="{BB962C8B-B14F-4D97-AF65-F5344CB8AC3E}">
        <p14:creationId xmlns:p14="http://schemas.microsoft.com/office/powerpoint/2010/main" val="895226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5BF8F-0CA6-17E2-B4D2-27786E323E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577F78-40BB-49F2-9F19-6F52FE5B79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38641B-5BDF-F219-590E-9446BAFBF7CE}"/>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B53216D9-429E-F985-6768-7B5C6741C82A}"/>
              </a:ext>
            </a:extLst>
          </p:cNvPr>
          <p:cNvSpPr>
            <a:spLocks noGrp="1"/>
          </p:cNvSpPr>
          <p:nvPr>
            <p:ph type="sldNum" sz="quarter" idx="5"/>
          </p:nvPr>
        </p:nvSpPr>
        <p:spPr/>
        <p:txBody>
          <a:bodyPr/>
          <a:lstStyle/>
          <a:p>
            <a:fld id="{12B83044-CA6C-43B6-AFC5-6C314022B6E9}" type="slidenum">
              <a:rPr lang="fr-BE" smtClean="0"/>
              <a:t>11</a:t>
            </a:fld>
            <a:endParaRPr lang="fr-BE"/>
          </a:p>
        </p:txBody>
      </p:sp>
    </p:spTree>
    <p:extLst>
      <p:ext uri="{BB962C8B-B14F-4D97-AF65-F5344CB8AC3E}">
        <p14:creationId xmlns:p14="http://schemas.microsoft.com/office/powerpoint/2010/main" val="28963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B12B9-333B-F857-6085-860116C31B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715BED-2E85-1172-3F0A-D2E9E1B61A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3050281-BE59-5756-1935-7B74154E211F}"/>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40479277-753D-A85D-76B1-C4C25F52F02A}"/>
              </a:ext>
            </a:extLst>
          </p:cNvPr>
          <p:cNvSpPr>
            <a:spLocks noGrp="1"/>
          </p:cNvSpPr>
          <p:nvPr>
            <p:ph type="sldNum" sz="quarter" idx="5"/>
          </p:nvPr>
        </p:nvSpPr>
        <p:spPr/>
        <p:txBody>
          <a:bodyPr/>
          <a:lstStyle/>
          <a:p>
            <a:fld id="{12B83044-CA6C-43B6-AFC5-6C314022B6E9}" type="slidenum">
              <a:rPr lang="fr-BE" smtClean="0"/>
              <a:t>12</a:t>
            </a:fld>
            <a:endParaRPr lang="fr-BE"/>
          </a:p>
        </p:txBody>
      </p:sp>
    </p:spTree>
    <p:extLst>
      <p:ext uri="{BB962C8B-B14F-4D97-AF65-F5344CB8AC3E}">
        <p14:creationId xmlns:p14="http://schemas.microsoft.com/office/powerpoint/2010/main" val="11260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B6D8C-8F2B-5AD1-9BAF-EFA9B2F582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4AD219-D9F2-FA9A-8854-B6A96049135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4035BD-A7E8-8F7B-397E-364FF216177F}"/>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090C00DB-E671-154C-1E98-0CB52E22CA03}"/>
              </a:ext>
            </a:extLst>
          </p:cNvPr>
          <p:cNvSpPr>
            <a:spLocks noGrp="1"/>
          </p:cNvSpPr>
          <p:nvPr>
            <p:ph type="sldNum" sz="quarter" idx="5"/>
          </p:nvPr>
        </p:nvSpPr>
        <p:spPr/>
        <p:txBody>
          <a:bodyPr/>
          <a:lstStyle/>
          <a:p>
            <a:fld id="{12B83044-CA6C-43B6-AFC5-6C314022B6E9}" type="slidenum">
              <a:rPr lang="fr-BE" smtClean="0"/>
              <a:t>13</a:t>
            </a:fld>
            <a:endParaRPr lang="fr-BE"/>
          </a:p>
        </p:txBody>
      </p:sp>
    </p:spTree>
    <p:extLst>
      <p:ext uri="{BB962C8B-B14F-4D97-AF65-F5344CB8AC3E}">
        <p14:creationId xmlns:p14="http://schemas.microsoft.com/office/powerpoint/2010/main" val="218681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B7FC1-12A1-92E6-CE13-047560BFA2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B7B841C-A13D-6A78-970D-43AAA81C40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65A4DE5-754E-D387-F995-51058722F9F1}"/>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86F219EB-9BBB-4924-FAAB-B8AFAD02C1D7}"/>
              </a:ext>
            </a:extLst>
          </p:cNvPr>
          <p:cNvSpPr>
            <a:spLocks noGrp="1"/>
          </p:cNvSpPr>
          <p:nvPr>
            <p:ph type="sldNum" sz="quarter" idx="5"/>
          </p:nvPr>
        </p:nvSpPr>
        <p:spPr/>
        <p:txBody>
          <a:bodyPr/>
          <a:lstStyle/>
          <a:p>
            <a:fld id="{12B83044-CA6C-43B6-AFC5-6C314022B6E9}" type="slidenum">
              <a:rPr lang="fr-BE" smtClean="0"/>
              <a:t>14</a:t>
            </a:fld>
            <a:endParaRPr lang="fr-BE"/>
          </a:p>
        </p:txBody>
      </p:sp>
    </p:spTree>
    <p:extLst>
      <p:ext uri="{BB962C8B-B14F-4D97-AF65-F5344CB8AC3E}">
        <p14:creationId xmlns:p14="http://schemas.microsoft.com/office/powerpoint/2010/main" val="337363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AA258-F87D-3A22-A307-84A033586F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7335A1-B694-65A3-31A0-D169A84255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75825C5-59DB-A048-C65F-1C501B2EC94C}"/>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F87BAA42-3BCD-9EA9-6BFB-FD4379002D04}"/>
              </a:ext>
            </a:extLst>
          </p:cNvPr>
          <p:cNvSpPr>
            <a:spLocks noGrp="1"/>
          </p:cNvSpPr>
          <p:nvPr>
            <p:ph type="sldNum" sz="quarter" idx="5"/>
          </p:nvPr>
        </p:nvSpPr>
        <p:spPr/>
        <p:txBody>
          <a:bodyPr/>
          <a:lstStyle/>
          <a:p>
            <a:fld id="{12B83044-CA6C-43B6-AFC5-6C314022B6E9}" type="slidenum">
              <a:rPr lang="fr-BE" smtClean="0"/>
              <a:t>15</a:t>
            </a:fld>
            <a:endParaRPr lang="fr-BE"/>
          </a:p>
        </p:txBody>
      </p:sp>
    </p:spTree>
    <p:extLst>
      <p:ext uri="{BB962C8B-B14F-4D97-AF65-F5344CB8AC3E}">
        <p14:creationId xmlns:p14="http://schemas.microsoft.com/office/powerpoint/2010/main" val="2081583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E858E-BF57-8D74-9F41-44B8289A31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F1C035-4271-7D38-C4EA-02133A8729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36542C-A9AA-C367-26E4-C13522335870}"/>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D79974AB-381B-E382-CBEC-4A950C7466BF}"/>
              </a:ext>
            </a:extLst>
          </p:cNvPr>
          <p:cNvSpPr>
            <a:spLocks noGrp="1"/>
          </p:cNvSpPr>
          <p:nvPr>
            <p:ph type="sldNum" sz="quarter" idx="5"/>
          </p:nvPr>
        </p:nvSpPr>
        <p:spPr/>
        <p:txBody>
          <a:bodyPr/>
          <a:lstStyle/>
          <a:p>
            <a:fld id="{12B83044-CA6C-43B6-AFC5-6C314022B6E9}" type="slidenum">
              <a:rPr lang="fr-BE" smtClean="0"/>
              <a:t>16</a:t>
            </a:fld>
            <a:endParaRPr lang="fr-BE"/>
          </a:p>
        </p:txBody>
      </p:sp>
    </p:spTree>
    <p:extLst>
      <p:ext uri="{BB962C8B-B14F-4D97-AF65-F5344CB8AC3E}">
        <p14:creationId xmlns:p14="http://schemas.microsoft.com/office/powerpoint/2010/main" val="740248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algn="l"/>
            <a:fld id="{869463CE-8EBB-4008-B4AD-E81CCAF251DB}" type="slidenum">
              <a:rPr lang="fr-BE" sz="675" smtClean="0">
                <a:solidFill>
                  <a:schemeClr val="bg1">
                    <a:lumMod val="65000"/>
                  </a:schemeClr>
                </a:solidFill>
                <a:latin typeface="Arial" panose="020B0604020202020204" pitchFamily="34" charset="0"/>
                <a:cs typeface="Arial" panose="020B0604020202020204" pitchFamily="34" charset="0"/>
              </a:rPr>
              <a:pPr algn="l"/>
              <a:t>‹N°›</a:t>
            </a:fld>
            <a:endParaRPr lang="fr-BE" sz="675">
              <a:solidFill>
                <a:schemeClr val="bg1">
                  <a:lumMod val="65000"/>
                </a:schemeClr>
              </a:solidFill>
              <a:latin typeface="Arial" panose="020B0604020202020204" pitchFamily="34" charset="0"/>
              <a:cs typeface="Arial" panose="020B0604020202020204" pitchFamily="34" charset="0"/>
            </a:endParaRPr>
          </a:p>
        </p:txBody>
      </p:sp>
      <p:sp>
        <p:nvSpPr>
          <p:cNvPr id="6" name="Titre 1">
            <a:extLst>
              <a:ext uri="{FF2B5EF4-FFF2-40B4-BE49-F238E27FC236}">
                <a16:creationId xmlns:a16="http://schemas.microsoft.com/office/drawing/2014/main" id="{83E57928-4DC7-F58A-8A35-9B058D92AF17}"/>
              </a:ext>
            </a:extLst>
          </p:cNvPr>
          <p:cNvSpPr txBox="1">
            <a:spLocks/>
          </p:cNvSpPr>
          <p:nvPr userDrawn="1"/>
        </p:nvSpPr>
        <p:spPr>
          <a:xfrm>
            <a:off x="2274733" y="583261"/>
            <a:ext cx="3748359" cy="1102989"/>
          </a:xfrm>
          <a:prstGeom prst="rect">
            <a:avLst/>
          </a:prstGeom>
        </p:spPr>
        <p:txBody>
          <a:bodyPr/>
          <a:lstStyle>
            <a:lvl1pPr algn="l" defTabSz="990570" rtl="0" eaLnBrk="1" latinLnBrk="0" hangingPunct="1">
              <a:lnSpc>
                <a:spcPct val="90000"/>
              </a:lnSpc>
              <a:spcBef>
                <a:spcPct val="0"/>
              </a:spcBef>
              <a:buNone/>
              <a:defRPr sz="4767" kern="1200">
                <a:solidFill>
                  <a:schemeClr val="tx1"/>
                </a:solidFill>
                <a:latin typeface="+mj-lt"/>
                <a:ea typeface="+mj-ea"/>
                <a:cs typeface="+mj-cs"/>
              </a:defRPr>
            </a:lvl1pPr>
          </a:lstStyle>
          <a:p>
            <a:pPr algn="ctr"/>
            <a:r>
              <a:rPr lang="fr-BE" sz="3000" b="1" i="1">
                <a:solidFill>
                  <a:schemeClr val="bg1"/>
                </a:solidFill>
              </a:rPr>
              <a:t>Date</a:t>
            </a:r>
            <a:endParaRPr lang="fr-BE" sz="3000" i="1">
              <a:solidFill>
                <a:schemeClr val="bg1"/>
              </a:solidFill>
            </a:endParaRPr>
          </a:p>
        </p:txBody>
      </p:sp>
      <p:pic>
        <p:nvPicPr>
          <p:cNvPr id="9" name="Image 8" descr="Une image contenant habits, personne, Visage humain, intérieur&#10;&#10;Description générée automatiquement">
            <a:extLst>
              <a:ext uri="{FF2B5EF4-FFF2-40B4-BE49-F238E27FC236}">
                <a16:creationId xmlns:a16="http://schemas.microsoft.com/office/drawing/2014/main" id="{6F9E1A0B-8506-2427-1CE5-4D60AB4EABE0}"/>
              </a:ext>
            </a:extLst>
          </p:cNvPr>
          <p:cNvPicPr>
            <a:picLocks noChangeAspect="1"/>
          </p:cNvPicPr>
          <p:nvPr userDrawn="1"/>
        </p:nvPicPr>
        <p:blipFill rotWithShape="1">
          <a:blip r:embed="rId2"/>
          <a:srcRect l="12667" t="10665" r="39475" b="5834"/>
          <a:stretch/>
        </p:blipFill>
        <p:spPr>
          <a:xfrm>
            <a:off x="4417257" y="0"/>
            <a:ext cx="4726745" cy="5143500"/>
          </a:xfrm>
          <a:prstGeom prst="rect">
            <a:avLst/>
          </a:prstGeom>
        </p:spPr>
      </p:pic>
    </p:spTree>
    <p:extLst>
      <p:ext uri="{BB962C8B-B14F-4D97-AF65-F5344CB8AC3E}">
        <p14:creationId xmlns:p14="http://schemas.microsoft.com/office/powerpoint/2010/main" val="1334491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9CD2DFF-73D8-D572-A8C5-0A7BBFB28AB1}"/>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cxnSp>
        <p:nvCxnSpPr>
          <p:cNvPr id="5" name="Connecteur droit 4">
            <a:extLst>
              <a:ext uri="{FF2B5EF4-FFF2-40B4-BE49-F238E27FC236}">
                <a16:creationId xmlns:a16="http://schemas.microsoft.com/office/drawing/2014/main" id="{D68B127C-8FB2-1EF3-CAC6-D7D473B12AEB}"/>
              </a:ext>
            </a:extLst>
          </p:cNvPr>
          <p:cNvCxnSpPr/>
          <p:nvPr userDrawn="1"/>
        </p:nvCxnSpPr>
        <p:spPr>
          <a:xfrm>
            <a:off x="546971" y="569856"/>
            <a:ext cx="8274837" cy="0"/>
          </a:xfrm>
          <a:prstGeom prst="line">
            <a:avLst/>
          </a:prstGeom>
        </p:spPr>
        <p:style>
          <a:lnRef idx="1">
            <a:schemeClr val="accent3"/>
          </a:lnRef>
          <a:fillRef idx="0">
            <a:schemeClr val="accent3"/>
          </a:fillRef>
          <a:effectRef idx="0">
            <a:schemeClr val="accent3"/>
          </a:effectRef>
          <a:fontRef idx="minor">
            <a:schemeClr val="tx1"/>
          </a:fontRef>
        </p:style>
      </p:cxnSp>
      <p:pic>
        <p:nvPicPr>
          <p:cNvPr id="17" name="Image 16" descr="Une image contenant Graphique, symbole, graphisme, capture d’écran&#10;&#10;Description générée automatiquement">
            <a:extLst>
              <a:ext uri="{FF2B5EF4-FFF2-40B4-BE49-F238E27FC236}">
                <a16:creationId xmlns:a16="http://schemas.microsoft.com/office/drawing/2014/main" id="{5DBD463C-7094-942B-64CB-09F9B1A3A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2" name="Connecteur droit 1">
            <a:extLst>
              <a:ext uri="{FF2B5EF4-FFF2-40B4-BE49-F238E27FC236}">
                <a16:creationId xmlns:a16="http://schemas.microsoft.com/office/drawing/2014/main" id="{0774A03C-1C52-C68E-C179-F512F5B44A4C}"/>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A67DADA0-1199-B51C-BF64-ED568A104D7B}"/>
              </a:ext>
            </a:extLst>
          </p:cNvPr>
          <p:cNvSpPr txBox="1"/>
          <p:nvPr userDrawn="1"/>
        </p:nvSpPr>
        <p:spPr>
          <a:xfrm>
            <a:off x="8222054"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Poppins" panose="00000500000000000000" pitchFamily="2" charset="0"/>
                <a:ea typeface="+mn-ea"/>
                <a:cs typeface="Poppins" panose="00000500000000000000" pitchFamily="2" charset="0"/>
              </a:rPr>
              <a:t>© Dedicated 2026</a:t>
            </a:r>
          </a:p>
        </p:txBody>
      </p:sp>
      <p:grpSp>
        <p:nvGrpSpPr>
          <p:cNvPr id="14" name="Groupe 13">
            <a:extLst>
              <a:ext uri="{FF2B5EF4-FFF2-40B4-BE49-F238E27FC236}">
                <a16:creationId xmlns:a16="http://schemas.microsoft.com/office/drawing/2014/main" id="{96ABE0A7-0481-F023-9276-5A9324A38AFB}"/>
              </a:ext>
            </a:extLst>
          </p:cNvPr>
          <p:cNvGrpSpPr/>
          <p:nvPr userDrawn="1"/>
        </p:nvGrpSpPr>
        <p:grpSpPr>
          <a:xfrm>
            <a:off x="40071" y="4538885"/>
            <a:ext cx="3026686" cy="468000"/>
            <a:chOff x="40071" y="4538885"/>
            <a:chExt cx="3026686" cy="468000"/>
          </a:xfrm>
        </p:grpSpPr>
        <p:pic>
          <p:nvPicPr>
            <p:cNvPr id="15" name="Image 14" descr="Une image contenant Graphique&#10;&#10;Description générée automatiquement">
              <a:extLst>
                <a:ext uri="{FF2B5EF4-FFF2-40B4-BE49-F238E27FC236}">
                  <a16:creationId xmlns:a16="http://schemas.microsoft.com/office/drawing/2014/main" id="{D21D60B0-9045-81DD-D961-DA37B160EBC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40071" y="4563923"/>
              <a:ext cx="191832" cy="204750"/>
            </a:xfrm>
            <a:prstGeom prst="rect">
              <a:avLst/>
            </a:prstGeom>
          </p:spPr>
        </p:pic>
        <p:grpSp>
          <p:nvGrpSpPr>
            <p:cNvPr id="16" name="Groupe 15">
              <a:extLst>
                <a:ext uri="{FF2B5EF4-FFF2-40B4-BE49-F238E27FC236}">
                  <a16:creationId xmlns:a16="http://schemas.microsoft.com/office/drawing/2014/main" id="{E14AFE71-F9A9-3CB2-B122-456EB8A36A25}"/>
                </a:ext>
              </a:extLst>
            </p:cNvPr>
            <p:cNvGrpSpPr/>
            <p:nvPr userDrawn="1"/>
          </p:nvGrpSpPr>
          <p:grpSpPr>
            <a:xfrm>
              <a:off x="55506" y="4538885"/>
              <a:ext cx="3011251" cy="468000"/>
              <a:chOff x="83979" y="6036529"/>
              <a:chExt cx="3262182" cy="623999"/>
            </a:xfrm>
          </p:grpSpPr>
          <p:cxnSp>
            <p:nvCxnSpPr>
              <p:cNvPr id="18" name="Connecteur droit 17">
                <a:extLst>
                  <a:ext uri="{FF2B5EF4-FFF2-40B4-BE49-F238E27FC236}">
                    <a16:creationId xmlns:a16="http://schemas.microsoft.com/office/drawing/2014/main" id="{1DEDD252-6CB1-9DCA-DAEE-86AEF2A9F19E}"/>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9" name="Connecteur droit 18">
                <a:extLst>
                  <a:ext uri="{FF2B5EF4-FFF2-40B4-BE49-F238E27FC236}">
                    <a16:creationId xmlns:a16="http://schemas.microsoft.com/office/drawing/2014/main" id="{1E7F8FD4-14F4-A344-74DC-2FFE5CB4F83B}"/>
                  </a:ext>
                </a:extLst>
              </p:cNvPr>
              <p:cNvCxnSpPr>
                <a:cxnSpLocks/>
              </p:cNvCxnSpPr>
              <p:nvPr userDrawn="1"/>
            </p:nvCxnSpPr>
            <p:spPr>
              <a:xfrm>
                <a:off x="83979" y="6403764"/>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grpSp>
    </p:spTree>
    <p:extLst>
      <p:ext uri="{BB962C8B-B14F-4D97-AF65-F5344CB8AC3E}">
        <p14:creationId xmlns:p14="http://schemas.microsoft.com/office/powerpoint/2010/main" val="120620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AFF78B8-0092-6BB2-A09B-8F24F88ADE85}"/>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cxnSp>
        <p:nvCxnSpPr>
          <p:cNvPr id="5" name="Connecteur droit 4">
            <a:extLst>
              <a:ext uri="{FF2B5EF4-FFF2-40B4-BE49-F238E27FC236}">
                <a16:creationId xmlns:a16="http://schemas.microsoft.com/office/drawing/2014/main" id="{A674F52B-54FD-1DFB-1709-1C3591516226}"/>
              </a:ext>
            </a:extLst>
          </p:cNvPr>
          <p:cNvCxnSpPr/>
          <p:nvPr userDrawn="1"/>
        </p:nvCxnSpPr>
        <p:spPr>
          <a:xfrm>
            <a:off x="546971" y="569856"/>
            <a:ext cx="8274837" cy="0"/>
          </a:xfrm>
          <a:prstGeom prst="line">
            <a:avLst/>
          </a:prstGeom>
        </p:spPr>
        <p:style>
          <a:lnRef idx="1">
            <a:schemeClr val="accent3"/>
          </a:lnRef>
          <a:fillRef idx="0">
            <a:schemeClr val="accent3"/>
          </a:fillRef>
          <a:effectRef idx="0">
            <a:schemeClr val="accent3"/>
          </a:effectRef>
          <a:fontRef idx="minor">
            <a:schemeClr val="tx1"/>
          </a:fontRef>
        </p:style>
      </p:cxnSp>
      <p:pic>
        <p:nvPicPr>
          <p:cNvPr id="17" name="Image 16" descr="Une image contenant Graphique, symbole, graphisme, capture d’écran&#10;&#10;Description générée automatiquement">
            <a:extLst>
              <a:ext uri="{FF2B5EF4-FFF2-40B4-BE49-F238E27FC236}">
                <a16:creationId xmlns:a16="http://schemas.microsoft.com/office/drawing/2014/main" id="{18424C03-E1D0-58DB-DC63-3C1A7C4599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2" name="Connecteur droit 1">
            <a:extLst>
              <a:ext uri="{FF2B5EF4-FFF2-40B4-BE49-F238E27FC236}">
                <a16:creationId xmlns:a16="http://schemas.microsoft.com/office/drawing/2014/main" id="{31DBE94D-772F-4D55-D841-02276E68DB40}"/>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23B51D5C-1291-593D-2E1E-46CA7B5CDD36}"/>
              </a:ext>
            </a:extLst>
          </p:cNvPr>
          <p:cNvSpPr txBox="1"/>
          <p:nvPr userDrawn="1"/>
        </p:nvSpPr>
        <p:spPr>
          <a:xfrm>
            <a:off x="8222054"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Poppins" panose="00000500000000000000" pitchFamily="2" charset="0"/>
                <a:ea typeface="+mn-ea"/>
                <a:cs typeface="Poppins" panose="00000500000000000000" pitchFamily="2" charset="0"/>
              </a:rPr>
              <a:t>© Dedicated 2026</a:t>
            </a:r>
          </a:p>
        </p:txBody>
      </p:sp>
      <p:grpSp>
        <p:nvGrpSpPr>
          <p:cNvPr id="14" name="Groupe 13">
            <a:extLst>
              <a:ext uri="{FF2B5EF4-FFF2-40B4-BE49-F238E27FC236}">
                <a16:creationId xmlns:a16="http://schemas.microsoft.com/office/drawing/2014/main" id="{57D99C7F-848C-A6E8-636D-A297F2B55A7B}"/>
              </a:ext>
            </a:extLst>
          </p:cNvPr>
          <p:cNvGrpSpPr/>
          <p:nvPr userDrawn="1"/>
        </p:nvGrpSpPr>
        <p:grpSpPr>
          <a:xfrm>
            <a:off x="40071" y="4538885"/>
            <a:ext cx="3026686" cy="468000"/>
            <a:chOff x="40071" y="4538885"/>
            <a:chExt cx="3026686" cy="468000"/>
          </a:xfrm>
        </p:grpSpPr>
        <p:pic>
          <p:nvPicPr>
            <p:cNvPr id="15" name="Image 14" descr="Une image contenant Graphique&#10;&#10;Description générée automatiquement">
              <a:extLst>
                <a:ext uri="{FF2B5EF4-FFF2-40B4-BE49-F238E27FC236}">
                  <a16:creationId xmlns:a16="http://schemas.microsoft.com/office/drawing/2014/main" id="{CA10B57A-C2B8-A8D3-F8FB-51CA5608EE0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40071" y="4563923"/>
              <a:ext cx="191832" cy="204750"/>
            </a:xfrm>
            <a:prstGeom prst="rect">
              <a:avLst/>
            </a:prstGeom>
          </p:spPr>
        </p:pic>
        <p:grpSp>
          <p:nvGrpSpPr>
            <p:cNvPr id="16" name="Groupe 15">
              <a:extLst>
                <a:ext uri="{FF2B5EF4-FFF2-40B4-BE49-F238E27FC236}">
                  <a16:creationId xmlns:a16="http://schemas.microsoft.com/office/drawing/2014/main" id="{5B7C6089-D565-7C01-1FF2-9446C52C6A61}"/>
                </a:ext>
              </a:extLst>
            </p:cNvPr>
            <p:cNvGrpSpPr/>
            <p:nvPr userDrawn="1"/>
          </p:nvGrpSpPr>
          <p:grpSpPr>
            <a:xfrm>
              <a:off x="55506" y="4538885"/>
              <a:ext cx="3011251" cy="468000"/>
              <a:chOff x="83979" y="6036529"/>
              <a:chExt cx="3262182" cy="623999"/>
            </a:xfrm>
          </p:grpSpPr>
          <p:cxnSp>
            <p:nvCxnSpPr>
              <p:cNvPr id="18" name="Connecteur droit 17">
                <a:extLst>
                  <a:ext uri="{FF2B5EF4-FFF2-40B4-BE49-F238E27FC236}">
                    <a16:creationId xmlns:a16="http://schemas.microsoft.com/office/drawing/2014/main" id="{E36581E4-8F0E-B2EF-FE58-003F098E7694}"/>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9" name="Connecteur droit 18">
                <a:extLst>
                  <a:ext uri="{FF2B5EF4-FFF2-40B4-BE49-F238E27FC236}">
                    <a16:creationId xmlns:a16="http://schemas.microsoft.com/office/drawing/2014/main" id="{71C0C65E-E97C-9A5B-5163-C42BA3AE69C8}"/>
                  </a:ext>
                </a:extLst>
              </p:cNvPr>
              <p:cNvCxnSpPr>
                <a:cxnSpLocks/>
              </p:cNvCxnSpPr>
              <p:nvPr userDrawn="1"/>
            </p:nvCxnSpPr>
            <p:spPr>
              <a:xfrm>
                <a:off x="83979" y="6403764"/>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grpSp>
    </p:spTree>
    <p:extLst>
      <p:ext uri="{BB962C8B-B14F-4D97-AF65-F5344CB8AC3E}">
        <p14:creationId xmlns:p14="http://schemas.microsoft.com/office/powerpoint/2010/main" val="263133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re">
    <p:bg>
      <p:bgRef idx="1002">
        <a:schemeClr val="bg1"/>
      </p:bgRef>
    </p:bg>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584EEF97-0B31-1B7A-CC84-EA1B916609BA}"/>
              </a:ext>
            </a:extLst>
          </p:cNvPr>
          <p:cNvSpPr txBox="1"/>
          <p:nvPr userDrawn="1"/>
        </p:nvSpPr>
        <p:spPr>
          <a:xfrm>
            <a:off x="-21749" y="4919173"/>
            <a:ext cx="604911" cy="215444"/>
          </a:xfrm>
          <a:prstGeom prst="rect">
            <a:avLst/>
          </a:prstGeom>
          <a:noFill/>
        </p:spPr>
        <p:txBody>
          <a:bodyPr wrap="square">
            <a:spAutoFit/>
          </a:bodyPr>
          <a:lstStyle/>
          <a:p>
            <a:fld id="{869463CE-8EBB-4008-B4AD-E81CCAF251DB}" type="slidenum">
              <a:rPr kumimoji="0" lang="fr-BE" sz="8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a:t>‹N°›</a:t>
            </a:fld>
            <a:endParaRPr lang="fr-BE"/>
          </a:p>
        </p:txBody>
      </p:sp>
      <p:pic>
        <p:nvPicPr>
          <p:cNvPr id="16" name="Image 15" descr="Une image contenant Graphique, symbole, graphisme, capture d’écran&#10;&#10;Description générée automatiquement">
            <a:extLst>
              <a:ext uri="{FF2B5EF4-FFF2-40B4-BE49-F238E27FC236}">
                <a16:creationId xmlns:a16="http://schemas.microsoft.com/office/drawing/2014/main" id="{1532C958-EE07-8EEC-0C93-193395BAF9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2" name="Connecteur droit 1">
            <a:extLst>
              <a:ext uri="{FF2B5EF4-FFF2-40B4-BE49-F238E27FC236}">
                <a16:creationId xmlns:a16="http://schemas.microsoft.com/office/drawing/2014/main" id="{0B3B2BAA-4B08-B7D9-1AC8-DE5DBE711FDA}"/>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0F05DF6A-09AD-3BD8-3041-864C18B7EBAB}"/>
              </a:ext>
            </a:extLst>
          </p:cNvPr>
          <p:cNvSpPr txBox="1"/>
          <p:nvPr userDrawn="1"/>
        </p:nvSpPr>
        <p:spPr>
          <a:xfrm>
            <a:off x="8222054"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Poppins" panose="00000500000000000000" pitchFamily="2" charset="0"/>
                <a:ea typeface="+mn-ea"/>
                <a:cs typeface="Poppins" panose="00000500000000000000" pitchFamily="2" charset="0"/>
              </a:rPr>
              <a:t>© Dedicated 2026</a:t>
            </a:r>
          </a:p>
        </p:txBody>
      </p:sp>
      <p:grpSp>
        <p:nvGrpSpPr>
          <p:cNvPr id="13" name="Groupe 12">
            <a:extLst>
              <a:ext uri="{FF2B5EF4-FFF2-40B4-BE49-F238E27FC236}">
                <a16:creationId xmlns:a16="http://schemas.microsoft.com/office/drawing/2014/main" id="{1617E544-BAD7-46BB-FE75-9EB840128452}"/>
              </a:ext>
            </a:extLst>
          </p:cNvPr>
          <p:cNvGrpSpPr/>
          <p:nvPr userDrawn="1"/>
        </p:nvGrpSpPr>
        <p:grpSpPr>
          <a:xfrm>
            <a:off x="40071" y="4538885"/>
            <a:ext cx="3026686" cy="468000"/>
            <a:chOff x="40071" y="4538885"/>
            <a:chExt cx="3026686" cy="468000"/>
          </a:xfrm>
        </p:grpSpPr>
        <p:pic>
          <p:nvPicPr>
            <p:cNvPr id="14" name="Image 13" descr="Une image contenant Graphique&#10;&#10;Description générée automatiquement">
              <a:extLst>
                <a:ext uri="{FF2B5EF4-FFF2-40B4-BE49-F238E27FC236}">
                  <a16:creationId xmlns:a16="http://schemas.microsoft.com/office/drawing/2014/main" id="{822C3103-D340-15F0-5663-6FC6F77AA5D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40071" y="4563923"/>
              <a:ext cx="191832" cy="204750"/>
            </a:xfrm>
            <a:prstGeom prst="rect">
              <a:avLst/>
            </a:prstGeom>
          </p:spPr>
        </p:pic>
        <p:grpSp>
          <p:nvGrpSpPr>
            <p:cNvPr id="15" name="Groupe 14">
              <a:extLst>
                <a:ext uri="{FF2B5EF4-FFF2-40B4-BE49-F238E27FC236}">
                  <a16:creationId xmlns:a16="http://schemas.microsoft.com/office/drawing/2014/main" id="{57656CC2-761A-F8F8-DD93-F23FC12B6BBC}"/>
                </a:ext>
              </a:extLst>
            </p:cNvPr>
            <p:cNvGrpSpPr/>
            <p:nvPr userDrawn="1"/>
          </p:nvGrpSpPr>
          <p:grpSpPr>
            <a:xfrm>
              <a:off x="55506" y="4538885"/>
              <a:ext cx="3011251" cy="468000"/>
              <a:chOff x="83979" y="6036529"/>
              <a:chExt cx="3262182" cy="623999"/>
            </a:xfrm>
          </p:grpSpPr>
          <p:cxnSp>
            <p:nvCxnSpPr>
              <p:cNvPr id="17" name="Connecteur droit 16">
                <a:extLst>
                  <a:ext uri="{FF2B5EF4-FFF2-40B4-BE49-F238E27FC236}">
                    <a16:creationId xmlns:a16="http://schemas.microsoft.com/office/drawing/2014/main" id="{23B1AFDB-DCED-4F97-9B14-86F30975919D}"/>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8" name="Connecteur droit 17">
                <a:extLst>
                  <a:ext uri="{FF2B5EF4-FFF2-40B4-BE49-F238E27FC236}">
                    <a16:creationId xmlns:a16="http://schemas.microsoft.com/office/drawing/2014/main" id="{36C66988-BCDD-D65B-785B-95D2DB2A8F9A}"/>
                  </a:ext>
                </a:extLst>
              </p:cNvPr>
              <p:cNvCxnSpPr>
                <a:cxnSpLocks/>
              </p:cNvCxnSpPr>
              <p:nvPr userDrawn="1"/>
            </p:nvCxnSpPr>
            <p:spPr>
              <a:xfrm>
                <a:off x="83979" y="6403764"/>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grpSp>
    </p:spTree>
    <p:extLst>
      <p:ext uri="{BB962C8B-B14F-4D97-AF65-F5344CB8AC3E}">
        <p14:creationId xmlns:p14="http://schemas.microsoft.com/office/powerpoint/2010/main" val="421059946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8B1F4-C6A3-7D76-C9B1-CB5FF2526770}"/>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fr-BE"/>
          </a:p>
        </p:txBody>
      </p:sp>
      <p:sp>
        <p:nvSpPr>
          <p:cNvPr id="3" name="Sous-titre 2">
            <a:extLst>
              <a:ext uri="{FF2B5EF4-FFF2-40B4-BE49-F238E27FC236}">
                <a16:creationId xmlns:a16="http://schemas.microsoft.com/office/drawing/2014/main" id="{DA1F86D0-6406-7C72-1958-69B38903A3F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8808BD28-699F-A5E4-C77B-1C7CC2BBBE23}"/>
              </a:ext>
            </a:extLst>
          </p:cNvPr>
          <p:cNvSpPr>
            <a:spLocks noGrp="1"/>
          </p:cNvSpPr>
          <p:nvPr>
            <p:ph type="dt" sz="half" idx="10"/>
          </p:nvPr>
        </p:nvSpPr>
        <p:spPr/>
        <p:txBody>
          <a:bodyPr/>
          <a:lstStyle/>
          <a:p>
            <a:fld id="{C38442F6-789F-4927-B4E1-0357C995F1DF}" type="datetimeFigureOut">
              <a:rPr lang="fr-BE" smtClean="0"/>
              <a:t>06-05-26</a:t>
            </a:fld>
            <a:endParaRPr lang="fr-BE"/>
          </a:p>
        </p:txBody>
      </p:sp>
      <p:sp>
        <p:nvSpPr>
          <p:cNvPr id="5" name="Espace réservé du pied de page 4">
            <a:extLst>
              <a:ext uri="{FF2B5EF4-FFF2-40B4-BE49-F238E27FC236}">
                <a16:creationId xmlns:a16="http://schemas.microsoft.com/office/drawing/2014/main" id="{EDF392A4-418E-BE1B-9F30-29F3292F60F3}"/>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2D53410-B2D5-1210-AFE5-8AC2BF765F1A}"/>
              </a:ext>
            </a:extLst>
          </p:cNvPr>
          <p:cNvSpPr>
            <a:spLocks noGrp="1"/>
          </p:cNvSpPr>
          <p:nvPr>
            <p:ph type="sldNum" sz="quarter" idx="12"/>
          </p:nvPr>
        </p:nvSpPr>
        <p:spPr/>
        <p:txBody>
          <a:bodyPr/>
          <a:lstStyle/>
          <a:p>
            <a:fld id="{514675D6-2014-43C1-9A73-0E6CBB4A01AC}" type="slidenum">
              <a:rPr lang="fr-BE" smtClean="0"/>
              <a:t>‹N°›</a:t>
            </a:fld>
            <a:endParaRPr lang="fr-BE"/>
          </a:p>
        </p:txBody>
      </p:sp>
    </p:spTree>
    <p:extLst>
      <p:ext uri="{BB962C8B-B14F-4D97-AF65-F5344CB8AC3E}">
        <p14:creationId xmlns:p14="http://schemas.microsoft.com/office/powerpoint/2010/main" val="2194661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752CD-D1BA-4EDC-DF30-998C8E236D6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22B1C23-6936-9DD8-B112-64EC0CB029B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816FB8-7535-255E-D660-7DF81B5860FF}"/>
              </a:ext>
            </a:extLst>
          </p:cNvPr>
          <p:cNvSpPr>
            <a:spLocks noGrp="1"/>
          </p:cNvSpPr>
          <p:nvPr>
            <p:ph type="dt" sz="half" idx="10"/>
          </p:nvPr>
        </p:nvSpPr>
        <p:spPr/>
        <p:txBody>
          <a:bodyPr/>
          <a:lstStyle/>
          <a:p>
            <a:fld id="{039146BC-D017-5F4F-A245-FC66F43D4308}" type="datetimeFigureOut">
              <a:rPr lang="fr-FR" smtClean="0"/>
              <a:t>06/05/2026</a:t>
            </a:fld>
            <a:endParaRPr lang="fr-FR"/>
          </a:p>
        </p:txBody>
      </p:sp>
      <p:sp>
        <p:nvSpPr>
          <p:cNvPr id="5" name="Espace réservé du pied de page 4">
            <a:extLst>
              <a:ext uri="{FF2B5EF4-FFF2-40B4-BE49-F238E27FC236}">
                <a16:creationId xmlns:a16="http://schemas.microsoft.com/office/drawing/2014/main" id="{38102A2C-560D-0EBA-664F-0731D9AD40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A76245D-6452-0C03-01CF-D54DEC6A09E8}"/>
              </a:ext>
            </a:extLst>
          </p:cNvPr>
          <p:cNvSpPr>
            <a:spLocks noGrp="1"/>
          </p:cNvSpPr>
          <p:nvPr>
            <p:ph type="sldNum" sz="quarter" idx="12"/>
          </p:nvPr>
        </p:nvSpPr>
        <p:spPr/>
        <p:txBody>
          <a:bodyPr/>
          <a:lstStyle/>
          <a:p>
            <a:fld id="{DF8F402A-3160-1345-BFD0-BA4EEB99CA9D}" type="slidenum">
              <a:rPr lang="fr-FR" smtClean="0"/>
              <a:t>‹N°›</a:t>
            </a:fld>
            <a:endParaRPr lang="fr-FR"/>
          </a:p>
        </p:txBody>
      </p:sp>
    </p:spTree>
    <p:extLst>
      <p:ext uri="{BB962C8B-B14F-4D97-AF65-F5344CB8AC3E}">
        <p14:creationId xmlns:p14="http://schemas.microsoft.com/office/powerpoint/2010/main" val="27969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F1467A2-2EAC-5EB3-265C-159B4E434F81}"/>
              </a:ext>
            </a:extLst>
          </p:cNvPr>
          <p:cNvSpPr>
            <a:spLocks noGrp="1"/>
          </p:cNvSpPr>
          <p:nvPr>
            <p:ph type="dt" sz="half" idx="10"/>
          </p:nvPr>
        </p:nvSpPr>
        <p:spPr/>
        <p:txBody>
          <a:bodyPr/>
          <a:lstStyle/>
          <a:p>
            <a:fld id="{039146BC-D017-5F4F-A245-FC66F43D4308}" type="datetimeFigureOut">
              <a:rPr lang="fr-FR" smtClean="0"/>
              <a:t>06/05/2026</a:t>
            </a:fld>
            <a:endParaRPr lang="fr-FR"/>
          </a:p>
        </p:txBody>
      </p:sp>
      <p:sp>
        <p:nvSpPr>
          <p:cNvPr id="3" name="Espace réservé du pied de page 2">
            <a:extLst>
              <a:ext uri="{FF2B5EF4-FFF2-40B4-BE49-F238E27FC236}">
                <a16:creationId xmlns:a16="http://schemas.microsoft.com/office/drawing/2014/main" id="{1416C85E-1A0A-FAEA-8B74-C9C9D6AD6E6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D7B7423-F9F3-7FD9-B69C-88F56D4C20DE}"/>
              </a:ext>
            </a:extLst>
          </p:cNvPr>
          <p:cNvSpPr>
            <a:spLocks noGrp="1"/>
          </p:cNvSpPr>
          <p:nvPr>
            <p:ph type="sldNum" sz="quarter" idx="12"/>
          </p:nvPr>
        </p:nvSpPr>
        <p:spPr/>
        <p:txBody>
          <a:bodyPr/>
          <a:lstStyle/>
          <a:p>
            <a:fld id="{DF8F402A-3160-1345-BFD0-BA4EEB99CA9D}" type="slidenum">
              <a:rPr lang="fr-FR" smtClean="0"/>
              <a:t>‹N°›</a:t>
            </a:fld>
            <a:endParaRPr lang="fr-FR"/>
          </a:p>
        </p:txBody>
      </p:sp>
    </p:spTree>
    <p:extLst>
      <p:ext uri="{BB962C8B-B14F-4D97-AF65-F5344CB8AC3E}">
        <p14:creationId xmlns:p14="http://schemas.microsoft.com/office/powerpoint/2010/main" val="297747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algn="l"/>
            <a:fld id="{869463CE-8EBB-4008-B4AD-E81CCAF251DB}" type="slidenum">
              <a:rPr lang="fr-BE" sz="675" smtClean="0">
                <a:solidFill>
                  <a:schemeClr val="bg1">
                    <a:lumMod val="65000"/>
                  </a:schemeClr>
                </a:solidFill>
                <a:latin typeface="Arial" panose="020B0604020202020204" pitchFamily="34" charset="0"/>
                <a:cs typeface="Arial" panose="020B0604020202020204" pitchFamily="34" charset="0"/>
              </a:rPr>
              <a:pPr algn="l"/>
              <a:t>‹N°›</a:t>
            </a:fld>
            <a:endParaRPr lang="fr-BE" sz="675">
              <a:solidFill>
                <a:schemeClr val="bg1">
                  <a:lumMod val="65000"/>
                </a:schemeClr>
              </a:solidFill>
              <a:latin typeface="Arial" panose="020B0604020202020204" pitchFamily="34" charset="0"/>
              <a:cs typeface="Arial" panose="020B0604020202020204" pitchFamily="34" charset="0"/>
            </a:endParaRPr>
          </a:p>
        </p:txBody>
      </p:sp>
      <p:sp>
        <p:nvSpPr>
          <p:cNvPr id="6" name="Titre 1">
            <a:extLst>
              <a:ext uri="{FF2B5EF4-FFF2-40B4-BE49-F238E27FC236}">
                <a16:creationId xmlns:a16="http://schemas.microsoft.com/office/drawing/2014/main" id="{83E57928-4DC7-F58A-8A35-9B058D92AF17}"/>
              </a:ext>
            </a:extLst>
          </p:cNvPr>
          <p:cNvSpPr txBox="1">
            <a:spLocks/>
          </p:cNvSpPr>
          <p:nvPr userDrawn="1"/>
        </p:nvSpPr>
        <p:spPr>
          <a:xfrm>
            <a:off x="2274733" y="583261"/>
            <a:ext cx="3748359" cy="1102989"/>
          </a:xfrm>
          <a:prstGeom prst="rect">
            <a:avLst/>
          </a:prstGeom>
        </p:spPr>
        <p:txBody>
          <a:bodyPr/>
          <a:lstStyle>
            <a:lvl1pPr algn="l" defTabSz="990570" rtl="0" eaLnBrk="1" latinLnBrk="0" hangingPunct="1">
              <a:lnSpc>
                <a:spcPct val="90000"/>
              </a:lnSpc>
              <a:spcBef>
                <a:spcPct val="0"/>
              </a:spcBef>
              <a:buNone/>
              <a:defRPr sz="4767" kern="1200">
                <a:solidFill>
                  <a:schemeClr val="tx1"/>
                </a:solidFill>
                <a:latin typeface="+mj-lt"/>
                <a:ea typeface="+mj-ea"/>
                <a:cs typeface="+mj-cs"/>
              </a:defRPr>
            </a:lvl1pPr>
          </a:lstStyle>
          <a:p>
            <a:pPr algn="ctr"/>
            <a:r>
              <a:rPr lang="fr-BE" sz="3000" b="1" i="1">
                <a:solidFill>
                  <a:schemeClr val="bg1"/>
                </a:solidFill>
              </a:rPr>
              <a:t>Date</a:t>
            </a:r>
            <a:endParaRPr lang="fr-BE" sz="3000" i="1">
              <a:solidFill>
                <a:schemeClr val="bg1"/>
              </a:solidFill>
            </a:endParaRPr>
          </a:p>
        </p:txBody>
      </p:sp>
      <p:pic>
        <p:nvPicPr>
          <p:cNvPr id="9" name="Image 8" descr="Une image contenant habits, personne, Visage humain, intérieur&#10;&#10;Description générée automatiquement">
            <a:extLst>
              <a:ext uri="{FF2B5EF4-FFF2-40B4-BE49-F238E27FC236}">
                <a16:creationId xmlns:a16="http://schemas.microsoft.com/office/drawing/2014/main" id="{6F9E1A0B-8506-2427-1CE5-4D60AB4EABE0}"/>
              </a:ext>
            </a:extLst>
          </p:cNvPr>
          <p:cNvPicPr>
            <a:picLocks noChangeAspect="1"/>
          </p:cNvPicPr>
          <p:nvPr userDrawn="1"/>
        </p:nvPicPr>
        <p:blipFill rotWithShape="1">
          <a:blip r:embed="rId2"/>
          <a:srcRect l="12667" t="10665" r="39475" b="5834"/>
          <a:stretch/>
        </p:blipFill>
        <p:spPr>
          <a:xfrm>
            <a:off x="4417257" y="0"/>
            <a:ext cx="4726745" cy="5143500"/>
          </a:xfrm>
          <a:prstGeom prst="rect">
            <a:avLst/>
          </a:prstGeom>
        </p:spPr>
      </p:pic>
    </p:spTree>
    <p:extLst>
      <p:ext uri="{BB962C8B-B14F-4D97-AF65-F5344CB8AC3E}">
        <p14:creationId xmlns:p14="http://schemas.microsoft.com/office/powerpoint/2010/main" val="2594989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pic>
        <p:nvPicPr>
          <p:cNvPr id="19" name="Picture 1" descr="H:\Documents internes\logo-photos\Logos NEW Dedicated\Dedicated.jpg">
            <a:extLst>
              <a:ext uri="{FF2B5EF4-FFF2-40B4-BE49-F238E27FC236}">
                <a16:creationId xmlns:a16="http://schemas.microsoft.com/office/drawing/2014/main" id="{723E65A7-7392-3CAE-B788-ED227BFAFB14}"/>
              </a:ext>
            </a:extLst>
          </p:cNvPr>
          <p:cNvPicPr>
            <a:picLocks noChangeAspect="1" noChangeArrowheads="1"/>
          </p:cNvPicPr>
          <p:nvPr userDrawn="1"/>
        </p:nvPicPr>
        <p:blipFill>
          <a:blip r:embed="rId2" cstate="print"/>
          <a:srcRect l="7681" t="11029"/>
          <a:stretch>
            <a:fillRect/>
          </a:stretch>
        </p:blipFill>
        <p:spPr bwMode="auto">
          <a:xfrm>
            <a:off x="26413" y="15081"/>
            <a:ext cx="944579" cy="328916"/>
          </a:xfrm>
          <a:prstGeom prst="rect">
            <a:avLst/>
          </a:prstGeom>
          <a:noFill/>
          <a:ln w="9525">
            <a:noFill/>
            <a:miter lim="800000"/>
            <a:headEnd/>
            <a:tailEnd/>
          </a:ln>
        </p:spPr>
      </p:pic>
      <p:sp>
        <p:nvSpPr>
          <p:cNvPr id="31" name="Rectangle 30">
            <a:extLst>
              <a:ext uri="{FF2B5EF4-FFF2-40B4-BE49-F238E27FC236}">
                <a16:creationId xmlns:a16="http://schemas.microsoft.com/office/drawing/2014/main" id="{3AF54A28-D311-CC29-0B47-3A427E4F4526}"/>
              </a:ext>
            </a:extLst>
          </p:cNvPr>
          <p:cNvSpPr/>
          <p:nvPr userDrawn="1"/>
        </p:nvSpPr>
        <p:spPr>
          <a:xfrm>
            <a:off x="-6509" y="0"/>
            <a:ext cx="3087509" cy="51435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354" rtl="0" eaLnBrk="1" latinLnBrk="0" hangingPunct="1">
              <a:defRPr sz="1800" kern="1200">
                <a:solidFill>
                  <a:schemeClr val="lt1"/>
                </a:solidFill>
                <a:latin typeface="+mn-lt"/>
                <a:ea typeface="+mn-ea"/>
                <a:cs typeface="+mn-cs"/>
              </a:defRPr>
            </a:lvl1pPr>
            <a:lvl2pPr marL="457178"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2"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8" algn="l" defTabSz="914354" rtl="0" eaLnBrk="1" latinLnBrk="0" hangingPunct="1">
              <a:defRPr sz="1800" kern="1200">
                <a:solidFill>
                  <a:schemeClr val="lt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097" b="0" i="0" u="none" strike="noStrike" kern="1200" cap="none" spc="0" normalizeH="0" baseline="0" noProof="0">
              <a:ln>
                <a:noFill/>
              </a:ln>
              <a:solidFill>
                <a:prstClr val="white"/>
              </a:solidFill>
              <a:effectLst/>
              <a:uLnTx/>
              <a:uFillTx/>
              <a:latin typeface="Arial"/>
              <a:ea typeface="+mn-ea"/>
              <a:cs typeface="+mn-cs"/>
            </a:endParaRPr>
          </a:p>
        </p:txBody>
      </p:sp>
      <p:sp>
        <p:nvSpPr>
          <p:cNvPr id="7" name="Espace réservé du titre 1"/>
          <p:cNvSpPr>
            <a:spLocks noGrp="1"/>
          </p:cNvSpPr>
          <p:nvPr>
            <p:ph type="title"/>
          </p:nvPr>
        </p:nvSpPr>
        <p:spPr>
          <a:xfrm>
            <a:off x="271399" y="500305"/>
            <a:ext cx="6848799" cy="463209"/>
          </a:xfrm>
          <a:prstGeom prst="rect">
            <a:avLst/>
          </a:prstGeom>
        </p:spPr>
        <p:txBody>
          <a:bodyPr vert="horz" lIns="91440" tIns="45720" rIns="91440" bIns="45720" rtlCol="0" anchor="ctr">
            <a:noAutofit/>
          </a:bodyPr>
          <a:lstStyle>
            <a:lvl1pPr>
              <a:defRPr sz="2194">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Modifiez le style du titre</a:t>
            </a:r>
            <a:endParaRPr lang="en-US"/>
          </a:p>
        </p:txBody>
      </p:sp>
      <p:sp>
        <p:nvSpPr>
          <p:cNvPr id="2" name="ZoneTexte 1">
            <a:extLst>
              <a:ext uri="{FF2B5EF4-FFF2-40B4-BE49-F238E27FC236}">
                <a16:creationId xmlns:a16="http://schemas.microsoft.com/office/drawing/2014/main" id="{34748304-0D6E-6BC5-B34C-182097977A3B}"/>
              </a:ext>
            </a:extLst>
          </p:cNvPr>
          <p:cNvSpPr txBox="1"/>
          <p:nvPr userDrawn="1"/>
        </p:nvSpPr>
        <p:spPr>
          <a:xfrm>
            <a:off x="8581293" y="4989429"/>
            <a:ext cx="562708" cy="17665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548"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fr-BE" sz="548"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 name="ZoneTexte 2">
            <a:extLst>
              <a:ext uri="{FF2B5EF4-FFF2-40B4-BE49-F238E27FC236}">
                <a16:creationId xmlns:a16="http://schemas.microsoft.com/office/drawing/2014/main" id="{9611D33F-60FA-91B8-2DF9-0809F44D0F4A}"/>
              </a:ext>
            </a:extLst>
          </p:cNvPr>
          <p:cNvSpPr txBox="1"/>
          <p:nvPr userDrawn="1"/>
        </p:nvSpPr>
        <p:spPr>
          <a:xfrm>
            <a:off x="1" y="4989429"/>
            <a:ext cx="1078523" cy="1766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548"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Dedicated 2024</a:t>
            </a:r>
          </a:p>
        </p:txBody>
      </p:sp>
    </p:spTree>
    <p:extLst>
      <p:ext uri="{BB962C8B-B14F-4D97-AF65-F5344CB8AC3E}">
        <p14:creationId xmlns:p14="http://schemas.microsoft.com/office/powerpoint/2010/main" val="2917450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9" name="ZoneTexte 8">
            <a:extLst>
              <a:ext uri="{FF2B5EF4-FFF2-40B4-BE49-F238E27FC236}">
                <a16:creationId xmlns:a16="http://schemas.microsoft.com/office/drawing/2014/main" id="{44644FE3-2860-513E-F26F-DEAF34B4A2F8}"/>
              </a:ext>
            </a:extLst>
          </p:cNvPr>
          <p:cNvSpPr txBox="1"/>
          <p:nvPr userDrawn="1"/>
        </p:nvSpPr>
        <p:spPr>
          <a:xfrm>
            <a:off x="8170140" y="4985890"/>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2025</a:t>
            </a:r>
          </a:p>
        </p:txBody>
      </p:sp>
    </p:spTree>
    <p:extLst>
      <p:ext uri="{BB962C8B-B14F-4D97-AF65-F5344CB8AC3E}">
        <p14:creationId xmlns:p14="http://schemas.microsoft.com/office/powerpoint/2010/main" val="1179539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6" name="Titre 1"/>
          <p:cNvSpPr>
            <a:spLocks noGrp="1"/>
          </p:cNvSpPr>
          <p:nvPr>
            <p:ph type="title" hasCustomPrompt="1"/>
          </p:nvPr>
        </p:nvSpPr>
        <p:spPr>
          <a:xfrm>
            <a:off x="7766" y="608718"/>
            <a:ext cx="6419311" cy="1184268"/>
          </a:xfrm>
        </p:spPr>
        <p:txBody>
          <a:bodyPr>
            <a:normAutofit/>
          </a:bodyPr>
          <a:lstStyle>
            <a:lvl1pPr algn="ctr">
              <a:defRPr sz="2400" b="1" cap="all" baseline="0">
                <a:solidFill>
                  <a:schemeClr val="tx1"/>
                </a:solidFill>
                <a:latin typeface="Arial" panose="020B0604020202020204" pitchFamily="34" charset="0"/>
                <a:cs typeface="Arial" panose="020B0604020202020204" pitchFamily="34" charset="0"/>
              </a:defRPr>
            </a:lvl1pPr>
          </a:lstStyle>
          <a:p>
            <a:r>
              <a:rPr lang="fr-FR"/>
              <a:t>Présentation de l’étude</a:t>
            </a:r>
            <a:endParaRPr lang="fr-BE"/>
          </a:p>
        </p:txBody>
      </p:sp>
      <p:sp>
        <p:nvSpPr>
          <p:cNvPr id="22" name="ZoneTexte 21">
            <a:extLst>
              <a:ext uri="{FF2B5EF4-FFF2-40B4-BE49-F238E27FC236}">
                <a16:creationId xmlns:a16="http://schemas.microsoft.com/office/drawing/2014/main" id="{8AD4155B-7D35-2350-9AEB-804E9572A727}"/>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09C5E700-C776-9D1A-863C-D60B12697312}"/>
              </a:ext>
            </a:extLst>
          </p:cNvPr>
          <p:cNvSpPr txBox="1"/>
          <p:nvPr userDrawn="1"/>
        </p:nvSpPr>
        <p:spPr>
          <a:xfrm>
            <a:off x="8065477" y="4991689"/>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2024</a:t>
            </a:r>
          </a:p>
        </p:txBody>
      </p:sp>
      <p:pic>
        <p:nvPicPr>
          <p:cNvPr id="5" name="Graphique 1">
            <a:extLst>
              <a:ext uri="{FF2B5EF4-FFF2-40B4-BE49-F238E27FC236}">
                <a16:creationId xmlns:a16="http://schemas.microsoft.com/office/drawing/2014/main" id="{FA54B932-716E-7590-A455-0B36A343B57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065477" y="4870164"/>
            <a:ext cx="1078523" cy="108387"/>
          </a:xfrm>
          <a:prstGeom prst="rect">
            <a:avLst/>
          </a:prstGeom>
        </p:spPr>
      </p:pic>
      <p:sp>
        <p:nvSpPr>
          <p:cNvPr id="7" name="Rectangle 6">
            <a:extLst>
              <a:ext uri="{FF2B5EF4-FFF2-40B4-BE49-F238E27FC236}">
                <a16:creationId xmlns:a16="http://schemas.microsoft.com/office/drawing/2014/main" id="{C9E2A1B8-D75E-7D91-8CDE-8D219CCC87F1}"/>
              </a:ext>
            </a:extLst>
          </p:cNvPr>
          <p:cNvSpPr/>
          <p:nvPr userDrawn="1"/>
        </p:nvSpPr>
        <p:spPr>
          <a:xfrm>
            <a:off x="-3" y="0"/>
            <a:ext cx="9144003" cy="51435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1098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pic>
        <p:nvPicPr>
          <p:cNvPr id="19" name="Picture 1" descr="H:\Documents internes\logo-photos\Logos NEW Dedicated\Dedicated.jpg">
            <a:extLst>
              <a:ext uri="{FF2B5EF4-FFF2-40B4-BE49-F238E27FC236}">
                <a16:creationId xmlns:a16="http://schemas.microsoft.com/office/drawing/2014/main" id="{723E65A7-7392-3CAE-B788-ED227BFAFB14}"/>
              </a:ext>
            </a:extLst>
          </p:cNvPr>
          <p:cNvPicPr>
            <a:picLocks noChangeAspect="1" noChangeArrowheads="1"/>
          </p:cNvPicPr>
          <p:nvPr userDrawn="1"/>
        </p:nvPicPr>
        <p:blipFill>
          <a:blip r:embed="rId2" cstate="print"/>
          <a:srcRect l="7681" t="11029"/>
          <a:stretch>
            <a:fillRect/>
          </a:stretch>
        </p:blipFill>
        <p:spPr bwMode="auto">
          <a:xfrm>
            <a:off x="26413" y="15081"/>
            <a:ext cx="944579" cy="328916"/>
          </a:xfrm>
          <a:prstGeom prst="rect">
            <a:avLst/>
          </a:prstGeom>
          <a:noFill/>
          <a:ln w="9525">
            <a:noFill/>
            <a:miter lim="800000"/>
            <a:headEnd/>
            <a:tailEnd/>
          </a:ln>
        </p:spPr>
      </p:pic>
      <p:sp>
        <p:nvSpPr>
          <p:cNvPr id="31" name="Rectangle 30">
            <a:extLst>
              <a:ext uri="{FF2B5EF4-FFF2-40B4-BE49-F238E27FC236}">
                <a16:creationId xmlns:a16="http://schemas.microsoft.com/office/drawing/2014/main" id="{3AF54A28-D311-CC29-0B47-3A427E4F4526}"/>
              </a:ext>
            </a:extLst>
          </p:cNvPr>
          <p:cNvSpPr/>
          <p:nvPr userDrawn="1"/>
        </p:nvSpPr>
        <p:spPr>
          <a:xfrm>
            <a:off x="-6509" y="0"/>
            <a:ext cx="3087509" cy="5143500"/>
          </a:xfrm>
          <a:prstGeom prst="rect">
            <a:avLst/>
          </a:prstGeom>
          <a:solidFill>
            <a:srgbClr val="362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354" rtl="0" eaLnBrk="1" latinLnBrk="0" hangingPunct="1">
              <a:defRPr sz="1800" kern="1200">
                <a:solidFill>
                  <a:schemeClr val="lt1"/>
                </a:solidFill>
                <a:latin typeface="+mn-lt"/>
                <a:ea typeface="+mn-ea"/>
                <a:cs typeface="+mn-cs"/>
              </a:defRPr>
            </a:lvl1pPr>
            <a:lvl2pPr marL="457178"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2"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8" algn="l" defTabSz="914354" rtl="0" eaLnBrk="1" latinLnBrk="0" hangingPunct="1">
              <a:defRPr sz="1800" kern="1200">
                <a:solidFill>
                  <a:schemeClr val="lt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097" b="0" i="0" u="none" strike="noStrike" kern="1200" cap="none" spc="0" normalizeH="0" baseline="0" noProof="0">
              <a:ln>
                <a:noFill/>
              </a:ln>
              <a:solidFill>
                <a:prstClr val="white"/>
              </a:solidFill>
              <a:effectLst/>
              <a:uLnTx/>
              <a:uFillTx/>
              <a:latin typeface="Arial"/>
              <a:ea typeface="+mn-ea"/>
              <a:cs typeface="+mn-cs"/>
            </a:endParaRPr>
          </a:p>
        </p:txBody>
      </p:sp>
      <p:sp>
        <p:nvSpPr>
          <p:cNvPr id="7" name="Espace réservé du titre 1"/>
          <p:cNvSpPr>
            <a:spLocks noGrp="1"/>
          </p:cNvSpPr>
          <p:nvPr>
            <p:ph type="title"/>
          </p:nvPr>
        </p:nvSpPr>
        <p:spPr>
          <a:xfrm>
            <a:off x="271399" y="500305"/>
            <a:ext cx="6848799" cy="463209"/>
          </a:xfrm>
          <a:prstGeom prst="rect">
            <a:avLst/>
          </a:prstGeom>
        </p:spPr>
        <p:txBody>
          <a:bodyPr vert="horz" lIns="91440" tIns="45720" rIns="91440" bIns="45720" rtlCol="0" anchor="ctr">
            <a:noAutofit/>
          </a:bodyPr>
          <a:lstStyle>
            <a:lvl1pPr>
              <a:defRPr sz="2194">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Modifiez le style du titre</a:t>
            </a:r>
            <a:endParaRPr lang="en-US"/>
          </a:p>
        </p:txBody>
      </p:sp>
      <p:sp>
        <p:nvSpPr>
          <p:cNvPr id="2" name="ZoneTexte 1">
            <a:extLst>
              <a:ext uri="{FF2B5EF4-FFF2-40B4-BE49-F238E27FC236}">
                <a16:creationId xmlns:a16="http://schemas.microsoft.com/office/drawing/2014/main" id="{34748304-0D6E-6BC5-B34C-182097977A3B}"/>
              </a:ext>
            </a:extLst>
          </p:cNvPr>
          <p:cNvSpPr txBox="1"/>
          <p:nvPr userDrawn="1"/>
        </p:nvSpPr>
        <p:spPr>
          <a:xfrm>
            <a:off x="8581293" y="4989429"/>
            <a:ext cx="562708" cy="17665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548"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fr-BE" sz="548"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 name="ZoneTexte 2">
            <a:extLst>
              <a:ext uri="{FF2B5EF4-FFF2-40B4-BE49-F238E27FC236}">
                <a16:creationId xmlns:a16="http://schemas.microsoft.com/office/drawing/2014/main" id="{9611D33F-60FA-91B8-2DF9-0809F44D0F4A}"/>
              </a:ext>
            </a:extLst>
          </p:cNvPr>
          <p:cNvSpPr txBox="1"/>
          <p:nvPr userDrawn="1"/>
        </p:nvSpPr>
        <p:spPr>
          <a:xfrm>
            <a:off x="1" y="4989429"/>
            <a:ext cx="1078523" cy="1766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548"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Dedicated 2025</a:t>
            </a:r>
          </a:p>
        </p:txBody>
      </p:sp>
    </p:spTree>
    <p:extLst>
      <p:ext uri="{BB962C8B-B14F-4D97-AF65-F5344CB8AC3E}">
        <p14:creationId xmlns:p14="http://schemas.microsoft.com/office/powerpoint/2010/main" val="1149114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 name="ZoneTexte 1">
            <a:extLst>
              <a:ext uri="{FF2B5EF4-FFF2-40B4-BE49-F238E27FC236}">
                <a16:creationId xmlns:a16="http://schemas.microsoft.com/office/drawing/2014/main" id="{CA522CC5-CD37-8CAD-8A7E-A8F3A4F00B0E}"/>
              </a:ext>
            </a:extLst>
          </p:cNvPr>
          <p:cNvSpPr txBox="1"/>
          <p:nvPr userDrawn="1"/>
        </p:nvSpPr>
        <p:spPr>
          <a:xfrm>
            <a:off x="8340238"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2025</a:t>
            </a:r>
          </a:p>
        </p:txBody>
      </p:sp>
      <p:pic>
        <p:nvPicPr>
          <p:cNvPr id="18" name="Image 17" descr="Une image contenant Graphique, symbole, graphisme, capture d’écran&#10;&#10;Description générée automatiquement">
            <a:extLst>
              <a:ext uri="{FF2B5EF4-FFF2-40B4-BE49-F238E27FC236}">
                <a16:creationId xmlns:a16="http://schemas.microsoft.com/office/drawing/2014/main" id="{F9CFC8E3-E3F9-4FD8-B6E4-F93D0878A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3" name="Connecteur droit 2">
            <a:extLst>
              <a:ext uri="{FF2B5EF4-FFF2-40B4-BE49-F238E27FC236}">
                <a16:creationId xmlns:a16="http://schemas.microsoft.com/office/drawing/2014/main" id="{4935D4D6-42F7-A973-C885-A51618F097C6}"/>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 3" descr="Une image contenant Graphique&#10;&#10;Description générée automatiquement">
            <a:extLst>
              <a:ext uri="{FF2B5EF4-FFF2-40B4-BE49-F238E27FC236}">
                <a16:creationId xmlns:a16="http://schemas.microsoft.com/office/drawing/2014/main" id="{57233C35-4987-4CF8-695B-287370D787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21947" y="4562910"/>
            <a:ext cx="202372" cy="216000"/>
          </a:xfrm>
          <a:prstGeom prst="rect">
            <a:avLst/>
          </a:prstGeom>
        </p:spPr>
      </p:pic>
      <p:grpSp>
        <p:nvGrpSpPr>
          <p:cNvPr id="6" name="Groupe 5">
            <a:extLst>
              <a:ext uri="{FF2B5EF4-FFF2-40B4-BE49-F238E27FC236}">
                <a16:creationId xmlns:a16="http://schemas.microsoft.com/office/drawing/2014/main" id="{1F7F0E06-41A5-0BAC-2127-6C82CD023277}"/>
              </a:ext>
            </a:extLst>
          </p:cNvPr>
          <p:cNvGrpSpPr/>
          <p:nvPr userDrawn="1"/>
        </p:nvGrpSpPr>
        <p:grpSpPr>
          <a:xfrm>
            <a:off x="55506" y="4538885"/>
            <a:ext cx="3011251" cy="468000"/>
            <a:chOff x="83979" y="6036529"/>
            <a:chExt cx="3262182" cy="623999"/>
          </a:xfrm>
        </p:grpSpPr>
        <p:cxnSp>
          <p:nvCxnSpPr>
            <p:cNvPr id="7" name="Connecteur droit 6">
              <a:extLst>
                <a:ext uri="{FF2B5EF4-FFF2-40B4-BE49-F238E27FC236}">
                  <a16:creationId xmlns:a16="http://schemas.microsoft.com/office/drawing/2014/main" id="{7BCC4582-62B8-B024-0988-4B2A96218606}"/>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2" name="Connecteur droit 11">
              <a:extLst>
                <a:ext uri="{FF2B5EF4-FFF2-40B4-BE49-F238E27FC236}">
                  <a16:creationId xmlns:a16="http://schemas.microsoft.com/office/drawing/2014/main" id="{AD2D3C12-D8F2-2363-73B8-9B7BBBE558B8}"/>
                </a:ext>
              </a:extLst>
            </p:cNvPr>
            <p:cNvCxnSpPr>
              <a:cxnSpLocks/>
            </p:cNvCxnSpPr>
            <p:nvPr userDrawn="1"/>
          </p:nvCxnSpPr>
          <p:spPr>
            <a:xfrm>
              <a:off x="83979" y="6403764"/>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cxnSp>
        <p:nvCxnSpPr>
          <p:cNvPr id="5" name="Connecteur droit 4">
            <a:extLst>
              <a:ext uri="{FF2B5EF4-FFF2-40B4-BE49-F238E27FC236}">
                <a16:creationId xmlns:a16="http://schemas.microsoft.com/office/drawing/2014/main" id="{575144C3-20C6-7FA4-1ECC-D18D94831C2E}"/>
              </a:ext>
            </a:extLst>
          </p:cNvPr>
          <p:cNvCxnSpPr/>
          <p:nvPr userDrawn="1"/>
        </p:nvCxnSpPr>
        <p:spPr>
          <a:xfrm>
            <a:off x="538572" y="742656"/>
            <a:ext cx="8274837"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22495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pitre">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3CE7FF59-3D0C-4414-98CD-B724EE0595A2}"/>
              </a:ext>
            </a:extLst>
          </p:cNvPr>
          <p:cNvSpPr>
            <a:spLocks noGrp="1"/>
          </p:cNvSpPr>
          <p:nvPr>
            <p:ph type="title" hasCustomPrompt="1"/>
          </p:nvPr>
        </p:nvSpPr>
        <p:spPr>
          <a:xfrm>
            <a:off x="1" y="667408"/>
            <a:ext cx="5841795" cy="749313"/>
          </a:xfrm>
        </p:spPr>
        <p:txBody>
          <a:bodyPr vert="horz" lIns="91440" tIns="45720" rIns="91440" bIns="45720" rtlCol="0" anchor="ctr">
            <a:normAutofit/>
          </a:bodyPr>
          <a:lstStyle>
            <a:lvl1pPr>
              <a:defRPr lang="fr-BE" sz="2400" b="1" cap="all" baseline="0" dirty="0">
                <a:latin typeface="Arial" panose="020B0604020202020204" pitchFamily="34" charset="0"/>
                <a:cs typeface="Arial" panose="020B0604020202020204" pitchFamily="34" charset="0"/>
              </a:defRPr>
            </a:lvl1pPr>
          </a:lstStyle>
          <a:p>
            <a:pPr lvl="0" algn="ctr"/>
            <a:r>
              <a:rPr lang="fr-FR"/>
              <a:t>Principaux résultats</a:t>
            </a:r>
            <a:endParaRPr lang="fr-BE"/>
          </a:p>
        </p:txBody>
      </p:sp>
      <p:sp>
        <p:nvSpPr>
          <p:cNvPr id="21" name="ZoneTexte 20">
            <a:extLst>
              <a:ext uri="{FF2B5EF4-FFF2-40B4-BE49-F238E27FC236}">
                <a16:creationId xmlns:a16="http://schemas.microsoft.com/office/drawing/2014/main" id="{3292C2BD-962F-597F-7177-5301F12881C3}"/>
              </a:ext>
            </a:extLst>
          </p:cNvPr>
          <p:cNvSpPr txBox="1"/>
          <p:nvPr userDrawn="1"/>
        </p:nvSpPr>
        <p:spPr>
          <a:xfrm>
            <a:off x="-2" y="4970376"/>
            <a:ext cx="562708" cy="1962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5" name="ZoneTexte 4">
            <a:extLst>
              <a:ext uri="{FF2B5EF4-FFF2-40B4-BE49-F238E27FC236}">
                <a16:creationId xmlns:a16="http://schemas.microsoft.com/office/drawing/2014/main" id="{CF8CFDBF-8E30-C8B8-2431-2C91B6ABCAB8}"/>
              </a:ext>
            </a:extLst>
          </p:cNvPr>
          <p:cNvSpPr txBox="1"/>
          <p:nvPr userDrawn="1"/>
        </p:nvSpPr>
        <p:spPr>
          <a:xfrm>
            <a:off x="8065477" y="4991689"/>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2024</a:t>
            </a:r>
          </a:p>
        </p:txBody>
      </p:sp>
      <p:pic>
        <p:nvPicPr>
          <p:cNvPr id="6" name="Graphique 1">
            <a:extLst>
              <a:ext uri="{FF2B5EF4-FFF2-40B4-BE49-F238E27FC236}">
                <a16:creationId xmlns:a16="http://schemas.microsoft.com/office/drawing/2014/main" id="{353E85AC-7305-E3CE-330C-43776B3037AD}"/>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065477" y="4870164"/>
            <a:ext cx="1078523" cy="108387"/>
          </a:xfrm>
          <a:prstGeom prst="rect">
            <a:avLst/>
          </a:prstGeom>
        </p:spPr>
      </p:pic>
      <p:sp>
        <p:nvSpPr>
          <p:cNvPr id="2" name="Rectangle 1">
            <a:extLst>
              <a:ext uri="{FF2B5EF4-FFF2-40B4-BE49-F238E27FC236}">
                <a16:creationId xmlns:a16="http://schemas.microsoft.com/office/drawing/2014/main" id="{82F2A5B2-10CB-BFBD-32F6-5F729085BEFF}"/>
              </a:ext>
            </a:extLst>
          </p:cNvPr>
          <p:cNvSpPr/>
          <p:nvPr userDrawn="1"/>
        </p:nvSpPr>
        <p:spPr>
          <a:xfrm>
            <a:off x="-3" y="0"/>
            <a:ext cx="9144003" cy="51435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43909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9" name="ZoneTexte 8">
            <a:extLst>
              <a:ext uri="{FF2B5EF4-FFF2-40B4-BE49-F238E27FC236}">
                <a16:creationId xmlns:a16="http://schemas.microsoft.com/office/drawing/2014/main" id="{44644FE3-2860-513E-F26F-DEAF34B4A2F8}"/>
              </a:ext>
            </a:extLst>
          </p:cNvPr>
          <p:cNvSpPr txBox="1"/>
          <p:nvPr userDrawn="1"/>
        </p:nvSpPr>
        <p:spPr>
          <a:xfrm>
            <a:off x="8170140" y="4985890"/>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2025</a:t>
            </a:r>
          </a:p>
        </p:txBody>
      </p:sp>
      <p:sp>
        <p:nvSpPr>
          <p:cNvPr id="5" name="Espace réservé de l'image en ligne 4">
            <a:extLst>
              <a:ext uri="{FF2B5EF4-FFF2-40B4-BE49-F238E27FC236}">
                <a16:creationId xmlns:a16="http://schemas.microsoft.com/office/drawing/2014/main" id="{F9659D81-5CA5-5C90-8421-B5BF2DA18AA4}"/>
              </a:ext>
            </a:extLst>
          </p:cNvPr>
          <p:cNvSpPr>
            <a:spLocks noGrp="1"/>
          </p:cNvSpPr>
          <p:nvPr>
            <p:ph type="clipArt" sz="quarter" idx="10"/>
          </p:nvPr>
        </p:nvSpPr>
        <p:spPr>
          <a:xfrm>
            <a:off x="2659063" y="1933575"/>
            <a:ext cx="5908675" cy="2505075"/>
          </a:xfrm>
          <a:prstGeom prst="rect">
            <a:avLst/>
          </a:prstGeom>
        </p:spPr>
        <p:txBody>
          <a:bodyPr/>
          <a:lstStyle/>
          <a:p>
            <a:endParaRPr lang="fr-BE"/>
          </a:p>
        </p:txBody>
      </p:sp>
    </p:spTree>
    <p:extLst>
      <p:ext uri="{BB962C8B-B14F-4D97-AF65-F5344CB8AC3E}">
        <p14:creationId xmlns:p14="http://schemas.microsoft.com/office/powerpoint/2010/main" val="1843925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hapitre">
    <p:spTree>
      <p:nvGrpSpPr>
        <p:cNvPr id="1" name=""/>
        <p:cNvGrpSpPr/>
        <p:nvPr/>
      </p:nvGrpSpPr>
      <p:grpSpPr>
        <a:xfrm>
          <a:off x="0" y="0"/>
          <a:ext cx="0" cy="0"/>
          <a:chOff x="0" y="0"/>
          <a:chExt cx="0" cy="0"/>
        </a:xfrm>
      </p:grpSpPr>
      <p:sp>
        <p:nvSpPr>
          <p:cNvPr id="6" name="Titre 1"/>
          <p:cNvSpPr>
            <a:spLocks noGrp="1"/>
          </p:cNvSpPr>
          <p:nvPr>
            <p:ph type="title" hasCustomPrompt="1"/>
          </p:nvPr>
        </p:nvSpPr>
        <p:spPr>
          <a:xfrm>
            <a:off x="7766" y="730921"/>
            <a:ext cx="3705727" cy="820027"/>
          </a:xfrm>
        </p:spPr>
        <p:txBody>
          <a:bodyPr vert="horz" lIns="91440" tIns="45720" rIns="91440" bIns="45720" rtlCol="0" anchor="ctr">
            <a:normAutofit/>
          </a:bodyPr>
          <a:lstStyle>
            <a:lvl1pPr>
              <a:defRPr lang="fr-BE" sz="2400" b="1" cap="all" baseline="0" dirty="0">
                <a:latin typeface="Arial" panose="020B0604020202020204" pitchFamily="34" charset="0"/>
                <a:cs typeface="Arial" panose="020B0604020202020204" pitchFamily="34" charset="0"/>
              </a:defRPr>
            </a:lvl1pPr>
          </a:lstStyle>
          <a:p>
            <a:pPr lvl="0" algn="ctr"/>
            <a:r>
              <a:rPr lang="fr-FR"/>
              <a:t>Synthèse</a:t>
            </a:r>
            <a:endParaRPr lang="fr-BE"/>
          </a:p>
        </p:txBody>
      </p:sp>
      <p:sp>
        <p:nvSpPr>
          <p:cNvPr id="7" name="ZoneTexte 6">
            <a:extLst>
              <a:ext uri="{FF2B5EF4-FFF2-40B4-BE49-F238E27FC236}">
                <a16:creationId xmlns:a16="http://schemas.microsoft.com/office/drawing/2014/main" id="{D0145216-C47F-33A9-E2A5-41E9624354A6}"/>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D4F174BF-47D3-DAF9-084E-91B43230AE21}"/>
              </a:ext>
            </a:extLst>
          </p:cNvPr>
          <p:cNvSpPr txBox="1"/>
          <p:nvPr userDrawn="1"/>
        </p:nvSpPr>
        <p:spPr>
          <a:xfrm>
            <a:off x="8065477" y="4991689"/>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2024</a:t>
            </a:r>
          </a:p>
        </p:txBody>
      </p:sp>
      <p:pic>
        <p:nvPicPr>
          <p:cNvPr id="8" name="Graphique 1">
            <a:extLst>
              <a:ext uri="{FF2B5EF4-FFF2-40B4-BE49-F238E27FC236}">
                <a16:creationId xmlns:a16="http://schemas.microsoft.com/office/drawing/2014/main" id="{55EC95D3-136B-EE37-C278-36EC0CF850D4}"/>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065477" y="4870164"/>
            <a:ext cx="1078523" cy="108387"/>
          </a:xfrm>
          <a:prstGeom prst="rect">
            <a:avLst/>
          </a:prstGeom>
        </p:spPr>
      </p:pic>
      <p:sp>
        <p:nvSpPr>
          <p:cNvPr id="2" name="Rectangle 1">
            <a:extLst>
              <a:ext uri="{FF2B5EF4-FFF2-40B4-BE49-F238E27FC236}">
                <a16:creationId xmlns:a16="http://schemas.microsoft.com/office/drawing/2014/main" id="{0A5586E8-879D-8860-010C-CDD36E3C492D}"/>
              </a:ext>
            </a:extLst>
          </p:cNvPr>
          <p:cNvSpPr/>
          <p:nvPr userDrawn="1"/>
        </p:nvSpPr>
        <p:spPr>
          <a:xfrm>
            <a:off x="-3" y="0"/>
            <a:ext cx="9144003" cy="5143500"/>
          </a:xfrm>
          <a:prstGeom prst="rect">
            <a:avLst/>
          </a:prstGeom>
          <a:solidFill>
            <a:srgbClr val="362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0723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 name="ZoneTexte 1">
            <a:extLst>
              <a:ext uri="{FF2B5EF4-FFF2-40B4-BE49-F238E27FC236}">
                <a16:creationId xmlns:a16="http://schemas.microsoft.com/office/drawing/2014/main" id="{CA522CC5-CD37-8CAD-8A7E-A8F3A4F00B0E}"/>
              </a:ext>
            </a:extLst>
          </p:cNvPr>
          <p:cNvSpPr txBox="1"/>
          <p:nvPr userDrawn="1"/>
        </p:nvSpPr>
        <p:spPr>
          <a:xfrm>
            <a:off x="8340238"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2025</a:t>
            </a:r>
          </a:p>
        </p:txBody>
      </p:sp>
      <p:pic>
        <p:nvPicPr>
          <p:cNvPr id="18" name="Image 17" descr="Une image contenant Graphique, symbole, graphisme, capture d’écran&#10;&#10;Description générée automatiquement">
            <a:extLst>
              <a:ext uri="{FF2B5EF4-FFF2-40B4-BE49-F238E27FC236}">
                <a16:creationId xmlns:a16="http://schemas.microsoft.com/office/drawing/2014/main" id="{F9CFC8E3-E3F9-4FD8-B6E4-F93D0878A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3" name="Connecteur droit 2">
            <a:extLst>
              <a:ext uri="{FF2B5EF4-FFF2-40B4-BE49-F238E27FC236}">
                <a16:creationId xmlns:a16="http://schemas.microsoft.com/office/drawing/2014/main" id="{4935D4D6-42F7-A973-C885-A51618F097C6}"/>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 4" descr="Une image contenant Graphique&#10;&#10;Description générée automatiquement">
            <a:extLst>
              <a:ext uri="{FF2B5EF4-FFF2-40B4-BE49-F238E27FC236}">
                <a16:creationId xmlns:a16="http://schemas.microsoft.com/office/drawing/2014/main" id="{2ECC0974-9491-1867-137E-9A578F52D77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21947" y="4562910"/>
            <a:ext cx="202372" cy="216000"/>
          </a:xfrm>
          <a:prstGeom prst="rect">
            <a:avLst/>
          </a:prstGeom>
        </p:spPr>
      </p:pic>
      <p:grpSp>
        <p:nvGrpSpPr>
          <p:cNvPr id="9" name="Groupe 8">
            <a:extLst>
              <a:ext uri="{FF2B5EF4-FFF2-40B4-BE49-F238E27FC236}">
                <a16:creationId xmlns:a16="http://schemas.microsoft.com/office/drawing/2014/main" id="{BD8D3948-6C56-51D4-0662-9AAAF8FC5D2E}"/>
              </a:ext>
            </a:extLst>
          </p:cNvPr>
          <p:cNvGrpSpPr/>
          <p:nvPr userDrawn="1"/>
        </p:nvGrpSpPr>
        <p:grpSpPr>
          <a:xfrm>
            <a:off x="55506" y="4538885"/>
            <a:ext cx="3011251" cy="468000"/>
            <a:chOff x="83979" y="6036529"/>
            <a:chExt cx="3262182" cy="623999"/>
          </a:xfrm>
        </p:grpSpPr>
        <p:cxnSp>
          <p:nvCxnSpPr>
            <p:cNvPr id="10" name="Connecteur droit 9">
              <a:extLst>
                <a:ext uri="{FF2B5EF4-FFF2-40B4-BE49-F238E27FC236}">
                  <a16:creationId xmlns:a16="http://schemas.microsoft.com/office/drawing/2014/main" id="{DB8A0FFF-1D23-3F52-3F66-38411F9A48BA}"/>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1" name="Connecteur droit 10">
              <a:extLst>
                <a:ext uri="{FF2B5EF4-FFF2-40B4-BE49-F238E27FC236}">
                  <a16:creationId xmlns:a16="http://schemas.microsoft.com/office/drawing/2014/main" id="{CA8E1C4F-179F-EF41-9E1B-6DAB2B69335E}"/>
                </a:ext>
              </a:extLst>
            </p:cNvPr>
            <p:cNvCxnSpPr>
              <a:cxnSpLocks/>
            </p:cNvCxnSpPr>
            <p:nvPr userDrawn="1"/>
          </p:nvCxnSpPr>
          <p:spPr>
            <a:xfrm>
              <a:off x="83979" y="6431900"/>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83436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 name="ZoneTexte 1">
            <a:extLst>
              <a:ext uri="{FF2B5EF4-FFF2-40B4-BE49-F238E27FC236}">
                <a16:creationId xmlns:a16="http://schemas.microsoft.com/office/drawing/2014/main" id="{CA522CC5-CD37-8CAD-8A7E-A8F3A4F00B0E}"/>
              </a:ext>
            </a:extLst>
          </p:cNvPr>
          <p:cNvSpPr txBox="1"/>
          <p:nvPr userDrawn="1"/>
        </p:nvSpPr>
        <p:spPr>
          <a:xfrm>
            <a:off x="8340238"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2025</a:t>
            </a:r>
          </a:p>
        </p:txBody>
      </p:sp>
      <p:pic>
        <p:nvPicPr>
          <p:cNvPr id="18" name="Image 17" descr="Une image contenant Graphique, symbole, graphisme, capture d’écran&#10;&#10;Description générée automatiquement">
            <a:extLst>
              <a:ext uri="{FF2B5EF4-FFF2-40B4-BE49-F238E27FC236}">
                <a16:creationId xmlns:a16="http://schemas.microsoft.com/office/drawing/2014/main" id="{F9CFC8E3-E3F9-4FD8-B6E4-F93D0878A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3" name="Connecteur droit 2">
            <a:extLst>
              <a:ext uri="{FF2B5EF4-FFF2-40B4-BE49-F238E27FC236}">
                <a16:creationId xmlns:a16="http://schemas.microsoft.com/office/drawing/2014/main" id="{4935D4D6-42F7-A973-C885-A51618F097C6}"/>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 3" descr="Une image contenant Graphique&#10;&#10;Description générée automatiquement">
            <a:extLst>
              <a:ext uri="{FF2B5EF4-FFF2-40B4-BE49-F238E27FC236}">
                <a16:creationId xmlns:a16="http://schemas.microsoft.com/office/drawing/2014/main" id="{A8A432E4-53AE-2700-5A74-26A520BED53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21947" y="4562910"/>
            <a:ext cx="202372" cy="216000"/>
          </a:xfrm>
          <a:prstGeom prst="rect">
            <a:avLst/>
          </a:prstGeom>
        </p:spPr>
      </p:pic>
      <p:grpSp>
        <p:nvGrpSpPr>
          <p:cNvPr id="6" name="Groupe 5">
            <a:extLst>
              <a:ext uri="{FF2B5EF4-FFF2-40B4-BE49-F238E27FC236}">
                <a16:creationId xmlns:a16="http://schemas.microsoft.com/office/drawing/2014/main" id="{30A9D5C8-4A4A-7087-A871-B51DAF59673F}"/>
              </a:ext>
            </a:extLst>
          </p:cNvPr>
          <p:cNvGrpSpPr/>
          <p:nvPr userDrawn="1"/>
        </p:nvGrpSpPr>
        <p:grpSpPr>
          <a:xfrm>
            <a:off x="55506" y="4538885"/>
            <a:ext cx="3011251" cy="468000"/>
            <a:chOff x="83979" y="6036529"/>
            <a:chExt cx="3262182" cy="623999"/>
          </a:xfrm>
        </p:grpSpPr>
        <p:cxnSp>
          <p:nvCxnSpPr>
            <p:cNvPr id="7" name="Connecteur droit 6">
              <a:extLst>
                <a:ext uri="{FF2B5EF4-FFF2-40B4-BE49-F238E27FC236}">
                  <a16:creationId xmlns:a16="http://schemas.microsoft.com/office/drawing/2014/main" id="{5687EF47-09E3-208B-87A7-9BAA10A0ACCC}"/>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2" name="Connecteur droit 11">
              <a:extLst>
                <a:ext uri="{FF2B5EF4-FFF2-40B4-BE49-F238E27FC236}">
                  <a16:creationId xmlns:a16="http://schemas.microsoft.com/office/drawing/2014/main" id="{A1829458-A9B6-0754-A274-359C2FBDD6B3}"/>
                </a:ext>
              </a:extLst>
            </p:cNvPr>
            <p:cNvCxnSpPr>
              <a:cxnSpLocks/>
            </p:cNvCxnSpPr>
            <p:nvPr userDrawn="1"/>
          </p:nvCxnSpPr>
          <p:spPr>
            <a:xfrm>
              <a:off x="83979" y="6431900"/>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7905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 name="ZoneTexte 1">
            <a:extLst>
              <a:ext uri="{FF2B5EF4-FFF2-40B4-BE49-F238E27FC236}">
                <a16:creationId xmlns:a16="http://schemas.microsoft.com/office/drawing/2014/main" id="{CA522CC5-CD37-8CAD-8A7E-A8F3A4F00B0E}"/>
              </a:ext>
            </a:extLst>
          </p:cNvPr>
          <p:cNvSpPr txBox="1"/>
          <p:nvPr userDrawn="1"/>
        </p:nvSpPr>
        <p:spPr>
          <a:xfrm>
            <a:off x="8340238"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2025</a:t>
            </a:r>
          </a:p>
        </p:txBody>
      </p:sp>
      <p:pic>
        <p:nvPicPr>
          <p:cNvPr id="18" name="Image 17" descr="Une image contenant Graphique, symbole, graphisme, capture d’écran&#10;&#10;Description générée automatiquement">
            <a:extLst>
              <a:ext uri="{FF2B5EF4-FFF2-40B4-BE49-F238E27FC236}">
                <a16:creationId xmlns:a16="http://schemas.microsoft.com/office/drawing/2014/main" id="{F9CFC8E3-E3F9-4FD8-B6E4-F93D0878A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3" name="Connecteur droit 2">
            <a:extLst>
              <a:ext uri="{FF2B5EF4-FFF2-40B4-BE49-F238E27FC236}">
                <a16:creationId xmlns:a16="http://schemas.microsoft.com/office/drawing/2014/main" id="{4935D4D6-42F7-A973-C885-A51618F097C6}"/>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 3" descr="Une image contenant Graphique&#10;&#10;Description générée automatiquement">
            <a:extLst>
              <a:ext uri="{FF2B5EF4-FFF2-40B4-BE49-F238E27FC236}">
                <a16:creationId xmlns:a16="http://schemas.microsoft.com/office/drawing/2014/main" id="{ADBA9102-1AF6-42A4-7EEE-83AD20E1AE6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21947" y="4562910"/>
            <a:ext cx="202372" cy="216000"/>
          </a:xfrm>
          <a:prstGeom prst="rect">
            <a:avLst/>
          </a:prstGeom>
        </p:spPr>
      </p:pic>
      <p:grpSp>
        <p:nvGrpSpPr>
          <p:cNvPr id="6" name="Groupe 5">
            <a:extLst>
              <a:ext uri="{FF2B5EF4-FFF2-40B4-BE49-F238E27FC236}">
                <a16:creationId xmlns:a16="http://schemas.microsoft.com/office/drawing/2014/main" id="{01510350-5F7E-B2F4-181B-44B75FE5C991}"/>
              </a:ext>
            </a:extLst>
          </p:cNvPr>
          <p:cNvGrpSpPr/>
          <p:nvPr userDrawn="1"/>
        </p:nvGrpSpPr>
        <p:grpSpPr>
          <a:xfrm>
            <a:off x="55506" y="4538885"/>
            <a:ext cx="3011251" cy="468000"/>
            <a:chOff x="83979" y="6036529"/>
            <a:chExt cx="3262182" cy="623999"/>
          </a:xfrm>
        </p:grpSpPr>
        <p:cxnSp>
          <p:nvCxnSpPr>
            <p:cNvPr id="7" name="Connecteur droit 6">
              <a:extLst>
                <a:ext uri="{FF2B5EF4-FFF2-40B4-BE49-F238E27FC236}">
                  <a16:creationId xmlns:a16="http://schemas.microsoft.com/office/drawing/2014/main" id="{1989EE2B-A2C8-9EBA-FFBF-47986DB30FD0}"/>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2" name="Connecteur droit 11">
              <a:extLst>
                <a:ext uri="{FF2B5EF4-FFF2-40B4-BE49-F238E27FC236}">
                  <a16:creationId xmlns:a16="http://schemas.microsoft.com/office/drawing/2014/main" id="{B6F99CC2-6DB2-9EAF-1CD4-EE1ACD154195}"/>
                </a:ext>
              </a:extLst>
            </p:cNvPr>
            <p:cNvCxnSpPr>
              <a:cxnSpLocks/>
            </p:cNvCxnSpPr>
            <p:nvPr userDrawn="1"/>
          </p:nvCxnSpPr>
          <p:spPr>
            <a:xfrm>
              <a:off x="83979" y="6431900"/>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2045904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 name="ZoneTexte 1">
            <a:extLst>
              <a:ext uri="{FF2B5EF4-FFF2-40B4-BE49-F238E27FC236}">
                <a16:creationId xmlns:a16="http://schemas.microsoft.com/office/drawing/2014/main" id="{CA522CC5-CD37-8CAD-8A7E-A8F3A4F00B0E}"/>
              </a:ext>
            </a:extLst>
          </p:cNvPr>
          <p:cNvSpPr txBox="1"/>
          <p:nvPr userDrawn="1"/>
        </p:nvSpPr>
        <p:spPr>
          <a:xfrm>
            <a:off x="8340238"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2025</a:t>
            </a:r>
          </a:p>
        </p:txBody>
      </p:sp>
      <p:pic>
        <p:nvPicPr>
          <p:cNvPr id="18" name="Image 17" descr="Une image contenant Graphique, symbole, graphisme, capture d’écran&#10;&#10;Description générée automatiquement">
            <a:extLst>
              <a:ext uri="{FF2B5EF4-FFF2-40B4-BE49-F238E27FC236}">
                <a16:creationId xmlns:a16="http://schemas.microsoft.com/office/drawing/2014/main" id="{F9CFC8E3-E3F9-4FD8-B6E4-F93D0878A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3" name="Connecteur droit 2">
            <a:extLst>
              <a:ext uri="{FF2B5EF4-FFF2-40B4-BE49-F238E27FC236}">
                <a16:creationId xmlns:a16="http://schemas.microsoft.com/office/drawing/2014/main" id="{4935D4D6-42F7-A973-C885-A51618F097C6}"/>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Image 3" descr="Une image contenant Graphique&#10;&#10;Description générée automatiquement">
            <a:extLst>
              <a:ext uri="{FF2B5EF4-FFF2-40B4-BE49-F238E27FC236}">
                <a16:creationId xmlns:a16="http://schemas.microsoft.com/office/drawing/2014/main" id="{1BE17263-B49C-6698-11DA-3CD082F03AA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21947" y="4562910"/>
            <a:ext cx="202372" cy="216000"/>
          </a:xfrm>
          <a:prstGeom prst="rect">
            <a:avLst/>
          </a:prstGeom>
        </p:spPr>
      </p:pic>
      <p:grpSp>
        <p:nvGrpSpPr>
          <p:cNvPr id="6" name="Groupe 5">
            <a:extLst>
              <a:ext uri="{FF2B5EF4-FFF2-40B4-BE49-F238E27FC236}">
                <a16:creationId xmlns:a16="http://schemas.microsoft.com/office/drawing/2014/main" id="{ACD8E909-3B83-EDB9-0267-8D21DFA6564F}"/>
              </a:ext>
            </a:extLst>
          </p:cNvPr>
          <p:cNvGrpSpPr/>
          <p:nvPr userDrawn="1"/>
        </p:nvGrpSpPr>
        <p:grpSpPr>
          <a:xfrm>
            <a:off x="55506" y="4538885"/>
            <a:ext cx="3011251" cy="468000"/>
            <a:chOff x="83979" y="6036529"/>
            <a:chExt cx="3262182" cy="623999"/>
          </a:xfrm>
        </p:grpSpPr>
        <p:cxnSp>
          <p:nvCxnSpPr>
            <p:cNvPr id="7" name="Connecteur droit 6">
              <a:extLst>
                <a:ext uri="{FF2B5EF4-FFF2-40B4-BE49-F238E27FC236}">
                  <a16:creationId xmlns:a16="http://schemas.microsoft.com/office/drawing/2014/main" id="{B7D7BE1E-4A8E-35E3-25DE-E63DBDA922BA}"/>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2" name="Connecteur droit 11">
              <a:extLst>
                <a:ext uri="{FF2B5EF4-FFF2-40B4-BE49-F238E27FC236}">
                  <a16:creationId xmlns:a16="http://schemas.microsoft.com/office/drawing/2014/main" id="{E08C699C-03E4-1EA7-CAD0-1D6E7637AB1E}"/>
                </a:ext>
              </a:extLst>
            </p:cNvPr>
            <p:cNvCxnSpPr>
              <a:cxnSpLocks/>
            </p:cNvCxnSpPr>
            <p:nvPr userDrawn="1"/>
          </p:nvCxnSpPr>
          <p:spPr>
            <a:xfrm>
              <a:off x="83979" y="6431900"/>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2659377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8B1F4-C6A3-7D76-C9B1-CB5FF2526770}"/>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fr-BE"/>
          </a:p>
        </p:txBody>
      </p:sp>
      <p:sp>
        <p:nvSpPr>
          <p:cNvPr id="3" name="Sous-titre 2">
            <a:extLst>
              <a:ext uri="{FF2B5EF4-FFF2-40B4-BE49-F238E27FC236}">
                <a16:creationId xmlns:a16="http://schemas.microsoft.com/office/drawing/2014/main" id="{DA1F86D0-6406-7C72-1958-69B38903A3F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8808BD28-699F-A5E4-C77B-1C7CC2BBBE23}"/>
              </a:ext>
            </a:extLst>
          </p:cNvPr>
          <p:cNvSpPr>
            <a:spLocks noGrp="1"/>
          </p:cNvSpPr>
          <p:nvPr>
            <p:ph type="dt" sz="half" idx="10"/>
          </p:nvPr>
        </p:nvSpPr>
        <p:spPr/>
        <p:txBody>
          <a:bodyPr/>
          <a:lstStyle/>
          <a:p>
            <a:fld id="{C38442F6-789F-4927-B4E1-0357C995F1DF}" type="datetimeFigureOut">
              <a:rPr lang="fr-BE" smtClean="0"/>
              <a:t>06-05-26</a:t>
            </a:fld>
            <a:endParaRPr lang="fr-BE"/>
          </a:p>
        </p:txBody>
      </p:sp>
      <p:sp>
        <p:nvSpPr>
          <p:cNvPr id="5" name="Espace réservé du pied de page 4">
            <a:extLst>
              <a:ext uri="{FF2B5EF4-FFF2-40B4-BE49-F238E27FC236}">
                <a16:creationId xmlns:a16="http://schemas.microsoft.com/office/drawing/2014/main" id="{EDF392A4-418E-BE1B-9F30-29F3292F60F3}"/>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2D53410-B2D5-1210-AFE5-8AC2BF765F1A}"/>
              </a:ext>
            </a:extLst>
          </p:cNvPr>
          <p:cNvSpPr>
            <a:spLocks noGrp="1"/>
          </p:cNvSpPr>
          <p:nvPr>
            <p:ph type="sldNum" sz="quarter" idx="12"/>
          </p:nvPr>
        </p:nvSpPr>
        <p:spPr/>
        <p:txBody>
          <a:bodyPr/>
          <a:lstStyle/>
          <a:p>
            <a:fld id="{514675D6-2014-43C1-9A73-0E6CBB4A01AC}" type="slidenum">
              <a:rPr lang="fr-BE" smtClean="0"/>
              <a:t>‹N°›</a:t>
            </a:fld>
            <a:endParaRPr lang="fr-BE"/>
          </a:p>
        </p:txBody>
      </p:sp>
    </p:spTree>
    <p:extLst>
      <p:ext uri="{BB962C8B-B14F-4D97-AF65-F5344CB8AC3E}">
        <p14:creationId xmlns:p14="http://schemas.microsoft.com/office/powerpoint/2010/main" val="86110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 name="ZoneTexte 1">
            <a:extLst>
              <a:ext uri="{FF2B5EF4-FFF2-40B4-BE49-F238E27FC236}">
                <a16:creationId xmlns:a16="http://schemas.microsoft.com/office/drawing/2014/main" id="{72974272-606F-1ADA-EE11-3BCF1CE4FEAA}"/>
              </a:ext>
            </a:extLst>
          </p:cNvPr>
          <p:cNvSpPr txBox="1"/>
          <p:nvPr userDrawn="1"/>
        </p:nvSpPr>
        <p:spPr>
          <a:xfrm>
            <a:off x="8222054"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Poppins" panose="00000500000000000000" pitchFamily="2" charset="0"/>
                <a:ea typeface="+mn-ea"/>
                <a:cs typeface="Poppins" panose="00000500000000000000" pitchFamily="2" charset="0"/>
              </a:rPr>
              <a:t>© Dedicated 2025</a:t>
            </a:r>
          </a:p>
        </p:txBody>
      </p:sp>
    </p:spTree>
    <p:extLst>
      <p:ext uri="{BB962C8B-B14F-4D97-AF65-F5344CB8AC3E}">
        <p14:creationId xmlns:p14="http://schemas.microsoft.com/office/powerpoint/2010/main" val="314746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6" name="Titre 1"/>
          <p:cNvSpPr>
            <a:spLocks noGrp="1"/>
          </p:cNvSpPr>
          <p:nvPr>
            <p:ph type="title" hasCustomPrompt="1"/>
          </p:nvPr>
        </p:nvSpPr>
        <p:spPr>
          <a:xfrm>
            <a:off x="7766" y="608718"/>
            <a:ext cx="6419311" cy="1184268"/>
          </a:xfrm>
        </p:spPr>
        <p:txBody>
          <a:bodyPr>
            <a:normAutofit/>
          </a:bodyPr>
          <a:lstStyle>
            <a:lvl1pPr algn="ctr">
              <a:defRPr sz="2400" b="1" cap="all" baseline="0">
                <a:solidFill>
                  <a:schemeClr val="tx1"/>
                </a:solidFill>
                <a:latin typeface="Arial" panose="020B0604020202020204" pitchFamily="34" charset="0"/>
                <a:cs typeface="Arial" panose="020B0604020202020204" pitchFamily="34" charset="0"/>
              </a:defRPr>
            </a:lvl1pPr>
          </a:lstStyle>
          <a:p>
            <a:r>
              <a:rPr lang="fr-FR"/>
              <a:t>Présentation de l’étude</a:t>
            </a:r>
            <a:endParaRPr lang="fr-BE"/>
          </a:p>
        </p:txBody>
      </p:sp>
      <p:sp>
        <p:nvSpPr>
          <p:cNvPr id="22" name="ZoneTexte 21">
            <a:extLst>
              <a:ext uri="{FF2B5EF4-FFF2-40B4-BE49-F238E27FC236}">
                <a16:creationId xmlns:a16="http://schemas.microsoft.com/office/drawing/2014/main" id="{8AD4155B-7D35-2350-9AEB-804E9572A727}"/>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09C5E700-C776-9D1A-863C-D60B12697312}"/>
              </a:ext>
            </a:extLst>
          </p:cNvPr>
          <p:cNvSpPr txBox="1"/>
          <p:nvPr userDrawn="1"/>
        </p:nvSpPr>
        <p:spPr>
          <a:xfrm>
            <a:off x="8065477" y="4991689"/>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2024</a:t>
            </a:r>
          </a:p>
        </p:txBody>
      </p:sp>
      <p:pic>
        <p:nvPicPr>
          <p:cNvPr id="5" name="Graphique 1">
            <a:extLst>
              <a:ext uri="{FF2B5EF4-FFF2-40B4-BE49-F238E27FC236}">
                <a16:creationId xmlns:a16="http://schemas.microsoft.com/office/drawing/2014/main" id="{FA54B932-716E-7590-A455-0B36A343B57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065477" y="4870164"/>
            <a:ext cx="1078523" cy="108387"/>
          </a:xfrm>
          <a:prstGeom prst="rect">
            <a:avLst/>
          </a:prstGeom>
        </p:spPr>
      </p:pic>
      <p:sp>
        <p:nvSpPr>
          <p:cNvPr id="7" name="Rectangle 6">
            <a:extLst>
              <a:ext uri="{FF2B5EF4-FFF2-40B4-BE49-F238E27FC236}">
                <a16:creationId xmlns:a16="http://schemas.microsoft.com/office/drawing/2014/main" id="{C9E2A1B8-D75E-7D91-8CDE-8D219CCC87F1}"/>
              </a:ext>
            </a:extLst>
          </p:cNvPr>
          <p:cNvSpPr/>
          <p:nvPr userDrawn="1"/>
        </p:nvSpPr>
        <p:spPr>
          <a:xfrm>
            <a:off x="-3" y="0"/>
            <a:ext cx="9144003" cy="5143500"/>
          </a:xfrm>
          <a:prstGeom prst="rect">
            <a:avLst/>
          </a:prstGeom>
          <a:solidFill>
            <a:srgbClr val="36296D"/>
          </a:solidFill>
          <a:ln>
            <a:solidFill>
              <a:srgbClr val="362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28629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 name="ZoneTexte 1">
            <a:extLst>
              <a:ext uri="{FF2B5EF4-FFF2-40B4-BE49-F238E27FC236}">
                <a16:creationId xmlns:a16="http://schemas.microsoft.com/office/drawing/2014/main" id="{CA522CC5-CD37-8CAD-8A7E-A8F3A4F00B0E}"/>
              </a:ext>
            </a:extLst>
          </p:cNvPr>
          <p:cNvSpPr txBox="1"/>
          <p:nvPr userDrawn="1"/>
        </p:nvSpPr>
        <p:spPr>
          <a:xfrm>
            <a:off x="8215832"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Poppins" panose="00000500000000000000" pitchFamily="2" charset="0"/>
                <a:ea typeface="+mn-ea"/>
                <a:cs typeface="Poppins" panose="00000500000000000000" pitchFamily="2" charset="0"/>
              </a:rPr>
              <a:t>© Dedicated 2025</a:t>
            </a:r>
          </a:p>
        </p:txBody>
      </p:sp>
      <p:cxnSp>
        <p:nvCxnSpPr>
          <p:cNvPr id="4" name="Connecteur droit 3">
            <a:extLst>
              <a:ext uri="{FF2B5EF4-FFF2-40B4-BE49-F238E27FC236}">
                <a16:creationId xmlns:a16="http://schemas.microsoft.com/office/drawing/2014/main" id="{C14C4416-D4A2-B17C-C2DB-7F82EA454F75}"/>
              </a:ext>
            </a:extLst>
          </p:cNvPr>
          <p:cNvCxnSpPr/>
          <p:nvPr userDrawn="1"/>
        </p:nvCxnSpPr>
        <p:spPr>
          <a:xfrm>
            <a:off x="546971" y="583304"/>
            <a:ext cx="8274837" cy="0"/>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Image 17" descr="Une image contenant Graphique, symbole, graphisme, capture d’écran&#10;&#10;Description générée automatiquement">
            <a:extLst>
              <a:ext uri="{FF2B5EF4-FFF2-40B4-BE49-F238E27FC236}">
                <a16:creationId xmlns:a16="http://schemas.microsoft.com/office/drawing/2014/main" id="{F9CFC8E3-E3F9-4FD8-B6E4-F93D0878A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3" name="Connecteur droit 2">
            <a:extLst>
              <a:ext uri="{FF2B5EF4-FFF2-40B4-BE49-F238E27FC236}">
                <a16:creationId xmlns:a16="http://schemas.microsoft.com/office/drawing/2014/main" id="{4935D4D6-42F7-A973-C885-A51618F097C6}"/>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8FBA962E-7B52-20E4-8B8E-C1AB13670E26}"/>
              </a:ext>
            </a:extLst>
          </p:cNvPr>
          <p:cNvGrpSpPr/>
          <p:nvPr userDrawn="1"/>
        </p:nvGrpSpPr>
        <p:grpSpPr>
          <a:xfrm>
            <a:off x="78171" y="4538885"/>
            <a:ext cx="3026686" cy="468000"/>
            <a:chOff x="40071" y="4538885"/>
            <a:chExt cx="3026686" cy="468000"/>
          </a:xfrm>
        </p:grpSpPr>
        <p:pic>
          <p:nvPicPr>
            <p:cNvPr id="5" name="Image 4" descr="Une image contenant Graphique&#10;&#10;Description générée automatiquement">
              <a:extLst>
                <a:ext uri="{FF2B5EF4-FFF2-40B4-BE49-F238E27FC236}">
                  <a16:creationId xmlns:a16="http://schemas.microsoft.com/office/drawing/2014/main" id="{2ECC0974-9491-1867-137E-9A578F52D77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40071" y="4563923"/>
              <a:ext cx="191832" cy="204750"/>
            </a:xfrm>
            <a:prstGeom prst="rect">
              <a:avLst/>
            </a:prstGeom>
          </p:spPr>
        </p:pic>
        <p:grpSp>
          <p:nvGrpSpPr>
            <p:cNvPr id="6" name="Groupe 5">
              <a:extLst>
                <a:ext uri="{FF2B5EF4-FFF2-40B4-BE49-F238E27FC236}">
                  <a16:creationId xmlns:a16="http://schemas.microsoft.com/office/drawing/2014/main" id="{36958C3F-8A3C-FB78-7151-2F237C48E7A5}"/>
                </a:ext>
              </a:extLst>
            </p:cNvPr>
            <p:cNvGrpSpPr/>
            <p:nvPr userDrawn="1"/>
          </p:nvGrpSpPr>
          <p:grpSpPr>
            <a:xfrm>
              <a:off x="55506" y="4538885"/>
              <a:ext cx="3011251" cy="468000"/>
              <a:chOff x="83979" y="6036529"/>
              <a:chExt cx="3262182" cy="623999"/>
            </a:xfrm>
          </p:grpSpPr>
          <p:cxnSp>
            <p:nvCxnSpPr>
              <p:cNvPr id="7" name="Connecteur droit 6">
                <a:extLst>
                  <a:ext uri="{FF2B5EF4-FFF2-40B4-BE49-F238E27FC236}">
                    <a16:creationId xmlns:a16="http://schemas.microsoft.com/office/drawing/2014/main" id="{349128F1-1BC0-31C0-A0AD-81E106ABAD70}"/>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2" name="Connecteur droit 11">
                <a:extLst>
                  <a:ext uri="{FF2B5EF4-FFF2-40B4-BE49-F238E27FC236}">
                    <a16:creationId xmlns:a16="http://schemas.microsoft.com/office/drawing/2014/main" id="{26BD69B3-4A10-853F-AA6A-DB1059AD369A}"/>
                  </a:ext>
                </a:extLst>
              </p:cNvPr>
              <p:cNvCxnSpPr>
                <a:cxnSpLocks/>
              </p:cNvCxnSpPr>
              <p:nvPr userDrawn="1"/>
            </p:nvCxnSpPr>
            <p:spPr>
              <a:xfrm>
                <a:off x="83979" y="6403764"/>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grpSp>
    </p:spTree>
    <p:extLst>
      <p:ext uri="{BB962C8B-B14F-4D97-AF65-F5344CB8AC3E}">
        <p14:creationId xmlns:p14="http://schemas.microsoft.com/office/powerpoint/2010/main" val="93334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pitre">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3CE7FF59-3D0C-4414-98CD-B724EE0595A2}"/>
              </a:ext>
            </a:extLst>
          </p:cNvPr>
          <p:cNvSpPr>
            <a:spLocks noGrp="1"/>
          </p:cNvSpPr>
          <p:nvPr>
            <p:ph type="title" hasCustomPrompt="1"/>
          </p:nvPr>
        </p:nvSpPr>
        <p:spPr>
          <a:xfrm>
            <a:off x="1" y="667408"/>
            <a:ext cx="5841795" cy="749313"/>
          </a:xfrm>
        </p:spPr>
        <p:txBody>
          <a:bodyPr vert="horz" lIns="91440" tIns="45720" rIns="91440" bIns="45720" rtlCol="0" anchor="ctr">
            <a:normAutofit/>
          </a:bodyPr>
          <a:lstStyle>
            <a:lvl1pPr>
              <a:defRPr lang="fr-BE" sz="2400" b="1" cap="all" baseline="0" dirty="0">
                <a:latin typeface="Arial" panose="020B0604020202020204" pitchFamily="34" charset="0"/>
                <a:cs typeface="Arial" panose="020B0604020202020204" pitchFamily="34" charset="0"/>
              </a:defRPr>
            </a:lvl1pPr>
          </a:lstStyle>
          <a:p>
            <a:pPr lvl="0" algn="ctr"/>
            <a:r>
              <a:rPr lang="fr-FR"/>
              <a:t>Principaux résultats</a:t>
            </a:r>
            <a:endParaRPr lang="fr-BE"/>
          </a:p>
        </p:txBody>
      </p:sp>
      <p:sp>
        <p:nvSpPr>
          <p:cNvPr id="21" name="ZoneTexte 20">
            <a:extLst>
              <a:ext uri="{FF2B5EF4-FFF2-40B4-BE49-F238E27FC236}">
                <a16:creationId xmlns:a16="http://schemas.microsoft.com/office/drawing/2014/main" id="{3292C2BD-962F-597F-7177-5301F12881C3}"/>
              </a:ext>
            </a:extLst>
          </p:cNvPr>
          <p:cNvSpPr txBox="1"/>
          <p:nvPr userDrawn="1"/>
        </p:nvSpPr>
        <p:spPr>
          <a:xfrm>
            <a:off x="-2" y="4970376"/>
            <a:ext cx="562708" cy="1962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5" name="ZoneTexte 4">
            <a:extLst>
              <a:ext uri="{FF2B5EF4-FFF2-40B4-BE49-F238E27FC236}">
                <a16:creationId xmlns:a16="http://schemas.microsoft.com/office/drawing/2014/main" id="{CF8CFDBF-8E30-C8B8-2431-2C91B6ABCAB8}"/>
              </a:ext>
            </a:extLst>
          </p:cNvPr>
          <p:cNvSpPr txBox="1"/>
          <p:nvPr userDrawn="1"/>
        </p:nvSpPr>
        <p:spPr>
          <a:xfrm>
            <a:off x="8065477" y="4991689"/>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2024</a:t>
            </a:r>
          </a:p>
        </p:txBody>
      </p:sp>
      <p:pic>
        <p:nvPicPr>
          <p:cNvPr id="6" name="Graphique 1">
            <a:extLst>
              <a:ext uri="{FF2B5EF4-FFF2-40B4-BE49-F238E27FC236}">
                <a16:creationId xmlns:a16="http://schemas.microsoft.com/office/drawing/2014/main" id="{353E85AC-7305-E3CE-330C-43776B3037AD}"/>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065477" y="4870164"/>
            <a:ext cx="1078523" cy="108387"/>
          </a:xfrm>
          <a:prstGeom prst="rect">
            <a:avLst/>
          </a:prstGeom>
        </p:spPr>
      </p:pic>
      <p:sp>
        <p:nvSpPr>
          <p:cNvPr id="2" name="Rectangle 1">
            <a:extLst>
              <a:ext uri="{FF2B5EF4-FFF2-40B4-BE49-F238E27FC236}">
                <a16:creationId xmlns:a16="http://schemas.microsoft.com/office/drawing/2014/main" id="{82F2A5B2-10CB-BFBD-32F6-5F729085BEFF}"/>
              </a:ext>
            </a:extLst>
          </p:cNvPr>
          <p:cNvSpPr/>
          <p:nvPr userDrawn="1"/>
        </p:nvSpPr>
        <p:spPr>
          <a:xfrm>
            <a:off x="-3" y="0"/>
            <a:ext cx="9144003" cy="5143500"/>
          </a:xfrm>
          <a:prstGeom prst="rect">
            <a:avLst/>
          </a:prstGeom>
          <a:solidFill>
            <a:srgbClr val="36296D"/>
          </a:solidFill>
          <a:ln>
            <a:solidFill>
              <a:srgbClr val="362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3493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0F3F67D-C5E0-E61D-C5EE-4273F5A2EA30}"/>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9" name="ZoneTexte 8">
            <a:extLst>
              <a:ext uri="{FF2B5EF4-FFF2-40B4-BE49-F238E27FC236}">
                <a16:creationId xmlns:a16="http://schemas.microsoft.com/office/drawing/2014/main" id="{44644FE3-2860-513E-F26F-DEAF34B4A2F8}"/>
              </a:ext>
            </a:extLst>
          </p:cNvPr>
          <p:cNvSpPr txBox="1"/>
          <p:nvPr userDrawn="1"/>
        </p:nvSpPr>
        <p:spPr>
          <a:xfrm>
            <a:off x="8170140" y="4985890"/>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Poppins" panose="00000500000000000000" pitchFamily="2" charset="0"/>
                <a:ea typeface="+mn-ea"/>
                <a:cs typeface="Poppins" panose="00000500000000000000" pitchFamily="2" charset="0"/>
              </a:rPr>
              <a:t>© Dedicated 2025</a:t>
            </a:r>
          </a:p>
        </p:txBody>
      </p:sp>
      <p:cxnSp>
        <p:nvCxnSpPr>
          <p:cNvPr id="3" name="Connecteur droit 2">
            <a:extLst>
              <a:ext uri="{FF2B5EF4-FFF2-40B4-BE49-F238E27FC236}">
                <a16:creationId xmlns:a16="http://schemas.microsoft.com/office/drawing/2014/main" id="{6B495527-DBAE-C51B-D5CA-3E3A08A8585F}"/>
              </a:ext>
            </a:extLst>
          </p:cNvPr>
          <p:cNvCxnSpPr>
            <a:cxnSpLocks/>
          </p:cNvCxnSpPr>
          <p:nvPr userDrawn="1"/>
        </p:nvCxnSpPr>
        <p:spPr>
          <a:xfrm>
            <a:off x="2307102" y="365760"/>
            <a:ext cx="0" cy="4297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1EC21036-E353-BEEC-3C17-36CAD680A3E4}"/>
              </a:ext>
            </a:extLst>
          </p:cNvPr>
          <p:cNvCxnSpPr/>
          <p:nvPr userDrawn="1"/>
        </p:nvCxnSpPr>
        <p:spPr>
          <a:xfrm>
            <a:off x="323557" y="1751428"/>
            <a:ext cx="824366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Espace réservé de l'image en ligne 4">
            <a:extLst>
              <a:ext uri="{FF2B5EF4-FFF2-40B4-BE49-F238E27FC236}">
                <a16:creationId xmlns:a16="http://schemas.microsoft.com/office/drawing/2014/main" id="{F9659D81-5CA5-5C90-8421-B5BF2DA18AA4}"/>
              </a:ext>
            </a:extLst>
          </p:cNvPr>
          <p:cNvSpPr>
            <a:spLocks noGrp="1"/>
          </p:cNvSpPr>
          <p:nvPr>
            <p:ph type="clipArt" sz="quarter" idx="10"/>
          </p:nvPr>
        </p:nvSpPr>
        <p:spPr>
          <a:xfrm>
            <a:off x="2659063" y="1933575"/>
            <a:ext cx="5908675" cy="2505075"/>
          </a:xfrm>
          <a:prstGeom prst="rect">
            <a:avLst/>
          </a:prstGeom>
        </p:spPr>
        <p:txBody>
          <a:bodyPr/>
          <a:lstStyle/>
          <a:p>
            <a:endParaRPr lang="fr-BE"/>
          </a:p>
        </p:txBody>
      </p:sp>
    </p:spTree>
    <p:extLst>
      <p:ext uri="{BB962C8B-B14F-4D97-AF65-F5344CB8AC3E}">
        <p14:creationId xmlns:p14="http://schemas.microsoft.com/office/powerpoint/2010/main" val="3604863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hapitre">
    <p:spTree>
      <p:nvGrpSpPr>
        <p:cNvPr id="1" name=""/>
        <p:cNvGrpSpPr/>
        <p:nvPr/>
      </p:nvGrpSpPr>
      <p:grpSpPr>
        <a:xfrm>
          <a:off x="0" y="0"/>
          <a:ext cx="0" cy="0"/>
          <a:chOff x="0" y="0"/>
          <a:chExt cx="0" cy="0"/>
        </a:xfrm>
      </p:grpSpPr>
      <p:sp>
        <p:nvSpPr>
          <p:cNvPr id="6" name="Titre 1"/>
          <p:cNvSpPr>
            <a:spLocks noGrp="1"/>
          </p:cNvSpPr>
          <p:nvPr>
            <p:ph type="title" hasCustomPrompt="1"/>
          </p:nvPr>
        </p:nvSpPr>
        <p:spPr>
          <a:xfrm>
            <a:off x="7766" y="730921"/>
            <a:ext cx="3705727" cy="820027"/>
          </a:xfrm>
        </p:spPr>
        <p:txBody>
          <a:bodyPr vert="horz" lIns="91440" tIns="45720" rIns="91440" bIns="45720" rtlCol="0" anchor="ctr">
            <a:normAutofit/>
          </a:bodyPr>
          <a:lstStyle>
            <a:lvl1pPr>
              <a:defRPr lang="fr-BE" sz="2400" b="1" cap="all" baseline="0" dirty="0">
                <a:latin typeface="Arial" panose="020B0604020202020204" pitchFamily="34" charset="0"/>
                <a:cs typeface="Arial" panose="020B0604020202020204" pitchFamily="34" charset="0"/>
              </a:defRPr>
            </a:lvl1pPr>
          </a:lstStyle>
          <a:p>
            <a:pPr lvl="0" algn="ctr"/>
            <a:r>
              <a:rPr lang="fr-FR"/>
              <a:t>Synthèse</a:t>
            </a:r>
            <a:endParaRPr lang="fr-BE"/>
          </a:p>
        </p:txBody>
      </p:sp>
      <p:sp>
        <p:nvSpPr>
          <p:cNvPr id="7" name="ZoneTexte 6">
            <a:extLst>
              <a:ext uri="{FF2B5EF4-FFF2-40B4-BE49-F238E27FC236}">
                <a16:creationId xmlns:a16="http://schemas.microsoft.com/office/drawing/2014/main" id="{D0145216-C47F-33A9-E2A5-41E9624354A6}"/>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D4F174BF-47D3-DAF9-084E-91B43230AE21}"/>
              </a:ext>
            </a:extLst>
          </p:cNvPr>
          <p:cNvSpPr txBox="1"/>
          <p:nvPr userDrawn="1"/>
        </p:nvSpPr>
        <p:spPr>
          <a:xfrm>
            <a:off x="8065477" y="4991689"/>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Dedicated 2024</a:t>
            </a:r>
          </a:p>
        </p:txBody>
      </p:sp>
      <p:pic>
        <p:nvPicPr>
          <p:cNvPr id="8" name="Graphique 1">
            <a:extLst>
              <a:ext uri="{FF2B5EF4-FFF2-40B4-BE49-F238E27FC236}">
                <a16:creationId xmlns:a16="http://schemas.microsoft.com/office/drawing/2014/main" id="{55EC95D3-136B-EE37-C278-36EC0CF850D4}"/>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065477" y="4870164"/>
            <a:ext cx="1078523" cy="108387"/>
          </a:xfrm>
          <a:prstGeom prst="rect">
            <a:avLst/>
          </a:prstGeom>
        </p:spPr>
      </p:pic>
      <p:sp>
        <p:nvSpPr>
          <p:cNvPr id="2" name="Rectangle 1">
            <a:extLst>
              <a:ext uri="{FF2B5EF4-FFF2-40B4-BE49-F238E27FC236}">
                <a16:creationId xmlns:a16="http://schemas.microsoft.com/office/drawing/2014/main" id="{0A5586E8-879D-8860-010C-CDD36E3C492D}"/>
              </a:ext>
            </a:extLst>
          </p:cNvPr>
          <p:cNvSpPr/>
          <p:nvPr userDrawn="1"/>
        </p:nvSpPr>
        <p:spPr>
          <a:xfrm>
            <a:off x="-3" y="0"/>
            <a:ext cx="9144003" cy="5143500"/>
          </a:xfrm>
          <a:prstGeom prst="rect">
            <a:avLst/>
          </a:prstGeom>
          <a:solidFill>
            <a:srgbClr val="36296D"/>
          </a:solidFill>
          <a:ln>
            <a:solidFill>
              <a:srgbClr val="362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7732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F1DDC885-B515-CF79-7D62-A3FD34371582}"/>
              </a:ext>
            </a:extLst>
          </p:cNvPr>
          <p:cNvSpPr txBox="1"/>
          <p:nvPr userDrawn="1"/>
        </p:nvSpPr>
        <p:spPr>
          <a:xfrm>
            <a:off x="7766" y="4924355"/>
            <a:ext cx="562708"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69463CE-8EBB-4008-B4AD-E81CCAF251DB}" type="slidenum">
              <a:rPr kumimoji="0" lang="fr-BE" sz="675"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BE" sz="675"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cxnSp>
        <p:nvCxnSpPr>
          <p:cNvPr id="2" name="Connecteur droit 1">
            <a:extLst>
              <a:ext uri="{FF2B5EF4-FFF2-40B4-BE49-F238E27FC236}">
                <a16:creationId xmlns:a16="http://schemas.microsoft.com/office/drawing/2014/main" id="{24E63282-E957-9816-A443-E686D71F1A03}"/>
              </a:ext>
            </a:extLst>
          </p:cNvPr>
          <p:cNvCxnSpPr/>
          <p:nvPr userDrawn="1"/>
        </p:nvCxnSpPr>
        <p:spPr>
          <a:xfrm>
            <a:off x="546971" y="569856"/>
            <a:ext cx="8274837" cy="0"/>
          </a:xfrm>
          <a:prstGeom prst="line">
            <a:avLst/>
          </a:prstGeom>
        </p:spPr>
        <p:style>
          <a:lnRef idx="1">
            <a:schemeClr val="accent3"/>
          </a:lnRef>
          <a:fillRef idx="0">
            <a:schemeClr val="accent3"/>
          </a:fillRef>
          <a:effectRef idx="0">
            <a:schemeClr val="accent3"/>
          </a:effectRef>
          <a:fontRef idx="minor">
            <a:schemeClr val="tx1"/>
          </a:fontRef>
        </p:style>
      </p:cxnSp>
      <p:sp>
        <p:nvSpPr>
          <p:cNvPr id="16" name="ZoneTexte 15">
            <a:extLst>
              <a:ext uri="{FF2B5EF4-FFF2-40B4-BE49-F238E27FC236}">
                <a16:creationId xmlns:a16="http://schemas.microsoft.com/office/drawing/2014/main" id="{069B4FAC-5EBC-3CA7-DAD8-B7665D382896}"/>
              </a:ext>
            </a:extLst>
          </p:cNvPr>
          <p:cNvSpPr txBox="1"/>
          <p:nvPr userDrawn="1"/>
        </p:nvSpPr>
        <p:spPr>
          <a:xfrm>
            <a:off x="8222054" y="4951984"/>
            <a:ext cx="1078523"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675" b="0" i="0" u="none" strike="noStrike" kern="1200" cap="none" spc="0" normalizeH="0" baseline="0" noProof="0">
                <a:ln>
                  <a:noFill/>
                </a:ln>
                <a:solidFill>
                  <a:prstClr val="white">
                    <a:lumMod val="65000"/>
                  </a:prstClr>
                </a:solidFill>
                <a:effectLst/>
                <a:uLnTx/>
                <a:uFillTx/>
                <a:latin typeface="Poppins" panose="00000500000000000000" pitchFamily="2" charset="0"/>
                <a:ea typeface="+mn-ea"/>
                <a:cs typeface="Poppins" panose="00000500000000000000" pitchFamily="2" charset="0"/>
              </a:rPr>
              <a:t>© Dedicated 2026</a:t>
            </a:r>
          </a:p>
        </p:txBody>
      </p:sp>
      <p:pic>
        <p:nvPicPr>
          <p:cNvPr id="17" name="Image 16" descr="Une image contenant Graphique, symbole, graphisme, capture d’écran&#10;&#10;Description générée automatiquement">
            <a:extLst>
              <a:ext uri="{FF2B5EF4-FFF2-40B4-BE49-F238E27FC236}">
                <a16:creationId xmlns:a16="http://schemas.microsoft.com/office/drawing/2014/main" id="{012AC30B-7638-C7CE-DA5F-6A8A48DED4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13" t="19419" r="22733" b="17402"/>
          <a:stretch/>
        </p:blipFill>
        <p:spPr>
          <a:xfrm>
            <a:off x="8813409" y="4726570"/>
            <a:ext cx="210285" cy="242879"/>
          </a:xfrm>
          <a:prstGeom prst="rect">
            <a:avLst/>
          </a:prstGeom>
        </p:spPr>
      </p:pic>
      <p:cxnSp>
        <p:nvCxnSpPr>
          <p:cNvPr id="3" name="Connecteur droit 2">
            <a:extLst>
              <a:ext uri="{FF2B5EF4-FFF2-40B4-BE49-F238E27FC236}">
                <a16:creationId xmlns:a16="http://schemas.microsoft.com/office/drawing/2014/main" id="{41132014-3F3D-1F0F-CC64-AAC9154AA066}"/>
              </a:ext>
            </a:extLst>
          </p:cNvPr>
          <p:cNvCxnSpPr>
            <a:cxnSpLocks/>
          </p:cNvCxnSpPr>
          <p:nvPr userDrawn="1"/>
        </p:nvCxnSpPr>
        <p:spPr>
          <a:xfrm>
            <a:off x="0" y="4489553"/>
            <a:ext cx="914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7F3675C0-1093-5888-C7DD-D149B32DA597}"/>
              </a:ext>
            </a:extLst>
          </p:cNvPr>
          <p:cNvGrpSpPr/>
          <p:nvPr userDrawn="1"/>
        </p:nvGrpSpPr>
        <p:grpSpPr>
          <a:xfrm>
            <a:off x="40071" y="4538885"/>
            <a:ext cx="3026686" cy="468000"/>
            <a:chOff x="40071" y="4538885"/>
            <a:chExt cx="3026686" cy="468000"/>
          </a:xfrm>
        </p:grpSpPr>
        <p:pic>
          <p:nvPicPr>
            <p:cNvPr id="14" name="Image 13" descr="Une image contenant Graphique&#10;&#10;Description générée automatiquement">
              <a:extLst>
                <a:ext uri="{FF2B5EF4-FFF2-40B4-BE49-F238E27FC236}">
                  <a16:creationId xmlns:a16="http://schemas.microsoft.com/office/drawing/2014/main" id="{EFFC36F3-28A8-87B6-5F7F-E46FB0D47B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55" t="28034" r="28530" b="28616"/>
            <a:stretch/>
          </p:blipFill>
          <p:spPr>
            <a:xfrm rot="10800000">
              <a:off x="40071" y="4563923"/>
              <a:ext cx="191832" cy="204750"/>
            </a:xfrm>
            <a:prstGeom prst="rect">
              <a:avLst/>
            </a:prstGeom>
          </p:spPr>
        </p:pic>
        <p:grpSp>
          <p:nvGrpSpPr>
            <p:cNvPr id="15" name="Groupe 14">
              <a:extLst>
                <a:ext uri="{FF2B5EF4-FFF2-40B4-BE49-F238E27FC236}">
                  <a16:creationId xmlns:a16="http://schemas.microsoft.com/office/drawing/2014/main" id="{CB615423-0443-C01E-0E65-4103DE853AEF}"/>
                </a:ext>
              </a:extLst>
            </p:cNvPr>
            <p:cNvGrpSpPr/>
            <p:nvPr userDrawn="1"/>
          </p:nvGrpSpPr>
          <p:grpSpPr>
            <a:xfrm>
              <a:off x="55506" y="4538885"/>
              <a:ext cx="3011251" cy="468000"/>
              <a:chOff x="83979" y="6036529"/>
              <a:chExt cx="3262182" cy="623999"/>
            </a:xfrm>
          </p:grpSpPr>
          <p:cxnSp>
            <p:nvCxnSpPr>
              <p:cNvPr id="18" name="Connecteur droit 17">
                <a:extLst>
                  <a:ext uri="{FF2B5EF4-FFF2-40B4-BE49-F238E27FC236}">
                    <a16:creationId xmlns:a16="http://schemas.microsoft.com/office/drawing/2014/main" id="{5E994B14-1332-BA02-B287-C3D5D8A2D108}"/>
                  </a:ext>
                </a:extLst>
              </p:cNvPr>
              <p:cNvCxnSpPr>
                <a:cxnSpLocks/>
              </p:cNvCxnSpPr>
              <p:nvPr userDrawn="1"/>
            </p:nvCxnSpPr>
            <p:spPr>
              <a:xfrm flipH="1">
                <a:off x="312767" y="6036529"/>
                <a:ext cx="4477" cy="623999"/>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9" name="Connecteur droit 18">
                <a:extLst>
                  <a:ext uri="{FF2B5EF4-FFF2-40B4-BE49-F238E27FC236}">
                    <a16:creationId xmlns:a16="http://schemas.microsoft.com/office/drawing/2014/main" id="{290A9373-1976-B540-78F9-3086009DA7CD}"/>
                  </a:ext>
                </a:extLst>
              </p:cNvPr>
              <p:cNvCxnSpPr>
                <a:cxnSpLocks/>
              </p:cNvCxnSpPr>
              <p:nvPr userDrawn="1"/>
            </p:nvCxnSpPr>
            <p:spPr>
              <a:xfrm>
                <a:off x="83979" y="6403764"/>
                <a:ext cx="3262182" cy="0"/>
              </a:xfrm>
              <a:prstGeom prst="line">
                <a:avLst/>
              </a:prstGeom>
              <a:ln w="19050">
                <a:solidFill>
                  <a:schemeClr val="accent1"/>
                </a:solidFill>
              </a:ln>
            </p:spPr>
            <p:style>
              <a:lnRef idx="3">
                <a:schemeClr val="accent1"/>
              </a:lnRef>
              <a:fillRef idx="0">
                <a:schemeClr val="accent1"/>
              </a:fillRef>
              <a:effectRef idx="2">
                <a:schemeClr val="accent1"/>
              </a:effectRef>
              <a:fontRef idx="minor">
                <a:schemeClr val="tx1"/>
              </a:fontRef>
            </p:style>
          </p:cxnSp>
        </p:grpSp>
      </p:grpSp>
    </p:spTree>
    <p:extLst>
      <p:ext uri="{BB962C8B-B14F-4D97-AF65-F5344CB8AC3E}">
        <p14:creationId xmlns:p14="http://schemas.microsoft.com/office/powerpoint/2010/main" val="2473391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fr-FR"/>
              <a:t>Modifiez le style du titre</a:t>
            </a:r>
            <a:endParaRPr lang="en-US"/>
          </a:p>
        </p:txBody>
      </p:sp>
      <p:sp>
        <p:nvSpPr>
          <p:cNvPr id="5" name="Footer Placeholder 4"/>
          <p:cNvSpPr>
            <a:spLocks noGrp="1"/>
          </p:cNvSpPr>
          <p:nvPr>
            <p:ph type="ftr" sz="quarter" idx="3"/>
          </p:nvPr>
        </p:nvSpPr>
        <p:spPr>
          <a:xfrm>
            <a:off x="76200" y="4767264"/>
            <a:ext cx="6038851" cy="273844"/>
          </a:xfrm>
          <a:prstGeom prst="rect">
            <a:avLst/>
          </a:prstGeom>
        </p:spPr>
        <p:txBody>
          <a:bodyPr vert="horz" lIns="91440" tIns="45720" rIns="91440" bIns="45720" rtlCol="0" anchor="ctr"/>
          <a:lstStyle>
            <a:lvl1pPr algn="ctr">
              <a:defRPr sz="975">
                <a:solidFill>
                  <a:schemeClr val="tx1">
                    <a:tint val="75000"/>
                  </a:schemeClr>
                </a:solidFill>
              </a:defRPr>
            </a:lvl1pPr>
          </a:lstStyle>
          <a:p>
            <a:pPr defTabSz="685800"/>
            <a:endParaRPr lang="fr-BE">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75">
                <a:solidFill>
                  <a:schemeClr val="tx1">
                    <a:tint val="75000"/>
                  </a:schemeClr>
                </a:solidFill>
              </a:defRPr>
            </a:lvl1pPr>
          </a:lstStyle>
          <a:p>
            <a:pPr defTabSz="685800"/>
            <a:fld id="{35CDB427-7B32-4E0E-B74A-4BB92644B1D9}" type="slidenum">
              <a:rPr lang="fr-BE" smtClean="0">
                <a:solidFill>
                  <a:prstClr val="black">
                    <a:tint val="75000"/>
                  </a:prstClr>
                </a:solidFill>
              </a:rPr>
              <a:pPr defTabSz="685800"/>
              <a:t>‹N°›</a:t>
            </a:fld>
            <a:endParaRPr lang="fr-BE">
              <a:solidFill>
                <a:prstClr val="black">
                  <a:tint val="75000"/>
                </a:prstClr>
              </a:solidFill>
            </a:endParaRPr>
          </a:p>
        </p:txBody>
      </p:sp>
    </p:spTree>
    <p:extLst>
      <p:ext uri="{BB962C8B-B14F-4D97-AF65-F5344CB8AC3E}">
        <p14:creationId xmlns:p14="http://schemas.microsoft.com/office/powerpoint/2010/main" val="1200529824"/>
      </p:ext>
    </p:extLst>
  </p:cSld>
  <p:clrMap bg1="lt1" tx1="dk1" bg2="lt2" tx2="dk2" accent1="accent1" accent2="accent2" accent3="accent3" accent4="accent4" accent5="accent5" accent6="accent6" hlink="hlink" folHlink="folHlink"/>
  <p:sldLayoutIdLst>
    <p:sldLayoutId id="2147483679" r:id="rId1"/>
    <p:sldLayoutId id="2147483682" r:id="rId2"/>
    <p:sldLayoutId id="2147483683" r:id="rId3"/>
    <p:sldLayoutId id="2147483684" r:id="rId4"/>
    <p:sldLayoutId id="2147483685" r:id="rId5"/>
    <p:sldLayoutId id="2147483686" r:id="rId6"/>
    <p:sldLayoutId id="2147483692" r:id="rId7"/>
    <p:sldLayoutId id="2147483687" r:id="rId8"/>
    <p:sldLayoutId id="2147483688" r:id="rId9"/>
    <p:sldLayoutId id="2147483689" r:id="rId10"/>
    <p:sldLayoutId id="2147483690" r:id="rId11"/>
    <p:sldLayoutId id="2147483691" r:id="rId12"/>
    <p:sldLayoutId id="2147483693" r:id="rId13"/>
    <p:sldLayoutId id="2147483708" r:id="rId14"/>
    <p:sldLayoutId id="2147483709" r:id="rId15"/>
  </p:sldLayoutIdLst>
  <p:txStyles>
    <p:titleStyle>
      <a:lvl1pPr algn="l" defTabSz="742928"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2" indent="-185732" algn="l" defTabSz="742928" rtl="0" eaLnBrk="1" latinLnBrk="0" hangingPunct="1">
        <a:lnSpc>
          <a:spcPct val="90000"/>
        </a:lnSpc>
        <a:spcBef>
          <a:spcPts val="812"/>
        </a:spcBef>
        <a:buFont typeface="Arial" panose="020B0604020202020204" pitchFamily="34" charset="0"/>
        <a:buChar char="•"/>
        <a:defRPr sz="2275" kern="1200">
          <a:solidFill>
            <a:schemeClr val="tx1"/>
          </a:solidFill>
          <a:latin typeface="+mn-lt"/>
          <a:ea typeface="+mn-ea"/>
          <a:cs typeface="+mn-cs"/>
        </a:defRPr>
      </a:lvl1pPr>
      <a:lvl2pPr marL="557195" indent="-185732" algn="l" defTabSz="742928" rtl="0" eaLnBrk="1" latinLnBrk="0" hangingPunct="1">
        <a:lnSpc>
          <a:spcPct val="90000"/>
        </a:lnSpc>
        <a:spcBef>
          <a:spcPts val="407"/>
        </a:spcBef>
        <a:buFont typeface="Arial" panose="020B0604020202020204" pitchFamily="34" charset="0"/>
        <a:buChar char="•"/>
        <a:defRPr sz="1950" kern="1200">
          <a:solidFill>
            <a:schemeClr val="tx1"/>
          </a:solidFill>
          <a:latin typeface="+mn-lt"/>
          <a:ea typeface="+mn-ea"/>
          <a:cs typeface="+mn-cs"/>
        </a:defRPr>
      </a:lvl2pPr>
      <a:lvl3pPr marL="928659" indent="-185732" algn="l" defTabSz="742928" rtl="0" eaLnBrk="1" latinLnBrk="0" hangingPunct="1">
        <a:lnSpc>
          <a:spcPct val="90000"/>
        </a:lnSpc>
        <a:spcBef>
          <a:spcPts val="407"/>
        </a:spcBef>
        <a:buFont typeface="Arial" panose="020B0604020202020204" pitchFamily="34" charset="0"/>
        <a:buChar char="•"/>
        <a:defRPr sz="1625" kern="1200">
          <a:solidFill>
            <a:schemeClr val="tx1"/>
          </a:solidFill>
          <a:latin typeface="+mn-lt"/>
          <a:ea typeface="+mn-ea"/>
          <a:cs typeface="+mn-cs"/>
        </a:defRPr>
      </a:lvl3pPr>
      <a:lvl4pPr marL="1300123"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4pPr>
      <a:lvl5pPr marL="1671586"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5pPr>
      <a:lvl6pPr marL="2043050"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6pPr>
      <a:lvl7pPr marL="2414513"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7pPr>
      <a:lvl8pPr marL="2785977"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8pPr>
      <a:lvl9pPr marL="3157440"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28" rtl="0" eaLnBrk="1" latinLnBrk="0" hangingPunct="1">
        <a:defRPr sz="1463" kern="1200">
          <a:solidFill>
            <a:schemeClr val="tx1"/>
          </a:solidFill>
          <a:latin typeface="+mn-lt"/>
          <a:ea typeface="+mn-ea"/>
          <a:cs typeface="+mn-cs"/>
        </a:defRPr>
      </a:lvl1pPr>
      <a:lvl2pPr marL="371464" algn="l" defTabSz="742928" rtl="0" eaLnBrk="1" latinLnBrk="0" hangingPunct="1">
        <a:defRPr sz="1463" kern="1200">
          <a:solidFill>
            <a:schemeClr val="tx1"/>
          </a:solidFill>
          <a:latin typeface="+mn-lt"/>
          <a:ea typeface="+mn-ea"/>
          <a:cs typeface="+mn-cs"/>
        </a:defRPr>
      </a:lvl2pPr>
      <a:lvl3pPr marL="742928" algn="l" defTabSz="742928" rtl="0" eaLnBrk="1" latinLnBrk="0" hangingPunct="1">
        <a:defRPr sz="1463" kern="1200">
          <a:solidFill>
            <a:schemeClr val="tx1"/>
          </a:solidFill>
          <a:latin typeface="+mn-lt"/>
          <a:ea typeface="+mn-ea"/>
          <a:cs typeface="+mn-cs"/>
        </a:defRPr>
      </a:lvl3pPr>
      <a:lvl4pPr marL="1114391" algn="l" defTabSz="742928" rtl="0" eaLnBrk="1" latinLnBrk="0" hangingPunct="1">
        <a:defRPr sz="1463" kern="1200">
          <a:solidFill>
            <a:schemeClr val="tx1"/>
          </a:solidFill>
          <a:latin typeface="+mn-lt"/>
          <a:ea typeface="+mn-ea"/>
          <a:cs typeface="+mn-cs"/>
        </a:defRPr>
      </a:lvl4pPr>
      <a:lvl5pPr marL="1485854" algn="l" defTabSz="742928" rtl="0" eaLnBrk="1" latinLnBrk="0" hangingPunct="1">
        <a:defRPr sz="1463" kern="1200">
          <a:solidFill>
            <a:schemeClr val="tx1"/>
          </a:solidFill>
          <a:latin typeface="+mn-lt"/>
          <a:ea typeface="+mn-ea"/>
          <a:cs typeface="+mn-cs"/>
        </a:defRPr>
      </a:lvl5pPr>
      <a:lvl6pPr marL="1857318" algn="l" defTabSz="742928" rtl="0" eaLnBrk="1" latinLnBrk="0" hangingPunct="1">
        <a:defRPr sz="1463" kern="1200">
          <a:solidFill>
            <a:schemeClr val="tx1"/>
          </a:solidFill>
          <a:latin typeface="+mn-lt"/>
          <a:ea typeface="+mn-ea"/>
          <a:cs typeface="+mn-cs"/>
        </a:defRPr>
      </a:lvl6pPr>
      <a:lvl7pPr marL="2228782" algn="l" defTabSz="742928" rtl="0" eaLnBrk="1" latinLnBrk="0" hangingPunct="1">
        <a:defRPr sz="1463" kern="1200">
          <a:solidFill>
            <a:schemeClr val="tx1"/>
          </a:solidFill>
          <a:latin typeface="+mn-lt"/>
          <a:ea typeface="+mn-ea"/>
          <a:cs typeface="+mn-cs"/>
        </a:defRPr>
      </a:lvl7pPr>
      <a:lvl8pPr marL="2600245" algn="l" defTabSz="742928" rtl="0" eaLnBrk="1" latinLnBrk="0" hangingPunct="1">
        <a:defRPr sz="1463" kern="1200">
          <a:solidFill>
            <a:schemeClr val="tx1"/>
          </a:solidFill>
          <a:latin typeface="+mn-lt"/>
          <a:ea typeface="+mn-ea"/>
          <a:cs typeface="+mn-cs"/>
        </a:defRPr>
      </a:lvl8pPr>
      <a:lvl9pPr marL="2971709" algn="l" defTabSz="742928"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fr-FR"/>
              <a:t>Modifiez le style du titre</a:t>
            </a:r>
            <a:endParaRPr lang="en-US"/>
          </a:p>
        </p:txBody>
      </p:sp>
      <p:sp>
        <p:nvSpPr>
          <p:cNvPr id="5" name="Footer Placeholder 4"/>
          <p:cNvSpPr>
            <a:spLocks noGrp="1"/>
          </p:cNvSpPr>
          <p:nvPr>
            <p:ph type="ftr" sz="quarter" idx="3"/>
          </p:nvPr>
        </p:nvSpPr>
        <p:spPr>
          <a:xfrm>
            <a:off x="76200" y="4767264"/>
            <a:ext cx="6038851" cy="273844"/>
          </a:xfrm>
          <a:prstGeom prst="rect">
            <a:avLst/>
          </a:prstGeom>
        </p:spPr>
        <p:txBody>
          <a:bodyPr vert="horz" lIns="91440" tIns="45720" rIns="91440" bIns="45720" rtlCol="0" anchor="ctr"/>
          <a:lstStyle>
            <a:lvl1pPr algn="ctr">
              <a:defRPr sz="975">
                <a:solidFill>
                  <a:schemeClr val="tx1">
                    <a:tint val="75000"/>
                  </a:schemeClr>
                </a:solidFill>
              </a:defRPr>
            </a:lvl1pPr>
          </a:lstStyle>
          <a:p>
            <a:pPr defTabSz="685800"/>
            <a:endParaRPr lang="fr-BE">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75">
                <a:solidFill>
                  <a:schemeClr val="tx1">
                    <a:tint val="75000"/>
                  </a:schemeClr>
                </a:solidFill>
              </a:defRPr>
            </a:lvl1pPr>
          </a:lstStyle>
          <a:p>
            <a:pPr defTabSz="685800"/>
            <a:fld id="{35CDB427-7B32-4E0E-B74A-4BB92644B1D9}" type="slidenum">
              <a:rPr lang="fr-BE" smtClean="0">
                <a:solidFill>
                  <a:prstClr val="black">
                    <a:tint val="75000"/>
                  </a:prstClr>
                </a:solidFill>
              </a:rPr>
              <a:pPr defTabSz="685800"/>
              <a:t>‹N°›</a:t>
            </a:fld>
            <a:endParaRPr lang="fr-BE">
              <a:solidFill>
                <a:prstClr val="black">
                  <a:tint val="75000"/>
                </a:prstClr>
              </a:solidFill>
            </a:endParaRPr>
          </a:p>
        </p:txBody>
      </p:sp>
    </p:spTree>
    <p:extLst>
      <p:ext uri="{BB962C8B-B14F-4D97-AF65-F5344CB8AC3E}">
        <p14:creationId xmlns:p14="http://schemas.microsoft.com/office/powerpoint/2010/main" val="229538585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742928"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2" indent="-185732" algn="l" defTabSz="742928" rtl="0" eaLnBrk="1" latinLnBrk="0" hangingPunct="1">
        <a:lnSpc>
          <a:spcPct val="90000"/>
        </a:lnSpc>
        <a:spcBef>
          <a:spcPts val="812"/>
        </a:spcBef>
        <a:buFont typeface="Arial" panose="020B0604020202020204" pitchFamily="34" charset="0"/>
        <a:buChar char="•"/>
        <a:defRPr sz="2275" kern="1200">
          <a:solidFill>
            <a:schemeClr val="tx1"/>
          </a:solidFill>
          <a:latin typeface="+mn-lt"/>
          <a:ea typeface="+mn-ea"/>
          <a:cs typeface="+mn-cs"/>
        </a:defRPr>
      </a:lvl1pPr>
      <a:lvl2pPr marL="557195" indent="-185732" algn="l" defTabSz="742928" rtl="0" eaLnBrk="1" latinLnBrk="0" hangingPunct="1">
        <a:lnSpc>
          <a:spcPct val="90000"/>
        </a:lnSpc>
        <a:spcBef>
          <a:spcPts val="407"/>
        </a:spcBef>
        <a:buFont typeface="Arial" panose="020B0604020202020204" pitchFamily="34" charset="0"/>
        <a:buChar char="•"/>
        <a:defRPr sz="1950" kern="1200">
          <a:solidFill>
            <a:schemeClr val="tx1"/>
          </a:solidFill>
          <a:latin typeface="+mn-lt"/>
          <a:ea typeface="+mn-ea"/>
          <a:cs typeface="+mn-cs"/>
        </a:defRPr>
      </a:lvl2pPr>
      <a:lvl3pPr marL="928659" indent="-185732" algn="l" defTabSz="742928" rtl="0" eaLnBrk="1" latinLnBrk="0" hangingPunct="1">
        <a:lnSpc>
          <a:spcPct val="90000"/>
        </a:lnSpc>
        <a:spcBef>
          <a:spcPts val="407"/>
        </a:spcBef>
        <a:buFont typeface="Arial" panose="020B0604020202020204" pitchFamily="34" charset="0"/>
        <a:buChar char="•"/>
        <a:defRPr sz="1625" kern="1200">
          <a:solidFill>
            <a:schemeClr val="tx1"/>
          </a:solidFill>
          <a:latin typeface="+mn-lt"/>
          <a:ea typeface="+mn-ea"/>
          <a:cs typeface="+mn-cs"/>
        </a:defRPr>
      </a:lvl3pPr>
      <a:lvl4pPr marL="1300123"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4pPr>
      <a:lvl5pPr marL="1671586"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5pPr>
      <a:lvl6pPr marL="2043050"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6pPr>
      <a:lvl7pPr marL="2414513"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7pPr>
      <a:lvl8pPr marL="2785977"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8pPr>
      <a:lvl9pPr marL="3157440" indent="-185732" algn="l" defTabSz="742928" rtl="0" eaLnBrk="1" latinLnBrk="0" hangingPunct="1">
        <a:lnSpc>
          <a:spcPct val="90000"/>
        </a:lnSpc>
        <a:spcBef>
          <a:spcPts val="407"/>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28" rtl="0" eaLnBrk="1" latinLnBrk="0" hangingPunct="1">
        <a:defRPr sz="1463" kern="1200">
          <a:solidFill>
            <a:schemeClr val="tx1"/>
          </a:solidFill>
          <a:latin typeface="+mn-lt"/>
          <a:ea typeface="+mn-ea"/>
          <a:cs typeface="+mn-cs"/>
        </a:defRPr>
      </a:lvl1pPr>
      <a:lvl2pPr marL="371464" algn="l" defTabSz="742928" rtl="0" eaLnBrk="1" latinLnBrk="0" hangingPunct="1">
        <a:defRPr sz="1463" kern="1200">
          <a:solidFill>
            <a:schemeClr val="tx1"/>
          </a:solidFill>
          <a:latin typeface="+mn-lt"/>
          <a:ea typeface="+mn-ea"/>
          <a:cs typeface="+mn-cs"/>
        </a:defRPr>
      </a:lvl2pPr>
      <a:lvl3pPr marL="742928" algn="l" defTabSz="742928" rtl="0" eaLnBrk="1" latinLnBrk="0" hangingPunct="1">
        <a:defRPr sz="1463" kern="1200">
          <a:solidFill>
            <a:schemeClr val="tx1"/>
          </a:solidFill>
          <a:latin typeface="+mn-lt"/>
          <a:ea typeface="+mn-ea"/>
          <a:cs typeface="+mn-cs"/>
        </a:defRPr>
      </a:lvl3pPr>
      <a:lvl4pPr marL="1114391" algn="l" defTabSz="742928" rtl="0" eaLnBrk="1" latinLnBrk="0" hangingPunct="1">
        <a:defRPr sz="1463" kern="1200">
          <a:solidFill>
            <a:schemeClr val="tx1"/>
          </a:solidFill>
          <a:latin typeface="+mn-lt"/>
          <a:ea typeface="+mn-ea"/>
          <a:cs typeface="+mn-cs"/>
        </a:defRPr>
      </a:lvl4pPr>
      <a:lvl5pPr marL="1485854" algn="l" defTabSz="742928" rtl="0" eaLnBrk="1" latinLnBrk="0" hangingPunct="1">
        <a:defRPr sz="1463" kern="1200">
          <a:solidFill>
            <a:schemeClr val="tx1"/>
          </a:solidFill>
          <a:latin typeface="+mn-lt"/>
          <a:ea typeface="+mn-ea"/>
          <a:cs typeface="+mn-cs"/>
        </a:defRPr>
      </a:lvl5pPr>
      <a:lvl6pPr marL="1857318" algn="l" defTabSz="742928" rtl="0" eaLnBrk="1" latinLnBrk="0" hangingPunct="1">
        <a:defRPr sz="1463" kern="1200">
          <a:solidFill>
            <a:schemeClr val="tx1"/>
          </a:solidFill>
          <a:latin typeface="+mn-lt"/>
          <a:ea typeface="+mn-ea"/>
          <a:cs typeface="+mn-cs"/>
        </a:defRPr>
      </a:lvl6pPr>
      <a:lvl7pPr marL="2228782" algn="l" defTabSz="742928" rtl="0" eaLnBrk="1" latinLnBrk="0" hangingPunct="1">
        <a:defRPr sz="1463" kern="1200">
          <a:solidFill>
            <a:schemeClr val="tx1"/>
          </a:solidFill>
          <a:latin typeface="+mn-lt"/>
          <a:ea typeface="+mn-ea"/>
          <a:cs typeface="+mn-cs"/>
        </a:defRPr>
      </a:lvl7pPr>
      <a:lvl8pPr marL="2600245" algn="l" defTabSz="742928" rtl="0" eaLnBrk="1" latinLnBrk="0" hangingPunct="1">
        <a:defRPr sz="1463" kern="1200">
          <a:solidFill>
            <a:schemeClr val="tx1"/>
          </a:solidFill>
          <a:latin typeface="+mn-lt"/>
          <a:ea typeface="+mn-ea"/>
          <a:cs typeface="+mn-cs"/>
        </a:defRPr>
      </a:lvl8pPr>
      <a:lvl9pPr marL="2971709" algn="l" defTabSz="742928"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sv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sv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mailto:sdumoulin@dedicated.be" TargetMode="External"/><Relationship Id="rId2" Type="http://schemas.openxmlformats.org/officeDocument/2006/relationships/image" Target="../media/image36.jpeg"/><Relationship Id="rId1" Type="http://schemas.openxmlformats.org/officeDocument/2006/relationships/slideLayout" Target="../slideLayouts/slideLayout15.xml"/><Relationship Id="rId4" Type="http://schemas.openxmlformats.org/officeDocument/2006/relationships/hyperlink" Target="http://www.dedicated.b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7.svg"/><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Jeune enfant en cardigan gris appuyé à la poitrine de son père">
            <a:extLst>
              <a:ext uri="{FF2B5EF4-FFF2-40B4-BE49-F238E27FC236}">
                <a16:creationId xmlns:a16="http://schemas.microsoft.com/office/drawing/2014/main" id="{6B9CABC7-FE89-34B6-77E9-2ED479FFC69B}"/>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a:off x="0" y="1"/>
            <a:ext cx="9143999" cy="5143500"/>
          </a:xfrm>
          <a:prstGeom prst="rect">
            <a:avLst/>
          </a:prstGeom>
        </p:spPr>
      </p:pic>
      <p:sp>
        <p:nvSpPr>
          <p:cNvPr id="12" name="Rectangle : coins arrondis 11">
            <a:extLst>
              <a:ext uri="{FF2B5EF4-FFF2-40B4-BE49-F238E27FC236}">
                <a16:creationId xmlns:a16="http://schemas.microsoft.com/office/drawing/2014/main" id="{08F4D6D4-8058-0246-3408-E27B6FB6FBCF}"/>
              </a:ext>
            </a:extLst>
          </p:cNvPr>
          <p:cNvSpPr/>
          <p:nvPr/>
        </p:nvSpPr>
        <p:spPr>
          <a:xfrm>
            <a:off x="-59002" y="930624"/>
            <a:ext cx="4593254" cy="4514400"/>
          </a:xfrm>
          <a:prstGeom prst="roundRect">
            <a:avLst>
              <a:gd name="adj" fmla="val 6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51"/>
          </a:p>
        </p:txBody>
      </p:sp>
      <p:sp>
        <p:nvSpPr>
          <p:cNvPr id="46" name="Rectangle 45">
            <a:extLst>
              <a:ext uri="{FF2B5EF4-FFF2-40B4-BE49-F238E27FC236}">
                <a16:creationId xmlns:a16="http://schemas.microsoft.com/office/drawing/2014/main" id="{F9820F46-554C-E149-6ABA-9F7B00909AD4}"/>
              </a:ext>
            </a:extLst>
          </p:cNvPr>
          <p:cNvSpPr/>
          <p:nvPr/>
        </p:nvSpPr>
        <p:spPr>
          <a:xfrm>
            <a:off x="-17570" y="-9024"/>
            <a:ext cx="4593253" cy="52082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1"/>
          </a:p>
        </p:txBody>
      </p:sp>
      <p:pic>
        <p:nvPicPr>
          <p:cNvPr id="13" name="Graphique 12" descr="Point d’insertion vers le bas avec un remplissage uni">
            <a:extLst>
              <a:ext uri="{FF2B5EF4-FFF2-40B4-BE49-F238E27FC236}">
                <a16:creationId xmlns:a16="http://schemas.microsoft.com/office/drawing/2014/main" id="{A3FCC0DE-EF41-FCFA-283B-CAC7BD685FD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6593753" y="4014943"/>
            <a:ext cx="1214936" cy="1214936"/>
          </a:xfrm>
          <a:prstGeom prst="rect">
            <a:avLst/>
          </a:prstGeom>
        </p:spPr>
      </p:pic>
      <p:grpSp>
        <p:nvGrpSpPr>
          <p:cNvPr id="27" name="Groupe 26">
            <a:extLst>
              <a:ext uri="{FF2B5EF4-FFF2-40B4-BE49-F238E27FC236}">
                <a16:creationId xmlns:a16="http://schemas.microsoft.com/office/drawing/2014/main" id="{8DCD05FC-D2AF-B15B-303A-E12061FC0032}"/>
              </a:ext>
            </a:extLst>
          </p:cNvPr>
          <p:cNvGrpSpPr/>
          <p:nvPr/>
        </p:nvGrpSpPr>
        <p:grpSpPr>
          <a:xfrm>
            <a:off x="4027812" y="-45657"/>
            <a:ext cx="352745" cy="885461"/>
            <a:chOff x="5070361" y="3413201"/>
            <a:chExt cx="470327" cy="1228776"/>
          </a:xfrm>
          <a:solidFill>
            <a:schemeClr val="bg1"/>
          </a:solidFill>
        </p:grpSpPr>
        <p:pic>
          <p:nvPicPr>
            <p:cNvPr id="15" name="Graphique 14" descr="Sphères de Harvey 100% avec un remplissage uni">
              <a:extLst>
                <a:ext uri="{FF2B5EF4-FFF2-40B4-BE49-F238E27FC236}">
                  <a16:creationId xmlns:a16="http://schemas.microsoft.com/office/drawing/2014/main" id="{53B96209-B75C-8D2A-2B1D-203B44A3C9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70361" y="3413201"/>
              <a:ext cx="135920" cy="135920"/>
            </a:xfrm>
            <a:prstGeom prst="rect">
              <a:avLst/>
            </a:prstGeom>
          </p:spPr>
        </p:pic>
        <p:pic>
          <p:nvPicPr>
            <p:cNvPr id="16" name="Graphique 15" descr="Sphères de Harvey 100% avec un remplissage uni">
              <a:extLst>
                <a:ext uri="{FF2B5EF4-FFF2-40B4-BE49-F238E27FC236}">
                  <a16:creationId xmlns:a16="http://schemas.microsoft.com/office/drawing/2014/main" id="{F265829D-3A86-FE96-65D6-4B29F2FED15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70361" y="3631772"/>
              <a:ext cx="135920" cy="135920"/>
            </a:xfrm>
            <a:prstGeom prst="rect">
              <a:avLst/>
            </a:prstGeom>
          </p:spPr>
        </p:pic>
        <p:pic>
          <p:nvPicPr>
            <p:cNvPr id="17" name="Graphique 16" descr="Sphères de Harvey 100% avec un remplissage uni">
              <a:extLst>
                <a:ext uri="{FF2B5EF4-FFF2-40B4-BE49-F238E27FC236}">
                  <a16:creationId xmlns:a16="http://schemas.microsoft.com/office/drawing/2014/main" id="{69D85BF4-3DCD-5BC4-8BE4-885953872A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70361" y="4068914"/>
              <a:ext cx="135920" cy="135920"/>
            </a:xfrm>
            <a:prstGeom prst="rect">
              <a:avLst/>
            </a:prstGeom>
          </p:spPr>
        </p:pic>
        <p:pic>
          <p:nvPicPr>
            <p:cNvPr id="18" name="Graphique 17" descr="Sphères de Harvey 100% avec un remplissage uni">
              <a:extLst>
                <a:ext uri="{FF2B5EF4-FFF2-40B4-BE49-F238E27FC236}">
                  <a16:creationId xmlns:a16="http://schemas.microsoft.com/office/drawing/2014/main" id="{2EAB48B2-17DC-7C93-D41D-02DF24D85D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4768" y="3850343"/>
              <a:ext cx="135920" cy="135920"/>
            </a:xfrm>
            <a:prstGeom prst="rect">
              <a:avLst/>
            </a:prstGeom>
          </p:spPr>
        </p:pic>
        <p:pic>
          <p:nvPicPr>
            <p:cNvPr id="19" name="Graphique 18" descr="Sphères de Harvey 100% avec un remplissage uni">
              <a:extLst>
                <a:ext uri="{FF2B5EF4-FFF2-40B4-BE49-F238E27FC236}">
                  <a16:creationId xmlns:a16="http://schemas.microsoft.com/office/drawing/2014/main" id="{69ADB5F0-AD1A-C65F-9F10-A034960C304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4768" y="4068914"/>
              <a:ext cx="135920" cy="135920"/>
            </a:xfrm>
            <a:prstGeom prst="rect">
              <a:avLst/>
            </a:prstGeom>
          </p:spPr>
        </p:pic>
        <p:pic>
          <p:nvPicPr>
            <p:cNvPr id="20" name="Graphique 19" descr="Sphères de Harvey 100% avec un remplissage uni">
              <a:extLst>
                <a:ext uri="{FF2B5EF4-FFF2-40B4-BE49-F238E27FC236}">
                  <a16:creationId xmlns:a16="http://schemas.microsoft.com/office/drawing/2014/main" id="{78BE87DE-58D1-1677-E69B-240DA3438A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70361" y="3850343"/>
              <a:ext cx="135920" cy="135920"/>
            </a:xfrm>
            <a:prstGeom prst="rect">
              <a:avLst/>
            </a:prstGeom>
          </p:spPr>
        </p:pic>
        <p:pic>
          <p:nvPicPr>
            <p:cNvPr id="21" name="Graphique 20" descr="Sphères de Harvey 100% avec un remplissage uni">
              <a:extLst>
                <a:ext uri="{FF2B5EF4-FFF2-40B4-BE49-F238E27FC236}">
                  <a16:creationId xmlns:a16="http://schemas.microsoft.com/office/drawing/2014/main" id="{39861988-CB3C-0D7A-5972-7217A005922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4768" y="3631772"/>
              <a:ext cx="135920" cy="135920"/>
            </a:xfrm>
            <a:prstGeom prst="rect">
              <a:avLst/>
            </a:prstGeom>
          </p:spPr>
        </p:pic>
        <p:pic>
          <p:nvPicPr>
            <p:cNvPr id="22" name="Graphique 21" descr="Sphères de Harvey 100% avec un remplissage uni">
              <a:extLst>
                <a:ext uri="{FF2B5EF4-FFF2-40B4-BE49-F238E27FC236}">
                  <a16:creationId xmlns:a16="http://schemas.microsoft.com/office/drawing/2014/main" id="{825919F9-E772-3C2B-F531-29A14A2B951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4768" y="3413201"/>
              <a:ext cx="135920" cy="135920"/>
            </a:xfrm>
            <a:prstGeom prst="rect">
              <a:avLst/>
            </a:prstGeom>
          </p:spPr>
        </p:pic>
        <p:pic>
          <p:nvPicPr>
            <p:cNvPr id="23" name="Graphique 22" descr="Sphères de Harvey 100% avec un remplissage uni">
              <a:extLst>
                <a:ext uri="{FF2B5EF4-FFF2-40B4-BE49-F238E27FC236}">
                  <a16:creationId xmlns:a16="http://schemas.microsoft.com/office/drawing/2014/main" id="{DA8662CC-890D-CB52-9AC0-A6E057F683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70361" y="4506057"/>
              <a:ext cx="135920" cy="135920"/>
            </a:xfrm>
            <a:prstGeom prst="rect">
              <a:avLst/>
            </a:prstGeom>
          </p:spPr>
        </p:pic>
        <p:pic>
          <p:nvPicPr>
            <p:cNvPr id="24" name="Graphique 23" descr="Sphères de Harvey 100% avec un remplissage uni">
              <a:extLst>
                <a:ext uri="{FF2B5EF4-FFF2-40B4-BE49-F238E27FC236}">
                  <a16:creationId xmlns:a16="http://schemas.microsoft.com/office/drawing/2014/main" id="{DE14D911-5123-B3A9-C818-A5E873DC4D9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4768" y="4287485"/>
              <a:ext cx="135920" cy="135920"/>
            </a:xfrm>
            <a:prstGeom prst="rect">
              <a:avLst/>
            </a:prstGeom>
          </p:spPr>
        </p:pic>
        <p:pic>
          <p:nvPicPr>
            <p:cNvPr id="25" name="Graphique 24" descr="Sphères de Harvey 100% avec un remplissage uni">
              <a:extLst>
                <a:ext uri="{FF2B5EF4-FFF2-40B4-BE49-F238E27FC236}">
                  <a16:creationId xmlns:a16="http://schemas.microsoft.com/office/drawing/2014/main" id="{1170B363-2BA3-4528-5BF7-4E39CD5A18E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4768" y="4506057"/>
              <a:ext cx="135920" cy="135920"/>
            </a:xfrm>
            <a:prstGeom prst="rect">
              <a:avLst/>
            </a:prstGeom>
          </p:spPr>
        </p:pic>
        <p:pic>
          <p:nvPicPr>
            <p:cNvPr id="26" name="Graphique 25" descr="Sphères de Harvey 100% avec un remplissage uni">
              <a:extLst>
                <a:ext uri="{FF2B5EF4-FFF2-40B4-BE49-F238E27FC236}">
                  <a16:creationId xmlns:a16="http://schemas.microsoft.com/office/drawing/2014/main" id="{F0CC70FE-D58E-0947-3297-4F9E81738DA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70361" y="4287485"/>
              <a:ext cx="135920" cy="135920"/>
            </a:xfrm>
            <a:prstGeom prst="rect">
              <a:avLst/>
            </a:prstGeom>
          </p:spPr>
        </p:pic>
      </p:grpSp>
      <p:grpSp>
        <p:nvGrpSpPr>
          <p:cNvPr id="28" name="Groupe 27">
            <a:extLst>
              <a:ext uri="{FF2B5EF4-FFF2-40B4-BE49-F238E27FC236}">
                <a16:creationId xmlns:a16="http://schemas.microsoft.com/office/drawing/2014/main" id="{662E13E8-C7F7-4B89-CFB1-F56A7F9F9A5E}"/>
              </a:ext>
            </a:extLst>
          </p:cNvPr>
          <p:cNvGrpSpPr/>
          <p:nvPr/>
        </p:nvGrpSpPr>
        <p:grpSpPr>
          <a:xfrm>
            <a:off x="185886" y="4130627"/>
            <a:ext cx="352745" cy="921582"/>
            <a:chOff x="5070361" y="3413201"/>
            <a:chExt cx="470327" cy="1228776"/>
          </a:xfrm>
        </p:grpSpPr>
        <p:pic>
          <p:nvPicPr>
            <p:cNvPr id="29" name="Graphique 28" descr="Sphères de Harvey 100% avec un remplissage uni">
              <a:extLst>
                <a:ext uri="{FF2B5EF4-FFF2-40B4-BE49-F238E27FC236}">
                  <a16:creationId xmlns:a16="http://schemas.microsoft.com/office/drawing/2014/main" id="{EB1F9DE2-32B0-CC29-BDA4-BA04979B5B2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70361" y="3413201"/>
              <a:ext cx="135920" cy="135920"/>
            </a:xfrm>
            <a:prstGeom prst="rect">
              <a:avLst/>
            </a:prstGeom>
          </p:spPr>
        </p:pic>
        <p:pic>
          <p:nvPicPr>
            <p:cNvPr id="30" name="Graphique 29" descr="Sphères de Harvey 100% avec un remplissage uni">
              <a:extLst>
                <a:ext uri="{FF2B5EF4-FFF2-40B4-BE49-F238E27FC236}">
                  <a16:creationId xmlns:a16="http://schemas.microsoft.com/office/drawing/2014/main" id="{7348FBDE-4C41-91BD-22F9-923C79C4303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70361" y="3631772"/>
              <a:ext cx="135920" cy="135920"/>
            </a:xfrm>
            <a:prstGeom prst="rect">
              <a:avLst/>
            </a:prstGeom>
          </p:spPr>
        </p:pic>
        <p:pic>
          <p:nvPicPr>
            <p:cNvPr id="31" name="Graphique 30" descr="Sphères de Harvey 100% avec un remplissage uni">
              <a:extLst>
                <a:ext uri="{FF2B5EF4-FFF2-40B4-BE49-F238E27FC236}">
                  <a16:creationId xmlns:a16="http://schemas.microsoft.com/office/drawing/2014/main" id="{31B59920-DD03-774F-09CB-9D5E28800DD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70361" y="4068914"/>
              <a:ext cx="135920" cy="135920"/>
            </a:xfrm>
            <a:prstGeom prst="rect">
              <a:avLst/>
            </a:prstGeom>
          </p:spPr>
        </p:pic>
        <p:pic>
          <p:nvPicPr>
            <p:cNvPr id="32" name="Graphique 31" descr="Sphères de Harvey 100% avec un remplissage uni">
              <a:extLst>
                <a:ext uri="{FF2B5EF4-FFF2-40B4-BE49-F238E27FC236}">
                  <a16:creationId xmlns:a16="http://schemas.microsoft.com/office/drawing/2014/main" id="{989077F3-9360-1EDD-0A64-513F2EAF818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04768" y="3850343"/>
              <a:ext cx="135920" cy="135920"/>
            </a:xfrm>
            <a:prstGeom prst="rect">
              <a:avLst/>
            </a:prstGeom>
          </p:spPr>
        </p:pic>
        <p:pic>
          <p:nvPicPr>
            <p:cNvPr id="33" name="Graphique 32" descr="Sphères de Harvey 100% avec un remplissage uni">
              <a:extLst>
                <a:ext uri="{FF2B5EF4-FFF2-40B4-BE49-F238E27FC236}">
                  <a16:creationId xmlns:a16="http://schemas.microsoft.com/office/drawing/2014/main" id="{C11D94EC-E0EC-4F34-DE79-04CCB13B38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04768" y="4068914"/>
              <a:ext cx="135920" cy="135920"/>
            </a:xfrm>
            <a:prstGeom prst="rect">
              <a:avLst/>
            </a:prstGeom>
          </p:spPr>
        </p:pic>
        <p:pic>
          <p:nvPicPr>
            <p:cNvPr id="34" name="Graphique 33" descr="Sphères de Harvey 100% avec un remplissage uni">
              <a:extLst>
                <a:ext uri="{FF2B5EF4-FFF2-40B4-BE49-F238E27FC236}">
                  <a16:creationId xmlns:a16="http://schemas.microsoft.com/office/drawing/2014/main" id="{96389185-6B4E-601E-6B24-70FDC29B16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70361" y="3850343"/>
              <a:ext cx="135920" cy="135920"/>
            </a:xfrm>
            <a:prstGeom prst="rect">
              <a:avLst/>
            </a:prstGeom>
          </p:spPr>
        </p:pic>
        <p:pic>
          <p:nvPicPr>
            <p:cNvPr id="35" name="Graphique 34" descr="Sphères de Harvey 100% avec un remplissage uni">
              <a:extLst>
                <a:ext uri="{FF2B5EF4-FFF2-40B4-BE49-F238E27FC236}">
                  <a16:creationId xmlns:a16="http://schemas.microsoft.com/office/drawing/2014/main" id="{C69ECA55-16BC-36E2-B092-E1606628310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04768" y="3631772"/>
              <a:ext cx="135920" cy="135920"/>
            </a:xfrm>
            <a:prstGeom prst="rect">
              <a:avLst/>
            </a:prstGeom>
          </p:spPr>
        </p:pic>
        <p:pic>
          <p:nvPicPr>
            <p:cNvPr id="36" name="Graphique 35" descr="Sphères de Harvey 100% avec un remplissage uni">
              <a:extLst>
                <a:ext uri="{FF2B5EF4-FFF2-40B4-BE49-F238E27FC236}">
                  <a16:creationId xmlns:a16="http://schemas.microsoft.com/office/drawing/2014/main" id="{C8BAABDF-329D-1038-577D-809DE55874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04768" y="3413201"/>
              <a:ext cx="135920" cy="135920"/>
            </a:xfrm>
            <a:prstGeom prst="rect">
              <a:avLst/>
            </a:prstGeom>
          </p:spPr>
        </p:pic>
        <p:pic>
          <p:nvPicPr>
            <p:cNvPr id="37" name="Graphique 36" descr="Sphères de Harvey 100% avec un remplissage uni">
              <a:extLst>
                <a:ext uri="{FF2B5EF4-FFF2-40B4-BE49-F238E27FC236}">
                  <a16:creationId xmlns:a16="http://schemas.microsoft.com/office/drawing/2014/main" id="{87233A55-D5DE-3C89-FB7E-8DA513C45AB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70361" y="4506057"/>
              <a:ext cx="135920" cy="135920"/>
            </a:xfrm>
            <a:prstGeom prst="rect">
              <a:avLst/>
            </a:prstGeom>
          </p:spPr>
        </p:pic>
        <p:pic>
          <p:nvPicPr>
            <p:cNvPr id="38" name="Graphique 37" descr="Sphères de Harvey 100% avec un remplissage uni">
              <a:extLst>
                <a:ext uri="{FF2B5EF4-FFF2-40B4-BE49-F238E27FC236}">
                  <a16:creationId xmlns:a16="http://schemas.microsoft.com/office/drawing/2014/main" id="{E5F06A26-4F24-E754-CE97-A3B8E46C4B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04768" y="4287485"/>
              <a:ext cx="135920" cy="135920"/>
            </a:xfrm>
            <a:prstGeom prst="rect">
              <a:avLst/>
            </a:prstGeom>
          </p:spPr>
        </p:pic>
        <p:pic>
          <p:nvPicPr>
            <p:cNvPr id="39" name="Graphique 38" descr="Sphères de Harvey 100% avec un remplissage uni">
              <a:extLst>
                <a:ext uri="{FF2B5EF4-FFF2-40B4-BE49-F238E27FC236}">
                  <a16:creationId xmlns:a16="http://schemas.microsoft.com/office/drawing/2014/main" id="{36FED507-6EC8-853B-A3E9-4B0D4A4919E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04768" y="4506057"/>
              <a:ext cx="135920" cy="135920"/>
            </a:xfrm>
            <a:prstGeom prst="rect">
              <a:avLst/>
            </a:prstGeom>
          </p:spPr>
        </p:pic>
        <p:pic>
          <p:nvPicPr>
            <p:cNvPr id="40" name="Graphique 39" descr="Sphères de Harvey 100% avec un remplissage uni">
              <a:extLst>
                <a:ext uri="{FF2B5EF4-FFF2-40B4-BE49-F238E27FC236}">
                  <a16:creationId xmlns:a16="http://schemas.microsoft.com/office/drawing/2014/main" id="{430C556E-6830-315C-AF73-95E4FAECCE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70361" y="4287485"/>
              <a:ext cx="135920" cy="135920"/>
            </a:xfrm>
            <a:prstGeom prst="rect">
              <a:avLst/>
            </a:prstGeom>
          </p:spPr>
        </p:pic>
      </p:grpSp>
      <p:pic>
        <p:nvPicPr>
          <p:cNvPr id="41" name="Graphique 40" descr="Point d’insertion vers le bas avec un remplissage uni">
            <a:extLst>
              <a:ext uri="{FF2B5EF4-FFF2-40B4-BE49-F238E27FC236}">
                <a16:creationId xmlns:a16="http://schemas.microsoft.com/office/drawing/2014/main" id="{F4E2E52C-9E2C-FCAE-796A-B341AD1CAE9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6930709" y="4014943"/>
            <a:ext cx="1214936" cy="1214936"/>
          </a:xfrm>
          <a:prstGeom prst="rect">
            <a:avLst/>
          </a:prstGeom>
        </p:spPr>
      </p:pic>
      <p:pic>
        <p:nvPicPr>
          <p:cNvPr id="42" name="Graphique 41" descr="Point d’insertion vers le bas avec un remplissage uni">
            <a:extLst>
              <a:ext uri="{FF2B5EF4-FFF2-40B4-BE49-F238E27FC236}">
                <a16:creationId xmlns:a16="http://schemas.microsoft.com/office/drawing/2014/main" id="{992802F0-FB0E-2870-E14C-E411BDC44A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7267664" y="4014943"/>
            <a:ext cx="1214936" cy="1214936"/>
          </a:xfrm>
          <a:prstGeom prst="rect">
            <a:avLst/>
          </a:prstGeom>
        </p:spPr>
      </p:pic>
      <p:pic>
        <p:nvPicPr>
          <p:cNvPr id="43" name="Graphique 42" descr="Point d’insertion vers le bas avec un remplissage uni">
            <a:extLst>
              <a:ext uri="{FF2B5EF4-FFF2-40B4-BE49-F238E27FC236}">
                <a16:creationId xmlns:a16="http://schemas.microsoft.com/office/drawing/2014/main" id="{A3BAB6CF-F9B3-C312-1795-5422D069F86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7604620" y="4014943"/>
            <a:ext cx="1214936" cy="1214936"/>
          </a:xfrm>
          <a:prstGeom prst="rect">
            <a:avLst/>
          </a:prstGeom>
        </p:spPr>
      </p:pic>
      <p:pic>
        <p:nvPicPr>
          <p:cNvPr id="44" name="Graphique 43" descr="Point d’insertion vers le bas avec un remplissage uni">
            <a:extLst>
              <a:ext uri="{FF2B5EF4-FFF2-40B4-BE49-F238E27FC236}">
                <a16:creationId xmlns:a16="http://schemas.microsoft.com/office/drawing/2014/main" id="{B990B232-6475-9694-9784-1CBF17CA99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7941575" y="4014943"/>
            <a:ext cx="1214936" cy="1214936"/>
          </a:xfrm>
          <a:prstGeom prst="rect">
            <a:avLst/>
          </a:prstGeom>
        </p:spPr>
      </p:pic>
      <p:pic>
        <p:nvPicPr>
          <p:cNvPr id="45" name="Graphique 44" descr="Point d’insertion vers le bas avec un remplissage uni">
            <a:extLst>
              <a:ext uri="{FF2B5EF4-FFF2-40B4-BE49-F238E27FC236}">
                <a16:creationId xmlns:a16="http://schemas.microsoft.com/office/drawing/2014/main" id="{0AD9B4AD-D926-297F-44E4-6CCF1D3AE4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8278531" y="4014943"/>
            <a:ext cx="1214936" cy="1214936"/>
          </a:xfrm>
          <a:prstGeom prst="rect">
            <a:avLst/>
          </a:prstGeom>
        </p:spPr>
      </p:pic>
      <p:sp>
        <p:nvSpPr>
          <p:cNvPr id="6" name="Rectangle 5">
            <a:extLst>
              <a:ext uri="{FF2B5EF4-FFF2-40B4-BE49-F238E27FC236}">
                <a16:creationId xmlns:a16="http://schemas.microsoft.com/office/drawing/2014/main" id="{1ADF4857-BBCE-F261-A072-81CA2CF83A9A}"/>
              </a:ext>
            </a:extLst>
          </p:cNvPr>
          <p:cNvSpPr/>
          <p:nvPr/>
        </p:nvSpPr>
        <p:spPr>
          <a:xfrm>
            <a:off x="185886" y="1029600"/>
            <a:ext cx="4041153" cy="2380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rgbClr val="000000"/>
                </a:solidFill>
                <a:latin typeface="Poppins" panose="00000500000000000000" pitchFamily="2" charset="0"/>
              </a:rPr>
              <a:t>Rapport : </a:t>
            </a:r>
          </a:p>
          <a:p>
            <a:pPr algn="ctr"/>
            <a:r>
              <a:rPr lang="fr-FR" sz="2800" b="1">
                <a:solidFill>
                  <a:srgbClr val="000000"/>
                </a:solidFill>
                <a:latin typeface="Poppins" panose="00000500000000000000" pitchFamily="2" charset="0"/>
              </a:rPr>
              <a:t>L’inceste en Belgique</a:t>
            </a:r>
          </a:p>
          <a:p>
            <a:pPr algn="ctr"/>
            <a:endParaRPr lang="fr-FR" sz="2100" b="1">
              <a:solidFill>
                <a:schemeClr val="tx1"/>
              </a:solidFill>
              <a:latin typeface="Poppins" panose="00000500000000000000" pitchFamily="2" charset="0"/>
              <a:cs typeface="Poppins" panose="00000500000000000000" pitchFamily="2" charset="0"/>
            </a:endParaRPr>
          </a:p>
          <a:p>
            <a:pPr algn="ctr"/>
            <a:r>
              <a:rPr lang="fr-FR" sz="1800" b="1">
                <a:solidFill>
                  <a:schemeClr val="accent4"/>
                </a:solidFill>
                <a:latin typeface="Poppins" panose="00000500000000000000" pitchFamily="2" charset="0"/>
                <a:cs typeface="Poppins" panose="00000500000000000000" pitchFamily="2" charset="0"/>
              </a:rPr>
              <a:t>Mai 2026</a:t>
            </a:r>
          </a:p>
          <a:p>
            <a:pPr algn="ctr"/>
            <a:endParaRPr lang="fr-FR" sz="1800" b="1">
              <a:solidFill>
                <a:schemeClr val="accent4"/>
              </a:solidFill>
              <a:latin typeface="Poppins" panose="00000500000000000000" pitchFamily="2" charset="0"/>
              <a:cs typeface="Poppins" panose="00000500000000000000" pitchFamily="2" charset="0"/>
            </a:endParaRPr>
          </a:p>
          <a:p>
            <a:pPr algn="ctr"/>
            <a:r>
              <a:rPr lang="fr-FR" sz="1400">
                <a:solidFill>
                  <a:schemeClr val="accent1"/>
                </a:solidFill>
                <a:latin typeface="Poppins" panose="00000500000000000000" pitchFamily="2" charset="0"/>
                <a:cs typeface="Poppins" panose="00000500000000000000" pitchFamily="2" charset="0"/>
              </a:rPr>
              <a:t>Enquête réalisée par Dedicated pour le compte de :</a:t>
            </a:r>
          </a:p>
          <a:p>
            <a:pPr algn="ctr"/>
            <a:endParaRPr lang="fr-BE" sz="1200" b="1">
              <a:solidFill>
                <a:schemeClr val="accent4"/>
              </a:solidFill>
              <a:latin typeface="Poppins" panose="00000500000000000000" pitchFamily="2" charset="0"/>
              <a:cs typeface="Poppins" panose="00000500000000000000" pitchFamily="2" charset="0"/>
            </a:endParaRPr>
          </a:p>
        </p:txBody>
      </p:sp>
      <p:pic>
        <p:nvPicPr>
          <p:cNvPr id="11" name="Graphique 10">
            <a:extLst>
              <a:ext uri="{FF2B5EF4-FFF2-40B4-BE49-F238E27FC236}">
                <a16:creationId xmlns:a16="http://schemas.microsoft.com/office/drawing/2014/main" id="{7178F9B7-CA7E-1EAE-D127-1C57FE5F712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65282" y="263624"/>
            <a:ext cx="3217580" cy="399424"/>
          </a:xfrm>
          <a:prstGeom prst="rect">
            <a:avLst/>
          </a:prstGeom>
        </p:spPr>
      </p:pic>
      <p:grpSp>
        <p:nvGrpSpPr>
          <p:cNvPr id="9" name="Groupe 8">
            <a:extLst>
              <a:ext uri="{FF2B5EF4-FFF2-40B4-BE49-F238E27FC236}">
                <a16:creationId xmlns:a16="http://schemas.microsoft.com/office/drawing/2014/main" id="{638DDD5B-0EFE-6BC6-56C2-DE4AA058144A}"/>
              </a:ext>
            </a:extLst>
          </p:cNvPr>
          <p:cNvGrpSpPr/>
          <p:nvPr/>
        </p:nvGrpSpPr>
        <p:grpSpPr>
          <a:xfrm>
            <a:off x="953228" y="3624432"/>
            <a:ext cx="2495497" cy="935992"/>
            <a:chOff x="1068591" y="3810471"/>
            <a:chExt cx="2495497" cy="935992"/>
          </a:xfrm>
        </p:grpSpPr>
        <p:pic>
          <p:nvPicPr>
            <p:cNvPr id="8" name="Picture 2" descr="Aucune description de photo disponible.">
              <a:extLst>
                <a:ext uri="{FF2B5EF4-FFF2-40B4-BE49-F238E27FC236}">
                  <a16:creationId xmlns:a16="http://schemas.microsoft.com/office/drawing/2014/main" id="{20ABC837-F561-7174-CE1F-73DEC53554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591" y="3810471"/>
              <a:ext cx="940714" cy="889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de profil de ensemble.contre.l1nceste">
              <a:extLst>
                <a:ext uri="{FF2B5EF4-FFF2-40B4-BE49-F238E27FC236}">
                  <a16:creationId xmlns:a16="http://schemas.microsoft.com/office/drawing/2014/main" id="{80AFD23D-4FED-D181-0F35-68034BF74D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4712" y="3857087"/>
              <a:ext cx="889376" cy="8893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5043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B80A9-8C89-BEE2-7F3B-74A6CA7B26B9}"/>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6EEA1827-04DA-3A5A-F0B5-AE15750DEC95}"/>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1.c : Des associations revendiquent l’intégration des cousins, cousines comme auteurs d’inceste ; au regard de cet ajout, avez-vous vécu l’inceste ?</a:t>
            </a:r>
          </a:p>
        </p:txBody>
      </p:sp>
      <p:sp>
        <p:nvSpPr>
          <p:cNvPr id="24" name="Text Box 3">
            <a:extLst>
              <a:ext uri="{FF2B5EF4-FFF2-40B4-BE49-F238E27FC236}">
                <a16:creationId xmlns:a16="http://schemas.microsoft.com/office/drawing/2014/main" id="{DEC66EC4-03B1-DBE3-D8B4-017B99D35E8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Graphique 2">
            <a:extLst>
              <a:ext uri="{FF2B5EF4-FFF2-40B4-BE49-F238E27FC236}">
                <a16:creationId xmlns:a16="http://schemas.microsoft.com/office/drawing/2014/main" id="{21B799B8-CC99-64FB-BA52-F5F33778BF99}"/>
              </a:ext>
            </a:extLst>
          </p:cNvPr>
          <p:cNvGraphicFramePr/>
          <p:nvPr>
            <p:extLst>
              <p:ext uri="{D42A27DB-BD31-4B8C-83A1-F6EECF244321}">
                <p14:modId xmlns:p14="http://schemas.microsoft.com/office/powerpoint/2010/main" val="1412777748"/>
              </p:ext>
            </p:extLst>
          </p:nvPr>
        </p:nvGraphicFramePr>
        <p:xfrm>
          <a:off x="314792" y="576028"/>
          <a:ext cx="8821711" cy="387605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7EF8B2C2-0543-8832-A930-8D2A3293CA57}"/>
              </a:ext>
            </a:extLst>
          </p:cNvPr>
          <p:cNvSpPr/>
          <p:nvPr/>
        </p:nvSpPr>
        <p:spPr>
          <a:xfrm>
            <a:off x="355483" y="4529766"/>
            <a:ext cx="218040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 2.007)</a:t>
            </a:r>
          </a:p>
        </p:txBody>
      </p:sp>
      <p:graphicFrame>
        <p:nvGraphicFramePr>
          <p:cNvPr id="5" name="Tableau 22">
            <a:extLst>
              <a:ext uri="{FF2B5EF4-FFF2-40B4-BE49-F238E27FC236}">
                <a16:creationId xmlns:a16="http://schemas.microsoft.com/office/drawing/2014/main" id="{F24B54BA-4E22-F884-B4BC-D138C8A9808D}"/>
              </a:ext>
            </a:extLst>
          </p:cNvPr>
          <p:cNvGraphicFramePr>
            <a:graphicFrameLocks noGrp="1"/>
          </p:cNvGraphicFramePr>
          <p:nvPr>
            <p:extLst>
              <p:ext uri="{D42A27DB-BD31-4B8C-83A1-F6EECF244321}">
                <p14:modId xmlns:p14="http://schemas.microsoft.com/office/powerpoint/2010/main" val="2139838228"/>
              </p:ext>
            </p:extLst>
          </p:nvPr>
        </p:nvGraphicFramePr>
        <p:xfrm>
          <a:off x="410400" y="3998751"/>
          <a:ext cx="8604000" cy="406146"/>
        </p:xfrm>
        <a:graphic>
          <a:graphicData uri="http://schemas.openxmlformats.org/drawingml/2006/table">
            <a:tbl>
              <a:tblPr firstRow="1" bandRow="1">
                <a:tableStyleId>{5C22544A-7EE6-4342-B048-85BDC9FD1C3A}</a:tableStyleId>
              </a:tblPr>
              <a:tblGrid>
                <a:gridCol w="717000">
                  <a:extLst>
                    <a:ext uri="{9D8B030D-6E8A-4147-A177-3AD203B41FA5}">
                      <a16:colId xmlns:a16="http://schemas.microsoft.com/office/drawing/2014/main" val="699563705"/>
                    </a:ext>
                  </a:extLst>
                </a:gridCol>
                <a:gridCol w="717000">
                  <a:extLst>
                    <a:ext uri="{9D8B030D-6E8A-4147-A177-3AD203B41FA5}">
                      <a16:colId xmlns:a16="http://schemas.microsoft.com/office/drawing/2014/main" val="2753232527"/>
                    </a:ext>
                  </a:extLst>
                </a:gridCol>
                <a:gridCol w="717000">
                  <a:extLst>
                    <a:ext uri="{9D8B030D-6E8A-4147-A177-3AD203B41FA5}">
                      <a16:colId xmlns:a16="http://schemas.microsoft.com/office/drawing/2014/main" val="433728209"/>
                    </a:ext>
                  </a:extLst>
                </a:gridCol>
                <a:gridCol w="717000">
                  <a:extLst>
                    <a:ext uri="{9D8B030D-6E8A-4147-A177-3AD203B41FA5}">
                      <a16:colId xmlns:a16="http://schemas.microsoft.com/office/drawing/2014/main" val="4041375752"/>
                    </a:ext>
                  </a:extLst>
                </a:gridCol>
                <a:gridCol w="717000">
                  <a:extLst>
                    <a:ext uri="{9D8B030D-6E8A-4147-A177-3AD203B41FA5}">
                      <a16:colId xmlns:a16="http://schemas.microsoft.com/office/drawing/2014/main" val="217825344"/>
                    </a:ext>
                  </a:extLst>
                </a:gridCol>
                <a:gridCol w="717000">
                  <a:extLst>
                    <a:ext uri="{9D8B030D-6E8A-4147-A177-3AD203B41FA5}">
                      <a16:colId xmlns:a16="http://schemas.microsoft.com/office/drawing/2014/main" val="1580976693"/>
                    </a:ext>
                  </a:extLst>
                </a:gridCol>
                <a:gridCol w="717000">
                  <a:extLst>
                    <a:ext uri="{9D8B030D-6E8A-4147-A177-3AD203B41FA5}">
                      <a16:colId xmlns:a16="http://schemas.microsoft.com/office/drawing/2014/main" val="2582585767"/>
                    </a:ext>
                  </a:extLst>
                </a:gridCol>
                <a:gridCol w="717000">
                  <a:extLst>
                    <a:ext uri="{9D8B030D-6E8A-4147-A177-3AD203B41FA5}">
                      <a16:colId xmlns:a16="http://schemas.microsoft.com/office/drawing/2014/main" val="422652513"/>
                    </a:ext>
                  </a:extLst>
                </a:gridCol>
                <a:gridCol w="717000">
                  <a:extLst>
                    <a:ext uri="{9D8B030D-6E8A-4147-A177-3AD203B41FA5}">
                      <a16:colId xmlns:a16="http://schemas.microsoft.com/office/drawing/2014/main" val="1050604434"/>
                    </a:ext>
                  </a:extLst>
                </a:gridCol>
                <a:gridCol w="717000">
                  <a:extLst>
                    <a:ext uri="{9D8B030D-6E8A-4147-A177-3AD203B41FA5}">
                      <a16:colId xmlns:a16="http://schemas.microsoft.com/office/drawing/2014/main" val="1649095939"/>
                    </a:ext>
                  </a:extLst>
                </a:gridCol>
                <a:gridCol w="717000">
                  <a:extLst>
                    <a:ext uri="{9D8B030D-6E8A-4147-A177-3AD203B41FA5}">
                      <a16:colId xmlns:a16="http://schemas.microsoft.com/office/drawing/2014/main" val="821293810"/>
                    </a:ext>
                  </a:extLst>
                </a:gridCol>
                <a:gridCol w="717000">
                  <a:extLst>
                    <a:ext uri="{9D8B030D-6E8A-4147-A177-3AD203B41FA5}">
                      <a16:colId xmlns:a16="http://schemas.microsoft.com/office/drawing/2014/main" val="3721043940"/>
                    </a:ext>
                  </a:extLst>
                </a:gridCol>
              </a:tblGrid>
              <a:tr h="406146">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Total</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N=2.007</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Femmes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N=1.031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Hommes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N=976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18-34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N=516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35-54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N=649</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55+</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N=842</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Flandre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N=1.165</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Bruxelles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N=209</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Wallonie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N=633</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1-2</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N=501</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3-6</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N=928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7-8</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N=578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764322"/>
                  </a:ext>
                </a:extLst>
              </a:tr>
            </a:tbl>
          </a:graphicData>
        </a:graphic>
      </p:graphicFrame>
      <p:cxnSp>
        <p:nvCxnSpPr>
          <p:cNvPr id="2" name="Connecteur droit 1">
            <a:extLst>
              <a:ext uri="{FF2B5EF4-FFF2-40B4-BE49-F238E27FC236}">
                <a16:creationId xmlns:a16="http://schemas.microsoft.com/office/drawing/2014/main" id="{09C26532-C5B6-D4F0-F037-C588A9FC0C0E}"/>
              </a:ext>
            </a:extLst>
          </p:cNvPr>
          <p:cNvCxnSpPr>
            <a:cxnSpLocks/>
          </p:cNvCxnSpPr>
          <p:nvPr/>
        </p:nvCxnSpPr>
        <p:spPr>
          <a:xfrm flipV="1">
            <a:off x="1155565" y="1228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62B6648-549D-2546-2705-90532B93364C}"/>
              </a:ext>
            </a:extLst>
          </p:cNvPr>
          <p:cNvCxnSpPr>
            <a:cxnSpLocks/>
          </p:cNvCxnSpPr>
          <p:nvPr/>
        </p:nvCxnSpPr>
        <p:spPr>
          <a:xfrm flipV="1">
            <a:off x="2575165" y="1294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0C90FC8F-A76A-DBDF-EF22-BA4CC4581D11}"/>
              </a:ext>
            </a:extLst>
          </p:cNvPr>
          <p:cNvCxnSpPr>
            <a:cxnSpLocks/>
          </p:cNvCxnSpPr>
          <p:nvPr/>
        </p:nvCxnSpPr>
        <p:spPr>
          <a:xfrm flipV="1">
            <a:off x="4735165" y="13237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C75C994-7129-184B-1044-BF47D593FB6E}"/>
              </a:ext>
            </a:extLst>
          </p:cNvPr>
          <p:cNvCxnSpPr>
            <a:cxnSpLocks/>
          </p:cNvCxnSpPr>
          <p:nvPr/>
        </p:nvCxnSpPr>
        <p:spPr>
          <a:xfrm flipV="1">
            <a:off x="6866365" y="12733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1EF40F28-5641-828F-B8DB-44B86375EF2E}"/>
              </a:ext>
            </a:extLst>
          </p:cNvPr>
          <p:cNvSpPr txBox="1"/>
          <p:nvPr/>
        </p:nvSpPr>
        <p:spPr>
          <a:xfrm>
            <a:off x="3453304" y="1207495"/>
            <a:ext cx="423531"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2" name="ZoneTexte 11">
            <a:extLst>
              <a:ext uri="{FF2B5EF4-FFF2-40B4-BE49-F238E27FC236}">
                <a16:creationId xmlns:a16="http://schemas.microsoft.com/office/drawing/2014/main" id="{489643C5-FE11-BB2E-DE97-3FCDDFA7B553}"/>
              </a:ext>
            </a:extLst>
          </p:cNvPr>
          <p:cNvSpPr txBox="1"/>
          <p:nvPr/>
        </p:nvSpPr>
        <p:spPr>
          <a:xfrm>
            <a:off x="3446400" y="26472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3" name="ZoneTexte 12">
            <a:extLst>
              <a:ext uri="{FF2B5EF4-FFF2-40B4-BE49-F238E27FC236}">
                <a16:creationId xmlns:a16="http://schemas.microsoft.com/office/drawing/2014/main" id="{DE73A136-E764-3ED3-DD4F-394FEB386CAA}"/>
              </a:ext>
            </a:extLst>
          </p:cNvPr>
          <p:cNvSpPr txBox="1"/>
          <p:nvPr/>
        </p:nvSpPr>
        <p:spPr>
          <a:xfrm>
            <a:off x="4160399" y="2605200"/>
            <a:ext cx="435827"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4" name="ZoneTexte 13">
            <a:extLst>
              <a:ext uri="{FF2B5EF4-FFF2-40B4-BE49-F238E27FC236}">
                <a16:creationId xmlns:a16="http://schemas.microsoft.com/office/drawing/2014/main" id="{A8C55BF7-A7D0-7325-5201-2F5C74009E9F}"/>
              </a:ext>
            </a:extLst>
          </p:cNvPr>
          <p:cNvSpPr txBox="1"/>
          <p:nvPr/>
        </p:nvSpPr>
        <p:spPr>
          <a:xfrm>
            <a:off x="4160400" y="11436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5" name="ZoneTexte 14">
            <a:extLst>
              <a:ext uri="{FF2B5EF4-FFF2-40B4-BE49-F238E27FC236}">
                <a16:creationId xmlns:a16="http://schemas.microsoft.com/office/drawing/2014/main" id="{5C3E46A4-95CD-EB0D-A6C9-61A937718E0F}"/>
              </a:ext>
            </a:extLst>
          </p:cNvPr>
          <p:cNvSpPr txBox="1"/>
          <p:nvPr/>
        </p:nvSpPr>
        <p:spPr>
          <a:xfrm>
            <a:off x="5586000" y="27204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6" name="ZoneTexte 15">
            <a:extLst>
              <a:ext uri="{FF2B5EF4-FFF2-40B4-BE49-F238E27FC236}">
                <a16:creationId xmlns:a16="http://schemas.microsoft.com/office/drawing/2014/main" id="{B9510C2F-5F39-A5DA-AA6F-B43C6F802AA8}"/>
              </a:ext>
            </a:extLst>
          </p:cNvPr>
          <p:cNvSpPr txBox="1"/>
          <p:nvPr/>
        </p:nvSpPr>
        <p:spPr>
          <a:xfrm>
            <a:off x="5585999" y="1266590"/>
            <a:ext cx="450833"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8" name="ZoneTexte 17">
            <a:extLst>
              <a:ext uri="{FF2B5EF4-FFF2-40B4-BE49-F238E27FC236}">
                <a16:creationId xmlns:a16="http://schemas.microsoft.com/office/drawing/2014/main" id="{37FA75FE-CAB4-AD49-88E7-D6F565F15E99}"/>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1625580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55A37-98FF-40F3-0BAB-85236056E9DB}"/>
            </a:ext>
          </a:extLst>
        </p:cNvPr>
        <p:cNvGrpSpPr/>
        <p:nvPr/>
      </p:nvGrpSpPr>
      <p:grpSpPr>
        <a:xfrm>
          <a:off x="0" y="0"/>
          <a:ext cx="0" cy="0"/>
          <a:chOff x="0" y="0"/>
          <a:chExt cx="0" cy="0"/>
        </a:xfrm>
      </p:grpSpPr>
      <p:pic>
        <p:nvPicPr>
          <p:cNvPr id="3" name="Image 2" descr="Femme regardant">
            <a:extLst>
              <a:ext uri="{FF2B5EF4-FFF2-40B4-BE49-F238E27FC236}">
                <a16:creationId xmlns:a16="http://schemas.microsoft.com/office/drawing/2014/main" id="{BACEBB4F-D765-D689-63BC-283E99292A6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15310"/>
          <a:stretch>
            <a:fillRect/>
          </a:stretch>
        </p:blipFill>
        <p:spPr>
          <a:xfrm>
            <a:off x="0" y="0"/>
            <a:ext cx="9144000" cy="5165296"/>
          </a:xfrm>
          <a:prstGeom prst="rect">
            <a:avLst/>
          </a:prstGeom>
        </p:spPr>
      </p:pic>
      <p:sp>
        <p:nvSpPr>
          <p:cNvPr id="24" name="Text Box 3">
            <a:extLst>
              <a:ext uri="{FF2B5EF4-FFF2-40B4-BE49-F238E27FC236}">
                <a16:creationId xmlns:a16="http://schemas.microsoft.com/office/drawing/2014/main" id="{340E4199-546B-DD94-7077-6AE8B964875B}"/>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10" name="Rectangle 9">
            <a:extLst>
              <a:ext uri="{FF2B5EF4-FFF2-40B4-BE49-F238E27FC236}">
                <a16:creationId xmlns:a16="http://schemas.microsoft.com/office/drawing/2014/main" id="{0F8F4025-C0E0-4F1B-CE5D-80F9D7AB244B}"/>
              </a:ext>
            </a:extLst>
          </p:cNvPr>
          <p:cNvSpPr/>
          <p:nvPr/>
        </p:nvSpPr>
        <p:spPr>
          <a:xfrm>
            <a:off x="355483" y="4529766"/>
            <a:ext cx="218040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 2.007)</a:t>
            </a:r>
          </a:p>
        </p:txBody>
      </p:sp>
      <p:sp>
        <p:nvSpPr>
          <p:cNvPr id="27" name="ZoneTexte 26">
            <a:extLst>
              <a:ext uri="{FF2B5EF4-FFF2-40B4-BE49-F238E27FC236}">
                <a16:creationId xmlns:a16="http://schemas.microsoft.com/office/drawing/2014/main" id="{44C78BCE-2EA5-A968-07ED-6CC7F37EAFE3}"/>
              </a:ext>
            </a:extLst>
          </p:cNvPr>
          <p:cNvSpPr txBox="1"/>
          <p:nvPr/>
        </p:nvSpPr>
        <p:spPr>
          <a:xfrm>
            <a:off x="-43942" y="2710953"/>
            <a:ext cx="2520000" cy="1591846"/>
          </a:xfrm>
          <a:prstGeom prst="rect">
            <a:avLst/>
          </a:prstGeom>
          <a:noFill/>
        </p:spPr>
        <p:txBody>
          <a:bodyPr wrap="square" rtlCol="0">
            <a:spAutoFit/>
          </a:bodyPr>
          <a:lstStyle/>
          <a:p>
            <a:pPr algn="ctr">
              <a:lnSpc>
                <a:spcPct val="150000"/>
              </a:lnSpc>
            </a:pPr>
            <a:r>
              <a:rPr lang="fr-FR" sz="1100">
                <a:solidFill>
                  <a:schemeClr val="accent1"/>
                </a:solidFill>
                <a:latin typeface="Poppins" panose="00000500000000000000" pitchFamily="2" charset="0"/>
                <a:cs typeface="Poppins" panose="00000500000000000000" pitchFamily="2" charset="0"/>
              </a:rPr>
              <a:t>…des Belges déclarent</a:t>
            </a:r>
            <a:r>
              <a:rPr lang="fr-BE" sz="1100">
                <a:solidFill>
                  <a:schemeClr val="accent1"/>
                </a:solidFill>
                <a:latin typeface="Poppins" panose="00000500000000000000" pitchFamily="2" charset="0"/>
                <a:cs typeface="Poppins" panose="00000500000000000000" pitchFamily="2" charset="0"/>
              </a:rPr>
              <a:t> avoir été victime </a:t>
            </a:r>
            <a:r>
              <a:rPr lang="fr-FR" sz="1100">
                <a:solidFill>
                  <a:schemeClr val="accent1"/>
                </a:solidFill>
                <a:latin typeface="Poppins" panose="00000500000000000000" pitchFamily="2" charset="0"/>
                <a:cs typeface="Poppins" panose="00000500000000000000" pitchFamily="2" charset="0"/>
              </a:rPr>
              <a:t>d’actes d’inceste selon la définition </a:t>
            </a:r>
            <a:r>
              <a:rPr lang="fr-FR" sz="1100" b="1">
                <a:solidFill>
                  <a:schemeClr val="accent1"/>
                </a:solidFill>
                <a:latin typeface="Poppins" panose="00000500000000000000" pitchFamily="2" charset="0"/>
                <a:cs typeface="Poppins" panose="00000500000000000000" pitchFamily="2" charset="0"/>
              </a:rPr>
              <a:t>légale</a:t>
            </a:r>
            <a:r>
              <a:rPr lang="fr-FR" sz="1100">
                <a:solidFill>
                  <a:schemeClr val="accent1"/>
                </a:solidFill>
                <a:latin typeface="Poppins" panose="00000500000000000000" pitchFamily="2" charset="0"/>
                <a:cs typeface="Poppins" panose="00000500000000000000" pitchFamily="2" charset="0"/>
              </a:rPr>
              <a:t> de l’inceste actuelle.</a:t>
            </a:r>
          </a:p>
          <a:p>
            <a:pPr algn="ctr">
              <a:lnSpc>
                <a:spcPct val="150000"/>
              </a:lnSpc>
            </a:pPr>
            <a:endParaRPr lang="fr-BE" sz="1100" b="1">
              <a:solidFill>
                <a:schemeClr val="accent1"/>
              </a:solidFill>
              <a:latin typeface="Poppins" panose="00000500000000000000" pitchFamily="2" charset="0"/>
              <a:cs typeface="Poppins" panose="00000500000000000000" pitchFamily="2" charset="0"/>
            </a:endParaRPr>
          </a:p>
          <a:p>
            <a:pPr algn="ctr">
              <a:lnSpc>
                <a:spcPct val="150000"/>
              </a:lnSpc>
            </a:pPr>
            <a:endParaRPr lang="fr-BE" sz="1100" b="1">
              <a:solidFill>
                <a:schemeClr val="accent1"/>
              </a:solidFill>
              <a:latin typeface="Poppins" panose="00000500000000000000" pitchFamily="2" charset="0"/>
              <a:cs typeface="Poppins" panose="00000500000000000000" pitchFamily="2" charset="0"/>
            </a:endParaRPr>
          </a:p>
        </p:txBody>
      </p:sp>
      <p:grpSp>
        <p:nvGrpSpPr>
          <p:cNvPr id="28" name="Google Shape;1145;p47">
            <a:extLst>
              <a:ext uri="{FF2B5EF4-FFF2-40B4-BE49-F238E27FC236}">
                <a16:creationId xmlns:a16="http://schemas.microsoft.com/office/drawing/2014/main" id="{FE795F1E-2A07-1045-47A3-7A49CF22BC3B}"/>
              </a:ext>
            </a:extLst>
          </p:cNvPr>
          <p:cNvGrpSpPr/>
          <p:nvPr/>
        </p:nvGrpSpPr>
        <p:grpSpPr>
          <a:xfrm>
            <a:off x="177401" y="860231"/>
            <a:ext cx="2020065" cy="1937298"/>
            <a:chOff x="1478910" y="1194158"/>
            <a:chExt cx="1452000" cy="1452000"/>
          </a:xfrm>
        </p:grpSpPr>
        <p:sp>
          <p:nvSpPr>
            <p:cNvPr id="29" name="Google Shape;1146;p47">
              <a:extLst>
                <a:ext uri="{FF2B5EF4-FFF2-40B4-BE49-F238E27FC236}">
                  <a16:creationId xmlns:a16="http://schemas.microsoft.com/office/drawing/2014/main" id="{A2E09D06-3BD9-6719-FE71-C785110E02F6}"/>
                </a:ext>
              </a:extLst>
            </p:cNvPr>
            <p:cNvSpPr/>
            <p:nvPr/>
          </p:nvSpPr>
          <p:spPr>
            <a:xfrm>
              <a:off x="1581444" y="1316064"/>
              <a:ext cx="1143300" cy="1143300"/>
            </a:xfrm>
            <a:prstGeom prst="donut">
              <a:avLst>
                <a:gd name="adj" fmla="val 12221"/>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sp>
          <p:nvSpPr>
            <p:cNvPr id="31" name="Google Shape;1148;p47">
              <a:extLst>
                <a:ext uri="{FF2B5EF4-FFF2-40B4-BE49-F238E27FC236}">
                  <a16:creationId xmlns:a16="http://schemas.microsoft.com/office/drawing/2014/main" id="{210E2F4B-EC29-BC15-71D0-172B8294BA17}"/>
                </a:ext>
              </a:extLst>
            </p:cNvPr>
            <p:cNvSpPr txBox="1"/>
            <p:nvPr/>
          </p:nvSpPr>
          <p:spPr>
            <a:xfrm>
              <a:off x="1793075" y="1707073"/>
              <a:ext cx="720000" cy="400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4400">
                  <a:solidFill>
                    <a:schemeClr val="accent1"/>
                  </a:solidFill>
                  <a:latin typeface="Bebas Neue"/>
                  <a:ea typeface="Bebas Neue"/>
                  <a:cs typeface="Bebas Neue"/>
                  <a:sym typeface="Bebas Neue"/>
                </a:rPr>
                <a:t>7%</a:t>
              </a:r>
              <a:endParaRPr sz="4400">
                <a:solidFill>
                  <a:schemeClr val="accent1"/>
                </a:solidFill>
                <a:latin typeface="Bebas Neue"/>
                <a:ea typeface="Bebas Neue"/>
                <a:cs typeface="Bebas Neue"/>
                <a:sym typeface="Bebas Neue"/>
              </a:endParaRPr>
            </a:p>
          </p:txBody>
        </p:sp>
        <p:sp>
          <p:nvSpPr>
            <p:cNvPr id="30" name="Google Shape;1147;p47">
              <a:extLst>
                <a:ext uri="{FF2B5EF4-FFF2-40B4-BE49-F238E27FC236}">
                  <a16:creationId xmlns:a16="http://schemas.microsoft.com/office/drawing/2014/main" id="{CF1DE427-5092-C0AF-BA75-A438268AD3C2}"/>
                </a:ext>
              </a:extLst>
            </p:cNvPr>
            <p:cNvSpPr/>
            <p:nvPr/>
          </p:nvSpPr>
          <p:spPr>
            <a:xfrm>
              <a:off x="1478910" y="1194158"/>
              <a:ext cx="1452000" cy="1452000"/>
            </a:xfrm>
            <a:prstGeom prst="blockArc">
              <a:avLst>
                <a:gd name="adj1" fmla="val 13592179"/>
                <a:gd name="adj2" fmla="val 16212208"/>
                <a:gd name="adj3" fmla="val 20422"/>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grpSp>
      <p:grpSp>
        <p:nvGrpSpPr>
          <p:cNvPr id="32" name="Google Shape;1145;p47">
            <a:extLst>
              <a:ext uri="{FF2B5EF4-FFF2-40B4-BE49-F238E27FC236}">
                <a16:creationId xmlns:a16="http://schemas.microsoft.com/office/drawing/2014/main" id="{3137D6D7-1684-9A10-BDD9-E3CCA42499E6}"/>
              </a:ext>
            </a:extLst>
          </p:cNvPr>
          <p:cNvGrpSpPr/>
          <p:nvPr/>
        </p:nvGrpSpPr>
        <p:grpSpPr>
          <a:xfrm>
            <a:off x="2482701" y="860231"/>
            <a:ext cx="2020065" cy="1937298"/>
            <a:chOff x="1427158" y="1161779"/>
            <a:chExt cx="1452000" cy="1452000"/>
          </a:xfrm>
        </p:grpSpPr>
        <p:sp>
          <p:nvSpPr>
            <p:cNvPr id="33" name="Google Shape;1146;p47">
              <a:extLst>
                <a:ext uri="{FF2B5EF4-FFF2-40B4-BE49-F238E27FC236}">
                  <a16:creationId xmlns:a16="http://schemas.microsoft.com/office/drawing/2014/main" id="{5556C105-9B7B-2B24-867E-C20359A35906}"/>
                </a:ext>
              </a:extLst>
            </p:cNvPr>
            <p:cNvSpPr/>
            <p:nvPr/>
          </p:nvSpPr>
          <p:spPr>
            <a:xfrm>
              <a:off x="1581444" y="1316064"/>
              <a:ext cx="1143300" cy="1143300"/>
            </a:xfrm>
            <a:prstGeom prst="donut">
              <a:avLst>
                <a:gd name="adj" fmla="val 12221"/>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sp>
          <p:nvSpPr>
            <p:cNvPr id="34" name="Google Shape;1147;p47">
              <a:extLst>
                <a:ext uri="{FF2B5EF4-FFF2-40B4-BE49-F238E27FC236}">
                  <a16:creationId xmlns:a16="http://schemas.microsoft.com/office/drawing/2014/main" id="{16C30893-96F7-CD46-B781-6E415BA12190}"/>
                </a:ext>
              </a:extLst>
            </p:cNvPr>
            <p:cNvSpPr/>
            <p:nvPr/>
          </p:nvSpPr>
          <p:spPr>
            <a:xfrm>
              <a:off x="1427158" y="1161779"/>
              <a:ext cx="1452000" cy="1452000"/>
            </a:xfrm>
            <a:prstGeom prst="blockArc">
              <a:avLst>
                <a:gd name="adj1" fmla="val 14414447"/>
                <a:gd name="adj2" fmla="val 16212208"/>
                <a:gd name="adj3" fmla="val 20422"/>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sp>
          <p:nvSpPr>
            <p:cNvPr id="35" name="Google Shape;1148;p47">
              <a:extLst>
                <a:ext uri="{FF2B5EF4-FFF2-40B4-BE49-F238E27FC236}">
                  <a16:creationId xmlns:a16="http://schemas.microsoft.com/office/drawing/2014/main" id="{E28CFCFF-383D-CE73-80E5-5D23B870E63F}"/>
                </a:ext>
              </a:extLst>
            </p:cNvPr>
            <p:cNvSpPr txBox="1"/>
            <p:nvPr/>
          </p:nvSpPr>
          <p:spPr>
            <a:xfrm>
              <a:off x="1793075" y="1707073"/>
              <a:ext cx="720000" cy="400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4400">
                  <a:solidFill>
                    <a:schemeClr val="accent2"/>
                  </a:solidFill>
                  <a:latin typeface="Bebas Neue"/>
                  <a:ea typeface="Bebas Neue"/>
                  <a:cs typeface="Bebas Neue"/>
                  <a:sym typeface="Bebas Neue"/>
                </a:rPr>
                <a:t>5%</a:t>
              </a:r>
              <a:endParaRPr sz="4400">
                <a:solidFill>
                  <a:schemeClr val="accent2"/>
                </a:solidFill>
                <a:latin typeface="Bebas Neue"/>
                <a:ea typeface="Bebas Neue"/>
                <a:cs typeface="Bebas Neue"/>
                <a:sym typeface="Bebas Neue"/>
              </a:endParaRPr>
            </a:p>
          </p:txBody>
        </p:sp>
      </p:grpSp>
      <p:sp>
        <p:nvSpPr>
          <p:cNvPr id="40" name="ZoneTexte 39">
            <a:extLst>
              <a:ext uri="{FF2B5EF4-FFF2-40B4-BE49-F238E27FC236}">
                <a16:creationId xmlns:a16="http://schemas.microsoft.com/office/drawing/2014/main" id="{B26948E7-287F-8073-A2C9-F1C5BC3038D5}"/>
              </a:ext>
            </a:extLst>
          </p:cNvPr>
          <p:cNvSpPr txBox="1"/>
          <p:nvPr/>
        </p:nvSpPr>
        <p:spPr>
          <a:xfrm>
            <a:off x="2365320" y="2710953"/>
            <a:ext cx="2520000" cy="1337930"/>
          </a:xfrm>
          <a:prstGeom prst="rect">
            <a:avLst/>
          </a:prstGeom>
          <a:noFill/>
        </p:spPr>
        <p:txBody>
          <a:bodyPr wrap="square" rtlCol="0">
            <a:spAutoFit/>
          </a:bodyPr>
          <a:lstStyle/>
          <a:p>
            <a:pPr algn="ctr">
              <a:lnSpc>
                <a:spcPct val="150000"/>
              </a:lnSpc>
            </a:pPr>
            <a:r>
              <a:rPr lang="fr-BE" sz="1100">
                <a:solidFill>
                  <a:schemeClr val="accent1"/>
                </a:solidFill>
                <a:latin typeface="Poppins" panose="00000500000000000000" pitchFamily="2" charset="0"/>
                <a:cs typeface="Poppins" panose="00000500000000000000" pitchFamily="2" charset="0"/>
              </a:rPr>
              <a:t>… </a:t>
            </a:r>
            <a:r>
              <a:rPr lang="fr-FR" sz="1100">
                <a:solidFill>
                  <a:schemeClr val="accent1"/>
                </a:solidFill>
                <a:latin typeface="Poppins" panose="00000500000000000000" pitchFamily="2" charset="0"/>
                <a:cs typeface="Poppins" panose="00000500000000000000" pitchFamily="2" charset="0"/>
              </a:rPr>
              <a:t>des Belges déclarent</a:t>
            </a:r>
            <a:r>
              <a:rPr lang="fr-BE" sz="1100">
                <a:solidFill>
                  <a:schemeClr val="accent1"/>
                </a:solidFill>
                <a:latin typeface="Poppins" panose="00000500000000000000" pitchFamily="2" charset="0"/>
                <a:cs typeface="Poppins" panose="00000500000000000000" pitchFamily="2" charset="0"/>
              </a:rPr>
              <a:t> avoir été victime </a:t>
            </a:r>
            <a:r>
              <a:rPr lang="fr-FR" sz="1100">
                <a:solidFill>
                  <a:schemeClr val="accent1"/>
                </a:solidFill>
                <a:latin typeface="Poppins" panose="00000500000000000000" pitchFamily="2" charset="0"/>
                <a:cs typeface="Poppins" panose="00000500000000000000" pitchFamily="2" charset="0"/>
              </a:rPr>
              <a:t>d’actes d’inceste au regard de </a:t>
            </a:r>
            <a:r>
              <a:rPr lang="fr-FR" sz="1100" b="1">
                <a:solidFill>
                  <a:schemeClr val="accent1"/>
                </a:solidFill>
                <a:latin typeface="Poppins" panose="00000500000000000000" pitchFamily="2" charset="0"/>
                <a:cs typeface="Poppins" panose="00000500000000000000" pitchFamily="2" charset="0"/>
              </a:rPr>
              <a:t>l’intégration</a:t>
            </a:r>
            <a:r>
              <a:rPr lang="fr-FR" sz="1100">
                <a:solidFill>
                  <a:schemeClr val="accent1"/>
                </a:solidFill>
                <a:latin typeface="Poppins" panose="00000500000000000000" pitchFamily="2" charset="0"/>
                <a:cs typeface="Poppins" panose="00000500000000000000" pitchFamily="2" charset="0"/>
              </a:rPr>
              <a:t> dans la loi belge des</a:t>
            </a:r>
            <a:r>
              <a:rPr lang="fr-FR" sz="1100" b="1">
                <a:solidFill>
                  <a:schemeClr val="accent1"/>
                </a:solidFill>
                <a:latin typeface="Poppins" panose="00000500000000000000" pitchFamily="2" charset="0"/>
                <a:cs typeface="Poppins" panose="00000500000000000000" pitchFamily="2" charset="0"/>
              </a:rPr>
              <a:t> cousins et cousines </a:t>
            </a:r>
            <a:r>
              <a:rPr lang="fr-FR" sz="1100">
                <a:solidFill>
                  <a:schemeClr val="accent1"/>
                </a:solidFill>
                <a:latin typeface="Poppins" panose="00000500000000000000" pitchFamily="2" charset="0"/>
                <a:cs typeface="Poppins" panose="00000500000000000000" pitchFamily="2" charset="0"/>
              </a:rPr>
              <a:t>comme auteurs d’inceste.</a:t>
            </a:r>
            <a:endParaRPr lang="fr-BE" sz="1100">
              <a:solidFill>
                <a:schemeClr val="accent1"/>
              </a:solidFill>
              <a:latin typeface="Poppins" panose="00000500000000000000" pitchFamily="2" charset="0"/>
              <a:cs typeface="Poppins" panose="00000500000000000000" pitchFamily="2" charset="0"/>
            </a:endParaRPr>
          </a:p>
        </p:txBody>
      </p:sp>
      <p:sp>
        <p:nvSpPr>
          <p:cNvPr id="50" name="Titre 2">
            <a:extLst>
              <a:ext uri="{FF2B5EF4-FFF2-40B4-BE49-F238E27FC236}">
                <a16:creationId xmlns:a16="http://schemas.microsoft.com/office/drawing/2014/main" id="{0E145E66-D3EE-1BD9-91E6-60D6A9B7636A}"/>
              </a:ext>
            </a:extLst>
          </p:cNvPr>
          <p:cNvSpPr txBox="1">
            <a:spLocks/>
          </p:cNvSpPr>
          <p:nvPr/>
        </p:nvSpPr>
        <p:spPr>
          <a:xfrm>
            <a:off x="254833" y="13420"/>
            <a:ext cx="8679305" cy="584775"/>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b="1" i="1"/>
              <a:t>UNDUPLICATED</a:t>
            </a:r>
            <a:r>
              <a:rPr lang="fr-FR" b="1"/>
              <a:t> : inceste au regard de la définition actuelle </a:t>
            </a:r>
            <a:r>
              <a:rPr lang="fr-FR" b="1" i="1" u="sng"/>
              <a:t>vs</a:t>
            </a:r>
            <a:r>
              <a:rPr lang="fr-FR" b="1"/>
              <a:t> au regard de l’intégration des cousins et cousines comme auteurs d’inceste</a:t>
            </a:r>
          </a:p>
        </p:txBody>
      </p:sp>
      <p:grpSp>
        <p:nvGrpSpPr>
          <p:cNvPr id="2" name="Google Shape;1145;p47">
            <a:extLst>
              <a:ext uri="{FF2B5EF4-FFF2-40B4-BE49-F238E27FC236}">
                <a16:creationId xmlns:a16="http://schemas.microsoft.com/office/drawing/2014/main" id="{97E5D9D0-7CF8-A445-3454-8E76997806F4}"/>
              </a:ext>
            </a:extLst>
          </p:cNvPr>
          <p:cNvGrpSpPr/>
          <p:nvPr/>
        </p:nvGrpSpPr>
        <p:grpSpPr>
          <a:xfrm>
            <a:off x="6753215" y="884021"/>
            <a:ext cx="2020065" cy="1937298"/>
            <a:chOff x="1478910" y="1194158"/>
            <a:chExt cx="1452000" cy="1452000"/>
          </a:xfrm>
        </p:grpSpPr>
        <p:sp>
          <p:nvSpPr>
            <p:cNvPr id="4" name="Google Shape;1146;p47">
              <a:extLst>
                <a:ext uri="{FF2B5EF4-FFF2-40B4-BE49-F238E27FC236}">
                  <a16:creationId xmlns:a16="http://schemas.microsoft.com/office/drawing/2014/main" id="{C326882A-323B-527E-CC1E-33F1E24E744C}"/>
                </a:ext>
              </a:extLst>
            </p:cNvPr>
            <p:cNvSpPr/>
            <p:nvPr/>
          </p:nvSpPr>
          <p:spPr>
            <a:xfrm>
              <a:off x="1581444" y="1316064"/>
              <a:ext cx="1143300" cy="1143300"/>
            </a:xfrm>
            <a:prstGeom prst="donut">
              <a:avLst>
                <a:gd name="adj" fmla="val 12221"/>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sp>
          <p:nvSpPr>
            <p:cNvPr id="5" name="Google Shape;1148;p47">
              <a:extLst>
                <a:ext uri="{FF2B5EF4-FFF2-40B4-BE49-F238E27FC236}">
                  <a16:creationId xmlns:a16="http://schemas.microsoft.com/office/drawing/2014/main" id="{375DF6A6-F6D0-81CE-A088-FA2D4C8EC25C}"/>
                </a:ext>
              </a:extLst>
            </p:cNvPr>
            <p:cNvSpPr txBox="1"/>
            <p:nvPr/>
          </p:nvSpPr>
          <p:spPr>
            <a:xfrm>
              <a:off x="1793075" y="1707073"/>
              <a:ext cx="720000" cy="400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4400">
                  <a:solidFill>
                    <a:schemeClr val="accent4"/>
                  </a:solidFill>
                  <a:latin typeface="Bebas Neue"/>
                  <a:ea typeface="Bebas Neue"/>
                  <a:cs typeface="Bebas Neue"/>
                  <a:sym typeface="Bebas Neue"/>
                </a:rPr>
                <a:t>9%</a:t>
              </a:r>
              <a:endParaRPr sz="4400">
                <a:solidFill>
                  <a:schemeClr val="accent4"/>
                </a:solidFill>
                <a:latin typeface="Bebas Neue"/>
                <a:ea typeface="Bebas Neue"/>
                <a:cs typeface="Bebas Neue"/>
                <a:sym typeface="Bebas Neue"/>
              </a:endParaRPr>
            </a:p>
          </p:txBody>
        </p:sp>
        <p:sp>
          <p:nvSpPr>
            <p:cNvPr id="6" name="Google Shape;1147;p47">
              <a:extLst>
                <a:ext uri="{FF2B5EF4-FFF2-40B4-BE49-F238E27FC236}">
                  <a16:creationId xmlns:a16="http://schemas.microsoft.com/office/drawing/2014/main" id="{E4F4AE29-2FF9-843F-E24A-745F45D8160C}"/>
                </a:ext>
              </a:extLst>
            </p:cNvPr>
            <p:cNvSpPr/>
            <p:nvPr/>
          </p:nvSpPr>
          <p:spPr>
            <a:xfrm>
              <a:off x="1478910" y="1194158"/>
              <a:ext cx="1452000" cy="1452000"/>
            </a:xfrm>
            <a:prstGeom prst="blockArc">
              <a:avLst>
                <a:gd name="adj1" fmla="val 13186976"/>
                <a:gd name="adj2" fmla="val 16212208"/>
                <a:gd name="adj3" fmla="val 204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grpSp>
      <p:cxnSp>
        <p:nvCxnSpPr>
          <p:cNvPr id="8" name="Connecteur droit avec flèche 7">
            <a:extLst>
              <a:ext uri="{FF2B5EF4-FFF2-40B4-BE49-F238E27FC236}">
                <a16:creationId xmlns:a16="http://schemas.microsoft.com/office/drawing/2014/main" id="{620784E8-2CB9-D567-B27A-4E346AA616E2}"/>
              </a:ext>
            </a:extLst>
          </p:cNvPr>
          <p:cNvCxnSpPr>
            <a:cxnSpLocks/>
          </p:cNvCxnSpPr>
          <p:nvPr/>
        </p:nvCxnSpPr>
        <p:spPr>
          <a:xfrm>
            <a:off x="4706910" y="1523993"/>
            <a:ext cx="19112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2212573-F01A-15F8-B83D-18BE5F0EF39E}"/>
              </a:ext>
            </a:extLst>
          </p:cNvPr>
          <p:cNvSpPr txBox="1"/>
          <p:nvPr/>
        </p:nvSpPr>
        <p:spPr>
          <a:xfrm>
            <a:off x="6377247" y="2707933"/>
            <a:ext cx="2772000" cy="1591846"/>
          </a:xfrm>
          <a:prstGeom prst="rect">
            <a:avLst/>
          </a:prstGeom>
          <a:noFill/>
        </p:spPr>
        <p:txBody>
          <a:bodyPr wrap="square" rtlCol="0">
            <a:spAutoFit/>
          </a:bodyPr>
          <a:lstStyle/>
          <a:p>
            <a:pPr algn="ctr">
              <a:lnSpc>
                <a:spcPct val="150000"/>
              </a:lnSpc>
            </a:pPr>
            <a:r>
              <a:rPr lang="fr-BE" sz="1100">
                <a:solidFill>
                  <a:schemeClr val="accent1"/>
                </a:solidFill>
                <a:latin typeface="Poppins" panose="00000500000000000000" pitchFamily="2" charset="0"/>
                <a:cs typeface="Poppins" panose="00000500000000000000" pitchFamily="2" charset="0"/>
              </a:rPr>
              <a:t>… </a:t>
            </a:r>
            <a:r>
              <a:rPr lang="fr-FR" sz="1100">
                <a:solidFill>
                  <a:schemeClr val="accent1"/>
                </a:solidFill>
                <a:latin typeface="Poppins" panose="00000500000000000000" pitchFamily="2" charset="0"/>
                <a:cs typeface="Poppins" panose="00000500000000000000" pitchFamily="2" charset="0"/>
              </a:rPr>
              <a:t>des Belges déclarent</a:t>
            </a:r>
            <a:r>
              <a:rPr lang="fr-BE" sz="1100">
                <a:solidFill>
                  <a:schemeClr val="accent1"/>
                </a:solidFill>
                <a:latin typeface="Poppins" panose="00000500000000000000" pitchFamily="2" charset="0"/>
                <a:cs typeface="Poppins" panose="00000500000000000000" pitchFamily="2" charset="0"/>
              </a:rPr>
              <a:t> avoir été victime </a:t>
            </a:r>
            <a:r>
              <a:rPr lang="fr-FR" sz="1100">
                <a:solidFill>
                  <a:schemeClr val="accent1"/>
                </a:solidFill>
                <a:latin typeface="Poppins" panose="00000500000000000000" pitchFamily="2" charset="0"/>
                <a:cs typeface="Poppins" panose="00000500000000000000" pitchFamily="2" charset="0"/>
              </a:rPr>
              <a:t>d’actes d’inceste au regard de la définition actuelle de l’inceste </a:t>
            </a:r>
            <a:r>
              <a:rPr lang="fr-FR" sz="1100" b="1" u="sng">
                <a:solidFill>
                  <a:schemeClr val="accent1"/>
                </a:solidFill>
                <a:latin typeface="Poppins" panose="00000500000000000000" pitchFamily="2" charset="0"/>
                <a:cs typeface="Poppins" panose="00000500000000000000" pitchFamily="2" charset="0"/>
              </a:rPr>
              <a:t>ou</a:t>
            </a:r>
            <a:r>
              <a:rPr lang="fr-FR" sz="1100">
                <a:solidFill>
                  <a:schemeClr val="accent1"/>
                </a:solidFill>
                <a:latin typeface="Poppins" panose="00000500000000000000" pitchFamily="2" charset="0"/>
                <a:cs typeface="Poppins" panose="00000500000000000000" pitchFamily="2" charset="0"/>
              </a:rPr>
              <a:t> au regard de l’intégration des </a:t>
            </a:r>
            <a:r>
              <a:rPr lang="fr-FR" sz="1100" b="1">
                <a:solidFill>
                  <a:schemeClr val="accent1"/>
                </a:solidFill>
                <a:latin typeface="Poppins" panose="00000500000000000000" pitchFamily="2" charset="0"/>
                <a:cs typeface="Poppins" panose="00000500000000000000" pitchFamily="2" charset="0"/>
              </a:rPr>
              <a:t>cousins et cousines </a:t>
            </a:r>
            <a:r>
              <a:rPr lang="fr-FR" sz="1100">
                <a:solidFill>
                  <a:schemeClr val="accent1"/>
                </a:solidFill>
                <a:latin typeface="Poppins" panose="00000500000000000000" pitchFamily="2" charset="0"/>
                <a:cs typeface="Poppins" panose="00000500000000000000" pitchFamily="2" charset="0"/>
              </a:rPr>
              <a:t>comme auteurs d’inceste.</a:t>
            </a:r>
            <a:endParaRPr lang="fr-BE" sz="1100">
              <a:solidFill>
                <a:schemeClr val="accent1"/>
              </a:solidFill>
              <a:latin typeface="Poppins" panose="00000500000000000000" pitchFamily="2" charset="0"/>
              <a:cs typeface="Poppins" panose="00000500000000000000" pitchFamily="2" charset="0"/>
            </a:endParaRPr>
          </a:p>
        </p:txBody>
      </p:sp>
      <p:sp>
        <p:nvSpPr>
          <p:cNvPr id="12" name="ZoneTexte 11">
            <a:extLst>
              <a:ext uri="{FF2B5EF4-FFF2-40B4-BE49-F238E27FC236}">
                <a16:creationId xmlns:a16="http://schemas.microsoft.com/office/drawing/2014/main" id="{DF63866B-1938-9E3A-D214-793F2042A482}"/>
              </a:ext>
            </a:extLst>
          </p:cNvPr>
          <p:cNvSpPr txBox="1"/>
          <p:nvPr/>
        </p:nvSpPr>
        <p:spPr>
          <a:xfrm>
            <a:off x="4821611" y="1109112"/>
            <a:ext cx="1726563" cy="328423"/>
          </a:xfrm>
          <a:prstGeom prst="rect">
            <a:avLst/>
          </a:prstGeom>
          <a:noFill/>
        </p:spPr>
        <p:txBody>
          <a:bodyPr wrap="none" rtlCol="0">
            <a:spAutoFit/>
          </a:bodyPr>
          <a:lstStyle/>
          <a:p>
            <a:r>
              <a:rPr lang="fr-BE" b="1" i="1">
                <a:solidFill>
                  <a:schemeClr val="accent1"/>
                </a:solidFill>
                <a:latin typeface="Poppins" panose="00000500000000000000" pitchFamily="2" charset="0"/>
                <a:cs typeface="Poppins" panose="00000500000000000000" pitchFamily="2" charset="0"/>
              </a:rPr>
              <a:t>UNDUPLICATED</a:t>
            </a:r>
          </a:p>
        </p:txBody>
      </p:sp>
      <p:sp>
        <p:nvSpPr>
          <p:cNvPr id="13" name="ZoneTexte 12">
            <a:extLst>
              <a:ext uri="{FF2B5EF4-FFF2-40B4-BE49-F238E27FC236}">
                <a16:creationId xmlns:a16="http://schemas.microsoft.com/office/drawing/2014/main" id="{70C8C033-7068-8BB6-F967-0AD5259A5146}"/>
              </a:ext>
            </a:extLst>
          </p:cNvPr>
          <p:cNvSpPr txBox="1"/>
          <p:nvPr/>
        </p:nvSpPr>
        <p:spPr>
          <a:xfrm>
            <a:off x="4439008" y="1617371"/>
            <a:ext cx="2417117" cy="646331"/>
          </a:xfrm>
          <a:prstGeom prst="rect">
            <a:avLst/>
          </a:prstGeom>
          <a:noFill/>
        </p:spPr>
        <p:txBody>
          <a:bodyPr wrap="square" rtlCol="0">
            <a:spAutoFit/>
          </a:bodyPr>
          <a:lstStyle/>
          <a:p>
            <a:pPr algn="ctr"/>
            <a:r>
              <a:rPr lang="fr-BE" sz="900" i="1">
                <a:solidFill>
                  <a:schemeClr val="accent1"/>
                </a:solidFill>
                <a:latin typeface="Poppins" panose="00000500000000000000" pitchFamily="2" charset="0"/>
                <a:cs typeface="Poppins" panose="00000500000000000000" pitchFamily="2" charset="0"/>
              </a:rPr>
              <a:t>« % de la population ayant été victime d’actes d’inceste selon la loi belge </a:t>
            </a:r>
            <a:r>
              <a:rPr lang="fr-BE" sz="900" b="1" i="1" u="sng">
                <a:solidFill>
                  <a:schemeClr val="accent1"/>
                </a:solidFill>
                <a:latin typeface="Poppins" panose="00000500000000000000" pitchFamily="2" charset="0"/>
                <a:cs typeface="Poppins" panose="00000500000000000000" pitchFamily="2" charset="0"/>
              </a:rPr>
              <a:t>ou</a:t>
            </a:r>
            <a:r>
              <a:rPr lang="fr-BE" sz="900" i="1">
                <a:solidFill>
                  <a:schemeClr val="accent1"/>
                </a:solidFill>
                <a:latin typeface="Poppins" panose="00000500000000000000" pitchFamily="2" charset="0"/>
                <a:cs typeface="Poppins" panose="00000500000000000000" pitchFamily="2" charset="0"/>
              </a:rPr>
              <a:t> à l’égard de l’intégration des cousins et cousines comme auteurs d’inceste ». </a:t>
            </a:r>
          </a:p>
        </p:txBody>
      </p:sp>
    </p:spTree>
    <p:extLst>
      <p:ext uri="{BB962C8B-B14F-4D97-AF65-F5344CB8AC3E}">
        <p14:creationId xmlns:p14="http://schemas.microsoft.com/office/powerpoint/2010/main" val="94718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A8CC-B88C-A95D-096A-9607014E45D4}"/>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83A3A224-B681-8D48-DC49-21FBC939ADB6}"/>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1.b : Aux yeux de la définition légale de l’inceste que nous venons de vous proposer, connaissez-vous une personne qui vit l’inceste ou qui a vécu l’inceste étant mineur ? </a:t>
            </a:r>
          </a:p>
        </p:txBody>
      </p:sp>
      <p:sp>
        <p:nvSpPr>
          <p:cNvPr id="24" name="Text Box 3">
            <a:extLst>
              <a:ext uri="{FF2B5EF4-FFF2-40B4-BE49-F238E27FC236}">
                <a16:creationId xmlns:a16="http://schemas.microsoft.com/office/drawing/2014/main" id="{5AFC7DB8-38DC-9DAF-0243-81713847CB5A}"/>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Graphique 2">
            <a:extLst>
              <a:ext uri="{FF2B5EF4-FFF2-40B4-BE49-F238E27FC236}">
                <a16:creationId xmlns:a16="http://schemas.microsoft.com/office/drawing/2014/main" id="{0D185BD0-0949-E755-EA8D-B183EEC8AB0E}"/>
              </a:ext>
            </a:extLst>
          </p:cNvPr>
          <p:cNvGraphicFramePr/>
          <p:nvPr>
            <p:extLst>
              <p:ext uri="{D42A27DB-BD31-4B8C-83A1-F6EECF244321}">
                <p14:modId xmlns:p14="http://schemas.microsoft.com/office/powerpoint/2010/main" val="3626145176"/>
              </p:ext>
            </p:extLst>
          </p:nvPr>
        </p:nvGraphicFramePr>
        <p:xfrm>
          <a:off x="314792" y="576028"/>
          <a:ext cx="8821711" cy="387605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D9789E8E-7B7F-48D8-CCE7-58BD1389E11D}"/>
              </a:ext>
            </a:extLst>
          </p:cNvPr>
          <p:cNvSpPr/>
          <p:nvPr/>
        </p:nvSpPr>
        <p:spPr>
          <a:xfrm>
            <a:off x="355483" y="4529766"/>
            <a:ext cx="218040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 2.007)</a:t>
            </a:r>
          </a:p>
        </p:txBody>
      </p:sp>
      <p:graphicFrame>
        <p:nvGraphicFramePr>
          <p:cNvPr id="5" name="Tableau 22">
            <a:extLst>
              <a:ext uri="{FF2B5EF4-FFF2-40B4-BE49-F238E27FC236}">
                <a16:creationId xmlns:a16="http://schemas.microsoft.com/office/drawing/2014/main" id="{0263A661-051D-8C90-2D89-816315E4A0BF}"/>
              </a:ext>
            </a:extLst>
          </p:cNvPr>
          <p:cNvGraphicFramePr>
            <a:graphicFrameLocks noGrp="1"/>
          </p:cNvGraphicFramePr>
          <p:nvPr>
            <p:extLst>
              <p:ext uri="{D42A27DB-BD31-4B8C-83A1-F6EECF244321}">
                <p14:modId xmlns:p14="http://schemas.microsoft.com/office/powerpoint/2010/main" val="3412506493"/>
              </p:ext>
            </p:extLst>
          </p:nvPr>
        </p:nvGraphicFramePr>
        <p:xfrm>
          <a:off x="410400" y="3998751"/>
          <a:ext cx="8604000" cy="406146"/>
        </p:xfrm>
        <a:graphic>
          <a:graphicData uri="http://schemas.openxmlformats.org/drawingml/2006/table">
            <a:tbl>
              <a:tblPr firstRow="1" bandRow="1">
                <a:tableStyleId>{5C22544A-7EE6-4342-B048-85BDC9FD1C3A}</a:tableStyleId>
              </a:tblPr>
              <a:tblGrid>
                <a:gridCol w="717000">
                  <a:extLst>
                    <a:ext uri="{9D8B030D-6E8A-4147-A177-3AD203B41FA5}">
                      <a16:colId xmlns:a16="http://schemas.microsoft.com/office/drawing/2014/main" val="699563705"/>
                    </a:ext>
                  </a:extLst>
                </a:gridCol>
                <a:gridCol w="717000">
                  <a:extLst>
                    <a:ext uri="{9D8B030D-6E8A-4147-A177-3AD203B41FA5}">
                      <a16:colId xmlns:a16="http://schemas.microsoft.com/office/drawing/2014/main" val="2753232527"/>
                    </a:ext>
                  </a:extLst>
                </a:gridCol>
                <a:gridCol w="717000">
                  <a:extLst>
                    <a:ext uri="{9D8B030D-6E8A-4147-A177-3AD203B41FA5}">
                      <a16:colId xmlns:a16="http://schemas.microsoft.com/office/drawing/2014/main" val="433728209"/>
                    </a:ext>
                  </a:extLst>
                </a:gridCol>
                <a:gridCol w="717000">
                  <a:extLst>
                    <a:ext uri="{9D8B030D-6E8A-4147-A177-3AD203B41FA5}">
                      <a16:colId xmlns:a16="http://schemas.microsoft.com/office/drawing/2014/main" val="4041375752"/>
                    </a:ext>
                  </a:extLst>
                </a:gridCol>
                <a:gridCol w="717000">
                  <a:extLst>
                    <a:ext uri="{9D8B030D-6E8A-4147-A177-3AD203B41FA5}">
                      <a16:colId xmlns:a16="http://schemas.microsoft.com/office/drawing/2014/main" val="217825344"/>
                    </a:ext>
                  </a:extLst>
                </a:gridCol>
                <a:gridCol w="717000">
                  <a:extLst>
                    <a:ext uri="{9D8B030D-6E8A-4147-A177-3AD203B41FA5}">
                      <a16:colId xmlns:a16="http://schemas.microsoft.com/office/drawing/2014/main" val="1580976693"/>
                    </a:ext>
                  </a:extLst>
                </a:gridCol>
                <a:gridCol w="717000">
                  <a:extLst>
                    <a:ext uri="{9D8B030D-6E8A-4147-A177-3AD203B41FA5}">
                      <a16:colId xmlns:a16="http://schemas.microsoft.com/office/drawing/2014/main" val="2582585767"/>
                    </a:ext>
                  </a:extLst>
                </a:gridCol>
                <a:gridCol w="717000">
                  <a:extLst>
                    <a:ext uri="{9D8B030D-6E8A-4147-A177-3AD203B41FA5}">
                      <a16:colId xmlns:a16="http://schemas.microsoft.com/office/drawing/2014/main" val="422652513"/>
                    </a:ext>
                  </a:extLst>
                </a:gridCol>
                <a:gridCol w="717000">
                  <a:extLst>
                    <a:ext uri="{9D8B030D-6E8A-4147-A177-3AD203B41FA5}">
                      <a16:colId xmlns:a16="http://schemas.microsoft.com/office/drawing/2014/main" val="1050604434"/>
                    </a:ext>
                  </a:extLst>
                </a:gridCol>
                <a:gridCol w="717000">
                  <a:extLst>
                    <a:ext uri="{9D8B030D-6E8A-4147-A177-3AD203B41FA5}">
                      <a16:colId xmlns:a16="http://schemas.microsoft.com/office/drawing/2014/main" val="1649095939"/>
                    </a:ext>
                  </a:extLst>
                </a:gridCol>
                <a:gridCol w="717000">
                  <a:extLst>
                    <a:ext uri="{9D8B030D-6E8A-4147-A177-3AD203B41FA5}">
                      <a16:colId xmlns:a16="http://schemas.microsoft.com/office/drawing/2014/main" val="821293810"/>
                    </a:ext>
                  </a:extLst>
                </a:gridCol>
                <a:gridCol w="717000">
                  <a:extLst>
                    <a:ext uri="{9D8B030D-6E8A-4147-A177-3AD203B41FA5}">
                      <a16:colId xmlns:a16="http://schemas.microsoft.com/office/drawing/2014/main" val="3721043940"/>
                    </a:ext>
                  </a:extLst>
                </a:gridCol>
              </a:tblGrid>
              <a:tr h="406146">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Total</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N=2.007</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Femmes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N=1.031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Hommes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N=976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18-34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N=516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35-54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N=649</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55+</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N=842</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Flandre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N=1.165</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Bruxelles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N=209</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Wallonie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N=633</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1-2</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N=501</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3-6</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N=928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7-8</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N=578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764322"/>
                  </a:ext>
                </a:extLst>
              </a:tr>
            </a:tbl>
          </a:graphicData>
        </a:graphic>
      </p:graphicFrame>
      <p:graphicFrame>
        <p:nvGraphicFramePr>
          <p:cNvPr id="6" name="Tableau 5">
            <a:extLst>
              <a:ext uri="{FF2B5EF4-FFF2-40B4-BE49-F238E27FC236}">
                <a16:creationId xmlns:a16="http://schemas.microsoft.com/office/drawing/2014/main" id="{F9AD6EE4-A027-9E33-9491-EA5313C52436}"/>
              </a:ext>
            </a:extLst>
          </p:cNvPr>
          <p:cNvGraphicFramePr>
            <a:graphicFrameLocks noGrp="1"/>
          </p:cNvGraphicFramePr>
          <p:nvPr>
            <p:extLst>
              <p:ext uri="{D42A27DB-BD31-4B8C-83A1-F6EECF244321}">
                <p14:modId xmlns:p14="http://schemas.microsoft.com/office/powerpoint/2010/main" val="3896791586"/>
              </p:ext>
            </p:extLst>
          </p:nvPr>
        </p:nvGraphicFramePr>
        <p:xfrm>
          <a:off x="57600" y="842400"/>
          <a:ext cx="526840" cy="309600"/>
        </p:xfrm>
        <a:graphic>
          <a:graphicData uri="http://schemas.openxmlformats.org/drawingml/2006/table">
            <a:tbl>
              <a:tblPr firstRow="1" bandRow="1">
                <a:tableStyleId>{5C22544A-7EE6-4342-B048-85BDC9FD1C3A}</a:tableStyleId>
              </a:tblPr>
              <a:tblGrid>
                <a:gridCol w="526840">
                  <a:extLst>
                    <a:ext uri="{9D8B030D-6E8A-4147-A177-3AD203B41FA5}">
                      <a16:colId xmlns:a16="http://schemas.microsoft.com/office/drawing/2014/main" val="221260525"/>
                    </a:ext>
                  </a:extLst>
                </a:gridCol>
              </a:tblGrid>
              <a:tr h="309600">
                <a:tc>
                  <a:txBody>
                    <a:bodyPr/>
                    <a:lstStyle/>
                    <a:p>
                      <a:pPr algn="ctr"/>
                      <a:r>
                        <a:rPr lang="fr-BE" sz="800" b="1">
                          <a:solidFill>
                            <a:schemeClr val="accent4"/>
                          </a:solidFill>
                          <a:latin typeface="Poppins" panose="00000500000000000000" pitchFamily="2" charset="0"/>
                          <a:cs typeface="Poppins" panose="00000500000000000000" pitchFamily="2" charset="0"/>
                        </a:rPr>
                        <a:t>∑ oui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8323570"/>
                  </a:ext>
                </a:extLst>
              </a:tr>
            </a:tbl>
          </a:graphicData>
        </a:graphic>
      </p:graphicFrame>
      <p:graphicFrame>
        <p:nvGraphicFramePr>
          <p:cNvPr id="7" name="Tableau 22">
            <a:extLst>
              <a:ext uri="{FF2B5EF4-FFF2-40B4-BE49-F238E27FC236}">
                <a16:creationId xmlns:a16="http://schemas.microsoft.com/office/drawing/2014/main" id="{8EE0D5B8-41A0-2A8C-DE72-6317207A82C2}"/>
              </a:ext>
            </a:extLst>
          </p:cNvPr>
          <p:cNvGraphicFramePr>
            <a:graphicFrameLocks noGrp="1"/>
          </p:cNvGraphicFramePr>
          <p:nvPr>
            <p:extLst>
              <p:ext uri="{D42A27DB-BD31-4B8C-83A1-F6EECF244321}">
                <p14:modId xmlns:p14="http://schemas.microsoft.com/office/powerpoint/2010/main" val="2898119183"/>
              </p:ext>
            </p:extLst>
          </p:nvPr>
        </p:nvGraphicFramePr>
        <p:xfrm>
          <a:off x="458832" y="880481"/>
          <a:ext cx="8505168" cy="209231"/>
        </p:xfrm>
        <a:graphic>
          <a:graphicData uri="http://schemas.openxmlformats.org/drawingml/2006/table">
            <a:tbl>
              <a:tblPr firstRow="1" bandRow="1">
                <a:tableStyleId>{5C22544A-7EE6-4342-B048-85BDC9FD1C3A}</a:tableStyleId>
              </a:tblPr>
              <a:tblGrid>
                <a:gridCol w="708764">
                  <a:extLst>
                    <a:ext uri="{9D8B030D-6E8A-4147-A177-3AD203B41FA5}">
                      <a16:colId xmlns:a16="http://schemas.microsoft.com/office/drawing/2014/main" val="699563705"/>
                    </a:ext>
                  </a:extLst>
                </a:gridCol>
                <a:gridCol w="708764">
                  <a:extLst>
                    <a:ext uri="{9D8B030D-6E8A-4147-A177-3AD203B41FA5}">
                      <a16:colId xmlns:a16="http://schemas.microsoft.com/office/drawing/2014/main" val="2753232527"/>
                    </a:ext>
                  </a:extLst>
                </a:gridCol>
                <a:gridCol w="708764">
                  <a:extLst>
                    <a:ext uri="{9D8B030D-6E8A-4147-A177-3AD203B41FA5}">
                      <a16:colId xmlns:a16="http://schemas.microsoft.com/office/drawing/2014/main" val="433728209"/>
                    </a:ext>
                  </a:extLst>
                </a:gridCol>
                <a:gridCol w="708764">
                  <a:extLst>
                    <a:ext uri="{9D8B030D-6E8A-4147-A177-3AD203B41FA5}">
                      <a16:colId xmlns:a16="http://schemas.microsoft.com/office/drawing/2014/main" val="4041375752"/>
                    </a:ext>
                  </a:extLst>
                </a:gridCol>
                <a:gridCol w="708764">
                  <a:extLst>
                    <a:ext uri="{9D8B030D-6E8A-4147-A177-3AD203B41FA5}">
                      <a16:colId xmlns:a16="http://schemas.microsoft.com/office/drawing/2014/main" val="217825344"/>
                    </a:ext>
                  </a:extLst>
                </a:gridCol>
                <a:gridCol w="708764">
                  <a:extLst>
                    <a:ext uri="{9D8B030D-6E8A-4147-A177-3AD203B41FA5}">
                      <a16:colId xmlns:a16="http://schemas.microsoft.com/office/drawing/2014/main" val="1580976693"/>
                    </a:ext>
                  </a:extLst>
                </a:gridCol>
                <a:gridCol w="708764">
                  <a:extLst>
                    <a:ext uri="{9D8B030D-6E8A-4147-A177-3AD203B41FA5}">
                      <a16:colId xmlns:a16="http://schemas.microsoft.com/office/drawing/2014/main" val="2582585767"/>
                    </a:ext>
                  </a:extLst>
                </a:gridCol>
                <a:gridCol w="708764">
                  <a:extLst>
                    <a:ext uri="{9D8B030D-6E8A-4147-A177-3AD203B41FA5}">
                      <a16:colId xmlns:a16="http://schemas.microsoft.com/office/drawing/2014/main" val="422652513"/>
                    </a:ext>
                  </a:extLst>
                </a:gridCol>
                <a:gridCol w="708764">
                  <a:extLst>
                    <a:ext uri="{9D8B030D-6E8A-4147-A177-3AD203B41FA5}">
                      <a16:colId xmlns:a16="http://schemas.microsoft.com/office/drawing/2014/main" val="1050604434"/>
                    </a:ext>
                  </a:extLst>
                </a:gridCol>
                <a:gridCol w="708764">
                  <a:extLst>
                    <a:ext uri="{9D8B030D-6E8A-4147-A177-3AD203B41FA5}">
                      <a16:colId xmlns:a16="http://schemas.microsoft.com/office/drawing/2014/main" val="1649095939"/>
                    </a:ext>
                  </a:extLst>
                </a:gridCol>
                <a:gridCol w="708764">
                  <a:extLst>
                    <a:ext uri="{9D8B030D-6E8A-4147-A177-3AD203B41FA5}">
                      <a16:colId xmlns:a16="http://schemas.microsoft.com/office/drawing/2014/main" val="821293810"/>
                    </a:ext>
                  </a:extLst>
                </a:gridCol>
                <a:gridCol w="708764">
                  <a:extLst>
                    <a:ext uri="{9D8B030D-6E8A-4147-A177-3AD203B41FA5}">
                      <a16:colId xmlns:a16="http://schemas.microsoft.com/office/drawing/2014/main" val="3721043940"/>
                    </a:ext>
                  </a:extLst>
                </a:gridCol>
              </a:tblGrid>
              <a:tr h="209231">
                <a:tc>
                  <a:txBody>
                    <a:bodyPr/>
                    <a:lstStyle/>
                    <a:p>
                      <a:pPr algn="ctr" fontAlgn="b">
                        <a:buNone/>
                      </a:pPr>
                      <a:r>
                        <a:rPr lang="fr-BE" sz="1000" b="1" i="0" u="none" strike="noStrike">
                          <a:solidFill>
                            <a:schemeClr val="accent4"/>
                          </a:solidFill>
                          <a:effectLst/>
                          <a:latin typeface="Poppins" panose="00000500000000000000" pitchFamily="2" charset="0"/>
                        </a:rPr>
                        <a:t>26%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31%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34%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19%</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33%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27%</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29%</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25%</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0033267"/>
                  </a:ext>
                </a:extLst>
              </a:tr>
            </a:tbl>
          </a:graphicData>
        </a:graphic>
      </p:graphicFrame>
      <p:cxnSp>
        <p:nvCxnSpPr>
          <p:cNvPr id="2" name="Connecteur droit 1">
            <a:extLst>
              <a:ext uri="{FF2B5EF4-FFF2-40B4-BE49-F238E27FC236}">
                <a16:creationId xmlns:a16="http://schemas.microsoft.com/office/drawing/2014/main" id="{34C20BDF-2863-063B-0036-83ADB7CB70AE}"/>
              </a:ext>
            </a:extLst>
          </p:cNvPr>
          <p:cNvCxnSpPr>
            <a:cxnSpLocks/>
          </p:cNvCxnSpPr>
          <p:nvPr/>
        </p:nvCxnSpPr>
        <p:spPr>
          <a:xfrm flipV="1">
            <a:off x="1155565" y="1228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F33FD93-65F0-4CF3-88CA-03A15A6CF8B6}"/>
              </a:ext>
            </a:extLst>
          </p:cNvPr>
          <p:cNvCxnSpPr>
            <a:cxnSpLocks/>
          </p:cNvCxnSpPr>
          <p:nvPr/>
        </p:nvCxnSpPr>
        <p:spPr>
          <a:xfrm flipV="1">
            <a:off x="2575165" y="1294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DE1145D-8244-D644-C519-187C49E32FBC}"/>
              </a:ext>
            </a:extLst>
          </p:cNvPr>
          <p:cNvCxnSpPr>
            <a:cxnSpLocks/>
          </p:cNvCxnSpPr>
          <p:nvPr/>
        </p:nvCxnSpPr>
        <p:spPr>
          <a:xfrm flipV="1">
            <a:off x="4735165" y="13237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EBFD391-409D-889F-D7D4-B408775FBD88}"/>
              </a:ext>
            </a:extLst>
          </p:cNvPr>
          <p:cNvCxnSpPr>
            <a:cxnSpLocks/>
          </p:cNvCxnSpPr>
          <p:nvPr/>
        </p:nvCxnSpPr>
        <p:spPr>
          <a:xfrm flipV="1">
            <a:off x="6866365" y="12733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1682CC88-B0A1-AD18-FC62-922D7F06114A}"/>
              </a:ext>
            </a:extLst>
          </p:cNvPr>
          <p:cNvSpPr txBox="1"/>
          <p:nvPr/>
        </p:nvSpPr>
        <p:spPr>
          <a:xfrm>
            <a:off x="1308000" y="29988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4" name="ZoneTexte 13">
            <a:extLst>
              <a:ext uri="{FF2B5EF4-FFF2-40B4-BE49-F238E27FC236}">
                <a16:creationId xmlns:a16="http://schemas.microsoft.com/office/drawing/2014/main" id="{AF629BF0-E9CE-ADF5-AA33-911C0595C11B}"/>
              </a:ext>
            </a:extLst>
          </p:cNvPr>
          <p:cNvSpPr txBox="1"/>
          <p:nvPr/>
        </p:nvSpPr>
        <p:spPr>
          <a:xfrm>
            <a:off x="2019600" y="13212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5" name="ZoneTexte 13">
            <a:extLst>
              <a:ext uri="{FF2B5EF4-FFF2-40B4-BE49-F238E27FC236}">
                <a16:creationId xmlns:a16="http://schemas.microsoft.com/office/drawing/2014/main" id="{1B8F387F-5220-791E-12FA-079B55365F02}"/>
              </a:ext>
            </a:extLst>
          </p:cNvPr>
          <p:cNvSpPr txBox="1"/>
          <p:nvPr/>
        </p:nvSpPr>
        <p:spPr>
          <a:xfrm>
            <a:off x="4172400" y="1577440"/>
            <a:ext cx="410400" cy="246221"/>
          </a:xfrm>
          <a:prstGeom prst="rect">
            <a:avLst/>
          </a:prstGeom>
          <a:noFill/>
        </p:spPr>
        <p:txBody>
          <a:bodyPr wrap="square" rtlCol="0">
            <a:spAutoFit/>
          </a:bodyPr>
          <a:lstStyle>
            <a:defPPr>
              <a:defRPr lang="fr-FR"/>
            </a:defPPr>
            <a:lvl1pPr marL="0" indent="0" algn="l" defTabSz="779252" rtl="0" eaLnBrk="1" latinLnBrk="0" hangingPunct="1">
              <a:defRPr sz="1534" kern="1200">
                <a:solidFill>
                  <a:schemeClr val="tx1"/>
                </a:solidFill>
                <a:latin typeface="+mn-lt"/>
                <a:ea typeface="+mn-ea"/>
                <a:cs typeface="+mn-cs"/>
              </a:defRPr>
            </a:lvl1pPr>
            <a:lvl2pPr marL="389626" indent="0" algn="l" defTabSz="779252" rtl="0" eaLnBrk="1" latinLnBrk="0" hangingPunct="1">
              <a:defRPr sz="1534" kern="1200">
                <a:solidFill>
                  <a:schemeClr val="tx1"/>
                </a:solidFill>
                <a:latin typeface="+mn-lt"/>
                <a:ea typeface="+mn-ea"/>
                <a:cs typeface="+mn-cs"/>
              </a:defRPr>
            </a:lvl2pPr>
            <a:lvl3pPr marL="779252" indent="0" algn="l" defTabSz="779252" rtl="0" eaLnBrk="1" latinLnBrk="0" hangingPunct="1">
              <a:defRPr sz="1534" kern="1200">
                <a:solidFill>
                  <a:schemeClr val="tx1"/>
                </a:solidFill>
                <a:latin typeface="+mn-lt"/>
                <a:ea typeface="+mn-ea"/>
                <a:cs typeface="+mn-cs"/>
              </a:defRPr>
            </a:lvl3pPr>
            <a:lvl4pPr marL="1168878" indent="0" algn="l" defTabSz="779252" rtl="0" eaLnBrk="1" latinLnBrk="0" hangingPunct="1">
              <a:defRPr sz="1534" kern="1200">
                <a:solidFill>
                  <a:schemeClr val="tx1"/>
                </a:solidFill>
                <a:latin typeface="+mn-lt"/>
                <a:ea typeface="+mn-ea"/>
                <a:cs typeface="+mn-cs"/>
              </a:defRPr>
            </a:lvl4pPr>
            <a:lvl5pPr marL="1558503" indent="0" algn="l" defTabSz="779252" rtl="0" eaLnBrk="1" latinLnBrk="0" hangingPunct="1">
              <a:defRPr sz="1534" kern="1200">
                <a:solidFill>
                  <a:schemeClr val="tx1"/>
                </a:solidFill>
                <a:latin typeface="+mn-lt"/>
                <a:ea typeface="+mn-ea"/>
                <a:cs typeface="+mn-cs"/>
              </a:defRPr>
            </a:lvl5pPr>
            <a:lvl6pPr marL="1948129" indent="0" algn="l" defTabSz="779252" rtl="0" eaLnBrk="1" latinLnBrk="0" hangingPunct="1">
              <a:defRPr sz="1534" kern="1200">
                <a:solidFill>
                  <a:schemeClr val="tx1"/>
                </a:solidFill>
                <a:latin typeface="+mn-lt"/>
                <a:ea typeface="+mn-ea"/>
                <a:cs typeface="+mn-cs"/>
              </a:defRPr>
            </a:lvl6pPr>
            <a:lvl7pPr marL="2337755" indent="0" algn="l" defTabSz="779252" rtl="0" eaLnBrk="1" latinLnBrk="0" hangingPunct="1">
              <a:defRPr sz="1534" kern="1200">
                <a:solidFill>
                  <a:schemeClr val="tx1"/>
                </a:solidFill>
                <a:latin typeface="+mn-lt"/>
                <a:ea typeface="+mn-ea"/>
                <a:cs typeface="+mn-cs"/>
              </a:defRPr>
            </a:lvl7pPr>
            <a:lvl8pPr marL="2727381" indent="0" algn="l" defTabSz="779252" rtl="0" eaLnBrk="1" latinLnBrk="0" hangingPunct="1">
              <a:defRPr sz="1534" kern="1200">
                <a:solidFill>
                  <a:schemeClr val="tx1"/>
                </a:solidFill>
                <a:latin typeface="+mn-lt"/>
                <a:ea typeface="+mn-ea"/>
                <a:cs typeface="+mn-cs"/>
              </a:defRPr>
            </a:lvl8pPr>
            <a:lvl9pPr marL="3117007" indent="0" algn="l" defTabSz="779252" rtl="0" eaLnBrk="1" latinLnBrk="0" hangingPunct="1">
              <a:defRPr sz="1534" kern="1200">
                <a:solidFill>
                  <a:schemeClr val="tx1"/>
                </a:solidFill>
                <a:latin typeface="+mn-lt"/>
                <a:ea typeface="+mn-ea"/>
                <a:cs typeface="+mn-cs"/>
              </a:defRPr>
            </a:lvl9pPr>
          </a:lstStyle>
          <a:p>
            <a:r>
              <a:rPr lang="fr-BE" sz="1000" b="1">
                <a:solidFill>
                  <a:schemeClr val="bg1"/>
                </a:solidFill>
                <a:latin typeface="Poppins" panose="00000500000000000000" pitchFamily="2" charset="0"/>
                <a:cs typeface="Poppins" panose="00000500000000000000" pitchFamily="2" charset="0"/>
              </a:rPr>
              <a:t>---</a:t>
            </a:r>
          </a:p>
        </p:txBody>
      </p:sp>
      <p:sp>
        <p:nvSpPr>
          <p:cNvPr id="16" name="ZoneTexte 15">
            <a:extLst>
              <a:ext uri="{FF2B5EF4-FFF2-40B4-BE49-F238E27FC236}">
                <a16:creationId xmlns:a16="http://schemas.microsoft.com/office/drawing/2014/main" id="{96742FB9-B1E0-729B-486F-335EFD659649}"/>
              </a:ext>
            </a:extLst>
          </p:cNvPr>
          <p:cNvSpPr txBox="1"/>
          <p:nvPr/>
        </p:nvSpPr>
        <p:spPr>
          <a:xfrm>
            <a:off x="1302470" y="1416000"/>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7" name="ZoneTexte 16">
            <a:extLst>
              <a:ext uri="{FF2B5EF4-FFF2-40B4-BE49-F238E27FC236}">
                <a16:creationId xmlns:a16="http://schemas.microsoft.com/office/drawing/2014/main" id="{02612160-9920-E643-2111-6A902EB7E44E}"/>
              </a:ext>
            </a:extLst>
          </p:cNvPr>
          <p:cNvSpPr txBox="1"/>
          <p:nvPr/>
        </p:nvSpPr>
        <p:spPr>
          <a:xfrm>
            <a:off x="1302470" y="1827600"/>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8" name="ZoneTexte 17">
            <a:extLst>
              <a:ext uri="{FF2B5EF4-FFF2-40B4-BE49-F238E27FC236}">
                <a16:creationId xmlns:a16="http://schemas.microsoft.com/office/drawing/2014/main" id="{0D6D7731-9E67-5708-62F1-AA2412DDBFC9}"/>
              </a:ext>
            </a:extLst>
          </p:cNvPr>
          <p:cNvSpPr txBox="1"/>
          <p:nvPr/>
        </p:nvSpPr>
        <p:spPr>
          <a:xfrm>
            <a:off x="2023965" y="2821200"/>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9" name="ZoneTexte 18">
            <a:extLst>
              <a:ext uri="{FF2B5EF4-FFF2-40B4-BE49-F238E27FC236}">
                <a16:creationId xmlns:a16="http://schemas.microsoft.com/office/drawing/2014/main" id="{B0C16440-576C-AFE3-D881-1591928F5CFD}"/>
              </a:ext>
            </a:extLst>
          </p:cNvPr>
          <p:cNvSpPr txBox="1"/>
          <p:nvPr/>
        </p:nvSpPr>
        <p:spPr>
          <a:xfrm>
            <a:off x="3449565" y="1452610"/>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0" name="ZoneTexte 19">
            <a:extLst>
              <a:ext uri="{FF2B5EF4-FFF2-40B4-BE49-F238E27FC236}">
                <a16:creationId xmlns:a16="http://schemas.microsoft.com/office/drawing/2014/main" id="{992F25BC-4A47-E10E-5DE9-9810A4A4BA75}"/>
              </a:ext>
            </a:extLst>
          </p:cNvPr>
          <p:cNvSpPr txBox="1"/>
          <p:nvPr/>
        </p:nvSpPr>
        <p:spPr>
          <a:xfrm>
            <a:off x="3434280" y="1922085"/>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1" name="ZoneTexte 20">
            <a:extLst>
              <a:ext uri="{FF2B5EF4-FFF2-40B4-BE49-F238E27FC236}">
                <a16:creationId xmlns:a16="http://schemas.microsoft.com/office/drawing/2014/main" id="{378650E7-D41E-A6DF-7917-F2903E8FC1C2}"/>
              </a:ext>
            </a:extLst>
          </p:cNvPr>
          <p:cNvSpPr txBox="1"/>
          <p:nvPr/>
        </p:nvSpPr>
        <p:spPr>
          <a:xfrm>
            <a:off x="4162365" y="2835010"/>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5" name="ZoneTexte 24">
            <a:extLst>
              <a:ext uri="{FF2B5EF4-FFF2-40B4-BE49-F238E27FC236}">
                <a16:creationId xmlns:a16="http://schemas.microsoft.com/office/drawing/2014/main" id="{1BE2E223-7C61-2321-3522-46ABEF8F985E}"/>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1793292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5C0DE-6615-EC55-B24A-314B3ED5B07A}"/>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E344632F-7AA2-3F1E-10B9-639763178A6C}"/>
              </a:ext>
            </a:extLst>
          </p:cNvPr>
          <p:cNvSpPr txBox="1">
            <a:spLocks/>
          </p:cNvSpPr>
          <p:nvPr/>
        </p:nvSpPr>
        <p:spPr>
          <a:xfrm>
            <a:off x="254833" y="35905"/>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1.d : Des associations revendiquent l’intégration des cousins, cousines comme auteurs d’inceste ; au regard de cet ajout, connaissez-vous une personne qui a vécu l’inceste ?</a:t>
            </a:r>
          </a:p>
        </p:txBody>
      </p:sp>
      <p:sp>
        <p:nvSpPr>
          <p:cNvPr id="24" name="Text Box 3">
            <a:extLst>
              <a:ext uri="{FF2B5EF4-FFF2-40B4-BE49-F238E27FC236}">
                <a16:creationId xmlns:a16="http://schemas.microsoft.com/office/drawing/2014/main" id="{B0DF5D0A-3023-36C7-178A-9D281BD7867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9" name="Graphique 8">
            <a:extLst>
              <a:ext uri="{FF2B5EF4-FFF2-40B4-BE49-F238E27FC236}">
                <a16:creationId xmlns:a16="http://schemas.microsoft.com/office/drawing/2014/main" id="{8583AC05-EE61-6AFB-963B-DEBA20A5B6A7}"/>
              </a:ext>
            </a:extLst>
          </p:cNvPr>
          <p:cNvGraphicFramePr/>
          <p:nvPr>
            <p:extLst>
              <p:ext uri="{D42A27DB-BD31-4B8C-83A1-F6EECF244321}">
                <p14:modId xmlns:p14="http://schemas.microsoft.com/office/powerpoint/2010/main" val="103080208"/>
              </p:ext>
            </p:extLst>
          </p:nvPr>
        </p:nvGraphicFramePr>
        <p:xfrm>
          <a:off x="314792" y="576028"/>
          <a:ext cx="8821711" cy="387605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E4DF4E76-203B-0505-239C-127F340FE8BF}"/>
              </a:ext>
            </a:extLst>
          </p:cNvPr>
          <p:cNvSpPr/>
          <p:nvPr/>
        </p:nvSpPr>
        <p:spPr>
          <a:xfrm>
            <a:off x="355483" y="4529766"/>
            <a:ext cx="218040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 2.007)</a:t>
            </a:r>
          </a:p>
        </p:txBody>
      </p:sp>
      <p:graphicFrame>
        <p:nvGraphicFramePr>
          <p:cNvPr id="11" name="Tableau 22">
            <a:extLst>
              <a:ext uri="{FF2B5EF4-FFF2-40B4-BE49-F238E27FC236}">
                <a16:creationId xmlns:a16="http://schemas.microsoft.com/office/drawing/2014/main" id="{252EFA5E-E2A5-0168-95AA-8710AC4B7A3A}"/>
              </a:ext>
            </a:extLst>
          </p:cNvPr>
          <p:cNvGraphicFramePr>
            <a:graphicFrameLocks noGrp="1"/>
          </p:cNvGraphicFramePr>
          <p:nvPr>
            <p:extLst>
              <p:ext uri="{D42A27DB-BD31-4B8C-83A1-F6EECF244321}">
                <p14:modId xmlns:p14="http://schemas.microsoft.com/office/powerpoint/2010/main" val="2923929436"/>
              </p:ext>
            </p:extLst>
          </p:nvPr>
        </p:nvGraphicFramePr>
        <p:xfrm>
          <a:off x="410400" y="3998751"/>
          <a:ext cx="8604000" cy="406146"/>
        </p:xfrm>
        <a:graphic>
          <a:graphicData uri="http://schemas.openxmlformats.org/drawingml/2006/table">
            <a:tbl>
              <a:tblPr firstRow="1" bandRow="1">
                <a:tableStyleId>{5C22544A-7EE6-4342-B048-85BDC9FD1C3A}</a:tableStyleId>
              </a:tblPr>
              <a:tblGrid>
                <a:gridCol w="717000">
                  <a:extLst>
                    <a:ext uri="{9D8B030D-6E8A-4147-A177-3AD203B41FA5}">
                      <a16:colId xmlns:a16="http://schemas.microsoft.com/office/drawing/2014/main" val="699563705"/>
                    </a:ext>
                  </a:extLst>
                </a:gridCol>
                <a:gridCol w="717000">
                  <a:extLst>
                    <a:ext uri="{9D8B030D-6E8A-4147-A177-3AD203B41FA5}">
                      <a16:colId xmlns:a16="http://schemas.microsoft.com/office/drawing/2014/main" val="2753232527"/>
                    </a:ext>
                  </a:extLst>
                </a:gridCol>
                <a:gridCol w="717000">
                  <a:extLst>
                    <a:ext uri="{9D8B030D-6E8A-4147-A177-3AD203B41FA5}">
                      <a16:colId xmlns:a16="http://schemas.microsoft.com/office/drawing/2014/main" val="433728209"/>
                    </a:ext>
                  </a:extLst>
                </a:gridCol>
                <a:gridCol w="717000">
                  <a:extLst>
                    <a:ext uri="{9D8B030D-6E8A-4147-A177-3AD203B41FA5}">
                      <a16:colId xmlns:a16="http://schemas.microsoft.com/office/drawing/2014/main" val="4041375752"/>
                    </a:ext>
                  </a:extLst>
                </a:gridCol>
                <a:gridCol w="717000">
                  <a:extLst>
                    <a:ext uri="{9D8B030D-6E8A-4147-A177-3AD203B41FA5}">
                      <a16:colId xmlns:a16="http://schemas.microsoft.com/office/drawing/2014/main" val="217825344"/>
                    </a:ext>
                  </a:extLst>
                </a:gridCol>
                <a:gridCol w="717000">
                  <a:extLst>
                    <a:ext uri="{9D8B030D-6E8A-4147-A177-3AD203B41FA5}">
                      <a16:colId xmlns:a16="http://schemas.microsoft.com/office/drawing/2014/main" val="1580976693"/>
                    </a:ext>
                  </a:extLst>
                </a:gridCol>
                <a:gridCol w="717000">
                  <a:extLst>
                    <a:ext uri="{9D8B030D-6E8A-4147-A177-3AD203B41FA5}">
                      <a16:colId xmlns:a16="http://schemas.microsoft.com/office/drawing/2014/main" val="2582585767"/>
                    </a:ext>
                  </a:extLst>
                </a:gridCol>
                <a:gridCol w="717000">
                  <a:extLst>
                    <a:ext uri="{9D8B030D-6E8A-4147-A177-3AD203B41FA5}">
                      <a16:colId xmlns:a16="http://schemas.microsoft.com/office/drawing/2014/main" val="422652513"/>
                    </a:ext>
                  </a:extLst>
                </a:gridCol>
                <a:gridCol w="717000">
                  <a:extLst>
                    <a:ext uri="{9D8B030D-6E8A-4147-A177-3AD203B41FA5}">
                      <a16:colId xmlns:a16="http://schemas.microsoft.com/office/drawing/2014/main" val="1050604434"/>
                    </a:ext>
                  </a:extLst>
                </a:gridCol>
                <a:gridCol w="717000">
                  <a:extLst>
                    <a:ext uri="{9D8B030D-6E8A-4147-A177-3AD203B41FA5}">
                      <a16:colId xmlns:a16="http://schemas.microsoft.com/office/drawing/2014/main" val="1649095939"/>
                    </a:ext>
                  </a:extLst>
                </a:gridCol>
                <a:gridCol w="717000">
                  <a:extLst>
                    <a:ext uri="{9D8B030D-6E8A-4147-A177-3AD203B41FA5}">
                      <a16:colId xmlns:a16="http://schemas.microsoft.com/office/drawing/2014/main" val="821293810"/>
                    </a:ext>
                  </a:extLst>
                </a:gridCol>
                <a:gridCol w="717000">
                  <a:extLst>
                    <a:ext uri="{9D8B030D-6E8A-4147-A177-3AD203B41FA5}">
                      <a16:colId xmlns:a16="http://schemas.microsoft.com/office/drawing/2014/main" val="3721043940"/>
                    </a:ext>
                  </a:extLst>
                </a:gridCol>
              </a:tblGrid>
              <a:tr h="406146">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Total</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N=2.007</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Femmes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N=1.031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Hommes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N=976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18-34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N=516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35-54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N=649</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55+</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N=842</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Flandre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N=1.165</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Bruxelles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N=209</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Wallonie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N=633</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1-2</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N=501</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3-6</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N=928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7-8</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N=578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764322"/>
                  </a:ext>
                </a:extLst>
              </a:tr>
            </a:tbl>
          </a:graphicData>
        </a:graphic>
      </p:graphicFrame>
      <p:graphicFrame>
        <p:nvGraphicFramePr>
          <p:cNvPr id="12" name="Tableau 11">
            <a:extLst>
              <a:ext uri="{FF2B5EF4-FFF2-40B4-BE49-F238E27FC236}">
                <a16:creationId xmlns:a16="http://schemas.microsoft.com/office/drawing/2014/main" id="{8F6CE90E-B9CA-9520-1C5C-69DAAB1ADACC}"/>
              </a:ext>
            </a:extLst>
          </p:cNvPr>
          <p:cNvGraphicFramePr>
            <a:graphicFrameLocks noGrp="1"/>
          </p:cNvGraphicFramePr>
          <p:nvPr>
            <p:extLst>
              <p:ext uri="{D42A27DB-BD31-4B8C-83A1-F6EECF244321}">
                <p14:modId xmlns:p14="http://schemas.microsoft.com/office/powerpoint/2010/main" val="1393367125"/>
              </p:ext>
            </p:extLst>
          </p:nvPr>
        </p:nvGraphicFramePr>
        <p:xfrm>
          <a:off x="57600" y="842400"/>
          <a:ext cx="526840" cy="309600"/>
        </p:xfrm>
        <a:graphic>
          <a:graphicData uri="http://schemas.openxmlformats.org/drawingml/2006/table">
            <a:tbl>
              <a:tblPr firstRow="1" bandRow="1">
                <a:tableStyleId>{5C22544A-7EE6-4342-B048-85BDC9FD1C3A}</a:tableStyleId>
              </a:tblPr>
              <a:tblGrid>
                <a:gridCol w="526840">
                  <a:extLst>
                    <a:ext uri="{9D8B030D-6E8A-4147-A177-3AD203B41FA5}">
                      <a16:colId xmlns:a16="http://schemas.microsoft.com/office/drawing/2014/main" val="221260525"/>
                    </a:ext>
                  </a:extLst>
                </a:gridCol>
              </a:tblGrid>
              <a:tr h="309600">
                <a:tc>
                  <a:txBody>
                    <a:bodyPr/>
                    <a:lstStyle/>
                    <a:p>
                      <a:pPr algn="ctr"/>
                      <a:r>
                        <a:rPr lang="fr-BE" sz="800" b="1">
                          <a:solidFill>
                            <a:schemeClr val="accent4"/>
                          </a:solidFill>
                          <a:latin typeface="Poppins" panose="00000500000000000000" pitchFamily="2" charset="0"/>
                          <a:cs typeface="Poppins" panose="00000500000000000000" pitchFamily="2" charset="0"/>
                        </a:rPr>
                        <a:t>∑ oui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8323570"/>
                  </a:ext>
                </a:extLst>
              </a:tr>
            </a:tbl>
          </a:graphicData>
        </a:graphic>
      </p:graphicFrame>
      <p:graphicFrame>
        <p:nvGraphicFramePr>
          <p:cNvPr id="13" name="Tableau 22">
            <a:extLst>
              <a:ext uri="{FF2B5EF4-FFF2-40B4-BE49-F238E27FC236}">
                <a16:creationId xmlns:a16="http://schemas.microsoft.com/office/drawing/2014/main" id="{34666D34-7B11-BA34-B583-EA9473E5F162}"/>
              </a:ext>
            </a:extLst>
          </p:cNvPr>
          <p:cNvGraphicFramePr>
            <a:graphicFrameLocks noGrp="1"/>
          </p:cNvGraphicFramePr>
          <p:nvPr>
            <p:extLst>
              <p:ext uri="{D42A27DB-BD31-4B8C-83A1-F6EECF244321}">
                <p14:modId xmlns:p14="http://schemas.microsoft.com/office/powerpoint/2010/main" val="2979898988"/>
              </p:ext>
            </p:extLst>
          </p:nvPr>
        </p:nvGraphicFramePr>
        <p:xfrm>
          <a:off x="458831" y="880481"/>
          <a:ext cx="8555568" cy="209231"/>
        </p:xfrm>
        <a:graphic>
          <a:graphicData uri="http://schemas.openxmlformats.org/drawingml/2006/table">
            <a:tbl>
              <a:tblPr firstRow="1" bandRow="1">
                <a:tableStyleId>{5C22544A-7EE6-4342-B048-85BDC9FD1C3A}</a:tableStyleId>
              </a:tblPr>
              <a:tblGrid>
                <a:gridCol w="712964">
                  <a:extLst>
                    <a:ext uri="{9D8B030D-6E8A-4147-A177-3AD203B41FA5}">
                      <a16:colId xmlns:a16="http://schemas.microsoft.com/office/drawing/2014/main" val="699563705"/>
                    </a:ext>
                  </a:extLst>
                </a:gridCol>
                <a:gridCol w="712964">
                  <a:extLst>
                    <a:ext uri="{9D8B030D-6E8A-4147-A177-3AD203B41FA5}">
                      <a16:colId xmlns:a16="http://schemas.microsoft.com/office/drawing/2014/main" val="2753232527"/>
                    </a:ext>
                  </a:extLst>
                </a:gridCol>
                <a:gridCol w="712964">
                  <a:extLst>
                    <a:ext uri="{9D8B030D-6E8A-4147-A177-3AD203B41FA5}">
                      <a16:colId xmlns:a16="http://schemas.microsoft.com/office/drawing/2014/main" val="433728209"/>
                    </a:ext>
                  </a:extLst>
                </a:gridCol>
                <a:gridCol w="712964">
                  <a:extLst>
                    <a:ext uri="{9D8B030D-6E8A-4147-A177-3AD203B41FA5}">
                      <a16:colId xmlns:a16="http://schemas.microsoft.com/office/drawing/2014/main" val="4041375752"/>
                    </a:ext>
                  </a:extLst>
                </a:gridCol>
                <a:gridCol w="712964">
                  <a:extLst>
                    <a:ext uri="{9D8B030D-6E8A-4147-A177-3AD203B41FA5}">
                      <a16:colId xmlns:a16="http://schemas.microsoft.com/office/drawing/2014/main" val="217825344"/>
                    </a:ext>
                  </a:extLst>
                </a:gridCol>
                <a:gridCol w="712964">
                  <a:extLst>
                    <a:ext uri="{9D8B030D-6E8A-4147-A177-3AD203B41FA5}">
                      <a16:colId xmlns:a16="http://schemas.microsoft.com/office/drawing/2014/main" val="1580976693"/>
                    </a:ext>
                  </a:extLst>
                </a:gridCol>
                <a:gridCol w="712964">
                  <a:extLst>
                    <a:ext uri="{9D8B030D-6E8A-4147-A177-3AD203B41FA5}">
                      <a16:colId xmlns:a16="http://schemas.microsoft.com/office/drawing/2014/main" val="2582585767"/>
                    </a:ext>
                  </a:extLst>
                </a:gridCol>
                <a:gridCol w="712964">
                  <a:extLst>
                    <a:ext uri="{9D8B030D-6E8A-4147-A177-3AD203B41FA5}">
                      <a16:colId xmlns:a16="http://schemas.microsoft.com/office/drawing/2014/main" val="422652513"/>
                    </a:ext>
                  </a:extLst>
                </a:gridCol>
                <a:gridCol w="712964">
                  <a:extLst>
                    <a:ext uri="{9D8B030D-6E8A-4147-A177-3AD203B41FA5}">
                      <a16:colId xmlns:a16="http://schemas.microsoft.com/office/drawing/2014/main" val="1050604434"/>
                    </a:ext>
                  </a:extLst>
                </a:gridCol>
                <a:gridCol w="712964">
                  <a:extLst>
                    <a:ext uri="{9D8B030D-6E8A-4147-A177-3AD203B41FA5}">
                      <a16:colId xmlns:a16="http://schemas.microsoft.com/office/drawing/2014/main" val="1649095939"/>
                    </a:ext>
                  </a:extLst>
                </a:gridCol>
                <a:gridCol w="712964">
                  <a:extLst>
                    <a:ext uri="{9D8B030D-6E8A-4147-A177-3AD203B41FA5}">
                      <a16:colId xmlns:a16="http://schemas.microsoft.com/office/drawing/2014/main" val="821293810"/>
                    </a:ext>
                  </a:extLst>
                </a:gridCol>
                <a:gridCol w="712964">
                  <a:extLst>
                    <a:ext uri="{9D8B030D-6E8A-4147-A177-3AD203B41FA5}">
                      <a16:colId xmlns:a16="http://schemas.microsoft.com/office/drawing/2014/main" val="3721043940"/>
                    </a:ext>
                  </a:extLst>
                </a:gridCol>
              </a:tblGrid>
              <a:tr h="209231">
                <a:tc>
                  <a:txBody>
                    <a:bodyPr/>
                    <a:lstStyle/>
                    <a:p>
                      <a:pPr algn="ctr" fontAlgn="b">
                        <a:buNone/>
                      </a:pPr>
                      <a:r>
                        <a:rPr lang="fr-BE" sz="1000" b="1" i="0" u="none" strike="noStrike">
                          <a:solidFill>
                            <a:schemeClr val="accent4"/>
                          </a:solidFill>
                          <a:effectLst/>
                          <a:latin typeface="Poppins" panose="00000500000000000000" pitchFamily="2" charset="0"/>
                        </a:rPr>
                        <a:t>17%</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13%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9%</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16%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25%</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18%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14%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0033267"/>
                  </a:ext>
                </a:extLst>
              </a:tr>
            </a:tbl>
          </a:graphicData>
        </a:graphic>
      </p:graphicFrame>
      <p:cxnSp>
        <p:nvCxnSpPr>
          <p:cNvPr id="2" name="Connecteur droit 1">
            <a:extLst>
              <a:ext uri="{FF2B5EF4-FFF2-40B4-BE49-F238E27FC236}">
                <a16:creationId xmlns:a16="http://schemas.microsoft.com/office/drawing/2014/main" id="{67E1C13D-245C-10B9-D308-64FD0E3DDBCA}"/>
              </a:ext>
            </a:extLst>
          </p:cNvPr>
          <p:cNvCxnSpPr>
            <a:cxnSpLocks/>
          </p:cNvCxnSpPr>
          <p:nvPr/>
        </p:nvCxnSpPr>
        <p:spPr>
          <a:xfrm flipV="1">
            <a:off x="1155565" y="1228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 name="Connecteur droit 2">
            <a:extLst>
              <a:ext uri="{FF2B5EF4-FFF2-40B4-BE49-F238E27FC236}">
                <a16:creationId xmlns:a16="http://schemas.microsoft.com/office/drawing/2014/main" id="{05BA5772-3F57-7889-5FF8-E55BDE9E6156}"/>
              </a:ext>
            </a:extLst>
          </p:cNvPr>
          <p:cNvCxnSpPr>
            <a:cxnSpLocks/>
          </p:cNvCxnSpPr>
          <p:nvPr/>
        </p:nvCxnSpPr>
        <p:spPr>
          <a:xfrm flipV="1">
            <a:off x="2575165" y="1294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BC03D2DD-90A4-905E-12F9-0AB17E2423CF}"/>
              </a:ext>
            </a:extLst>
          </p:cNvPr>
          <p:cNvCxnSpPr>
            <a:cxnSpLocks/>
          </p:cNvCxnSpPr>
          <p:nvPr/>
        </p:nvCxnSpPr>
        <p:spPr>
          <a:xfrm flipV="1">
            <a:off x="4735165" y="13237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67A1CFEA-0A36-9DE6-FAD4-026B3501AFF5}"/>
              </a:ext>
            </a:extLst>
          </p:cNvPr>
          <p:cNvCxnSpPr>
            <a:cxnSpLocks/>
          </p:cNvCxnSpPr>
          <p:nvPr/>
        </p:nvCxnSpPr>
        <p:spPr>
          <a:xfrm flipV="1">
            <a:off x="6866365" y="12733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60BF9C9B-9F3C-9E7A-0BAC-9E4E7FD3894E}"/>
              </a:ext>
            </a:extLst>
          </p:cNvPr>
          <p:cNvSpPr txBox="1"/>
          <p:nvPr/>
        </p:nvSpPr>
        <p:spPr>
          <a:xfrm>
            <a:off x="1308600" y="28488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7" name="ZoneTexte 6">
            <a:extLst>
              <a:ext uri="{FF2B5EF4-FFF2-40B4-BE49-F238E27FC236}">
                <a16:creationId xmlns:a16="http://schemas.microsoft.com/office/drawing/2014/main" id="{01057645-3A78-3116-F682-31CA4F79FEB9}"/>
              </a:ext>
            </a:extLst>
          </p:cNvPr>
          <p:cNvSpPr txBox="1"/>
          <p:nvPr/>
        </p:nvSpPr>
        <p:spPr>
          <a:xfrm>
            <a:off x="2025000" y="14160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5" name="ZoneTexte 14">
            <a:extLst>
              <a:ext uri="{FF2B5EF4-FFF2-40B4-BE49-F238E27FC236}">
                <a16:creationId xmlns:a16="http://schemas.microsoft.com/office/drawing/2014/main" id="{2FEA0D73-5439-0CD0-1123-F4C4C3D7E2F0}"/>
              </a:ext>
            </a:extLst>
          </p:cNvPr>
          <p:cNvSpPr txBox="1"/>
          <p:nvPr/>
        </p:nvSpPr>
        <p:spPr>
          <a:xfrm>
            <a:off x="2025000" y="12216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6" name="ZoneTexte 15">
            <a:extLst>
              <a:ext uri="{FF2B5EF4-FFF2-40B4-BE49-F238E27FC236}">
                <a16:creationId xmlns:a16="http://schemas.microsoft.com/office/drawing/2014/main" id="{C45F3A05-731C-8AE1-1588-3097F5602F99}"/>
              </a:ext>
            </a:extLst>
          </p:cNvPr>
          <p:cNvSpPr txBox="1"/>
          <p:nvPr/>
        </p:nvSpPr>
        <p:spPr>
          <a:xfrm>
            <a:off x="2733600" y="29208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7" name="ZoneTexte 16">
            <a:extLst>
              <a:ext uri="{FF2B5EF4-FFF2-40B4-BE49-F238E27FC236}">
                <a16:creationId xmlns:a16="http://schemas.microsoft.com/office/drawing/2014/main" id="{3DE10F16-FDE2-4A80-61B5-D1E5DD883D1D}"/>
              </a:ext>
            </a:extLst>
          </p:cNvPr>
          <p:cNvSpPr txBox="1"/>
          <p:nvPr/>
        </p:nvSpPr>
        <p:spPr>
          <a:xfrm>
            <a:off x="3446400" y="28920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8" name="ZoneTexte 17">
            <a:extLst>
              <a:ext uri="{FF2B5EF4-FFF2-40B4-BE49-F238E27FC236}">
                <a16:creationId xmlns:a16="http://schemas.microsoft.com/office/drawing/2014/main" id="{89FDEAB6-E07D-8959-8AB0-D6A4E0AFF6DF}"/>
              </a:ext>
            </a:extLst>
          </p:cNvPr>
          <p:cNvSpPr txBox="1"/>
          <p:nvPr/>
        </p:nvSpPr>
        <p:spPr>
          <a:xfrm>
            <a:off x="5584800" y="29352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9" name="ZoneTexte 18">
            <a:extLst>
              <a:ext uri="{FF2B5EF4-FFF2-40B4-BE49-F238E27FC236}">
                <a16:creationId xmlns:a16="http://schemas.microsoft.com/office/drawing/2014/main" id="{CD81991D-E791-6A60-5195-295BF3F449FE}"/>
              </a:ext>
            </a:extLst>
          </p:cNvPr>
          <p:cNvSpPr txBox="1"/>
          <p:nvPr/>
        </p:nvSpPr>
        <p:spPr>
          <a:xfrm>
            <a:off x="7730400" y="14664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0" name="ZoneTexte 19">
            <a:extLst>
              <a:ext uri="{FF2B5EF4-FFF2-40B4-BE49-F238E27FC236}">
                <a16:creationId xmlns:a16="http://schemas.microsoft.com/office/drawing/2014/main" id="{17A2AF67-E003-1CBC-2366-523EAD8B396C}"/>
              </a:ext>
            </a:extLst>
          </p:cNvPr>
          <p:cNvSpPr txBox="1"/>
          <p:nvPr/>
        </p:nvSpPr>
        <p:spPr>
          <a:xfrm>
            <a:off x="1308600" y="1338000"/>
            <a:ext cx="49022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1" name="ZoneTexte 20">
            <a:extLst>
              <a:ext uri="{FF2B5EF4-FFF2-40B4-BE49-F238E27FC236}">
                <a16:creationId xmlns:a16="http://schemas.microsoft.com/office/drawing/2014/main" id="{15651FFF-B14F-5A60-17B3-9D247F365DAA}"/>
              </a:ext>
            </a:extLst>
          </p:cNvPr>
          <p:cNvSpPr txBox="1"/>
          <p:nvPr/>
        </p:nvSpPr>
        <p:spPr>
          <a:xfrm>
            <a:off x="2024999" y="2763600"/>
            <a:ext cx="440027"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2" name="ZoneTexte 21">
            <a:extLst>
              <a:ext uri="{FF2B5EF4-FFF2-40B4-BE49-F238E27FC236}">
                <a16:creationId xmlns:a16="http://schemas.microsoft.com/office/drawing/2014/main" id="{8045BF25-69BF-0979-6649-B78D5C83928D}"/>
              </a:ext>
            </a:extLst>
          </p:cNvPr>
          <p:cNvSpPr txBox="1"/>
          <p:nvPr/>
        </p:nvSpPr>
        <p:spPr>
          <a:xfrm>
            <a:off x="3454799" y="1374000"/>
            <a:ext cx="475217"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3" name="ZoneTexte 22">
            <a:extLst>
              <a:ext uri="{FF2B5EF4-FFF2-40B4-BE49-F238E27FC236}">
                <a16:creationId xmlns:a16="http://schemas.microsoft.com/office/drawing/2014/main" id="{6B381332-575E-F0FF-869C-C6450789CCD5}"/>
              </a:ext>
            </a:extLst>
          </p:cNvPr>
          <p:cNvSpPr txBox="1"/>
          <p:nvPr/>
        </p:nvSpPr>
        <p:spPr>
          <a:xfrm>
            <a:off x="4160399" y="2662800"/>
            <a:ext cx="464623"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5" name="ZoneTexte 24">
            <a:extLst>
              <a:ext uri="{FF2B5EF4-FFF2-40B4-BE49-F238E27FC236}">
                <a16:creationId xmlns:a16="http://schemas.microsoft.com/office/drawing/2014/main" id="{14454396-49D0-975A-DC4A-FF93231B0B50}"/>
              </a:ext>
            </a:extLst>
          </p:cNvPr>
          <p:cNvSpPr txBox="1"/>
          <p:nvPr/>
        </p:nvSpPr>
        <p:spPr>
          <a:xfrm>
            <a:off x="5593199" y="1654800"/>
            <a:ext cx="422327"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6" name="ZoneTexte 25">
            <a:extLst>
              <a:ext uri="{FF2B5EF4-FFF2-40B4-BE49-F238E27FC236}">
                <a16:creationId xmlns:a16="http://schemas.microsoft.com/office/drawing/2014/main" id="{51D3D634-67C8-63E3-398F-CB835AA0F105}"/>
              </a:ext>
            </a:extLst>
          </p:cNvPr>
          <p:cNvSpPr txBox="1"/>
          <p:nvPr/>
        </p:nvSpPr>
        <p:spPr>
          <a:xfrm>
            <a:off x="7717199" y="2770800"/>
            <a:ext cx="430799"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28" name="ZoneTexte 27">
            <a:extLst>
              <a:ext uri="{FF2B5EF4-FFF2-40B4-BE49-F238E27FC236}">
                <a16:creationId xmlns:a16="http://schemas.microsoft.com/office/drawing/2014/main" id="{DD422E58-E9BC-ECEC-7916-BBD4303B7E06}"/>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49493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3B77-4D69-8E8D-3C70-13164D712506}"/>
            </a:ext>
          </a:extLst>
        </p:cNvPr>
        <p:cNvGrpSpPr/>
        <p:nvPr/>
      </p:nvGrpSpPr>
      <p:grpSpPr>
        <a:xfrm>
          <a:off x="0" y="0"/>
          <a:ext cx="0" cy="0"/>
          <a:chOff x="0" y="0"/>
          <a:chExt cx="0" cy="0"/>
        </a:xfrm>
      </p:grpSpPr>
      <p:pic>
        <p:nvPicPr>
          <p:cNvPr id="3" name="Image 2" descr="Deux personnes assises ensemble">
            <a:extLst>
              <a:ext uri="{FF2B5EF4-FFF2-40B4-BE49-F238E27FC236}">
                <a16:creationId xmlns:a16="http://schemas.microsoft.com/office/drawing/2014/main" id="{9F72EB60-B049-3C6E-2515-2008E709512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7628" b="7628"/>
          <a:stretch/>
        </p:blipFill>
        <p:spPr>
          <a:xfrm>
            <a:off x="0" y="0"/>
            <a:ext cx="9144000" cy="5165296"/>
          </a:xfrm>
          <a:prstGeom prst="rect">
            <a:avLst/>
          </a:prstGeom>
        </p:spPr>
      </p:pic>
      <p:grpSp>
        <p:nvGrpSpPr>
          <p:cNvPr id="17" name="Google Shape;1145;p47">
            <a:extLst>
              <a:ext uri="{FF2B5EF4-FFF2-40B4-BE49-F238E27FC236}">
                <a16:creationId xmlns:a16="http://schemas.microsoft.com/office/drawing/2014/main" id="{FC81E702-F9AE-D421-D2D9-AB46D30F4D47}"/>
              </a:ext>
            </a:extLst>
          </p:cNvPr>
          <p:cNvGrpSpPr/>
          <p:nvPr/>
        </p:nvGrpSpPr>
        <p:grpSpPr>
          <a:xfrm>
            <a:off x="233543" y="792776"/>
            <a:ext cx="2020065" cy="1937298"/>
            <a:chOff x="1427158" y="1161779"/>
            <a:chExt cx="1452000" cy="1452000"/>
          </a:xfrm>
        </p:grpSpPr>
        <p:sp>
          <p:nvSpPr>
            <p:cNvPr id="18" name="Google Shape;1146;p47">
              <a:extLst>
                <a:ext uri="{FF2B5EF4-FFF2-40B4-BE49-F238E27FC236}">
                  <a16:creationId xmlns:a16="http://schemas.microsoft.com/office/drawing/2014/main" id="{C31EAFDB-1875-16E4-E983-314F47BE532A}"/>
                </a:ext>
              </a:extLst>
            </p:cNvPr>
            <p:cNvSpPr/>
            <p:nvPr/>
          </p:nvSpPr>
          <p:spPr>
            <a:xfrm>
              <a:off x="1581444" y="1316064"/>
              <a:ext cx="1143300" cy="1143300"/>
            </a:xfrm>
            <a:prstGeom prst="donut">
              <a:avLst>
                <a:gd name="adj" fmla="val 12221"/>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sp>
          <p:nvSpPr>
            <p:cNvPr id="19" name="Google Shape;1147;p47">
              <a:extLst>
                <a:ext uri="{FF2B5EF4-FFF2-40B4-BE49-F238E27FC236}">
                  <a16:creationId xmlns:a16="http://schemas.microsoft.com/office/drawing/2014/main" id="{09EA52D8-834A-6B6F-47F5-4E9704AA0C08}"/>
                </a:ext>
              </a:extLst>
            </p:cNvPr>
            <p:cNvSpPr/>
            <p:nvPr/>
          </p:nvSpPr>
          <p:spPr>
            <a:xfrm>
              <a:off x="1427158" y="1161779"/>
              <a:ext cx="1452000" cy="1452000"/>
            </a:xfrm>
            <a:prstGeom prst="blockArc">
              <a:avLst>
                <a:gd name="adj1" fmla="val 9904011"/>
                <a:gd name="adj2" fmla="val 16212208"/>
                <a:gd name="adj3" fmla="val 20422"/>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sp>
          <p:nvSpPr>
            <p:cNvPr id="20" name="Google Shape;1148;p47">
              <a:extLst>
                <a:ext uri="{FF2B5EF4-FFF2-40B4-BE49-F238E27FC236}">
                  <a16:creationId xmlns:a16="http://schemas.microsoft.com/office/drawing/2014/main" id="{DE7972D8-C1FF-2E88-DAA0-839C9FE01B8F}"/>
                </a:ext>
              </a:extLst>
            </p:cNvPr>
            <p:cNvSpPr txBox="1"/>
            <p:nvPr/>
          </p:nvSpPr>
          <p:spPr>
            <a:xfrm>
              <a:off x="1793075" y="1707073"/>
              <a:ext cx="720000" cy="400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4400">
                  <a:solidFill>
                    <a:schemeClr val="accent1"/>
                  </a:solidFill>
                  <a:latin typeface="Bebas Neue"/>
                  <a:ea typeface="Bebas Neue"/>
                  <a:cs typeface="Bebas Neue"/>
                  <a:sym typeface="Bebas Neue"/>
                </a:rPr>
                <a:t>26%</a:t>
              </a:r>
              <a:endParaRPr sz="4400">
                <a:solidFill>
                  <a:schemeClr val="accent1"/>
                </a:solidFill>
                <a:latin typeface="Bebas Neue"/>
                <a:ea typeface="Bebas Neue"/>
                <a:cs typeface="Bebas Neue"/>
                <a:sym typeface="Bebas Neue"/>
              </a:endParaRPr>
            </a:p>
          </p:txBody>
        </p:sp>
      </p:grpSp>
      <p:grpSp>
        <p:nvGrpSpPr>
          <p:cNvPr id="7" name="Google Shape;1145;p47">
            <a:extLst>
              <a:ext uri="{FF2B5EF4-FFF2-40B4-BE49-F238E27FC236}">
                <a16:creationId xmlns:a16="http://schemas.microsoft.com/office/drawing/2014/main" id="{FC1DB70B-B159-5FAA-8D88-3BB4898F5A05}"/>
              </a:ext>
            </a:extLst>
          </p:cNvPr>
          <p:cNvGrpSpPr/>
          <p:nvPr/>
        </p:nvGrpSpPr>
        <p:grpSpPr>
          <a:xfrm>
            <a:off x="2614418" y="792776"/>
            <a:ext cx="2020065" cy="1937298"/>
            <a:chOff x="1427158" y="1161779"/>
            <a:chExt cx="1452000" cy="1452000"/>
          </a:xfrm>
        </p:grpSpPr>
        <p:sp>
          <p:nvSpPr>
            <p:cNvPr id="9" name="Google Shape;1146;p47">
              <a:extLst>
                <a:ext uri="{FF2B5EF4-FFF2-40B4-BE49-F238E27FC236}">
                  <a16:creationId xmlns:a16="http://schemas.microsoft.com/office/drawing/2014/main" id="{243729A1-C794-0FEE-DC68-3A825BC52E72}"/>
                </a:ext>
              </a:extLst>
            </p:cNvPr>
            <p:cNvSpPr/>
            <p:nvPr/>
          </p:nvSpPr>
          <p:spPr>
            <a:xfrm>
              <a:off x="1581444" y="1316064"/>
              <a:ext cx="1143300" cy="1143300"/>
            </a:xfrm>
            <a:prstGeom prst="donut">
              <a:avLst>
                <a:gd name="adj" fmla="val 12221"/>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sp>
          <p:nvSpPr>
            <p:cNvPr id="14" name="Google Shape;1147;p47">
              <a:extLst>
                <a:ext uri="{FF2B5EF4-FFF2-40B4-BE49-F238E27FC236}">
                  <a16:creationId xmlns:a16="http://schemas.microsoft.com/office/drawing/2014/main" id="{56B646E6-B790-D6D2-60BE-C68ED89AD063}"/>
                </a:ext>
              </a:extLst>
            </p:cNvPr>
            <p:cNvSpPr/>
            <p:nvPr/>
          </p:nvSpPr>
          <p:spPr>
            <a:xfrm>
              <a:off x="1427158" y="1161779"/>
              <a:ext cx="1452000" cy="1452000"/>
            </a:xfrm>
            <a:prstGeom prst="blockArc">
              <a:avLst>
                <a:gd name="adj1" fmla="val 11978167"/>
                <a:gd name="adj2" fmla="val 16212208"/>
                <a:gd name="adj3" fmla="val 20422"/>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sp>
          <p:nvSpPr>
            <p:cNvPr id="15" name="Google Shape;1148;p47">
              <a:extLst>
                <a:ext uri="{FF2B5EF4-FFF2-40B4-BE49-F238E27FC236}">
                  <a16:creationId xmlns:a16="http://schemas.microsoft.com/office/drawing/2014/main" id="{BCD172A2-0906-07CA-321A-19944D3D243D}"/>
                </a:ext>
              </a:extLst>
            </p:cNvPr>
            <p:cNvSpPr txBox="1"/>
            <p:nvPr/>
          </p:nvSpPr>
          <p:spPr>
            <a:xfrm>
              <a:off x="1793075" y="1707073"/>
              <a:ext cx="720000" cy="400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4400">
                  <a:solidFill>
                    <a:schemeClr val="accent2"/>
                  </a:solidFill>
                  <a:latin typeface="Bebas Neue"/>
                  <a:ea typeface="Bebas Neue"/>
                  <a:cs typeface="Bebas Neue"/>
                  <a:sym typeface="Bebas Neue"/>
                </a:rPr>
                <a:t>17%</a:t>
              </a:r>
              <a:endParaRPr sz="4400">
                <a:solidFill>
                  <a:schemeClr val="accent2"/>
                </a:solidFill>
                <a:latin typeface="Bebas Neue"/>
                <a:ea typeface="Bebas Neue"/>
                <a:cs typeface="Bebas Neue"/>
                <a:sym typeface="Bebas Neue"/>
              </a:endParaRPr>
            </a:p>
          </p:txBody>
        </p:sp>
      </p:grpSp>
      <p:sp>
        <p:nvSpPr>
          <p:cNvPr id="24" name="Text Box 3">
            <a:extLst>
              <a:ext uri="{FF2B5EF4-FFF2-40B4-BE49-F238E27FC236}">
                <a16:creationId xmlns:a16="http://schemas.microsoft.com/office/drawing/2014/main" id="{DA75AD3E-AB12-0457-DC53-33616E67A392}"/>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10" name="Rectangle 9">
            <a:extLst>
              <a:ext uri="{FF2B5EF4-FFF2-40B4-BE49-F238E27FC236}">
                <a16:creationId xmlns:a16="http://schemas.microsoft.com/office/drawing/2014/main" id="{1CC1A321-D95A-6854-A6F8-83BA44C05BB6}"/>
              </a:ext>
            </a:extLst>
          </p:cNvPr>
          <p:cNvSpPr/>
          <p:nvPr/>
        </p:nvSpPr>
        <p:spPr>
          <a:xfrm>
            <a:off x="355483" y="4529766"/>
            <a:ext cx="218040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 2.007)</a:t>
            </a:r>
          </a:p>
        </p:txBody>
      </p:sp>
      <p:grpSp>
        <p:nvGrpSpPr>
          <p:cNvPr id="2" name="Google Shape;1145;p47">
            <a:extLst>
              <a:ext uri="{FF2B5EF4-FFF2-40B4-BE49-F238E27FC236}">
                <a16:creationId xmlns:a16="http://schemas.microsoft.com/office/drawing/2014/main" id="{4821E118-B2B9-BC70-D006-FA73194A19C5}"/>
              </a:ext>
            </a:extLst>
          </p:cNvPr>
          <p:cNvGrpSpPr/>
          <p:nvPr/>
        </p:nvGrpSpPr>
        <p:grpSpPr>
          <a:xfrm>
            <a:off x="6865640" y="816566"/>
            <a:ext cx="2020065" cy="1937298"/>
            <a:chOff x="1478910" y="1194158"/>
            <a:chExt cx="1452000" cy="1452000"/>
          </a:xfrm>
        </p:grpSpPr>
        <p:sp>
          <p:nvSpPr>
            <p:cNvPr id="4" name="Google Shape;1146;p47">
              <a:extLst>
                <a:ext uri="{FF2B5EF4-FFF2-40B4-BE49-F238E27FC236}">
                  <a16:creationId xmlns:a16="http://schemas.microsoft.com/office/drawing/2014/main" id="{BC24CE04-081A-C38F-4715-BA4100CDDEAF}"/>
                </a:ext>
              </a:extLst>
            </p:cNvPr>
            <p:cNvSpPr/>
            <p:nvPr/>
          </p:nvSpPr>
          <p:spPr>
            <a:xfrm>
              <a:off x="1581444" y="1316064"/>
              <a:ext cx="1143300" cy="1143300"/>
            </a:xfrm>
            <a:prstGeom prst="donut">
              <a:avLst>
                <a:gd name="adj" fmla="val 12221"/>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sp>
          <p:nvSpPr>
            <p:cNvPr id="5" name="Google Shape;1148;p47">
              <a:extLst>
                <a:ext uri="{FF2B5EF4-FFF2-40B4-BE49-F238E27FC236}">
                  <a16:creationId xmlns:a16="http://schemas.microsoft.com/office/drawing/2014/main" id="{5EE54290-5165-9253-9E88-72D885607817}"/>
                </a:ext>
              </a:extLst>
            </p:cNvPr>
            <p:cNvSpPr txBox="1"/>
            <p:nvPr/>
          </p:nvSpPr>
          <p:spPr>
            <a:xfrm>
              <a:off x="1793075" y="1707073"/>
              <a:ext cx="720000" cy="400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4400">
                  <a:solidFill>
                    <a:schemeClr val="accent4"/>
                  </a:solidFill>
                  <a:latin typeface="Bebas Neue"/>
                  <a:ea typeface="Bebas Neue"/>
                  <a:cs typeface="Bebas Neue"/>
                  <a:sym typeface="Bebas Neue"/>
                </a:rPr>
                <a:t>29%</a:t>
              </a:r>
              <a:endParaRPr sz="4400">
                <a:solidFill>
                  <a:schemeClr val="accent4"/>
                </a:solidFill>
                <a:latin typeface="Bebas Neue"/>
                <a:ea typeface="Bebas Neue"/>
                <a:cs typeface="Bebas Neue"/>
                <a:sym typeface="Bebas Neue"/>
              </a:endParaRPr>
            </a:p>
          </p:txBody>
        </p:sp>
        <p:sp>
          <p:nvSpPr>
            <p:cNvPr id="6" name="Google Shape;1147;p47">
              <a:extLst>
                <a:ext uri="{FF2B5EF4-FFF2-40B4-BE49-F238E27FC236}">
                  <a16:creationId xmlns:a16="http://schemas.microsoft.com/office/drawing/2014/main" id="{4306E89F-AF40-C882-E280-44009F87FC86}"/>
                </a:ext>
              </a:extLst>
            </p:cNvPr>
            <p:cNvSpPr/>
            <p:nvPr/>
          </p:nvSpPr>
          <p:spPr>
            <a:xfrm>
              <a:off x="1478910" y="1194158"/>
              <a:ext cx="1452000" cy="1452000"/>
            </a:xfrm>
            <a:prstGeom prst="blockArc">
              <a:avLst>
                <a:gd name="adj1" fmla="val 9639777"/>
                <a:gd name="adj2" fmla="val 16212208"/>
                <a:gd name="adj3" fmla="val 204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737572"/>
                </a:solidFill>
                <a:latin typeface="Lato Light"/>
                <a:ea typeface="Lato Light"/>
                <a:cs typeface="Lato Light"/>
                <a:sym typeface="Lato Light"/>
              </a:endParaRPr>
            </a:p>
          </p:txBody>
        </p:sp>
      </p:grpSp>
      <p:cxnSp>
        <p:nvCxnSpPr>
          <p:cNvPr id="8" name="Connecteur droit avec flèche 7">
            <a:extLst>
              <a:ext uri="{FF2B5EF4-FFF2-40B4-BE49-F238E27FC236}">
                <a16:creationId xmlns:a16="http://schemas.microsoft.com/office/drawing/2014/main" id="{2659FCB3-085F-F7A0-03BD-989A66B56BF1}"/>
              </a:ext>
            </a:extLst>
          </p:cNvPr>
          <p:cNvCxnSpPr>
            <a:cxnSpLocks/>
          </p:cNvCxnSpPr>
          <p:nvPr/>
        </p:nvCxnSpPr>
        <p:spPr>
          <a:xfrm>
            <a:off x="4676930" y="1456538"/>
            <a:ext cx="19262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650D0C4-A2E5-75C2-C941-A4FAF8ADCCDB}"/>
              </a:ext>
            </a:extLst>
          </p:cNvPr>
          <p:cNvSpPr txBox="1"/>
          <p:nvPr/>
        </p:nvSpPr>
        <p:spPr>
          <a:xfrm>
            <a:off x="6540722" y="2640478"/>
            <a:ext cx="2520000" cy="1766061"/>
          </a:xfrm>
          <a:prstGeom prst="rect">
            <a:avLst/>
          </a:prstGeom>
          <a:noFill/>
        </p:spPr>
        <p:txBody>
          <a:bodyPr wrap="square" rtlCol="0">
            <a:spAutoFit/>
          </a:bodyPr>
          <a:lstStyle/>
          <a:p>
            <a:pPr algn="ctr">
              <a:lnSpc>
                <a:spcPct val="150000"/>
              </a:lnSpc>
            </a:pPr>
            <a:r>
              <a:rPr lang="fr-BE" sz="1050">
                <a:solidFill>
                  <a:schemeClr val="accent1"/>
                </a:solidFill>
                <a:latin typeface="Poppins" panose="00000500000000000000" pitchFamily="2" charset="0"/>
                <a:cs typeface="Poppins" panose="00000500000000000000" pitchFamily="2" charset="0"/>
              </a:rPr>
              <a:t>… </a:t>
            </a:r>
            <a:r>
              <a:rPr lang="fr-FR" sz="1050">
                <a:solidFill>
                  <a:schemeClr val="accent1"/>
                </a:solidFill>
                <a:latin typeface="Poppins" panose="00000500000000000000" pitchFamily="2" charset="0"/>
                <a:cs typeface="Poppins" panose="00000500000000000000" pitchFamily="2" charset="0"/>
              </a:rPr>
              <a:t>des Belges déclarent</a:t>
            </a:r>
            <a:r>
              <a:rPr lang="fr-BE" sz="1050">
                <a:solidFill>
                  <a:schemeClr val="accent1"/>
                </a:solidFill>
                <a:latin typeface="Poppins" panose="00000500000000000000" pitchFamily="2" charset="0"/>
                <a:cs typeface="Poppins" panose="00000500000000000000" pitchFamily="2" charset="0"/>
              </a:rPr>
              <a:t> connaître une ou plusieurs personnes ayant été victimes </a:t>
            </a:r>
            <a:r>
              <a:rPr lang="fr-FR" sz="1050">
                <a:solidFill>
                  <a:schemeClr val="accent1"/>
                </a:solidFill>
                <a:latin typeface="Poppins" panose="00000500000000000000" pitchFamily="2" charset="0"/>
                <a:cs typeface="Poppins" panose="00000500000000000000" pitchFamily="2" charset="0"/>
              </a:rPr>
              <a:t>d’actes d’inceste au regard de la loi belge actuelle </a:t>
            </a:r>
            <a:r>
              <a:rPr lang="fr-FR" sz="1050" b="1" i="1">
                <a:solidFill>
                  <a:schemeClr val="accent1"/>
                </a:solidFill>
                <a:latin typeface="Poppins" panose="00000500000000000000" pitchFamily="2" charset="0"/>
                <a:cs typeface="Poppins" panose="00000500000000000000" pitchFamily="2" charset="0"/>
              </a:rPr>
              <a:t>ou</a:t>
            </a:r>
            <a:r>
              <a:rPr lang="fr-FR" sz="1050">
                <a:solidFill>
                  <a:schemeClr val="accent1"/>
                </a:solidFill>
                <a:latin typeface="Poppins" panose="00000500000000000000" pitchFamily="2" charset="0"/>
                <a:cs typeface="Poppins" panose="00000500000000000000" pitchFamily="2" charset="0"/>
              </a:rPr>
              <a:t> au regard de </a:t>
            </a:r>
            <a:r>
              <a:rPr lang="fr-FR" sz="1050" b="1">
                <a:solidFill>
                  <a:schemeClr val="accent1"/>
                </a:solidFill>
                <a:latin typeface="Poppins" panose="00000500000000000000" pitchFamily="2" charset="0"/>
                <a:cs typeface="Poppins" panose="00000500000000000000" pitchFamily="2" charset="0"/>
              </a:rPr>
              <a:t>l’intégration</a:t>
            </a:r>
            <a:r>
              <a:rPr lang="fr-FR" sz="1050">
                <a:solidFill>
                  <a:schemeClr val="accent1"/>
                </a:solidFill>
                <a:latin typeface="Poppins" panose="00000500000000000000" pitchFamily="2" charset="0"/>
                <a:cs typeface="Poppins" panose="00000500000000000000" pitchFamily="2" charset="0"/>
              </a:rPr>
              <a:t> dans la loi belge des </a:t>
            </a:r>
            <a:r>
              <a:rPr lang="fr-FR" sz="1050" b="1">
                <a:solidFill>
                  <a:schemeClr val="accent1"/>
                </a:solidFill>
                <a:latin typeface="Poppins" panose="00000500000000000000" pitchFamily="2" charset="0"/>
                <a:cs typeface="Poppins" panose="00000500000000000000" pitchFamily="2" charset="0"/>
              </a:rPr>
              <a:t>cousins et cousines </a:t>
            </a:r>
            <a:r>
              <a:rPr lang="fr-FR" sz="1050">
                <a:solidFill>
                  <a:schemeClr val="accent1"/>
                </a:solidFill>
                <a:latin typeface="Poppins" panose="00000500000000000000" pitchFamily="2" charset="0"/>
                <a:cs typeface="Poppins" panose="00000500000000000000" pitchFamily="2" charset="0"/>
              </a:rPr>
              <a:t>comme auteurs d’incestes.</a:t>
            </a:r>
            <a:endParaRPr lang="fr-BE" sz="1050">
              <a:solidFill>
                <a:schemeClr val="accent1"/>
              </a:solidFill>
              <a:latin typeface="Poppins" panose="00000500000000000000" pitchFamily="2" charset="0"/>
              <a:cs typeface="Poppins" panose="00000500000000000000" pitchFamily="2" charset="0"/>
            </a:endParaRPr>
          </a:p>
        </p:txBody>
      </p:sp>
      <p:sp>
        <p:nvSpPr>
          <p:cNvPr id="12" name="ZoneTexte 11">
            <a:extLst>
              <a:ext uri="{FF2B5EF4-FFF2-40B4-BE49-F238E27FC236}">
                <a16:creationId xmlns:a16="http://schemas.microsoft.com/office/drawing/2014/main" id="{3EFD253C-4B2A-F15F-9D4C-BCF5F58CE6B0}"/>
              </a:ext>
            </a:extLst>
          </p:cNvPr>
          <p:cNvSpPr txBox="1"/>
          <p:nvPr/>
        </p:nvSpPr>
        <p:spPr>
          <a:xfrm>
            <a:off x="4791631" y="1041657"/>
            <a:ext cx="1726563" cy="328423"/>
          </a:xfrm>
          <a:prstGeom prst="rect">
            <a:avLst/>
          </a:prstGeom>
          <a:noFill/>
        </p:spPr>
        <p:txBody>
          <a:bodyPr wrap="none" rtlCol="0">
            <a:spAutoFit/>
          </a:bodyPr>
          <a:lstStyle/>
          <a:p>
            <a:r>
              <a:rPr lang="fr-BE" b="1" i="1">
                <a:solidFill>
                  <a:schemeClr val="accent1"/>
                </a:solidFill>
                <a:latin typeface="Poppins" panose="00000500000000000000" pitchFamily="2" charset="0"/>
                <a:cs typeface="Poppins" panose="00000500000000000000" pitchFamily="2" charset="0"/>
              </a:rPr>
              <a:t>UNDUPLICATED</a:t>
            </a:r>
          </a:p>
        </p:txBody>
      </p:sp>
      <p:sp>
        <p:nvSpPr>
          <p:cNvPr id="13" name="ZoneTexte 12">
            <a:extLst>
              <a:ext uri="{FF2B5EF4-FFF2-40B4-BE49-F238E27FC236}">
                <a16:creationId xmlns:a16="http://schemas.microsoft.com/office/drawing/2014/main" id="{9FF6F165-1FF1-09DD-F9AB-16C2294C9AE8}"/>
              </a:ext>
            </a:extLst>
          </p:cNvPr>
          <p:cNvSpPr txBox="1"/>
          <p:nvPr/>
        </p:nvSpPr>
        <p:spPr>
          <a:xfrm>
            <a:off x="4409028" y="1549916"/>
            <a:ext cx="2417117" cy="923330"/>
          </a:xfrm>
          <a:prstGeom prst="rect">
            <a:avLst/>
          </a:prstGeom>
          <a:noFill/>
        </p:spPr>
        <p:txBody>
          <a:bodyPr wrap="square" rtlCol="0">
            <a:spAutoFit/>
          </a:bodyPr>
          <a:lstStyle/>
          <a:p>
            <a:pPr algn="ctr"/>
            <a:r>
              <a:rPr lang="fr-BE" sz="900" i="1">
                <a:solidFill>
                  <a:schemeClr val="accent1"/>
                </a:solidFill>
                <a:latin typeface="Poppins" panose="00000500000000000000" pitchFamily="2" charset="0"/>
                <a:cs typeface="Poppins" panose="00000500000000000000" pitchFamily="2" charset="0"/>
              </a:rPr>
              <a:t>« % de la population connaissant une ou plusieurs personnes ayant été victime d’actes d’inceste selon la loi belge </a:t>
            </a:r>
            <a:r>
              <a:rPr lang="fr-BE" sz="900" b="1" i="1" u="sng">
                <a:solidFill>
                  <a:schemeClr val="accent1"/>
                </a:solidFill>
                <a:latin typeface="Poppins" panose="00000500000000000000" pitchFamily="2" charset="0"/>
                <a:cs typeface="Poppins" panose="00000500000000000000" pitchFamily="2" charset="0"/>
              </a:rPr>
              <a:t>ou</a:t>
            </a:r>
            <a:r>
              <a:rPr lang="fr-BE" sz="900" i="1">
                <a:solidFill>
                  <a:schemeClr val="accent1"/>
                </a:solidFill>
                <a:latin typeface="Poppins" panose="00000500000000000000" pitchFamily="2" charset="0"/>
                <a:cs typeface="Poppins" panose="00000500000000000000" pitchFamily="2" charset="0"/>
              </a:rPr>
              <a:t> au regard de l’intégration des cousins et cousines comme auteurs d’inceste ». </a:t>
            </a:r>
          </a:p>
        </p:txBody>
      </p:sp>
      <p:sp>
        <p:nvSpPr>
          <p:cNvPr id="16" name="ZoneTexte 15">
            <a:extLst>
              <a:ext uri="{FF2B5EF4-FFF2-40B4-BE49-F238E27FC236}">
                <a16:creationId xmlns:a16="http://schemas.microsoft.com/office/drawing/2014/main" id="{02CBE367-D9E5-CE10-EFA1-DB324A4FF587}"/>
              </a:ext>
            </a:extLst>
          </p:cNvPr>
          <p:cNvSpPr txBox="1"/>
          <p:nvPr/>
        </p:nvSpPr>
        <p:spPr>
          <a:xfrm>
            <a:off x="2515932" y="2605713"/>
            <a:ext cx="2520000" cy="1523687"/>
          </a:xfrm>
          <a:prstGeom prst="rect">
            <a:avLst/>
          </a:prstGeom>
          <a:noFill/>
        </p:spPr>
        <p:txBody>
          <a:bodyPr wrap="square" rtlCol="0">
            <a:spAutoFit/>
          </a:bodyPr>
          <a:lstStyle/>
          <a:p>
            <a:pPr algn="ctr">
              <a:lnSpc>
                <a:spcPct val="150000"/>
              </a:lnSpc>
            </a:pPr>
            <a:r>
              <a:rPr lang="fr-FR" sz="1050">
                <a:solidFill>
                  <a:schemeClr val="accent1"/>
                </a:solidFill>
                <a:latin typeface="Poppins" panose="00000500000000000000" pitchFamily="2" charset="0"/>
                <a:cs typeface="Poppins" panose="00000500000000000000" pitchFamily="2" charset="0"/>
              </a:rPr>
              <a:t>…des Belges déclarent</a:t>
            </a:r>
            <a:r>
              <a:rPr lang="fr-BE" sz="1050">
                <a:solidFill>
                  <a:schemeClr val="accent1"/>
                </a:solidFill>
                <a:latin typeface="Poppins" panose="00000500000000000000" pitchFamily="2" charset="0"/>
                <a:cs typeface="Poppins" panose="00000500000000000000" pitchFamily="2" charset="0"/>
              </a:rPr>
              <a:t> connaître une ou plusieurs personnes ayant été victimes </a:t>
            </a:r>
            <a:r>
              <a:rPr lang="fr-FR" sz="1050">
                <a:solidFill>
                  <a:schemeClr val="accent1"/>
                </a:solidFill>
                <a:latin typeface="Poppins" panose="00000500000000000000" pitchFamily="2" charset="0"/>
                <a:cs typeface="Poppins" panose="00000500000000000000" pitchFamily="2" charset="0"/>
              </a:rPr>
              <a:t>d’actes d’inceste au regard de </a:t>
            </a:r>
            <a:r>
              <a:rPr lang="fr-FR" sz="1050" b="1">
                <a:solidFill>
                  <a:schemeClr val="accent1"/>
                </a:solidFill>
                <a:latin typeface="Poppins" panose="00000500000000000000" pitchFamily="2" charset="0"/>
                <a:cs typeface="Poppins" panose="00000500000000000000" pitchFamily="2" charset="0"/>
              </a:rPr>
              <a:t>l’intégration</a:t>
            </a:r>
            <a:r>
              <a:rPr lang="fr-FR" sz="1050">
                <a:solidFill>
                  <a:schemeClr val="accent1"/>
                </a:solidFill>
                <a:latin typeface="Poppins" panose="00000500000000000000" pitchFamily="2" charset="0"/>
                <a:cs typeface="Poppins" panose="00000500000000000000" pitchFamily="2" charset="0"/>
              </a:rPr>
              <a:t> dans la loi belge des </a:t>
            </a:r>
            <a:r>
              <a:rPr lang="fr-FR" sz="1050" b="1">
                <a:solidFill>
                  <a:schemeClr val="accent1"/>
                </a:solidFill>
                <a:latin typeface="Poppins" panose="00000500000000000000" pitchFamily="2" charset="0"/>
                <a:cs typeface="Poppins" panose="00000500000000000000" pitchFamily="2" charset="0"/>
              </a:rPr>
              <a:t>cousins et cousines </a:t>
            </a:r>
            <a:r>
              <a:rPr lang="fr-FR" sz="1050">
                <a:solidFill>
                  <a:schemeClr val="accent1"/>
                </a:solidFill>
                <a:latin typeface="Poppins" panose="00000500000000000000" pitchFamily="2" charset="0"/>
                <a:cs typeface="Poppins" panose="00000500000000000000" pitchFamily="2" charset="0"/>
              </a:rPr>
              <a:t>comme auteurs d’incestes.</a:t>
            </a:r>
          </a:p>
        </p:txBody>
      </p:sp>
      <p:sp>
        <p:nvSpPr>
          <p:cNvPr id="21" name="ZoneTexte 20">
            <a:extLst>
              <a:ext uri="{FF2B5EF4-FFF2-40B4-BE49-F238E27FC236}">
                <a16:creationId xmlns:a16="http://schemas.microsoft.com/office/drawing/2014/main" id="{4EBFB1EF-CD9B-C139-E752-C41579C20354}"/>
              </a:ext>
            </a:extLst>
          </p:cNvPr>
          <p:cNvSpPr txBox="1"/>
          <p:nvPr/>
        </p:nvSpPr>
        <p:spPr>
          <a:xfrm>
            <a:off x="58409" y="2610038"/>
            <a:ext cx="2520000" cy="1281313"/>
          </a:xfrm>
          <a:prstGeom prst="rect">
            <a:avLst/>
          </a:prstGeom>
          <a:noFill/>
        </p:spPr>
        <p:txBody>
          <a:bodyPr wrap="square" rtlCol="0">
            <a:spAutoFit/>
          </a:bodyPr>
          <a:lstStyle/>
          <a:p>
            <a:pPr algn="ctr">
              <a:lnSpc>
                <a:spcPct val="150000"/>
              </a:lnSpc>
            </a:pPr>
            <a:r>
              <a:rPr lang="fr-FR" sz="1050">
                <a:solidFill>
                  <a:schemeClr val="accent1"/>
                </a:solidFill>
                <a:latin typeface="Poppins" panose="00000500000000000000" pitchFamily="2" charset="0"/>
                <a:cs typeface="Poppins" panose="00000500000000000000" pitchFamily="2" charset="0"/>
              </a:rPr>
              <a:t>… des Belges déclarent connaître </a:t>
            </a:r>
            <a:r>
              <a:rPr lang="fr-BE" sz="1050">
                <a:solidFill>
                  <a:schemeClr val="accent1"/>
                </a:solidFill>
                <a:latin typeface="Poppins" panose="00000500000000000000" pitchFamily="2" charset="0"/>
                <a:cs typeface="Poppins" panose="00000500000000000000" pitchFamily="2" charset="0"/>
              </a:rPr>
              <a:t>une ou plusieurs personnes ayant été victimes </a:t>
            </a:r>
            <a:r>
              <a:rPr lang="fr-FR" sz="1050">
                <a:solidFill>
                  <a:schemeClr val="accent1"/>
                </a:solidFill>
                <a:latin typeface="Poppins" panose="00000500000000000000" pitchFamily="2" charset="0"/>
                <a:cs typeface="Poppins" panose="00000500000000000000" pitchFamily="2" charset="0"/>
              </a:rPr>
              <a:t>d’actes d’inceste </a:t>
            </a:r>
            <a:r>
              <a:rPr lang="fr-FR" sz="1050" b="1">
                <a:solidFill>
                  <a:schemeClr val="accent1"/>
                </a:solidFill>
                <a:latin typeface="Poppins" panose="00000500000000000000" pitchFamily="2" charset="0"/>
                <a:cs typeface="Poppins" panose="00000500000000000000" pitchFamily="2" charset="0"/>
              </a:rPr>
              <a:t>selon la loi belge actuelle.</a:t>
            </a:r>
          </a:p>
          <a:p>
            <a:pPr algn="ctr">
              <a:lnSpc>
                <a:spcPct val="150000"/>
              </a:lnSpc>
            </a:pPr>
            <a:endParaRPr lang="fr-BE" sz="1050" b="1">
              <a:solidFill>
                <a:schemeClr val="accent1"/>
              </a:solidFill>
              <a:latin typeface="Poppins" panose="00000500000000000000" pitchFamily="2" charset="0"/>
              <a:cs typeface="Poppins" panose="00000500000000000000" pitchFamily="2" charset="0"/>
            </a:endParaRPr>
          </a:p>
        </p:txBody>
      </p:sp>
      <p:sp>
        <p:nvSpPr>
          <p:cNvPr id="25" name="Titre 2">
            <a:extLst>
              <a:ext uri="{FF2B5EF4-FFF2-40B4-BE49-F238E27FC236}">
                <a16:creationId xmlns:a16="http://schemas.microsoft.com/office/drawing/2014/main" id="{ED56130B-25C9-3B68-195D-7467E2A83052}"/>
              </a:ext>
            </a:extLst>
          </p:cNvPr>
          <p:cNvSpPr txBox="1">
            <a:spLocks/>
          </p:cNvSpPr>
          <p:nvPr/>
        </p:nvSpPr>
        <p:spPr>
          <a:xfrm>
            <a:off x="254833" y="13420"/>
            <a:ext cx="8679305" cy="584775"/>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b="1" i="1"/>
              <a:t>UNDUPLICATED</a:t>
            </a:r>
            <a:r>
              <a:rPr lang="fr-FR" b="1"/>
              <a:t> : connaissance de l’inceste au regard de la définition actuelle </a:t>
            </a:r>
            <a:r>
              <a:rPr lang="fr-FR" b="1" i="1" u="sng"/>
              <a:t>vs</a:t>
            </a:r>
            <a:r>
              <a:rPr lang="fr-FR" b="1"/>
              <a:t> au regard de l’intégration des cousins et cousines comme auteurs d’inceste</a:t>
            </a:r>
          </a:p>
        </p:txBody>
      </p:sp>
    </p:spTree>
    <p:extLst>
      <p:ext uri="{BB962C8B-B14F-4D97-AF65-F5344CB8AC3E}">
        <p14:creationId xmlns:p14="http://schemas.microsoft.com/office/powerpoint/2010/main" val="1689905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AC5C1-B8C9-E10F-DC5A-1451FA6B962C}"/>
            </a:ext>
          </a:extLst>
        </p:cNvPr>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C852E915-4DD0-4B3D-B1DB-CA26087CCCFA}"/>
              </a:ext>
            </a:extLst>
          </p:cNvPr>
          <p:cNvGraphicFramePr/>
          <p:nvPr>
            <p:extLst>
              <p:ext uri="{D42A27DB-BD31-4B8C-83A1-F6EECF244321}">
                <p14:modId xmlns:p14="http://schemas.microsoft.com/office/powerpoint/2010/main" val="1488082231"/>
              </p:ext>
            </p:extLst>
          </p:nvPr>
        </p:nvGraphicFramePr>
        <p:xfrm>
          <a:off x="79200" y="626400"/>
          <a:ext cx="8914898" cy="3895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re 2">
            <a:extLst>
              <a:ext uri="{FF2B5EF4-FFF2-40B4-BE49-F238E27FC236}">
                <a16:creationId xmlns:a16="http://schemas.microsoft.com/office/drawing/2014/main" id="{3AE09C4E-B590-67AD-4C8D-16EF6E50BFA0}"/>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1.e : Nous allons vous présenter une liste d’actes d’inceste que vous auriez pu subir étant mineur ; pourriez-vous indiquer ceux que vous avez subis ? </a:t>
            </a:r>
          </a:p>
        </p:txBody>
      </p:sp>
      <p:sp>
        <p:nvSpPr>
          <p:cNvPr id="24" name="Text Box 3">
            <a:extLst>
              <a:ext uri="{FF2B5EF4-FFF2-40B4-BE49-F238E27FC236}">
                <a16:creationId xmlns:a16="http://schemas.microsoft.com/office/drawing/2014/main" id="{E037EA26-B585-A063-FD6A-F48736AE6859}"/>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4" name="Tableau 3">
            <a:extLst>
              <a:ext uri="{FF2B5EF4-FFF2-40B4-BE49-F238E27FC236}">
                <a16:creationId xmlns:a16="http://schemas.microsoft.com/office/drawing/2014/main" id="{932CCF41-7807-5D34-A52C-151B7FC9A356}"/>
              </a:ext>
            </a:extLst>
          </p:cNvPr>
          <p:cNvGraphicFramePr>
            <a:graphicFrameLocks noGrp="1"/>
          </p:cNvGraphicFramePr>
          <p:nvPr>
            <p:extLst>
              <p:ext uri="{D42A27DB-BD31-4B8C-83A1-F6EECF244321}">
                <p14:modId xmlns:p14="http://schemas.microsoft.com/office/powerpoint/2010/main" val="3509453746"/>
              </p:ext>
            </p:extLst>
          </p:nvPr>
        </p:nvGraphicFramePr>
        <p:xfrm>
          <a:off x="97437" y="1159200"/>
          <a:ext cx="3395270" cy="3254398"/>
        </p:xfrm>
        <a:graphic>
          <a:graphicData uri="http://schemas.openxmlformats.org/drawingml/2006/table">
            <a:tbl>
              <a:tblPr firstRow="1" bandRow="1">
                <a:tableStyleId>{5C22544A-7EE6-4342-B048-85BDC9FD1C3A}</a:tableStyleId>
              </a:tblPr>
              <a:tblGrid>
                <a:gridCol w="3395270">
                  <a:extLst>
                    <a:ext uri="{9D8B030D-6E8A-4147-A177-3AD203B41FA5}">
                      <a16:colId xmlns:a16="http://schemas.microsoft.com/office/drawing/2014/main" val="342707618"/>
                    </a:ext>
                  </a:extLst>
                </a:gridCol>
              </a:tblGrid>
              <a:tr h="480715">
                <a:tc>
                  <a:txBody>
                    <a:bodyPr/>
                    <a:lstStyle/>
                    <a:p>
                      <a:pPr algn="l" fontAlgn="b">
                        <a:buNone/>
                      </a:pPr>
                      <a:r>
                        <a:rPr lang="fr-FR" sz="900" b="0" i="0" u="none" strike="noStrike">
                          <a:solidFill>
                            <a:srgbClr val="000000"/>
                          </a:solidFill>
                          <a:effectLst/>
                          <a:latin typeface="Poppins" panose="00000500000000000000" pitchFamily="2" charset="0"/>
                        </a:rPr>
                        <a:t>Subir des agressions sexuelles (c’est-à-dire se voir imposer des attouchements) ou être forcé de faire des gestes à caractère sexuel.</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758899"/>
                  </a:ext>
                </a:extLst>
              </a:tr>
              <a:tr h="443846">
                <a:tc>
                  <a:txBody>
                    <a:bodyPr/>
                    <a:lstStyle/>
                    <a:p>
                      <a:pPr algn="l" fontAlgn="b">
                        <a:buNone/>
                      </a:pPr>
                      <a:r>
                        <a:rPr lang="fr-FR" sz="900" b="0" i="0" u="none" strike="noStrike">
                          <a:solidFill>
                            <a:srgbClr val="000000"/>
                          </a:solidFill>
                          <a:effectLst/>
                          <a:latin typeface="Poppins" panose="00000500000000000000" pitchFamily="2" charset="0"/>
                        </a:rPr>
                        <a:t>Subir un ou des viols (tout acte de pénétration buccale, vaginale ou anale)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053995"/>
                  </a:ext>
                </a:extLst>
              </a:tr>
              <a:tr h="480715">
                <a:tc>
                  <a:txBody>
                    <a:bodyPr/>
                    <a:lstStyle/>
                    <a:p>
                      <a:pPr algn="l" fontAlgn="b">
                        <a:buNone/>
                      </a:pPr>
                      <a:r>
                        <a:rPr lang="fr-FR" sz="900" b="0" i="0" u="none" strike="noStrike">
                          <a:solidFill>
                            <a:srgbClr val="000000"/>
                          </a:solidFill>
                          <a:effectLst/>
                          <a:latin typeface="Poppins" panose="00000500000000000000" pitchFamily="2" charset="0"/>
                        </a:rPr>
                        <a:t>Subir des actes d’exhibitionnisme (exemple : l’agresseur montre son sexe, être témoin de rapports sexuels).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268001"/>
                  </a:ext>
                </a:extLst>
              </a:tr>
              <a:tr h="480715">
                <a:tc>
                  <a:txBody>
                    <a:bodyPr/>
                    <a:lstStyle/>
                    <a:p>
                      <a:pPr algn="l" fontAlgn="b">
                        <a:buNone/>
                      </a:pPr>
                      <a:r>
                        <a:rPr lang="fr-FR" sz="900" b="0" i="0" u="none" strike="noStrike">
                          <a:solidFill>
                            <a:srgbClr val="000000"/>
                          </a:solidFill>
                          <a:effectLst/>
                          <a:latin typeface="Poppins" panose="00000500000000000000" pitchFamily="2" charset="0"/>
                        </a:rPr>
                        <a:t>Être l’objet de confidences répétées à caractère sexuel (par exemple : l’agresseur parle de ses rapports et/ou ses désirs sexuels).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490989"/>
                  </a:ext>
                </a:extLst>
              </a:tr>
              <a:tr h="480715">
                <a:tc>
                  <a:txBody>
                    <a:bodyPr/>
                    <a:lstStyle/>
                    <a:p>
                      <a:pPr algn="l" fontAlgn="b">
                        <a:buNone/>
                      </a:pPr>
                      <a:r>
                        <a:rPr lang="fr-FR" sz="900" b="0" i="0" u="none" strike="noStrike">
                          <a:solidFill>
                            <a:srgbClr val="000000"/>
                          </a:solidFill>
                          <a:effectLst/>
                          <a:latin typeface="Poppins" panose="00000500000000000000" pitchFamily="2" charset="0"/>
                        </a:rPr>
                        <a:t>Être victime d’harcèlement sexuel (propos, comportements à connotation sexuelle, envoi de photos pornographiques ou érotiques, etc).</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7770849"/>
                  </a:ext>
                </a:extLst>
              </a:tr>
              <a:tr h="443846">
                <a:tc>
                  <a:txBody>
                    <a:bodyPr/>
                    <a:lstStyle/>
                    <a:p>
                      <a:pPr algn="l" fontAlgn="b">
                        <a:buNone/>
                      </a:pPr>
                      <a:r>
                        <a:rPr lang="fr-FR" sz="900" b="0" i="0" u="none" strike="noStrike">
                          <a:solidFill>
                            <a:srgbClr val="000000"/>
                          </a:solidFill>
                          <a:effectLst/>
                          <a:latin typeface="Poppins" panose="00000500000000000000" pitchFamily="2" charset="0"/>
                        </a:rPr>
                        <a:t>Être témoin de violences à caractère sexuel sur autrui</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0051294"/>
                  </a:ext>
                </a:extLst>
              </a:tr>
              <a:tr h="443846">
                <a:tc>
                  <a:txBody>
                    <a:bodyPr/>
                    <a:lstStyle/>
                    <a:p>
                      <a:pPr algn="l" fontAlgn="b">
                        <a:buNone/>
                      </a:pPr>
                      <a:r>
                        <a:rPr lang="fr-FR" sz="900" b="0" i="0" u="none" strike="noStrike">
                          <a:solidFill>
                            <a:srgbClr val="000000"/>
                          </a:solidFill>
                          <a:effectLst/>
                          <a:latin typeface="Poppins" panose="00000500000000000000" pitchFamily="2" charset="0"/>
                        </a:rPr>
                        <a:t>Être obligé de poser pour des photographies ou vidéos érotiques ou pornographiques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586675"/>
                  </a:ext>
                </a:extLst>
              </a:tr>
            </a:tbl>
          </a:graphicData>
        </a:graphic>
      </p:graphicFrame>
      <p:sp>
        <p:nvSpPr>
          <p:cNvPr id="7" name="ZoneTexte 6">
            <a:extLst>
              <a:ext uri="{FF2B5EF4-FFF2-40B4-BE49-F238E27FC236}">
                <a16:creationId xmlns:a16="http://schemas.microsoft.com/office/drawing/2014/main" id="{8BBF413C-9B1E-28CA-A67C-AEC67E0AFFAE}"/>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2" name="Rectangle 1">
            <a:extLst>
              <a:ext uri="{FF2B5EF4-FFF2-40B4-BE49-F238E27FC236}">
                <a16:creationId xmlns:a16="http://schemas.microsoft.com/office/drawing/2014/main" id="{2B42E6E3-C5BC-0F9C-46F2-F3B65FDE0A97}"/>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4074442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6A6EF-7214-F975-262B-D5A2050F3C0B}"/>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B5F2B53E-4181-15FF-C1A2-5067C2BF25CB}"/>
              </a:ext>
            </a:extLst>
          </p:cNvPr>
          <p:cNvSpPr txBox="1">
            <a:spLocks/>
          </p:cNvSpPr>
          <p:nvPr/>
        </p:nvSpPr>
        <p:spPr>
          <a:xfrm>
            <a:off x="254833" y="35905"/>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1.e : Nous allons vous présenter une liste d’actes d’inceste que vous auriez pu subir étant mineur ; pourriez-vous indiquer ceux que vous avez subis ? </a:t>
            </a:r>
          </a:p>
        </p:txBody>
      </p:sp>
      <p:sp>
        <p:nvSpPr>
          <p:cNvPr id="24" name="Text Box 3">
            <a:extLst>
              <a:ext uri="{FF2B5EF4-FFF2-40B4-BE49-F238E27FC236}">
                <a16:creationId xmlns:a16="http://schemas.microsoft.com/office/drawing/2014/main" id="{8FD6BC43-B0C0-9F20-2C70-D6F33C349BE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2" name="Tableau 1">
            <a:extLst>
              <a:ext uri="{FF2B5EF4-FFF2-40B4-BE49-F238E27FC236}">
                <a16:creationId xmlns:a16="http://schemas.microsoft.com/office/drawing/2014/main" id="{92DF8CAA-E74C-C989-BF9B-67619A94F724}"/>
              </a:ext>
            </a:extLst>
          </p:cNvPr>
          <p:cNvGraphicFramePr>
            <a:graphicFrameLocks noGrp="1"/>
          </p:cNvGraphicFramePr>
          <p:nvPr>
            <p:extLst>
              <p:ext uri="{D42A27DB-BD31-4B8C-83A1-F6EECF244321}">
                <p14:modId xmlns:p14="http://schemas.microsoft.com/office/powerpoint/2010/main" val="1205376006"/>
              </p:ext>
            </p:extLst>
          </p:nvPr>
        </p:nvGraphicFramePr>
        <p:xfrm>
          <a:off x="72000" y="647999"/>
          <a:ext cx="9007205" cy="3801602"/>
        </p:xfrm>
        <a:graphic>
          <a:graphicData uri="http://schemas.openxmlformats.org/drawingml/2006/table">
            <a:tbl>
              <a:tblPr>
                <a:solidFill>
                  <a:srgbClr val="FFFFFF">
                    <a:alpha val="52941"/>
                  </a:srgbClr>
                </a:solidFill>
                <a:tableStyleId>{5C22544A-7EE6-4342-B048-85BDC9FD1C3A}</a:tableStyleId>
              </a:tblPr>
              <a:tblGrid>
                <a:gridCol w="2658401">
                  <a:extLst>
                    <a:ext uri="{9D8B030D-6E8A-4147-A177-3AD203B41FA5}">
                      <a16:colId xmlns:a16="http://schemas.microsoft.com/office/drawing/2014/main" val="661508050"/>
                    </a:ext>
                  </a:extLst>
                </a:gridCol>
                <a:gridCol w="529067">
                  <a:extLst>
                    <a:ext uri="{9D8B030D-6E8A-4147-A177-3AD203B41FA5}">
                      <a16:colId xmlns:a16="http://schemas.microsoft.com/office/drawing/2014/main" val="3698127975"/>
                    </a:ext>
                  </a:extLst>
                </a:gridCol>
                <a:gridCol w="529067">
                  <a:extLst>
                    <a:ext uri="{9D8B030D-6E8A-4147-A177-3AD203B41FA5}">
                      <a16:colId xmlns:a16="http://schemas.microsoft.com/office/drawing/2014/main" val="2341979280"/>
                    </a:ext>
                  </a:extLst>
                </a:gridCol>
                <a:gridCol w="529067">
                  <a:extLst>
                    <a:ext uri="{9D8B030D-6E8A-4147-A177-3AD203B41FA5}">
                      <a16:colId xmlns:a16="http://schemas.microsoft.com/office/drawing/2014/main" val="1951285013"/>
                    </a:ext>
                  </a:extLst>
                </a:gridCol>
                <a:gridCol w="529067">
                  <a:extLst>
                    <a:ext uri="{9D8B030D-6E8A-4147-A177-3AD203B41FA5}">
                      <a16:colId xmlns:a16="http://schemas.microsoft.com/office/drawing/2014/main" val="3178471400"/>
                    </a:ext>
                  </a:extLst>
                </a:gridCol>
                <a:gridCol w="529067">
                  <a:extLst>
                    <a:ext uri="{9D8B030D-6E8A-4147-A177-3AD203B41FA5}">
                      <a16:colId xmlns:a16="http://schemas.microsoft.com/office/drawing/2014/main" val="2320243334"/>
                    </a:ext>
                  </a:extLst>
                </a:gridCol>
                <a:gridCol w="529067">
                  <a:extLst>
                    <a:ext uri="{9D8B030D-6E8A-4147-A177-3AD203B41FA5}">
                      <a16:colId xmlns:a16="http://schemas.microsoft.com/office/drawing/2014/main" val="2282683096"/>
                    </a:ext>
                  </a:extLst>
                </a:gridCol>
                <a:gridCol w="529067">
                  <a:extLst>
                    <a:ext uri="{9D8B030D-6E8A-4147-A177-3AD203B41FA5}">
                      <a16:colId xmlns:a16="http://schemas.microsoft.com/office/drawing/2014/main" val="1620297204"/>
                    </a:ext>
                  </a:extLst>
                </a:gridCol>
                <a:gridCol w="529067">
                  <a:extLst>
                    <a:ext uri="{9D8B030D-6E8A-4147-A177-3AD203B41FA5}">
                      <a16:colId xmlns:a16="http://schemas.microsoft.com/office/drawing/2014/main" val="4279757467"/>
                    </a:ext>
                  </a:extLst>
                </a:gridCol>
                <a:gridCol w="529067">
                  <a:extLst>
                    <a:ext uri="{9D8B030D-6E8A-4147-A177-3AD203B41FA5}">
                      <a16:colId xmlns:a16="http://schemas.microsoft.com/office/drawing/2014/main" val="2572850308"/>
                    </a:ext>
                  </a:extLst>
                </a:gridCol>
                <a:gridCol w="529067">
                  <a:extLst>
                    <a:ext uri="{9D8B030D-6E8A-4147-A177-3AD203B41FA5}">
                      <a16:colId xmlns:a16="http://schemas.microsoft.com/office/drawing/2014/main" val="2727245358"/>
                    </a:ext>
                  </a:extLst>
                </a:gridCol>
                <a:gridCol w="529067">
                  <a:extLst>
                    <a:ext uri="{9D8B030D-6E8A-4147-A177-3AD203B41FA5}">
                      <a16:colId xmlns:a16="http://schemas.microsoft.com/office/drawing/2014/main" val="3584950619"/>
                    </a:ext>
                  </a:extLst>
                </a:gridCol>
                <a:gridCol w="529067">
                  <a:extLst>
                    <a:ext uri="{9D8B030D-6E8A-4147-A177-3AD203B41FA5}">
                      <a16:colId xmlns:a16="http://schemas.microsoft.com/office/drawing/2014/main" val="3275752862"/>
                    </a:ext>
                  </a:extLst>
                </a:gridCol>
              </a:tblGrid>
              <a:tr h="204698">
                <a:tc rowSpan="3">
                  <a:txBody>
                    <a:bodyPr/>
                    <a:lstStyle/>
                    <a:p>
                      <a:pPr algn="ctr" fontAlgn="b"/>
                      <a:r>
                        <a:rPr lang="fr-BE" sz="1600" b="1" i="0" u="none" strike="noStrike">
                          <a:solidFill>
                            <a:schemeClr val="accent4"/>
                          </a:solidFill>
                          <a:effectLst/>
                          <a:latin typeface="Poppins" panose="00000500000000000000" pitchFamily="2" charset="0"/>
                          <a:cs typeface="Poppins" panose="00000500000000000000" pitchFamily="2" charset="0"/>
                        </a:rPr>
                        <a:t>%=Oui</a:t>
                      </a: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204698">
                <a:tc v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231734">
                <a:tc v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dirty="0">
                          <a:solidFill>
                            <a:schemeClr val="bg2">
                              <a:lumMod val="50000"/>
                            </a:schemeClr>
                          </a:solidFill>
                          <a:effectLst/>
                          <a:latin typeface="Poppins" panose="00000500000000000000" pitchFamily="2" charset="0"/>
                          <a:cs typeface="Poppins" panose="00000500000000000000" pitchFamily="2" charset="0"/>
                        </a:rPr>
                        <a:t>N=181</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N=121</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N=60</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N=54</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N=83</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N=100</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N=34</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N=47</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N=78</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N=59</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451496">
                <a:tc>
                  <a:txBody>
                    <a:bodyPr/>
                    <a:lstStyle/>
                    <a:p>
                      <a:pPr algn="l" fontAlgn="b">
                        <a:buNone/>
                      </a:pPr>
                      <a:r>
                        <a:rPr lang="fr-FR" sz="800" b="0" i="0" u="none" strike="noStrike">
                          <a:solidFill>
                            <a:srgbClr val="000000"/>
                          </a:solidFill>
                          <a:effectLst/>
                          <a:latin typeface="Poppins" panose="00000500000000000000" pitchFamily="2" charset="0"/>
                        </a:rPr>
                        <a:t>Subir des agressions sexuelles (c’est-à-dire se voir imposer des attouchements) ou être forcé de faire des gestes à caractère sexuel.</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dirty="0">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dirty="0">
                          <a:solidFill>
                            <a:schemeClr val="accent5"/>
                          </a:solidFill>
                          <a:effectLst/>
                          <a:latin typeface="Poppins" panose="00000500000000000000" pitchFamily="2" charset="0"/>
                        </a:rPr>
                        <a:t>92%</a:t>
                      </a:r>
                    </a:p>
                    <a:p>
                      <a:pPr algn="ctr" fontAlgn="b">
                        <a:buNone/>
                      </a:pPr>
                      <a:r>
                        <a:rPr lang="fr-BE" sz="1000" b="1" i="0" u="none" strike="noStrike" dirty="0">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75%</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451496">
                <a:tc>
                  <a:txBody>
                    <a:bodyPr/>
                    <a:lstStyle/>
                    <a:p>
                      <a:pPr algn="l" fontAlgn="b">
                        <a:buNone/>
                      </a:pPr>
                      <a:r>
                        <a:rPr lang="fr-FR" sz="800" b="0" i="0" u="none" strike="noStrike">
                          <a:solidFill>
                            <a:srgbClr val="000000"/>
                          </a:solidFill>
                          <a:effectLst/>
                          <a:latin typeface="Poppins" panose="00000500000000000000" pitchFamily="2" charset="0"/>
                        </a:rPr>
                        <a:t>Subir un ou des viols (tout acte de pénétration buccale, vaginale ou anale)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45%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dirty="0">
                          <a:solidFill>
                            <a:srgbClr val="000000"/>
                          </a:solidFill>
                          <a:effectLst/>
                          <a:latin typeface="Poppins" panose="00000500000000000000" pitchFamily="2"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37%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451496">
                <a:tc>
                  <a:txBody>
                    <a:bodyPr/>
                    <a:lstStyle/>
                    <a:p>
                      <a:pPr algn="l" fontAlgn="b">
                        <a:buNone/>
                      </a:pPr>
                      <a:r>
                        <a:rPr lang="fr-FR" sz="800" b="0" i="0" u="none" strike="noStrike">
                          <a:solidFill>
                            <a:srgbClr val="000000"/>
                          </a:solidFill>
                          <a:effectLst/>
                          <a:latin typeface="Poppins" panose="00000500000000000000" pitchFamily="2" charset="0"/>
                        </a:rPr>
                        <a:t>Subir des actes d’exhibitionnisme (exemple : l’agresseur montre son sexe, être témoin de rapports sexuels).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45%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dirty="0">
                          <a:solidFill>
                            <a:srgbClr val="000000"/>
                          </a:solidFill>
                          <a:effectLst/>
                          <a:latin typeface="Poppins" panose="00000500000000000000" pitchFamily="2"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42%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46%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451496">
                <a:tc>
                  <a:txBody>
                    <a:bodyPr/>
                    <a:lstStyle/>
                    <a:p>
                      <a:pPr algn="l" fontAlgn="b">
                        <a:buNone/>
                      </a:pPr>
                      <a:r>
                        <a:rPr lang="fr-FR" sz="800" b="0" i="0" u="none" strike="noStrike">
                          <a:solidFill>
                            <a:srgbClr val="000000"/>
                          </a:solidFill>
                          <a:effectLst/>
                          <a:latin typeface="Poppins" panose="00000500000000000000" pitchFamily="2" charset="0"/>
                        </a:rPr>
                        <a:t>Être l’objet de confidences répétées à caractère sexuel (par exemple : l’agresseur parle de ses rapports et/ou ses désirs sexuels).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40%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44%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451496">
                <a:tc>
                  <a:txBody>
                    <a:bodyPr/>
                    <a:lstStyle/>
                    <a:p>
                      <a:pPr algn="l" fontAlgn="b">
                        <a:buNone/>
                      </a:pPr>
                      <a:r>
                        <a:rPr lang="fr-FR" sz="800" b="0" i="0" u="none" strike="noStrike">
                          <a:solidFill>
                            <a:srgbClr val="000000"/>
                          </a:solidFill>
                          <a:effectLst/>
                          <a:latin typeface="Poppins" panose="00000500000000000000" pitchFamily="2" charset="0"/>
                        </a:rPr>
                        <a:t>Être victime d’harcèlement sexuel (propos, comportements à connotation sexuelle, envoi de photos pornographiques ou érotiques, </a:t>
                      </a:r>
                      <a:r>
                        <a:rPr lang="fr-FR" sz="800" b="0" i="0" u="none" strike="noStrike" err="1">
                          <a:solidFill>
                            <a:srgbClr val="000000"/>
                          </a:solidFill>
                          <a:effectLst/>
                          <a:latin typeface="Poppins" panose="00000500000000000000" pitchFamily="2" charset="0"/>
                        </a:rPr>
                        <a:t>etc</a:t>
                      </a:r>
                      <a:r>
                        <a:rPr lang="fr-FR" sz="800" b="0" i="0" u="none" strike="noStrike">
                          <a:solidFill>
                            <a:srgbClr val="000000"/>
                          </a:solidFill>
                          <a:effectLst/>
                          <a:latin typeface="Poppins" panose="00000500000000000000" pitchFamily="2" charset="0"/>
                        </a:rPr>
                        <a:t>).</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33%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30%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9%</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r h="451496">
                <a:tc>
                  <a:txBody>
                    <a:bodyPr/>
                    <a:lstStyle/>
                    <a:p>
                      <a:pPr algn="l" fontAlgn="b">
                        <a:buNone/>
                      </a:pPr>
                      <a:r>
                        <a:rPr lang="fr-FR" sz="800" b="0" i="0" u="none" strike="noStrike" dirty="0">
                          <a:solidFill>
                            <a:srgbClr val="000000"/>
                          </a:solidFill>
                          <a:effectLst/>
                          <a:latin typeface="Poppins" panose="00000500000000000000" pitchFamily="2" charset="0"/>
                        </a:rPr>
                        <a:t> Être témoin de violences à caractère sexuel sur autrui</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a:solidFill>
                            <a:schemeClr val="accent4"/>
                          </a:solidFill>
                          <a:effectLst/>
                          <a:latin typeface="Poppins" panose="00000500000000000000" pitchFamily="2" charset="0"/>
                        </a:rPr>
                        <a:t>11%</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dirty="0">
                          <a:solidFill>
                            <a:schemeClr val="accent5"/>
                          </a:solidFill>
                          <a:effectLst/>
                          <a:latin typeface="Poppins" panose="00000500000000000000" pitchFamily="2" charset="0"/>
                        </a:rPr>
                        <a:t>27%</a:t>
                      </a:r>
                    </a:p>
                    <a:p>
                      <a:pPr algn="ctr" fontAlgn="b">
                        <a:buNone/>
                      </a:pPr>
                      <a:r>
                        <a:rPr lang="fr-BE" sz="1000" b="1" i="0" u="none" strike="noStrike" dirty="0">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045607"/>
                  </a:ext>
                </a:extLst>
              </a:tr>
              <a:tr h="451496">
                <a:tc>
                  <a:txBody>
                    <a:bodyPr/>
                    <a:lstStyle/>
                    <a:p>
                      <a:pPr algn="l" fontAlgn="b">
                        <a:buNone/>
                      </a:pPr>
                      <a:r>
                        <a:rPr lang="fr-FR" sz="800" b="0" i="0" u="none" strike="noStrike">
                          <a:solidFill>
                            <a:srgbClr val="000000"/>
                          </a:solidFill>
                          <a:effectLst/>
                          <a:latin typeface="Poppins" panose="00000500000000000000" pitchFamily="2" charset="0"/>
                        </a:rPr>
                        <a:t>Être obligé de poser pour des photographies ou vidéos érotiques ou pornographiques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13%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896066"/>
                  </a:ext>
                </a:extLst>
              </a:tr>
            </a:tbl>
          </a:graphicData>
        </a:graphic>
      </p:graphicFrame>
      <p:sp>
        <p:nvSpPr>
          <p:cNvPr id="6" name="ZoneTexte 5">
            <a:extLst>
              <a:ext uri="{FF2B5EF4-FFF2-40B4-BE49-F238E27FC236}">
                <a16:creationId xmlns:a16="http://schemas.microsoft.com/office/drawing/2014/main" id="{55FDA32A-F31C-1908-DC4F-342A49CC8771}"/>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4" name="Rectangle 3">
            <a:extLst>
              <a:ext uri="{FF2B5EF4-FFF2-40B4-BE49-F238E27FC236}">
                <a16:creationId xmlns:a16="http://schemas.microsoft.com/office/drawing/2014/main" id="{31EE08D4-BCBB-5A7F-711E-32CECD0F87E4}"/>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3772292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17CF9-15CE-38A5-F1E3-A59AA801C051}"/>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E7C9D565-0002-B29C-F34B-9A9516FEFC35}"/>
              </a:ext>
            </a:extLst>
          </p:cNvPr>
          <p:cNvSpPr txBox="1">
            <a:spLocks/>
          </p:cNvSpPr>
          <p:nvPr/>
        </p:nvSpPr>
        <p:spPr>
          <a:xfrm>
            <a:off x="254833" y="35905"/>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1.f : Ces actes d’inceste ont-ils été portés par une seule et même personne ou par plusieurs personnes ? </a:t>
            </a:r>
          </a:p>
        </p:txBody>
      </p:sp>
      <p:sp>
        <p:nvSpPr>
          <p:cNvPr id="24" name="Text Box 3">
            <a:extLst>
              <a:ext uri="{FF2B5EF4-FFF2-40B4-BE49-F238E27FC236}">
                <a16:creationId xmlns:a16="http://schemas.microsoft.com/office/drawing/2014/main" id="{22CE370D-B9FE-47C8-205D-9C6A7A5E3D59}"/>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2" name="Graphique 1">
            <a:extLst>
              <a:ext uri="{FF2B5EF4-FFF2-40B4-BE49-F238E27FC236}">
                <a16:creationId xmlns:a16="http://schemas.microsoft.com/office/drawing/2014/main" id="{6745F275-952C-C878-BF56-329166F326E8}"/>
              </a:ext>
            </a:extLst>
          </p:cNvPr>
          <p:cNvGraphicFramePr/>
          <p:nvPr>
            <p:extLst>
              <p:ext uri="{D42A27DB-BD31-4B8C-83A1-F6EECF244321}">
                <p14:modId xmlns:p14="http://schemas.microsoft.com/office/powerpoint/2010/main" val="4084009709"/>
              </p:ext>
            </p:extLst>
          </p:nvPr>
        </p:nvGraphicFramePr>
        <p:xfrm>
          <a:off x="79200" y="617804"/>
          <a:ext cx="8914898" cy="39037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au 2">
            <a:extLst>
              <a:ext uri="{FF2B5EF4-FFF2-40B4-BE49-F238E27FC236}">
                <a16:creationId xmlns:a16="http://schemas.microsoft.com/office/drawing/2014/main" id="{D4495A78-AE19-A65C-0437-560C027292D9}"/>
              </a:ext>
            </a:extLst>
          </p:cNvPr>
          <p:cNvGraphicFramePr>
            <a:graphicFrameLocks noGrp="1"/>
          </p:cNvGraphicFramePr>
          <p:nvPr>
            <p:extLst>
              <p:ext uri="{D42A27DB-BD31-4B8C-83A1-F6EECF244321}">
                <p14:modId xmlns:p14="http://schemas.microsoft.com/office/powerpoint/2010/main" val="2236414762"/>
              </p:ext>
            </p:extLst>
          </p:nvPr>
        </p:nvGraphicFramePr>
        <p:xfrm>
          <a:off x="97437" y="1019331"/>
          <a:ext cx="3395270" cy="3386772"/>
        </p:xfrm>
        <a:graphic>
          <a:graphicData uri="http://schemas.openxmlformats.org/drawingml/2006/table">
            <a:tbl>
              <a:tblPr firstRow="1" bandRow="1">
                <a:tableStyleId>{5C22544A-7EE6-4342-B048-85BDC9FD1C3A}</a:tableStyleId>
              </a:tblPr>
              <a:tblGrid>
                <a:gridCol w="3395270">
                  <a:extLst>
                    <a:ext uri="{9D8B030D-6E8A-4147-A177-3AD203B41FA5}">
                      <a16:colId xmlns:a16="http://schemas.microsoft.com/office/drawing/2014/main" val="342707618"/>
                    </a:ext>
                  </a:extLst>
                </a:gridCol>
              </a:tblGrid>
              <a:tr h="500268">
                <a:tc>
                  <a:txBody>
                    <a:bodyPr/>
                    <a:lstStyle/>
                    <a:p>
                      <a:pPr algn="r" fontAlgn="b">
                        <a:buNone/>
                      </a:pPr>
                      <a:r>
                        <a:rPr lang="fr-FR" sz="900" b="0" i="0" u="none" strike="noStrike" dirty="0">
                          <a:solidFill>
                            <a:srgbClr val="000000"/>
                          </a:solidFill>
                          <a:effectLst/>
                          <a:latin typeface="Poppins" panose="00000500000000000000" pitchFamily="2" charset="0"/>
                        </a:rPr>
                        <a:t>Subir des agressions sexuelles (c’est-à-dire se voir imposer des attouchements) ou être forcé de faire des gestes à caractère sexuel. </a:t>
                      </a:r>
                      <a:r>
                        <a:rPr lang="fr-FR" sz="900" b="1" i="0" u="none" strike="noStrike" dirty="0">
                          <a:solidFill>
                            <a:schemeClr val="accent4"/>
                          </a:solidFill>
                          <a:effectLst/>
                          <a:latin typeface="Poppins" panose="00000500000000000000" pitchFamily="2" charset="0"/>
                        </a:rPr>
                        <a:t>(N=158)</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758899"/>
                  </a:ext>
                </a:extLst>
              </a:tr>
              <a:tr h="461900">
                <a:tc>
                  <a:txBody>
                    <a:bodyPr/>
                    <a:lstStyle/>
                    <a:p>
                      <a:pPr algn="r" fontAlgn="b">
                        <a:buNone/>
                      </a:pPr>
                      <a:r>
                        <a:rPr lang="fr-FR" sz="900" b="0" i="0" u="none" strike="noStrike">
                          <a:solidFill>
                            <a:srgbClr val="000000"/>
                          </a:solidFill>
                          <a:effectLst/>
                          <a:latin typeface="Poppins" panose="00000500000000000000" pitchFamily="2" charset="0"/>
                        </a:rPr>
                        <a:t>Être obligé de poser pour des photographies ou vidéos érotiques ou pornographiques</a:t>
                      </a:r>
                      <a:r>
                        <a:rPr lang="fr-FR" sz="900" b="1" i="0" u="none" strike="noStrike">
                          <a:solidFill>
                            <a:schemeClr val="accent4"/>
                          </a:solidFill>
                          <a:effectLst/>
                          <a:latin typeface="Poppins" panose="00000500000000000000" pitchFamily="2" charset="0"/>
                        </a:rPr>
                        <a:t>(N=24)</a:t>
                      </a:r>
                      <a:endParaRPr lang="fr-FR" sz="900" b="0" i="0" u="none" strike="noStrike">
                        <a:solidFill>
                          <a:srgbClr val="000000"/>
                        </a:solidFill>
                        <a:effectLst/>
                        <a:latin typeface="Poppins" panose="00000500000000000000" pitchFamily="2"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053995"/>
                  </a:ext>
                </a:extLst>
              </a:tr>
              <a:tr h="500268">
                <a:tc>
                  <a:txBody>
                    <a:bodyPr/>
                    <a:lstStyle/>
                    <a:p>
                      <a:pPr algn="r" fontAlgn="b">
                        <a:buNone/>
                      </a:pPr>
                      <a:r>
                        <a:rPr lang="fr-FR" sz="900" b="0" i="0" u="none" strike="noStrike">
                          <a:solidFill>
                            <a:srgbClr val="000000"/>
                          </a:solidFill>
                          <a:effectLst/>
                          <a:latin typeface="Poppins" panose="00000500000000000000" pitchFamily="2" charset="0"/>
                        </a:rPr>
                        <a:t>Subir des actes d’exhibitionnisme (exemple : l’agresseur montre son sexe, être témoin de rapports sexuels).</a:t>
                      </a:r>
                      <a:r>
                        <a:rPr lang="fr-FR" sz="900" b="1" i="0" u="none" strike="noStrike">
                          <a:solidFill>
                            <a:schemeClr val="accent4"/>
                          </a:solidFill>
                          <a:effectLst/>
                          <a:latin typeface="Poppins" panose="00000500000000000000" pitchFamily="2" charset="0"/>
                        </a:rPr>
                        <a:t> (N=82)</a:t>
                      </a:r>
                      <a:endParaRPr lang="fr-FR" sz="900" b="0" i="0" u="none" strike="noStrike">
                        <a:solidFill>
                          <a:srgbClr val="000000"/>
                        </a:solidFill>
                        <a:effectLst/>
                        <a:latin typeface="Poppins" panose="00000500000000000000" pitchFamily="2"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268001"/>
                  </a:ext>
                </a:extLst>
              </a:tr>
              <a:tr h="500268">
                <a:tc>
                  <a:txBody>
                    <a:bodyPr/>
                    <a:lstStyle/>
                    <a:p>
                      <a:pPr algn="r" fontAlgn="b">
                        <a:buNone/>
                      </a:pPr>
                      <a:r>
                        <a:rPr lang="fr-FR" sz="900" b="0" i="0" u="none" strike="noStrike">
                          <a:solidFill>
                            <a:srgbClr val="000000"/>
                          </a:solidFill>
                          <a:effectLst/>
                          <a:latin typeface="Poppins" panose="00000500000000000000" pitchFamily="2" charset="0"/>
                        </a:rPr>
                        <a:t>Subir un ou des viols (tout acte de pénétration buccale, vaginale ou anale)</a:t>
                      </a:r>
                      <a:r>
                        <a:rPr lang="fr-FR" sz="900" b="1" i="0" u="none" strike="noStrike">
                          <a:solidFill>
                            <a:schemeClr val="accent4"/>
                          </a:solidFill>
                          <a:effectLst/>
                          <a:latin typeface="Poppins" panose="00000500000000000000" pitchFamily="2" charset="0"/>
                        </a:rPr>
                        <a:t> (N=82)</a:t>
                      </a:r>
                      <a:endParaRPr lang="fr-FR" sz="900" b="0" i="0" u="none" strike="noStrike">
                        <a:solidFill>
                          <a:srgbClr val="000000"/>
                        </a:solidFill>
                        <a:effectLst/>
                        <a:latin typeface="Poppins" panose="00000500000000000000" pitchFamily="2"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490989"/>
                  </a:ext>
                </a:extLst>
              </a:tr>
              <a:tr h="500268">
                <a:tc>
                  <a:txBody>
                    <a:bodyPr/>
                    <a:lstStyle/>
                    <a:p>
                      <a:pPr algn="r" fontAlgn="b">
                        <a:buNone/>
                      </a:pPr>
                      <a:r>
                        <a:rPr lang="fr-FR" sz="900" b="0" i="0" u="none" strike="noStrike">
                          <a:solidFill>
                            <a:srgbClr val="000000"/>
                          </a:solidFill>
                          <a:effectLst/>
                          <a:latin typeface="Poppins" panose="00000500000000000000" pitchFamily="2" charset="0"/>
                        </a:rPr>
                        <a:t>Être l’objet de confidences répétées à caractère sexuel (exemple : l’agresseur parle de ses rapports et/ ou ses désirs sexuels).</a:t>
                      </a:r>
                      <a:r>
                        <a:rPr lang="fr-FR" sz="900" b="1" i="0" u="none" strike="noStrike">
                          <a:solidFill>
                            <a:schemeClr val="accent4"/>
                          </a:solidFill>
                          <a:effectLst/>
                          <a:latin typeface="Poppins" panose="00000500000000000000" pitchFamily="2" charset="0"/>
                        </a:rPr>
                        <a:t> (N=73)</a:t>
                      </a:r>
                      <a:endParaRPr lang="fr-FR" sz="900" b="0" i="0" u="none" strike="noStrike">
                        <a:solidFill>
                          <a:srgbClr val="000000"/>
                        </a:solidFill>
                        <a:effectLst/>
                        <a:latin typeface="Poppins" panose="00000500000000000000" pitchFamily="2"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7770849"/>
                  </a:ext>
                </a:extLst>
              </a:tr>
              <a:tr h="461900">
                <a:tc>
                  <a:txBody>
                    <a:bodyPr/>
                    <a:lstStyle/>
                    <a:p>
                      <a:pPr algn="r" fontAlgn="b">
                        <a:buNone/>
                      </a:pPr>
                      <a:r>
                        <a:rPr lang="fr-FR" sz="900" b="0" i="0" u="none" strike="noStrike">
                          <a:solidFill>
                            <a:srgbClr val="000000"/>
                          </a:solidFill>
                          <a:effectLst/>
                          <a:latin typeface="Poppins" panose="00000500000000000000" pitchFamily="2" charset="0"/>
                        </a:rPr>
                        <a:t>Être témoin de violences à caractère sexuel sur autrui</a:t>
                      </a:r>
                      <a:r>
                        <a:rPr lang="fr-FR" sz="900" b="1" i="0" u="none" strike="noStrike">
                          <a:solidFill>
                            <a:schemeClr val="accent4"/>
                          </a:solidFill>
                          <a:effectLst/>
                          <a:latin typeface="Poppins" panose="00000500000000000000" pitchFamily="2" charset="0"/>
                        </a:rPr>
                        <a:t>(N=30)</a:t>
                      </a:r>
                      <a:endParaRPr lang="fr-FR" sz="900" b="0" i="0" u="none" strike="noStrike">
                        <a:solidFill>
                          <a:srgbClr val="000000"/>
                        </a:solidFill>
                        <a:effectLst/>
                        <a:latin typeface="Poppins" panose="00000500000000000000" pitchFamily="2"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0051294"/>
                  </a:ext>
                </a:extLst>
              </a:tr>
              <a:tr h="461900">
                <a:tc>
                  <a:txBody>
                    <a:bodyPr/>
                    <a:lstStyle/>
                    <a:p>
                      <a:pPr algn="r" fontAlgn="b">
                        <a:buNone/>
                      </a:pPr>
                      <a:r>
                        <a:rPr lang="fr-FR" sz="900" b="0" i="0" u="none" strike="noStrike" dirty="0">
                          <a:solidFill>
                            <a:srgbClr val="000000"/>
                          </a:solidFill>
                          <a:effectLst/>
                          <a:latin typeface="Poppins" panose="00000500000000000000" pitchFamily="2" charset="0"/>
                        </a:rPr>
                        <a:t>Être victime d’harcèlement sexuel (propos, comportements à connotation sexuelle, envoi de photos pornographiques ou érotiques, </a:t>
                      </a:r>
                      <a:r>
                        <a:rPr lang="fr-FR" sz="900" b="0" i="0" u="none" strike="noStrike" dirty="0" err="1">
                          <a:solidFill>
                            <a:srgbClr val="000000"/>
                          </a:solidFill>
                          <a:effectLst/>
                          <a:latin typeface="Poppins" panose="00000500000000000000" pitchFamily="2" charset="0"/>
                        </a:rPr>
                        <a:t>etc</a:t>
                      </a:r>
                      <a:r>
                        <a:rPr lang="fr-FR" sz="900" b="0" i="0" u="none" strike="noStrike" dirty="0">
                          <a:solidFill>
                            <a:srgbClr val="000000"/>
                          </a:solidFill>
                          <a:effectLst/>
                          <a:latin typeface="Poppins" panose="00000500000000000000" pitchFamily="2" charset="0"/>
                        </a:rPr>
                        <a:t>).</a:t>
                      </a:r>
                      <a:r>
                        <a:rPr lang="fr-FR" sz="900" b="1" i="0" u="none" strike="noStrike" dirty="0">
                          <a:solidFill>
                            <a:schemeClr val="accent4"/>
                          </a:solidFill>
                          <a:effectLst/>
                          <a:latin typeface="Poppins" panose="00000500000000000000" pitchFamily="2" charset="0"/>
                        </a:rPr>
                        <a:t> (N=60)</a:t>
                      </a:r>
                      <a:endParaRPr lang="fr-FR" sz="900" b="0" i="0" u="none" strike="noStrike" dirty="0">
                        <a:solidFill>
                          <a:srgbClr val="000000"/>
                        </a:solidFill>
                        <a:effectLst/>
                        <a:latin typeface="Poppins" panose="00000500000000000000" pitchFamily="2"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586675"/>
                  </a:ext>
                </a:extLst>
              </a:tr>
            </a:tbl>
          </a:graphicData>
        </a:graphic>
      </p:graphicFrame>
      <p:sp>
        <p:nvSpPr>
          <p:cNvPr id="6" name="ZoneTexte 5">
            <a:extLst>
              <a:ext uri="{FF2B5EF4-FFF2-40B4-BE49-F238E27FC236}">
                <a16:creationId xmlns:a16="http://schemas.microsoft.com/office/drawing/2014/main" id="{41BC9FA8-967D-6D94-9331-579C91769C58}"/>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4" name="Rectangle 3">
            <a:extLst>
              <a:ext uri="{FF2B5EF4-FFF2-40B4-BE49-F238E27FC236}">
                <a16:creationId xmlns:a16="http://schemas.microsoft.com/office/drawing/2014/main" id="{F4726B97-20A0-BDAF-11F4-2B618D7B094A}"/>
              </a:ext>
            </a:extLst>
          </p:cNvPr>
          <p:cNvSpPr/>
          <p:nvPr/>
        </p:nvSpPr>
        <p:spPr>
          <a:xfrm>
            <a:off x="355483" y="4529766"/>
            <a:ext cx="3659976"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a:t>
            </a:r>
            <a:r>
              <a:rPr lang="fr-FR" sz="900" b="1">
                <a:solidFill>
                  <a:schemeClr val="accent4"/>
                </a:solidFill>
                <a:latin typeface="Poppins" panose="00000500000000000000" pitchFamily="2" charset="0"/>
                <a:cs typeface="Poppins" panose="00000500000000000000" pitchFamily="2" charset="0"/>
              </a:rPr>
              <a:t>Variable</a:t>
            </a:r>
            <a:r>
              <a:rPr lang="fr-FR" sz="90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423362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533A-D79E-1A3A-57EA-BBC7A5274EDF}"/>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575D46F1-FCF2-C53C-9DB5-81B30AA92523}"/>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1.g : Si vous avez été victime d’inceste, pourriez-vous indiquer la/les personnes de votre famille qui est/sont à l’origine de ces actes ? </a:t>
            </a:r>
          </a:p>
        </p:txBody>
      </p:sp>
      <p:sp>
        <p:nvSpPr>
          <p:cNvPr id="24" name="Text Box 3">
            <a:extLst>
              <a:ext uri="{FF2B5EF4-FFF2-40B4-BE49-F238E27FC236}">
                <a16:creationId xmlns:a16="http://schemas.microsoft.com/office/drawing/2014/main" id="{7ECC8D84-5FFF-7BD5-461C-0B1C1F2672B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Tableau 2">
            <a:extLst>
              <a:ext uri="{FF2B5EF4-FFF2-40B4-BE49-F238E27FC236}">
                <a16:creationId xmlns:a16="http://schemas.microsoft.com/office/drawing/2014/main" id="{A10E4B5B-3CA8-37EE-6434-C6B8DEFBFFDA}"/>
              </a:ext>
            </a:extLst>
          </p:cNvPr>
          <p:cNvGraphicFramePr>
            <a:graphicFrameLocks noGrp="1"/>
          </p:cNvGraphicFramePr>
          <p:nvPr>
            <p:extLst>
              <p:ext uri="{D42A27DB-BD31-4B8C-83A1-F6EECF244321}">
                <p14:modId xmlns:p14="http://schemas.microsoft.com/office/powerpoint/2010/main" val="279792955"/>
              </p:ext>
            </p:extLst>
          </p:nvPr>
        </p:nvGraphicFramePr>
        <p:xfrm>
          <a:off x="86399" y="619199"/>
          <a:ext cx="8985595" cy="3810618"/>
        </p:xfrm>
        <a:graphic>
          <a:graphicData uri="http://schemas.openxmlformats.org/drawingml/2006/table">
            <a:tbl>
              <a:tblPr>
                <a:solidFill>
                  <a:srgbClr val="FFFFFF">
                    <a:alpha val="52941"/>
                  </a:srgbClr>
                </a:solidFill>
                <a:tableStyleId>{5C22544A-7EE6-4342-B048-85BDC9FD1C3A}</a:tableStyleId>
              </a:tblPr>
              <a:tblGrid>
                <a:gridCol w="2291911">
                  <a:extLst>
                    <a:ext uri="{9D8B030D-6E8A-4147-A177-3AD203B41FA5}">
                      <a16:colId xmlns:a16="http://schemas.microsoft.com/office/drawing/2014/main" val="661508050"/>
                    </a:ext>
                  </a:extLst>
                </a:gridCol>
                <a:gridCol w="557807">
                  <a:extLst>
                    <a:ext uri="{9D8B030D-6E8A-4147-A177-3AD203B41FA5}">
                      <a16:colId xmlns:a16="http://schemas.microsoft.com/office/drawing/2014/main" val="3698127975"/>
                    </a:ext>
                  </a:extLst>
                </a:gridCol>
                <a:gridCol w="557807">
                  <a:extLst>
                    <a:ext uri="{9D8B030D-6E8A-4147-A177-3AD203B41FA5}">
                      <a16:colId xmlns:a16="http://schemas.microsoft.com/office/drawing/2014/main" val="2341979280"/>
                    </a:ext>
                  </a:extLst>
                </a:gridCol>
                <a:gridCol w="557807">
                  <a:extLst>
                    <a:ext uri="{9D8B030D-6E8A-4147-A177-3AD203B41FA5}">
                      <a16:colId xmlns:a16="http://schemas.microsoft.com/office/drawing/2014/main" val="1951285013"/>
                    </a:ext>
                  </a:extLst>
                </a:gridCol>
                <a:gridCol w="557807">
                  <a:extLst>
                    <a:ext uri="{9D8B030D-6E8A-4147-A177-3AD203B41FA5}">
                      <a16:colId xmlns:a16="http://schemas.microsoft.com/office/drawing/2014/main" val="3178471400"/>
                    </a:ext>
                  </a:extLst>
                </a:gridCol>
                <a:gridCol w="557807">
                  <a:extLst>
                    <a:ext uri="{9D8B030D-6E8A-4147-A177-3AD203B41FA5}">
                      <a16:colId xmlns:a16="http://schemas.microsoft.com/office/drawing/2014/main" val="2320243334"/>
                    </a:ext>
                  </a:extLst>
                </a:gridCol>
                <a:gridCol w="557807">
                  <a:extLst>
                    <a:ext uri="{9D8B030D-6E8A-4147-A177-3AD203B41FA5}">
                      <a16:colId xmlns:a16="http://schemas.microsoft.com/office/drawing/2014/main" val="2282683096"/>
                    </a:ext>
                  </a:extLst>
                </a:gridCol>
                <a:gridCol w="557807">
                  <a:extLst>
                    <a:ext uri="{9D8B030D-6E8A-4147-A177-3AD203B41FA5}">
                      <a16:colId xmlns:a16="http://schemas.microsoft.com/office/drawing/2014/main" val="1620297204"/>
                    </a:ext>
                  </a:extLst>
                </a:gridCol>
                <a:gridCol w="557807">
                  <a:extLst>
                    <a:ext uri="{9D8B030D-6E8A-4147-A177-3AD203B41FA5}">
                      <a16:colId xmlns:a16="http://schemas.microsoft.com/office/drawing/2014/main" val="4279757467"/>
                    </a:ext>
                  </a:extLst>
                </a:gridCol>
                <a:gridCol w="557807">
                  <a:extLst>
                    <a:ext uri="{9D8B030D-6E8A-4147-A177-3AD203B41FA5}">
                      <a16:colId xmlns:a16="http://schemas.microsoft.com/office/drawing/2014/main" val="2572850308"/>
                    </a:ext>
                  </a:extLst>
                </a:gridCol>
                <a:gridCol w="557807">
                  <a:extLst>
                    <a:ext uri="{9D8B030D-6E8A-4147-A177-3AD203B41FA5}">
                      <a16:colId xmlns:a16="http://schemas.microsoft.com/office/drawing/2014/main" val="2727245358"/>
                    </a:ext>
                  </a:extLst>
                </a:gridCol>
                <a:gridCol w="557807">
                  <a:extLst>
                    <a:ext uri="{9D8B030D-6E8A-4147-A177-3AD203B41FA5}">
                      <a16:colId xmlns:a16="http://schemas.microsoft.com/office/drawing/2014/main" val="3584950619"/>
                    </a:ext>
                  </a:extLst>
                </a:gridCol>
                <a:gridCol w="557807">
                  <a:extLst>
                    <a:ext uri="{9D8B030D-6E8A-4147-A177-3AD203B41FA5}">
                      <a16:colId xmlns:a16="http://schemas.microsoft.com/office/drawing/2014/main" val="3275752862"/>
                    </a:ext>
                  </a:extLst>
                </a:gridCol>
              </a:tblGrid>
              <a:tr h="152385">
                <a:tc>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152385">
                <a:tc>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170355">
                <a:tc>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N=181</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N=121</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N=60</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N=54</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N=83</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N=100</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N=34</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N=47</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N=78</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N=59</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253912">
                <a:tc>
                  <a:txBody>
                    <a:bodyPr/>
                    <a:lstStyle/>
                    <a:p>
                      <a:pPr algn="l" fontAlgn="b">
                        <a:buNone/>
                      </a:pPr>
                      <a:r>
                        <a:rPr lang="fr-BE" sz="900" b="0" i="0" u="none" strike="noStrike" dirty="0">
                          <a:solidFill>
                            <a:srgbClr val="000000"/>
                          </a:solidFill>
                          <a:effectLst/>
                          <a:latin typeface="Poppins" panose="00000500000000000000" pitchFamily="2" charset="0"/>
                        </a:rPr>
                        <a:t>Le cousin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32%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253912">
                <a:tc>
                  <a:txBody>
                    <a:bodyPr/>
                    <a:lstStyle/>
                    <a:p>
                      <a:pPr algn="l" fontAlgn="b">
                        <a:buNone/>
                      </a:pPr>
                      <a:r>
                        <a:rPr lang="fr-BE" sz="900" b="0" i="0" u="none" strike="noStrike" dirty="0">
                          <a:solidFill>
                            <a:srgbClr val="000000"/>
                          </a:solidFill>
                          <a:effectLst/>
                          <a:latin typeface="Poppins" panose="00000500000000000000" pitchFamily="2" charset="0"/>
                        </a:rPr>
                        <a:t>L’oncle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36%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253912">
                <a:tc>
                  <a:txBody>
                    <a:bodyPr/>
                    <a:lstStyle/>
                    <a:p>
                      <a:pPr algn="l" fontAlgn="b">
                        <a:buNone/>
                      </a:pPr>
                      <a:r>
                        <a:rPr lang="fr-BE" sz="900" b="0" i="0" u="none" strike="noStrike" dirty="0">
                          <a:solidFill>
                            <a:srgbClr val="000000"/>
                          </a:solidFill>
                          <a:effectLst/>
                          <a:latin typeface="Poppins" panose="00000500000000000000" pitchFamily="2" charset="0"/>
                        </a:rPr>
                        <a:t>Le père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253912">
                <a:tc>
                  <a:txBody>
                    <a:bodyPr/>
                    <a:lstStyle/>
                    <a:p>
                      <a:pPr algn="l" fontAlgn="b">
                        <a:buNone/>
                      </a:pPr>
                      <a:r>
                        <a:rPr lang="fr-BE" sz="900" b="0" i="0" u="none" strike="noStrike" dirty="0">
                          <a:solidFill>
                            <a:srgbClr val="000000"/>
                          </a:solidFill>
                          <a:effectLst/>
                          <a:latin typeface="Poppins" panose="00000500000000000000" pitchFamily="2" charset="0"/>
                        </a:rPr>
                        <a:t>Le frère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13%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279530">
                <a:tc>
                  <a:txBody>
                    <a:bodyPr/>
                    <a:lstStyle/>
                    <a:p>
                      <a:pPr algn="l" fontAlgn="b">
                        <a:buNone/>
                      </a:pPr>
                      <a:r>
                        <a:rPr lang="fr-BE" sz="900" b="0" i="0" u="none" strike="noStrike">
                          <a:solidFill>
                            <a:srgbClr val="000000"/>
                          </a:solidFill>
                          <a:effectLst/>
                          <a:latin typeface="Poppins" panose="00000500000000000000" pitchFamily="2" charset="0"/>
                        </a:rPr>
                        <a:t>La cousine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1" i="0" u="none" strike="noStrike">
                          <a:solidFill>
                            <a:schemeClr val="accent4"/>
                          </a:solidFill>
                          <a:effectLst/>
                          <a:latin typeface="Poppins" panose="00000500000000000000" pitchFamily="2" charset="0"/>
                        </a:rPr>
                        <a:t>2%</a:t>
                      </a:r>
                    </a:p>
                    <a:p>
                      <a:pPr algn="ctr" fontAlgn="b">
                        <a:buNone/>
                      </a:pPr>
                      <a:r>
                        <a:rPr lang="fr-BE" sz="9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chemeClr val="accent5"/>
                          </a:solidFill>
                          <a:effectLst/>
                          <a:latin typeface="Poppins" panose="00000500000000000000" pitchFamily="2" charset="0"/>
                        </a:rPr>
                        <a:t>25%</a:t>
                      </a:r>
                    </a:p>
                    <a:p>
                      <a:pPr algn="ctr" fontAlgn="b">
                        <a:buNone/>
                      </a:pPr>
                      <a:r>
                        <a:rPr lang="fr-BE" sz="9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r h="253912">
                <a:tc>
                  <a:txBody>
                    <a:bodyPr/>
                    <a:lstStyle/>
                    <a:p>
                      <a:pPr algn="l" fontAlgn="b">
                        <a:buNone/>
                      </a:pPr>
                      <a:r>
                        <a:rPr lang="fr-BE" sz="900" b="0" i="0" u="none" strike="noStrike">
                          <a:solidFill>
                            <a:srgbClr val="000000"/>
                          </a:solidFill>
                          <a:effectLst/>
                          <a:latin typeface="Poppins" panose="00000500000000000000" pitchFamily="2" charset="0"/>
                        </a:rPr>
                        <a:t>Le beau-père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045607"/>
                  </a:ext>
                </a:extLst>
              </a:tr>
              <a:tr h="253912">
                <a:tc>
                  <a:txBody>
                    <a:bodyPr/>
                    <a:lstStyle/>
                    <a:p>
                      <a:pPr algn="l" fontAlgn="b">
                        <a:buNone/>
                      </a:pPr>
                      <a:r>
                        <a:rPr lang="fr-BE" sz="900" b="0" i="0" u="none" strike="noStrike">
                          <a:solidFill>
                            <a:srgbClr val="000000"/>
                          </a:solidFill>
                          <a:effectLst/>
                          <a:latin typeface="Poppins" panose="00000500000000000000" pitchFamily="2" charset="0"/>
                        </a:rPr>
                        <a:t>La sœur</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896066"/>
                  </a:ext>
                </a:extLst>
              </a:tr>
              <a:tr h="253912">
                <a:tc>
                  <a:txBody>
                    <a:bodyPr/>
                    <a:lstStyle/>
                    <a:p>
                      <a:pPr algn="l" fontAlgn="b">
                        <a:buNone/>
                      </a:pPr>
                      <a:r>
                        <a:rPr lang="fr-BE" sz="900" b="0" i="0" u="none" strike="noStrike">
                          <a:solidFill>
                            <a:srgbClr val="000000"/>
                          </a:solidFill>
                          <a:effectLst/>
                          <a:latin typeface="Poppins" panose="00000500000000000000" pitchFamily="2" charset="0"/>
                        </a:rPr>
                        <a:t>Le grand-père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748509"/>
                  </a:ext>
                </a:extLst>
              </a:tr>
              <a:tr h="253912">
                <a:tc>
                  <a:txBody>
                    <a:bodyPr/>
                    <a:lstStyle/>
                    <a:p>
                      <a:pPr algn="l" fontAlgn="b">
                        <a:buNone/>
                      </a:pPr>
                      <a:r>
                        <a:rPr lang="fr-BE" sz="900" b="0" i="0" u="none" strike="noStrike">
                          <a:solidFill>
                            <a:srgbClr val="000000"/>
                          </a:solidFill>
                          <a:effectLst/>
                          <a:latin typeface="Poppins" panose="00000500000000000000" pitchFamily="2" charset="0"/>
                        </a:rPr>
                        <a:t>La tante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9583654"/>
                  </a:ext>
                </a:extLst>
              </a:tr>
              <a:tr h="253912">
                <a:tc>
                  <a:txBody>
                    <a:bodyPr/>
                    <a:lstStyle/>
                    <a:p>
                      <a:pPr algn="l" fontAlgn="b">
                        <a:buNone/>
                      </a:pPr>
                      <a:r>
                        <a:rPr lang="fr-BE" sz="900" b="0" i="0" u="none" strike="noStrike">
                          <a:solidFill>
                            <a:srgbClr val="000000"/>
                          </a:solidFill>
                          <a:effectLst/>
                          <a:latin typeface="Poppins" panose="00000500000000000000" pitchFamily="2" charset="0"/>
                        </a:rPr>
                        <a:t>Le demi-frère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5438739"/>
                  </a:ext>
                </a:extLst>
              </a:tr>
              <a:tr h="253912">
                <a:tc>
                  <a:txBody>
                    <a:bodyPr/>
                    <a:lstStyle/>
                    <a:p>
                      <a:pPr algn="l" fontAlgn="b">
                        <a:buNone/>
                      </a:pPr>
                      <a:r>
                        <a:rPr lang="fr-BE" sz="900" b="0" i="0" u="none" strike="noStrike">
                          <a:solidFill>
                            <a:srgbClr val="000000"/>
                          </a:solidFill>
                          <a:effectLst/>
                          <a:latin typeface="Poppins" panose="00000500000000000000" pitchFamily="2" charset="0"/>
                        </a:rPr>
                        <a:t>La belle-mère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078270"/>
                  </a:ext>
                </a:extLst>
              </a:tr>
              <a:tr h="253912">
                <a:tc>
                  <a:txBody>
                    <a:bodyPr/>
                    <a:lstStyle/>
                    <a:p>
                      <a:pPr algn="l" fontAlgn="b">
                        <a:buNone/>
                      </a:pPr>
                      <a:r>
                        <a:rPr lang="fr-BE" sz="900" b="0" i="0" u="none" strike="noStrike">
                          <a:solidFill>
                            <a:srgbClr val="000000"/>
                          </a:solidFill>
                          <a:effectLst/>
                          <a:latin typeface="Poppins" panose="00000500000000000000" pitchFamily="2" charset="0"/>
                        </a:rPr>
                        <a:t>La mère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0504192"/>
                  </a:ext>
                </a:extLst>
              </a:tr>
              <a:tr h="253912">
                <a:tc>
                  <a:txBody>
                    <a:bodyPr/>
                    <a:lstStyle/>
                    <a:p>
                      <a:pPr algn="l" fontAlgn="b">
                        <a:buNone/>
                      </a:pPr>
                      <a:r>
                        <a:rPr lang="fr-BE" sz="900" b="0" i="0" u="none" strike="noStrike">
                          <a:solidFill>
                            <a:srgbClr val="000000"/>
                          </a:solidFill>
                          <a:effectLst/>
                          <a:latin typeface="Poppins" panose="00000500000000000000" pitchFamily="2" charset="0"/>
                        </a:rPr>
                        <a:t>La demi-sœur</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1" i="0" u="none" strike="noStrike">
                          <a:solidFill>
                            <a:srgbClr val="000000"/>
                          </a:solidFill>
                          <a:effectLst/>
                          <a:latin typeface="Poppins" panose="00000500000000000000" pitchFamily="2" charset="0"/>
                        </a:rPr>
                        <a:t>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900" b="0" i="0" u="none" strike="noStrike">
                          <a:solidFill>
                            <a:srgbClr val="000000"/>
                          </a:solidFill>
                          <a:effectLst/>
                          <a:latin typeface="Poppins" panose="000005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a:solidFill>
                            <a:srgbClr val="000000"/>
                          </a:solidFill>
                          <a:effectLst/>
                          <a:latin typeface="Poppins" panose="00000500000000000000" pitchFamily="2"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900" b="0" i="0" u="none" strike="noStrike" dirty="0">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4661945"/>
                  </a:ext>
                </a:extLst>
              </a:tr>
            </a:tbl>
          </a:graphicData>
        </a:graphic>
      </p:graphicFrame>
      <p:sp>
        <p:nvSpPr>
          <p:cNvPr id="5" name="ZoneTexte 4">
            <a:extLst>
              <a:ext uri="{FF2B5EF4-FFF2-40B4-BE49-F238E27FC236}">
                <a16:creationId xmlns:a16="http://schemas.microsoft.com/office/drawing/2014/main" id="{3EDD446B-D317-2318-AE43-07516EB0782B}"/>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4" name="Rectangle 3">
            <a:extLst>
              <a:ext uri="{FF2B5EF4-FFF2-40B4-BE49-F238E27FC236}">
                <a16:creationId xmlns:a16="http://schemas.microsoft.com/office/drawing/2014/main" id="{14B78285-F1E5-ADE6-41BE-5510CB03A49A}"/>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270243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55C74-8E67-421C-3813-1C1B89ACA6E3}"/>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389EADD5-73CD-0E30-D17F-0346217E08DF}"/>
              </a:ext>
            </a:extLst>
          </p:cNvPr>
          <p:cNvSpPr txBox="1">
            <a:spLocks/>
          </p:cNvSpPr>
          <p:nvPr/>
        </p:nvSpPr>
        <p:spPr>
          <a:xfrm>
            <a:off x="254833" y="110855"/>
            <a:ext cx="8679305" cy="307777"/>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1.h : Avez-vous été agressé par une personne mineure lors des faits ? </a:t>
            </a:r>
          </a:p>
        </p:txBody>
      </p:sp>
      <p:sp>
        <p:nvSpPr>
          <p:cNvPr id="24" name="Text Box 3">
            <a:extLst>
              <a:ext uri="{FF2B5EF4-FFF2-40B4-BE49-F238E27FC236}">
                <a16:creationId xmlns:a16="http://schemas.microsoft.com/office/drawing/2014/main" id="{CA490CA0-E809-1584-459F-9E8C1A79A5A5}"/>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Graphique 2">
            <a:extLst>
              <a:ext uri="{FF2B5EF4-FFF2-40B4-BE49-F238E27FC236}">
                <a16:creationId xmlns:a16="http://schemas.microsoft.com/office/drawing/2014/main" id="{BA3BAB2F-36D1-BBAB-46AB-D71C602E3786}"/>
              </a:ext>
            </a:extLst>
          </p:cNvPr>
          <p:cNvGraphicFramePr/>
          <p:nvPr>
            <p:extLst>
              <p:ext uri="{D42A27DB-BD31-4B8C-83A1-F6EECF244321}">
                <p14:modId xmlns:p14="http://schemas.microsoft.com/office/powerpoint/2010/main" val="2283790121"/>
              </p:ext>
            </p:extLst>
          </p:nvPr>
        </p:nvGraphicFramePr>
        <p:xfrm>
          <a:off x="314792" y="576028"/>
          <a:ext cx="8821711" cy="38760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au 22">
            <a:extLst>
              <a:ext uri="{FF2B5EF4-FFF2-40B4-BE49-F238E27FC236}">
                <a16:creationId xmlns:a16="http://schemas.microsoft.com/office/drawing/2014/main" id="{9673FE06-F1C9-FBE2-3548-D2043ECE1C0E}"/>
              </a:ext>
            </a:extLst>
          </p:cNvPr>
          <p:cNvGraphicFramePr>
            <a:graphicFrameLocks noGrp="1"/>
          </p:cNvGraphicFramePr>
          <p:nvPr>
            <p:extLst>
              <p:ext uri="{D42A27DB-BD31-4B8C-83A1-F6EECF244321}">
                <p14:modId xmlns:p14="http://schemas.microsoft.com/office/powerpoint/2010/main" val="439759268"/>
              </p:ext>
            </p:extLst>
          </p:nvPr>
        </p:nvGraphicFramePr>
        <p:xfrm>
          <a:off x="410400" y="3998751"/>
          <a:ext cx="8604000" cy="406146"/>
        </p:xfrm>
        <a:graphic>
          <a:graphicData uri="http://schemas.openxmlformats.org/drawingml/2006/table">
            <a:tbl>
              <a:tblPr firstRow="1" bandRow="1">
                <a:tableStyleId>{5C22544A-7EE6-4342-B048-85BDC9FD1C3A}</a:tableStyleId>
              </a:tblPr>
              <a:tblGrid>
                <a:gridCol w="717000">
                  <a:extLst>
                    <a:ext uri="{9D8B030D-6E8A-4147-A177-3AD203B41FA5}">
                      <a16:colId xmlns:a16="http://schemas.microsoft.com/office/drawing/2014/main" val="699563705"/>
                    </a:ext>
                  </a:extLst>
                </a:gridCol>
                <a:gridCol w="717000">
                  <a:extLst>
                    <a:ext uri="{9D8B030D-6E8A-4147-A177-3AD203B41FA5}">
                      <a16:colId xmlns:a16="http://schemas.microsoft.com/office/drawing/2014/main" val="2753232527"/>
                    </a:ext>
                  </a:extLst>
                </a:gridCol>
                <a:gridCol w="717000">
                  <a:extLst>
                    <a:ext uri="{9D8B030D-6E8A-4147-A177-3AD203B41FA5}">
                      <a16:colId xmlns:a16="http://schemas.microsoft.com/office/drawing/2014/main" val="433728209"/>
                    </a:ext>
                  </a:extLst>
                </a:gridCol>
                <a:gridCol w="717000">
                  <a:extLst>
                    <a:ext uri="{9D8B030D-6E8A-4147-A177-3AD203B41FA5}">
                      <a16:colId xmlns:a16="http://schemas.microsoft.com/office/drawing/2014/main" val="4041375752"/>
                    </a:ext>
                  </a:extLst>
                </a:gridCol>
                <a:gridCol w="717000">
                  <a:extLst>
                    <a:ext uri="{9D8B030D-6E8A-4147-A177-3AD203B41FA5}">
                      <a16:colId xmlns:a16="http://schemas.microsoft.com/office/drawing/2014/main" val="217825344"/>
                    </a:ext>
                  </a:extLst>
                </a:gridCol>
                <a:gridCol w="717000">
                  <a:extLst>
                    <a:ext uri="{9D8B030D-6E8A-4147-A177-3AD203B41FA5}">
                      <a16:colId xmlns:a16="http://schemas.microsoft.com/office/drawing/2014/main" val="1580976693"/>
                    </a:ext>
                  </a:extLst>
                </a:gridCol>
                <a:gridCol w="717000">
                  <a:extLst>
                    <a:ext uri="{9D8B030D-6E8A-4147-A177-3AD203B41FA5}">
                      <a16:colId xmlns:a16="http://schemas.microsoft.com/office/drawing/2014/main" val="2582585767"/>
                    </a:ext>
                  </a:extLst>
                </a:gridCol>
                <a:gridCol w="717000">
                  <a:extLst>
                    <a:ext uri="{9D8B030D-6E8A-4147-A177-3AD203B41FA5}">
                      <a16:colId xmlns:a16="http://schemas.microsoft.com/office/drawing/2014/main" val="422652513"/>
                    </a:ext>
                  </a:extLst>
                </a:gridCol>
                <a:gridCol w="717000">
                  <a:extLst>
                    <a:ext uri="{9D8B030D-6E8A-4147-A177-3AD203B41FA5}">
                      <a16:colId xmlns:a16="http://schemas.microsoft.com/office/drawing/2014/main" val="1050604434"/>
                    </a:ext>
                  </a:extLst>
                </a:gridCol>
                <a:gridCol w="717000">
                  <a:extLst>
                    <a:ext uri="{9D8B030D-6E8A-4147-A177-3AD203B41FA5}">
                      <a16:colId xmlns:a16="http://schemas.microsoft.com/office/drawing/2014/main" val="1649095939"/>
                    </a:ext>
                  </a:extLst>
                </a:gridCol>
                <a:gridCol w="717000">
                  <a:extLst>
                    <a:ext uri="{9D8B030D-6E8A-4147-A177-3AD203B41FA5}">
                      <a16:colId xmlns:a16="http://schemas.microsoft.com/office/drawing/2014/main" val="821293810"/>
                    </a:ext>
                  </a:extLst>
                </a:gridCol>
                <a:gridCol w="717000">
                  <a:extLst>
                    <a:ext uri="{9D8B030D-6E8A-4147-A177-3AD203B41FA5}">
                      <a16:colId xmlns:a16="http://schemas.microsoft.com/office/drawing/2014/main" val="3721043940"/>
                    </a:ext>
                  </a:extLst>
                </a:gridCol>
              </a:tblGrid>
              <a:tr h="406146">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Total</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N=181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Femmes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N=121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Hommes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N=60</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18-34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N=54</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35-54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N=83</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55+</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N=44</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Flandre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N=100</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Bruxelles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N=34</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Wallonie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N=47</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1-2</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N=44</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3-6</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N=78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7-8</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N=59</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764322"/>
                  </a:ext>
                </a:extLst>
              </a:tr>
            </a:tbl>
          </a:graphicData>
        </a:graphic>
      </p:graphicFrame>
      <p:cxnSp>
        <p:nvCxnSpPr>
          <p:cNvPr id="2" name="Connecteur droit 1">
            <a:extLst>
              <a:ext uri="{FF2B5EF4-FFF2-40B4-BE49-F238E27FC236}">
                <a16:creationId xmlns:a16="http://schemas.microsoft.com/office/drawing/2014/main" id="{0CE734EF-AA77-782B-65ED-1705FDF2227E}"/>
              </a:ext>
            </a:extLst>
          </p:cNvPr>
          <p:cNvCxnSpPr>
            <a:cxnSpLocks/>
          </p:cNvCxnSpPr>
          <p:nvPr/>
        </p:nvCxnSpPr>
        <p:spPr>
          <a:xfrm flipV="1">
            <a:off x="1155565" y="1228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F311547C-4333-2453-42A1-06C0316B04E6}"/>
              </a:ext>
            </a:extLst>
          </p:cNvPr>
          <p:cNvCxnSpPr>
            <a:cxnSpLocks/>
          </p:cNvCxnSpPr>
          <p:nvPr/>
        </p:nvCxnSpPr>
        <p:spPr>
          <a:xfrm flipV="1">
            <a:off x="2575165" y="1294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0252AEBC-A4C1-9147-3E1D-DDA9C96052F4}"/>
              </a:ext>
            </a:extLst>
          </p:cNvPr>
          <p:cNvCxnSpPr>
            <a:cxnSpLocks/>
          </p:cNvCxnSpPr>
          <p:nvPr/>
        </p:nvCxnSpPr>
        <p:spPr>
          <a:xfrm flipV="1">
            <a:off x="4735165" y="13237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66A218F8-CDDA-5367-2225-F673A1A8FE73}"/>
              </a:ext>
            </a:extLst>
          </p:cNvPr>
          <p:cNvCxnSpPr>
            <a:cxnSpLocks/>
          </p:cNvCxnSpPr>
          <p:nvPr/>
        </p:nvCxnSpPr>
        <p:spPr>
          <a:xfrm flipV="1">
            <a:off x="6866365" y="12733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5CF3A7F-A2E1-9EF4-A688-44BF3CA419BF}"/>
              </a:ext>
            </a:extLst>
          </p:cNvPr>
          <p:cNvSpPr txBox="1"/>
          <p:nvPr/>
        </p:nvSpPr>
        <p:spPr>
          <a:xfrm>
            <a:off x="4161600" y="2570400"/>
            <a:ext cx="410690" cy="253916"/>
          </a:xfrm>
          <a:prstGeom prst="rect">
            <a:avLst/>
          </a:prstGeom>
          <a:noFill/>
        </p:spPr>
        <p:txBody>
          <a:bodyPr wrap="none" rtlCol="0">
            <a:spAutoFit/>
          </a:bodyPr>
          <a:lstStyle/>
          <a:p>
            <a:r>
              <a:rPr lang="fr-BE" sz="1050" b="1">
                <a:solidFill>
                  <a:schemeClr val="bg1"/>
                </a:solidFill>
                <a:latin typeface="Poppins" panose="00000500000000000000" pitchFamily="2" charset="0"/>
                <a:cs typeface="Poppins" panose="00000500000000000000" pitchFamily="2" charset="0"/>
              </a:rPr>
              <a:t>+++</a:t>
            </a:r>
          </a:p>
        </p:txBody>
      </p:sp>
      <p:sp>
        <p:nvSpPr>
          <p:cNvPr id="12" name="ZoneTexte 11">
            <a:extLst>
              <a:ext uri="{FF2B5EF4-FFF2-40B4-BE49-F238E27FC236}">
                <a16:creationId xmlns:a16="http://schemas.microsoft.com/office/drawing/2014/main" id="{37923CDA-C26A-7A96-FB10-55D080C95E5D}"/>
              </a:ext>
            </a:extLst>
          </p:cNvPr>
          <p:cNvSpPr txBox="1"/>
          <p:nvPr/>
        </p:nvSpPr>
        <p:spPr>
          <a:xfrm>
            <a:off x="4162800" y="1182000"/>
            <a:ext cx="405880" cy="253916"/>
          </a:xfrm>
          <a:prstGeom prst="rect">
            <a:avLst/>
          </a:prstGeom>
          <a:noFill/>
        </p:spPr>
        <p:txBody>
          <a:bodyPr wrap="none" rtlCol="0">
            <a:spAutoFit/>
          </a:bodyPr>
          <a:lstStyle/>
          <a:p>
            <a:r>
              <a:rPr lang="fr-BE" sz="1050" b="1">
                <a:solidFill>
                  <a:schemeClr val="bg1"/>
                </a:solidFill>
                <a:latin typeface="Poppins" panose="00000500000000000000" pitchFamily="2" charset="0"/>
                <a:cs typeface="Poppins" panose="00000500000000000000" pitchFamily="2" charset="0"/>
              </a:rPr>
              <a:t>---</a:t>
            </a:r>
          </a:p>
        </p:txBody>
      </p:sp>
      <p:sp>
        <p:nvSpPr>
          <p:cNvPr id="14" name="ZoneTexte 13">
            <a:extLst>
              <a:ext uri="{FF2B5EF4-FFF2-40B4-BE49-F238E27FC236}">
                <a16:creationId xmlns:a16="http://schemas.microsoft.com/office/drawing/2014/main" id="{963D95A9-8984-B167-7088-41D08CBDCD75}"/>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6" name="Rectangle 5">
            <a:extLst>
              <a:ext uri="{FF2B5EF4-FFF2-40B4-BE49-F238E27FC236}">
                <a16:creationId xmlns:a16="http://schemas.microsoft.com/office/drawing/2014/main" id="{93250980-508E-4966-1D65-BC2EAE1E6681}"/>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19454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AFE02B-27FB-892C-CADA-D7A0ED136E54}"/>
              </a:ext>
            </a:extLst>
          </p:cNvPr>
          <p:cNvSpPr/>
          <p:nvPr/>
        </p:nvSpPr>
        <p:spPr>
          <a:xfrm>
            <a:off x="0" y="-15092"/>
            <a:ext cx="5715000" cy="5143499"/>
          </a:xfrm>
          <a:prstGeom prst="rect">
            <a:avLst/>
          </a:prstGeom>
          <a:solidFill>
            <a:srgbClr val="3629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1"/>
          </a:p>
        </p:txBody>
      </p:sp>
      <p:sp>
        <p:nvSpPr>
          <p:cNvPr id="2" name="Titre 1">
            <a:extLst>
              <a:ext uri="{FF2B5EF4-FFF2-40B4-BE49-F238E27FC236}">
                <a16:creationId xmlns:a16="http://schemas.microsoft.com/office/drawing/2014/main" id="{78F6DD42-383B-27DF-A223-D062F30C18B4}"/>
              </a:ext>
            </a:extLst>
          </p:cNvPr>
          <p:cNvSpPr>
            <a:spLocks noGrp="1"/>
          </p:cNvSpPr>
          <p:nvPr>
            <p:ph type="title"/>
          </p:nvPr>
        </p:nvSpPr>
        <p:spPr>
          <a:xfrm>
            <a:off x="1150374" y="232246"/>
            <a:ext cx="8092939" cy="994172"/>
          </a:xfrm>
        </p:spPr>
        <p:txBody>
          <a:bodyPr/>
          <a:lstStyle/>
          <a:p>
            <a:r>
              <a:rPr lang="fr-BE">
                <a:solidFill>
                  <a:schemeClr val="bg1"/>
                </a:solidFill>
                <a:latin typeface="Poppins" panose="00000500000000000000" pitchFamily="2" charset="0"/>
                <a:cs typeface="Poppins" panose="00000500000000000000" pitchFamily="2" charset="0"/>
              </a:rPr>
              <a:t>Table des matières</a:t>
            </a:r>
            <a:endParaRPr lang="fr-FR">
              <a:solidFill>
                <a:schemeClr val="bg1"/>
              </a:solidFill>
              <a:latin typeface="Poppins" panose="00000500000000000000" pitchFamily="2" charset="0"/>
              <a:cs typeface="Poppins" panose="00000500000000000000" pitchFamily="2" charset="0"/>
            </a:endParaRPr>
          </a:p>
        </p:txBody>
      </p:sp>
      <p:pic>
        <p:nvPicPr>
          <p:cNvPr id="13" name="Graphique 12">
            <a:extLst>
              <a:ext uri="{FF2B5EF4-FFF2-40B4-BE49-F238E27FC236}">
                <a16:creationId xmlns:a16="http://schemas.microsoft.com/office/drawing/2014/main" id="{828E2554-1C65-93E3-3D88-F8EB3205E7C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21673" y="790094"/>
            <a:ext cx="70842" cy="70842"/>
          </a:xfrm>
          <a:prstGeom prst="rect">
            <a:avLst/>
          </a:prstGeom>
        </p:spPr>
      </p:pic>
      <p:pic>
        <p:nvPicPr>
          <p:cNvPr id="8" name="Image 7" descr="Une image contenant personne, intérieur, ordinateur portable, ordinateur&#10;&#10;Description générée automatiquement">
            <a:extLst>
              <a:ext uri="{FF2B5EF4-FFF2-40B4-BE49-F238E27FC236}">
                <a16:creationId xmlns:a16="http://schemas.microsoft.com/office/drawing/2014/main" id="{E8A3C33E-5E72-C755-9E87-BC4CF7492478}"/>
              </a:ext>
            </a:extLst>
          </p:cNvPr>
          <p:cNvPicPr>
            <a:picLocks noChangeAspect="1"/>
          </p:cNvPicPr>
          <p:nvPr/>
        </p:nvPicPr>
        <p:blipFill>
          <a:blip r:embed="rId3"/>
          <a:stretch>
            <a:fillRect/>
          </a:stretch>
        </p:blipFill>
        <p:spPr>
          <a:xfrm>
            <a:off x="5715000" y="0"/>
            <a:ext cx="3429000" cy="5143500"/>
          </a:xfrm>
          <a:prstGeom prst="rect">
            <a:avLst/>
          </a:prstGeom>
        </p:spPr>
      </p:pic>
      <p:sp>
        <p:nvSpPr>
          <p:cNvPr id="5" name="Rectangle 4">
            <a:extLst>
              <a:ext uri="{FF2B5EF4-FFF2-40B4-BE49-F238E27FC236}">
                <a16:creationId xmlns:a16="http://schemas.microsoft.com/office/drawing/2014/main" id="{53B604CC-2CDF-72EC-DF26-6C56FAF8E330}"/>
              </a:ext>
            </a:extLst>
          </p:cNvPr>
          <p:cNvSpPr/>
          <p:nvPr/>
        </p:nvSpPr>
        <p:spPr>
          <a:xfrm>
            <a:off x="723033" y="-212008"/>
            <a:ext cx="457200" cy="5567516"/>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sz="1151"/>
          </a:p>
        </p:txBody>
      </p:sp>
      <p:graphicFrame>
        <p:nvGraphicFramePr>
          <p:cNvPr id="7" name="Tableau 6">
            <a:extLst>
              <a:ext uri="{FF2B5EF4-FFF2-40B4-BE49-F238E27FC236}">
                <a16:creationId xmlns:a16="http://schemas.microsoft.com/office/drawing/2014/main" id="{51225A47-B0BA-D5F2-F0A4-D6CFBC6AF409}"/>
              </a:ext>
            </a:extLst>
          </p:cNvPr>
          <p:cNvGraphicFramePr>
            <a:graphicFrameLocks noGrp="1"/>
          </p:cNvGraphicFramePr>
          <p:nvPr>
            <p:extLst>
              <p:ext uri="{D42A27DB-BD31-4B8C-83A1-F6EECF244321}">
                <p14:modId xmlns:p14="http://schemas.microsoft.com/office/powerpoint/2010/main" val="2976694534"/>
              </p:ext>
            </p:extLst>
          </p:nvPr>
        </p:nvGraphicFramePr>
        <p:xfrm>
          <a:off x="625719" y="1226418"/>
          <a:ext cx="4980601" cy="1646883"/>
        </p:xfrm>
        <a:graphic>
          <a:graphicData uri="http://schemas.openxmlformats.org/drawingml/2006/table">
            <a:tbl>
              <a:tblPr firstRow="1" bandRow="1">
                <a:tableStyleId>{5C22544A-7EE6-4342-B048-85BDC9FD1C3A}</a:tableStyleId>
              </a:tblPr>
              <a:tblGrid>
                <a:gridCol w="595979">
                  <a:extLst>
                    <a:ext uri="{9D8B030D-6E8A-4147-A177-3AD203B41FA5}">
                      <a16:colId xmlns:a16="http://schemas.microsoft.com/office/drawing/2014/main" val="2990390318"/>
                    </a:ext>
                  </a:extLst>
                </a:gridCol>
                <a:gridCol w="3770027">
                  <a:extLst>
                    <a:ext uri="{9D8B030D-6E8A-4147-A177-3AD203B41FA5}">
                      <a16:colId xmlns:a16="http://schemas.microsoft.com/office/drawing/2014/main" val="449661698"/>
                    </a:ext>
                  </a:extLst>
                </a:gridCol>
                <a:gridCol w="614595">
                  <a:extLst>
                    <a:ext uri="{9D8B030D-6E8A-4147-A177-3AD203B41FA5}">
                      <a16:colId xmlns:a16="http://schemas.microsoft.com/office/drawing/2014/main" val="2675770116"/>
                    </a:ext>
                  </a:extLst>
                </a:gridCol>
              </a:tblGrid>
              <a:tr h="548961">
                <a:tc>
                  <a:txBody>
                    <a:bodyPr/>
                    <a:lstStyle/>
                    <a:p>
                      <a:pPr algn="r"/>
                      <a:r>
                        <a:rPr lang="fr-BE" sz="2000" b="1">
                          <a:solidFill>
                            <a:schemeClr val="bg1"/>
                          </a:solidFill>
                          <a:latin typeface="Poppins" panose="00000500000000000000" pitchFamily="2" charset="0"/>
                          <a:cs typeface="Poppins" panose="00000500000000000000" pitchFamily="2" charset="0"/>
                        </a:rPr>
                        <a:t>01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742928" rtl="0" eaLnBrk="1" fontAlgn="auto" latinLnBrk="0" hangingPunct="1">
                        <a:lnSpc>
                          <a:spcPct val="100000"/>
                        </a:lnSpc>
                        <a:spcBef>
                          <a:spcPts val="0"/>
                        </a:spcBef>
                        <a:spcAft>
                          <a:spcPts val="0"/>
                        </a:spcAft>
                        <a:buClrTx/>
                        <a:buSzTx/>
                        <a:buFontTx/>
                        <a:buNone/>
                        <a:tabLst/>
                        <a:defRPr/>
                      </a:pPr>
                      <a:r>
                        <a:rPr lang="fr-BE" sz="1600" b="1">
                          <a:solidFill>
                            <a:schemeClr val="bg1"/>
                          </a:solidFill>
                          <a:latin typeface="Poppins" panose="00000500000000000000" pitchFamily="2" charset="0"/>
                          <a:cs typeface="Poppins" panose="00000500000000000000" pitchFamily="2" charset="0"/>
                        </a:rPr>
                        <a:t>Présentation de l’étude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742928" rtl="0" eaLnBrk="1" fontAlgn="auto" latinLnBrk="0" hangingPunct="1">
                        <a:lnSpc>
                          <a:spcPct val="100000"/>
                        </a:lnSpc>
                        <a:spcBef>
                          <a:spcPts val="0"/>
                        </a:spcBef>
                        <a:spcAft>
                          <a:spcPts val="0"/>
                        </a:spcAft>
                        <a:buClrTx/>
                        <a:buSzTx/>
                        <a:buFontTx/>
                        <a:buNone/>
                        <a:tabLst/>
                        <a:defRPr/>
                      </a:pPr>
                      <a:r>
                        <a:rPr lang="fr-BE" sz="1600" b="1">
                          <a:solidFill>
                            <a:schemeClr val="bg1"/>
                          </a:solidFill>
                          <a:latin typeface="Poppins" panose="00000500000000000000" pitchFamily="2" charset="0"/>
                          <a:cs typeface="Poppins" panose="00000500000000000000" pitchFamily="2" charset="0"/>
                        </a:rPr>
                        <a:t>p.3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1547882"/>
                  </a:ext>
                </a:extLst>
              </a:tr>
              <a:tr h="548961">
                <a:tc>
                  <a:txBody>
                    <a:bodyPr/>
                    <a:lstStyle/>
                    <a:p>
                      <a:pPr algn="r"/>
                      <a:r>
                        <a:rPr lang="fr-BE" sz="2000" b="1">
                          <a:solidFill>
                            <a:schemeClr val="bg1"/>
                          </a:solidFill>
                          <a:latin typeface="Poppins" panose="00000500000000000000" pitchFamily="2" charset="0"/>
                          <a:cs typeface="Poppins" panose="00000500000000000000" pitchFamily="2" charset="0"/>
                        </a:rPr>
                        <a:t>02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28" rtl="0" eaLnBrk="1" fontAlgn="auto" latinLnBrk="0" hangingPunct="1">
                        <a:lnSpc>
                          <a:spcPct val="100000"/>
                        </a:lnSpc>
                        <a:spcBef>
                          <a:spcPts val="0"/>
                        </a:spcBef>
                        <a:spcAft>
                          <a:spcPts val="0"/>
                        </a:spcAft>
                        <a:buClrTx/>
                        <a:buSzTx/>
                        <a:buFontTx/>
                        <a:buNone/>
                        <a:tabLst/>
                        <a:defRPr/>
                      </a:pPr>
                      <a:r>
                        <a:rPr lang="fr-BE" sz="1600" b="1">
                          <a:solidFill>
                            <a:schemeClr val="bg1"/>
                          </a:solidFill>
                          <a:latin typeface="Poppins" panose="00000500000000000000" pitchFamily="2" charset="0"/>
                          <a:cs typeface="Poppins" panose="00000500000000000000" pitchFamily="2" charset="0"/>
                        </a:rPr>
                        <a:t>Principaux résultats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auto" latinLnBrk="0" hangingPunct="1">
                        <a:lnSpc>
                          <a:spcPct val="100000"/>
                        </a:lnSpc>
                        <a:spcBef>
                          <a:spcPts val="0"/>
                        </a:spcBef>
                        <a:spcAft>
                          <a:spcPts val="0"/>
                        </a:spcAft>
                        <a:buClrTx/>
                        <a:buSzTx/>
                        <a:buFontTx/>
                        <a:buNone/>
                        <a:tabLst/>
                        <a:defRPr/>
                      </a:pPr>
                      <a:r>
                        <a:rPr lang="fr-BE" sz="1600" b="1">
                          <a:solidFill>
                            <a:schemeClr val="bg1"/>
                          </a:solidFill>
                          <a:latin typeface="Poppins" panose="00000500000000000000" pitchFamily="2" charset="0"/>
                          <a:cs typeface="Poppins" panose="00000500000000000000" pitchFamily="2" charset="0"/>
                        </a:rPr>
                        <a:t>p.8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6865743"/>
                  </a:ext>
                </a:extLst>
              </a:tr>
              <a:tr h="548961">
                <a:tc>
                  <a:txBody>
                    <a:bodyPr/>
                    <a:lstStyle/>
                    <a:p>
                      <a:pPr algn="r"/>
                      <a:r>
                        <a:rPr lang="fr-BE" sz="2000" b="1">
                          <a:solidFill>
                            <a:schemeClr val="bg1"/>
                          </a:solidFill>
                          <a:latin typeface="Poppins" panose="00000500000000000000" pitchFamily="2" charset="0"/>
                          <a:cs typeface="Poppins" panose="00000500000000000000" pitchFamily="2" charset="0"/>
                        </a:rPr>
                        <a:t>03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fr-BE" b="1">
                          <a:solidFill>
                            <a:schemeClr val="bg1"/>
                          </a:solidFill>
                          <a:latin typeface="Poppins" panose="00000500000000000000" pitchFamily="2" charset="0"/>
                          <a:cs typeface="Poppins" panose="00000500000000000000" pitchFamily="2" charset="0"/>
                        </a:rPr>
                        <a:t>Annexes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BE" b="1">
                          <a:solidFill>
                            <a:schemeClr val="bg1"/>
                          </a:solidFill>
                          <a:latin typeface="Poppins" panose="00000500000000000000" pitchFamily="2" charset="0"/>
                          <a:cs typeface="Poppins" panose="00000500000000000000" pitchFamily="2" charset="0"/>
                        </a:rPr>
                        <a:t>p.38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19575"/>
                  </a:ext>
                </a:extLst>
              </a:tr>
            </a:tbl>
          </a:graphicData>
        </a:graphic>
      </p:graphicFrame>
      <p:sp>
        <p:nvSpPr>
          <p:cNvPr id="10" name="Espace réservé du contenu 9">
            <a:extLst>
              <a:ext uri="{FF2B5EF4-FFF2-40B4-BE49-F238E27FC236}">
                <a16:creationId xmlns:a16="http://schemas.microsoft.com/office/drawing/2014/main" id="{A74737A1-5E30-7CC5-4A2C-6348B371BB4F}"/>
              </a:ext>
            </a:extLst>
          </p:cNvPr>
          <p:cNvSpPr>
            <a:spLocks noGrp="1"/>
          </p:cNvSpPr>
          <p:nvPr>
            <p:ph idx="1"/>
          </p:nvPr>
        </p:nvSpPr>
        <p:spPr/>
        <p:txBody>
          <a:bodyPr/>
          <a:lstStyle/>
          <a:p>
            <a:pPr marL="0" indent="0">
              <a:buNone/>
            </a:pPr>
            <a:r>
              <a:rPr lang="fr-BE"/>
              <a:t> </a:t>
            </a:r>
          </a:p>
        </p:txBody>
      </p:sp>
    </p:spTree>
    <p:extLst>
      <p:ext uri="{BB962C8B-B14F-4D97-AF65-F5344CB8AC3E}">
        <p14:creationId xmlns:p14="http://schemas.microsoft.com/office/powerpoint/2010/main" val="4188975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25281-14EC-DEF9-982E-03E069C4B589}"/>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0E6DF901-81E3-E94E-CAD2-57E294C96E40}"/>
              </a:ext>
            </a:extLst>
          </p:cNvPr>
          <p:cNvSpPr txBox="1">
            <a:spLocks/>
          </p:cNvSpPr>
          <p:nvPr/>
        </p:nvSpPr>
        <p:spPr>
          <a:xfrm>
            <a:off x="254833" y="110855"/>
            <a:ext cx="8679305" cy="307777"/>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1.i : Pourriez-vous indiquer approximativement à quel âge ont débuté les actes d’inceste ?</a:t>
            </a:r>
          </a:p>
        </p:txBody>
      </p:sp>
      <p:sp>
        <p:nvSpPr>
          <p:cNvPr id="24" name="Text Box 3">
            <a:extLst>
              <a:ext uri="{FF2B5EF4-FFF2-40B4-BE49-F238E27FC236}">
                <a16:creationId xmlns:a16="http://schemas.microsoft.com/office/drawing/2014/main" id="{ED3D5E69-0891-76BF-9763-52FDEAE7F49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Tableau 2">
            <a:extLst>
              <a:ext uri="{FF2B5EF4-FFF2-40B4-BE49-F238E27FC236}">
                <a16:creationId xmlns:a16="http://schemas.microsoft.com/office/drawing/2014/main" id="{9936E694-5B4D-14C8-98B9-C83FCBA1F7F1}"/>
              </a:ext>
            </a:extLst>
          </p:cNvPr>
          <p:cNvGraphicFramePr>
            <a:graphicFrameLocks noGrp="1"/>
          </p:cNvGraphicFramePr>
          <p:nvPr>
            <p:extLst>
              <p:ext uri="{D42A27DB-BD31-4B8C-83A1-F6EECF244321}">
                <p14:modId xmlns:p14="http://schemas.microsoft.com/office/powerpoint/2010/main" val="3878820058"/>
              </p:ext>
            </p:extLst>
          </p:nvPr>
        </p:nvGraphicFramePr>
        <p:xfrm>
          <a:off x="79200" y="647999"/>
          <a:ext cx="8985606" cy="3801601"/>
        </p:xfrm>
        <a:graphic>
          <a:graphicData uri="http://schemas.openxmlformats.org/drawingml/2006/table">
            <a:tbl>
              <a:tblPr>
                <a:solidFill>
                  <a:srgbClr val="FFFFFF">
                    <a:alpha val="52941"/>
                  </a:srgbClr>
                </a:solidFill>
                <a:tableStyleId>{5C22544A-7EE6-4342-B048-85BDC9FD1C3A}</a:tableStyleId>
              </a:tblPr>
              <a:tblGrid>
                <a:gridCol w="2291910">
                  <a:extLst>
                    <a:ext uri="{9D8B030D-6E8A-4147-A177-3AD203B41FA5}">
                      <a16:colId xmlns:a16="http://schemas.microsoft.com/office/drawing/2014/main" val="661508050"/>
                    </a:ext>
                  </a:extLst>
                </a:gridCol>
                <a:gridCol w="557808">
                  <a:extLst>
                    <a:ext uri="{9D8B030D-6E8A-4147-A177-3AD203B41FA5}">
                      <a16:colId xmlns:a16="http://schemas.microsoft.com/office/drawing/2014/main" val="3698127975"/>
                    </a:ext>
                  </a:extLst>
                </a:gridCol>
                <a:gridCol w="557808">
                  <a:extLst>
                    <a:ext uri="{9D8B030D-6E8A-4147-A177-3AD203B41FA5}">
                      <a16:colId xmlns:a16="http://schemas.microsoft.com/office/drawing/2014/main" val="2341979280"/>
                    </a:ext>
                  </a:extLst>
                </a:gridCol>
                <a:gridCol w="557808">
                  <a:extLst>
                    <a:ext uri="{9D8B030D-6E8A-4147-A177-3AD203B41FA5}">
                      <a16:colId xmlns:a16="http://schemas.microsoft.com/office/drawing/2014/main" val="1951285013"/>
                    </a:ext>
                  </a:extLst>
                </a:gridCol>
                <a:gridCol w="557808">
                  <a:extLst>
                    <a:ext uri="{9D8B030D-6E8A-4147-A177-3AD203B41FA5}">
                      <a16:colId xmlns:a16="http://schemas.microsoft.com/office/drawing/2014/main" val="3178471400"/>
                    </a:ext>
                  </a:extLst>
                </a:gridCol>
                <a:gridCol w="557808">
                  <a:extLst>
                    <a:ext uri="{9D8B030D-6E8A-4147-A177-3AD203B41FA5}">
                      <a16:colId xmlns:a16="http://schemas.microsoft.com/office/drawing/2014/main" val="2320243334"/>
                    </a:ext>
                  </a:extLst>
                </a:gridCol>
                <a:gridCol w="557808">
                  <a:extLst>
                    <a:ext uri="{9D8B030D-6E8A-4147-A177-3AD203B41FA5}">
                      <a16:colId xmlns:a16="http://schemas.microsoft.com/office/drawing/2014/main" val="2282683096"/>
                    </a:ext>
                  </a:extLst>
                </a:gridCol>
                <a:gridCol w="557808">
                  <a:extLst>
                    <a:ext uri="{9D8B030D-6E8A-4147-A177-3AD203B41FA5}">
                      <a16:colId xmlns:a16="http://schemas.microsoft.com/office/drawing/2014/main" val="1620297204"/>
                    </a:ext>
                  </a:extLst>
                </a:gridCol>
                <a:gridCol w="557808">
                  <a:extLst>
                    <a:ext uri="{9D8B030D-6E8A-4147-A177-3AD203B41FA5}">
                      <a16:colId xmlns:a16="http://schemas.microsoft.com/office/drawing/2014/main" val="4279757467"/>
                    </a:ext>
                  </a:extLst>
                </a:gridCol>
                <a:gridCol w="557808">
                  <a:extLst>
                    <a:ext uri="{9D8B030D-6E8A-4147-A177-3AD203B41FA5}">
                      <a16:colId xmlns:a16="http://schemas.microsoft.com/office/drawing/2014/main" val="2572850308"/>
                    </a:ext>
                  </a:extLst>
                </a:gridCol>
                <a:gridCol w="557808">
                  <a:extLst>
                    <a:ext uri="{9D8B030D-6E8A-4147-A177-3AD203B41FA5}">
                      <a16:colId xmlns:a16="http://schemas.microsoft.com/office/drawing/2014/main" val="2727245358"/>
                    </a:ext>
                  </a:extLst>
                </a:gridCol>
                <a:gridCol w="557808">
                  <a:extLst>
                    <a:ext uri="{9D8B030D-6E8A-4147-A177-3AD203B41FA5}">
                      <a16:colId xmlns:a16="http://schemas.microsoft.com/office/drawing/2014/main" val="3584950619"/>
                    </a:ext>
                  </a:extLst>
                </a:gridCol>
                <a:gridCol w="557808">
                  <a:extLst>
                    <a:ext uri="{9D8B030D-6E8A-4147-A177-3AD203B41FA5}">
                      <a16:colId xmlns:a16="http://schemas.microsoft.com/office/drawing/2014/main" val="3275752862"/>
                    </a:ext>
                  </a:extLst>
                </a:gridCol>
              </a:tblGrid>
              <a:tr h="281765">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281765">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318980">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N=181</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N=121</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N=60</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N=54</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N=83</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N=100</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N=34</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N=47</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N=78</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N=59</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417013">
                <a:tc>
                  <a:txBody>
                    <a:bodyPr/>
                    <a:lstStyle/>
                    <a:p>
                      <a:pPr algn="l" fontAlgn="b">
                        <a:buNone/>
                      </a:pPr>
                      <a:r>
                        <a:rPr lang="fr-BE" sz="900" b="0" i="0" u="none" strike="noStrike">
                          <a:solidFill>
                            <a:srgbClr val="000000"/>
                          </a:solidFill>
                          <a:effectLst/>
                          <a:latin typeface="Poppins" panose="00000500000000000000" pitchFamily="2" charset="0"/>
                        </a:rPr>
                        <a:t>Moins de 1 an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417013">
                <a:tc>
                  <a:txBody>
                    <a:bodyPr/>
                    <a:lstStyle/>
                    <a:p>
                      <a:pPr algn="l" fontAlgn="b">
                        <a:buNone/>
                      </a:pPr>
                      <a:r>
                        <a:rPr lang="fr-BE" sz="900" b="0" i="0" u="none" strike="noStrike">
                          <a:solidFill>
                            <a:srgbClr val="000000"/>
                          </a:solidFill>
                          <a:effectLst/>
                          <a:latin typeface="Poppins" panose="00000500000000000000" pitchFamily="2" charset="0"/>
                        </a:rPr>
                        <a:t>1-3 ans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417013">
                <a:tc>
                  <a:txBody>
                    <a:bodyPr/>
                    <a:lstStyle/>
                    <a:p>
                      <a:pPr algn="l" fontAlgn="b">
                        <a:buNone/>
                      </a:pPr>
                      <a:r>
                        <a:rPr lang="fr-BE" sz="900" b="0" i="0" u="none" strike="noStrike">
                          <a:solidFill>
                            <a:srgbClr val="000000"/>
                          </a:solidFill>
                          <a:effectLst/>
                          <a:latin typeface="Poppins" panose="00000500000000000000" pitchFamily="2" charset="0"/>
                        </a:rPr>
                        <a:t>4-6 ans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dirty="0">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41%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417013">
                <a:tc>
                  <a:txBody>
                    <a:bodyPr/>
                    <a:lstStyle/>
                    <a:p>
                      <a:pPr algn="l" fontAlgn="b">
                        <a:buNone/>
                      </a:pPr>
                      <a:r>
                        <a:rPr lang="fr-BE" sz="900" b="0" i="0" u="none" strike="noStrike">
                          <a:solidFill>
                            <a:srgbClr val="000000"/>
                          </a:solidFill>
                          <a:effectLst/>
                          <a:latin typeface="Poppins" panose="00000500000000000000" pitchFamily="2" charset="0"/>
                        </a:rPr>
                        <a:t>7-10 ans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417013">
                <a:tc>
                  <a:txBody>
                    <a:bodyPr/>
                    <a:lstStyle/>
                    <a:p>
                      <a:pPr algn="l" fontAlgn="b">
                        <a:buNone/>
                      </a:pPr>
                      <a:r>
                        <a:rPr lang="fr-BE" sz="900" b="0" i="0" u="none" strike="noStrike">
                          <a:solidFill>
                            <a:srgbClr val="000000"/>
                          </a:solidFill>
                          <a:effectLst/>
                          <a:latin typeface="Poppins" panose="00000500000000000000" pitchFamily="2" charset="0"/>
                        </a:rPr>
                        <a:t>11-14 ans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dirty="0">
                          <a:solidFill>
                            <a:srgbClr val="000000"/>
                          </a:solidFill>
                          <a:effectLst/>
                          <a:latin typeface="Poppins" panose="00000500000000000000" pitchFamily="2" charset="0"/>
                        </a:rPr>
                        <a:t>28%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chemeClr val="accent5"/>
                          </a:solidFill>
                          <a:effectLst/>
                          <a:latin typeface="Poppins" panose="00000500000000000000" pitchFamily="2" charset="0"/>
                        </a:rPr>
                        <a:t>43%</a:t>
                      </a:r>
                    </a:p>
                    <a:p>
                      <a:pPr algn="ctr" fontAlgn="b">
                        <a:buNone/>
                      </a:pPr>
                      <a:r>
                        <a:rPr lang="fr-BE" sz="105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r h="417013">
                <a:tc>
                  <a:txBody>
                    <a:bodyPr/>
                    <a:lstStyle/>
                    <a:p>
                      <a:pPr algn="l" fontAlgn="b">
                        <a:buNone/>
                      </a:pPr>
                      <a:r>
                        <a:rPr lang="fr-BE" sz="900" b="0" i="0" u="none" strike="noStrike">
                          <a:solidFill>
                            <a:srgbClr val="000000"/>
                          </a:solidFill>
                          <a:effectLst/>
                          <a:latin typeface="Poppins" panose="00000500000000000000" pitchFamily="2" charset="0"/>
                        </a:rPr>
                        <a:t>15-18 ans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dirty="0">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045607"/>
                  </a:ext>
                </a:extLst>
              </a:tr>
              <a:tr h="417013">
                <a:tc>
                  <a:txBody>
                    <a:bodyPr/>
                    <a:lstStyle/>
                    <a:p>
                      <a:pPr algn="l" fontAlgn="b">
                        <a:buNone/>
                      </a:pPr>
                      <a:r>
                        <a:rPr lang="fr-FR" sz="900" b="0" i="0" u="none" strike="noStrike">
                          <a:solidFill>
                            <a:srgbClr val="000000"/>
                          </a:solidFill>
                          <a:effectLst/>
                          <a:latin typeface="Poppins" panose="00000500000000000000" pitchFamily="2" charset="0"/>
                        </a:rPr>
                        <a:t>Je ne sais pas/plus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dirty="0">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896066"/>
                  </a:ext>
                </a:extLst>
              </a:tr>
            </a:tbl>
          </a:graphicData>
        </a:graphic>
      </p:graphicFrame>
      <p:sp>
        <p:nvSpPr>
          <p:cNvPr id="6" name="ZoneTexte 5">
            <a:extLst>
              <a:ext uri="{FF2B5EF4-FFF2-40B4-BE49-F238E27FC236}">
                <a16:creationId xmlns:a16="http://schemas.microsoft.com/office/drawing/2014/main" id="{2AF62635-5CD2-C501-BD20-55B841A6C453}"/>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4" name="Rectangle 3">
            <a:extLst>
              <a:ext uri="{FF2B5EF4-FFF2-40B4-BE49-F238E27FC236}">
                <a16:creationId xmlns:a16="http://schemas.microsoft.com/office/drawing/2014/main" id="{712D2B81-8474-0822-3036-03DD6100A87F}"/>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3112057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813A2-3CDB-9B8D-E46B-16F97BA5B13B}"/>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EDE6FA21-D616-0821-3166-8F43FECD507B}"/>
              </a:ext>
            </a:extLst>
          </p:cNvPr>
          <p:cNvSpPr txBox="1">
            <a:spLocks/>
          </p:cNvSpPr>
          <p:nvPr/>
        </p:nvSpPr>
        <p:spPr>
          <a:xfrm>
            <a:off x="254833" y="110855"/>
            <a:ext cx="8679305" cy="307777"/>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1.j : À la suite de ces actes d’inceste, avez-vous vécu une période d’amnésie traumatique ? </a:t>
            </a:r>
          </a:p>
        </p:txBody>
      </p:sp>
      <p:sp>
        <p:nvSpPr>
          <p:cNvPr id="24" name="Text Box 3">
            <a:extLst>
              <a:ext uri="{FF2B5EF4-FFF2-40B4-BE49-F238E27FC236}">
                <a16:creationId xmlns:a16="http://schemas.microsoft.com/office/drawing/2014/main" id="{5610EB08-6C23-0AB8-BE57-41C5878CE2A3}"/>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Graphique 2">
            <a:extLst>
              <a:ext uri="{FF2B5EF4-FFF2-40B4-BE49-F238E27FC236}">
                <a16:creationId xmlns:a16="http://schemas.microsoft.com/office/drawing/2014/main" id="{12C008C5-CACC-1A01-3261-98FCDD13F7DC}"/>
              </a:ext>
            </a:extLst>
          </p:cNvPr>
          <p:cNvGraphicFramePr/>
          <p:nvPr>
            <p:extLst>
              <p:ext uri="{D42A27DB-BD31-4B8C-83A1-F6EECF244321}">
                <p14:modId xmlns:p14="http://schemas.microsoft.com/office/powerpoint/2010/main" val="3625573581"/>
              </p:ext>
            </p:extLst>
          </p:nvPr>
        </p:nvGraphicFramePr>
        <p:xfrm>
          <a:off x="314792" y="576028"/>
          <a:ext cx="8821711" cy="38760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au 22">
            <a:extLst>
              <a:ext uri="{FF2B5EF4-FFF2-40B4-BE49-F238E27FC236}">
                <a16:creationId xmlns:a16="http://schemas.microsoft.com/office/drawing/2014/main" id="{43D11A3D-5236-5068-4839-392FD2F2DD8F}"/>
              </a:ext>
            </a:extLst>
          </p:cNvPr>
          <p:cNvGraphicFramePr>
            <a:graphicFrameLocks noGrp="1"/>
          </p:cNvGraphicFramePr>
          <p:nvPr>
            <p:extLst>
              <p:ext uri="{D42A27DB-BD31-4B8C-83A1-F6EECF244321}">
                <p14:modId xmlns:p14="http://schemas.microsoft.com/office/powerpoint/2010/main" val="25241356"/>
              </p:ext>
            </p:extLst>
          </p:nvPr>
        </p:nvGraphicFramePr>
        <p:xfrm>
          <a:off x="410400" y="3998751"/>
          <a:ext cx="8604000" cy="406146"/>
        </p:xfrm>
        <a:graphic>
          <a:graphicData uri="http://schemas.openxmlformats.org/drawingml/2006/table">
            <a:tbl>
              <a:tblPr firstRow="1" bandRow="1">
                <a:tableStyleId>{5C22544A-7EE6-4342-B048-85BDC9FD1C3A}</a:tableStyleId>
              </a:tblPr>
              <a:tblGrid>
                <a:gridCol w="717000">
                  <a:extLst>
                    <a:ext uri="{9D8B030D-6E8A-4147-A177-3AD203B41FA5}">
                      <a16:colId xmlns:a16="http://schemas.microsoft.com/office/drawing/2014/main" val="699563705"/>
                    </a:ext>
                  </a:extLst>
                </a:gridCol>
                <a:gridCol w="717000">
                  <a:extLst>
                    <a:ext uri="{9D8B030D-6E8A-4147-A177-3AD203B41FA5}">
                      <a16:colId xmlns:a16="http://schemas.microsoft.com/office/drawing/2014/main" val="2753232527"/>
                    </a:ext>
                  </a:extLst>
                </a:gridCol>
                <a:gridCol w="717000">
                  <a:extLst>
                    <a:ext uri="{9D8B030D-6E8A-4147-A177-3AD203B41FA5}">
                      <a16:colId xmlns:a16="http://schemas.microsoft.com/office/drawing/2014/main" val="433728209"/>
                    </a:ext>
                  </a:extLst>
                </a:gridCol>
                <a:gridCol w="717000">
                  <a:extLst>
                    <a:ext uri="{9D8B030D-6E8A-4147-A177-3AD203B41FA5}">
                      <a16:colId xmlns:a16="http://schemas.microsoft.com/office/drawing/2014/main" val="4041375752"/>
                    </a:ext>
                  </a:extLst>
                </a:gridCol>
                <a:gridCol w="717000">
                  <a:extLst>
                    <a:ext uri="{9D8B030D-6E8A-4147-A177-3AD203B41FA5}">
                      <a16:colId xmlns:a16="http://schemas.microsoft.com/office/drawing/2014/main" val="217825344"/>
                    </a:ext>
                  </a:extLst>
                </a:gridCol>
                <a:gridCol w="717000">
                  <a:extLst>
                    <a:ext uri="{9D8B030D-6E8A-4147-A177-3AD203B41FA5}">
                      <a16:colId xmlns:a16="http://schemas.microsoft.com/office/drawing/2014/main" val="1580976693"/>
                    </a:ext>
                  </a:extLst>
                </a:gridCol>
                <a:gridCol w="717000">
                  <a:extLst>
                    <a:ext uri="{9D8B030D-6E8A-4147-A177-3AD203B41FA5}">
                      <a16:colId xmlns:a16="http://schemas.microsoft.com/office/drawing/2014/main" val="2582585767"/>
                    </a:ext>
                  </a:extLst>
                </a:gridCol>
                <a:gridCol w="717000">
                  <a:extLst>
                    <a:ext uri="{9D8B030D-6E8A-4147-A177-3AD203B41FA5}">
                      <a16:colId xmlns:a16="http://schemas.microsoft.com/office/drawing/2014/main" val="422652513"/>
                    </a:ext>
                  </a:extLst>
                </a:gridCol>
                <a:gridCol w="717000">
                  <a:extLst>
                    <a:ext uri="{9D8B030D-6E8A-4147-A177-3AD203B41FA5}">
                      <a16:colId xmlns:a16="http://schemas.microsoft.com/office/drawing/2014/main" val="1050604434"/>
                    </a:ext>
                  </a:extLst>
                </a:gridCol>
                <a:gridCol w="717000">
                  <a:extLst>
                    <a:ext uri="{9D8B030D-6E8A-4147-A177-3AD203B41FA5}">
                      <a16:colId xmlns:a16="http://schemas.microsoft.com/office/drawing/2014/main" val="1649095939"/>
                    </a:ext>
                  </a:extLst>
                </a:gridCol>
                <a:gridCol w="717000">
                  <a:extLst>
                    <a:ext uri="{9D8B030D-6E8A-4147-A177-3AD203B41FA5}">
                      <a16:colId xmlns:a16="http://schemas.microsoft.com/office/drawing/2014/main" val="821293810"/>
                    </a:ext>
                  </a:extLst>
                </a:gridCol>
                <a:gridCol w="717000">
                  <a:extLst>
                    <a:ext uri="{9D8B030D-6E8A-4147-A177-3AD203B41FA5}">
                      <a16:colId xmlns:a16="http://schemas.microsoft.com/office/drawing/2014/main" val="3721043940"/>
                    </a:ext>
                  </a:extLst>
                </a:gridCol>
              </a:tblGrid>
              <a:tr h="406146">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Total</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N=181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Femmes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N=121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Hommes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N=60</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18-34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N=54</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35-54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N=83</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55+</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N=44</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Flandre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N=100</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Bruxelles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N=34</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Wallonie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N=47</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1-2</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N=44</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3-6</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N=78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7-8</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N=59</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764322"/>
                  </a:ext>
                </a:extLst>
              </a:tr>
            </a:tbl>
          </a:graphicData>
        </a:graphic>
      </p:graphicFrame>
      <p:cxnSp>
        <p:nvCxnSpPr>
          <p:cNvPr id="2" name="Connecteur droit 1">
            <a:extLst>
              <a:ext uri="{FF2B5EF4-FFF2-40B4-BE49-F238E27FC236}">
                <a16:creationId xmlns:a16="http://schemas.microsoft.com/office/drawing/2014/main" id="{9DBBBB53-22E5-0CE2-3DCD-D170D7E4F43F}"/>
              </a:ext>
            </a:extLst>
          </p:cNvPr>
          <p:cNvCxnSpPr>
            <a:cxnSpLocks/>
          </p:cNvCxnSpPr>
          <p:nvPr/>
        </p:nvCxnSpPr>
        <p:spPr>
          <a:xfrm flipV="1">
            <a:off x="1155565" y="1228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9156390C-AA1F-55B3-8063-87E25FAC3E13}"/>
              </a:ext>
            </a:extLst>
          </p:cNvPr>
          <p:cNvCxnSpPr>
            <a:cxnSpLocks/>
          </p:cNvCxnSpPr>
          <p:nvPr/>
        </p:nvCxnSpPr>
        <p:spPr>
          <a:xfrm flipV="1">
            <a:off x="2575165" y="1294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CAF94664-4F59-448D-032D-8D4AA096AB40}"/>
              </a:ext>
            </a:extLst>
          </p:cNvPr>
          <p:cNvCxnSpPr>
            <a:cxnSpLocks/>
          </p:cNvCxnSpPr>
          <p:nvPr/>
        </p:nvCxnSpPr>
        <p:spPr>
          <a:xfrm flipV="1">
            <a:off x="4735165" y="13237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8984108-5BB0-F02C-1920-CD854C136108}"/>
              </a:ext>
            </a:extLst>
          </p:cNvPr>
          <p:cNvCxnSpPr>
            <a:cxnSpLocks/>
          </p:cNvCxnSpPr>
          <p:nvPr/>
        </p:nvCxnSpPr>
        <p:spPr>
          <a:xfrm flipV="1">
            <a:off x="6866365" y="12733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59837C10-DD11-C352-001F-CFFCC1F19A21}"/>
              </a:ext>
            </a:extLst>
          </p:cNvPr>
          <p:cNvSpPr txBox="1"/>
          <p:nvPr/>
        </p:nvSpPr>
        <p:spPr>
          <a:xfrm>
            <a:off x="1310400" y="2750400"/>
            <a:ext cx="405880" cy="253916"/>
          </a:xfrm>
          <a:prstGeom prst="rect">
            <a:avLst/>
          </a:prstGeom>
          <a:noFill/>
        </p:spPr>
        <p:txBody>
          <a:bodyPr wrap="none" rtlCol="0">
            <a:spAutoFit/>
          </a:bodyPr>
          <a:lstStyle/>
          <a:p>
            <a:r>
              <a:rPr lang="fr-BE" sz="1050" b="1">
                <a:solidFill>
                  <a:schemeClr val="bg1"/>
                </a:solidFill>
                <a:latin typeface="Poppins" panose="00000500000000000000" pitchFamily="2" charset="0"/>
                <a:cs typeface="Poppins" panose="00000500000000000000" pitchFamily="2" charset="0"/>
              </a:rPr>
              <a:t>---</a:t>
            </a:r>
          </a:p>
        </p:txBody>
      </p:sp>
      <p:sp>
        <p:nvSpPr>
          <p:cNvPr id="12" name="ZoneTexte 11">
            <a:extLst>
              <a:ext uri="{FF2B5EF4-FFF2-40B4-BE49-F238E27FC236}">
                <a16:creationId xmlns:a16="http://schemas.microsoft.com/office/drawing/2014/main" id="{9AD0DCBE-A98B-8505-B61F-290A8ED46E22}"/>
              </a:ext>
            </a:extLst>
          </p:cNvPr>
          <p:cNvSpPr txBox="1"/>
          <p:nvPr/>
        </p:nvSpPr>
        <p:spPr>
          <a:xfrm>
            <a:off x="3450000" y="2845200"/>
            <a:ext cx="405880" cy="253916"/>
          </a:xfrm>
          <a:prstGeom prst="rect">
            <a:avLst/>
          </a:prstGeom>
          <a:noFill/>
        </p:spPr>
        <p:txBody>
          <a:bodyPr wrap="none" rtlCol="0">
            <a:spAutoFit/>
          </a:bodyPr>
          <a:lstStyle/>
          <a:p>
            <a:r>
              <a:rPr lang="fr-BE" sz="1050" b="1">
                <a:solidFill>
                  <a:schemeClr val="bg1"/>
                </a:solidFill>
                <a:latin typeface="Poppins" panose="00000500000000000000" pitchFamily="2" charset="0"/>
                <a:cs typeface="Poppins" panose="00000500000000000000" pitchFamily="2" charset="0"/>
              </a:rPr>
              <a:t>---</a:t>
            </a:r>
          </a:p>
        </p:txBody>
      </p:sp>
      <p:sp>
        <p:nvSpPr>
          <p:cNvPr id="13" name="ZoneTexte 12">
            <a:extLst>
              <a:ext uri="{FF2B5EF4-FFF2-40B4-BE49-F238E27FC236}">
                <a16:creationId xmlns:a16="http://schemas.microsoft.com/office/drawing/2014/main" id="{89CD7CA3-5BA0-CEE4-8C82-CCDC5351E0E9}"/>
              </a:ext>
            </a:extLst>
          </p:cNvPr>
          <p:cNvSpPr txBox="1"/>
          <p:nvPr/>
        </p:nvSpPr>
        <p:spPr>
          <a:xfrm>
            <a:off x="4170000" y="1203600"/>
            <a:ext cx="405880" cy="253916"/>
          </a:xfrm>
          <a:prstGeom prst="rect">
            <a:avLst/>
          </a:prstGeom>
          <a:noFill/>
        </p:spPr>
        <p:txBody>
          <a:bodyPr wrap="none" rtlCol="0">
            <a:spAutoFit/>
          </a:bodyPr>
          <a:lstStyle/>
          <a:p>
            <a:r>
              <a:rPr lang="fr-BE" sz="1050" b="1">
                <a:solidFill>
                  <a:schemeClr val="bg1"/>
                </a:solidFill>
                <a:latin typeface="Poppins" panose="00000500000000000000" pitchFamily="2" charset="0"/>
                <a:cs typeface="Poppins" panose="00000500000000000000" pitchFamily="2" charset="0"/>
              </a:rPr>
              <a:t>---</a:t>
            </a:r>
          </a:p>
        </p:txBody>
      </p:sp>
      <p:sp>
        <p:nvSpPr>
          <p:cNvPr id="14" name="ZoneTexte 13">
            <a:extLst>
              <a:ext uri="{FF2B5EF4-FFF2-40B4-BE49-F238E27FC236}">
                <a16:creationId xmlns:a16="http://schemas.microsoft.com/office/drawing/2014/main" id="{770D914E-CBD5-F12D-A23D-AF13891D60C2}"/>
              </a:ext>
            </a:extLst>
          </p:cNvPr>
          <p:cNvSpPr txBox="1"/>
          <p:nvPr/>
        </p:nvSpPr>
        <p:spPr>
          <a:xfrm>
            <a:off x="4164000" y="2407200"/>
            <a:ext cx="410690" cy="253916"/>
          </a:xfrm>
          <a:prstGeom prst="rect">
            <a:avLst/>
          </a:prstGeom>
          <a:noFill/>
        </p:spPr>
        <p:txBody>
          <a:bodyPr wrap="none" rtlCol="0">
            <a:spAutoFit/>
          </a:bodyPr>
          <a:lstStyle/>
          <a:p>
            <a:r>
              <a:rPr lang="fr-BE" sz="1050" b="1">
                <a:solidFill>
                  <a:schemeClr val="bg1"/>
                </a:solidFill>
                <a:latin typeface="Poppins" panose="00000500000000000000" pitchFamily="2" charset="0"/>
                <a:cs typeface="Poppins" panose="00000500000000000000" pitchFamily="2" charset="0"/>
              </a:rPr>
              <a:t>+++</a:t>
            </a:r>
          </a:p>
        </p:txBody>
      </p:sp>
      <p:sp>
        <p:nvSpPr>
          <p:cNvPr id="15" name="ZoneTexte 14">
            <a:extLst>
              <a:ext uri="{FF2B5EF4-FFF2-40B4-BE49-F238E27FC236}">
                <a16:creationId xmlns:a16="http://schemas.microsoft.com/office/drawing/2014/main" id="{496A5299-D5A3-3A71-7E31-88157055C01C}"/>
              </a:ext>
            </a:extLst>
          </p:cNvPr>
          <p:cNvSpPr txBox="1"/>
          <p:nvPr/>
        </p:nvSpPr>
        <p:spPr>
          <a:xfrm>
            <a:off x="2019600" y="2682000"/>
            <a:ext cx="410690" cy="253916"/>
          </a:xfrm>
          <a:prstGeom prst="rect">
            <a:avLst/>
          </a:prstGeom>
          <a:noFill/>
        </p:spPr>
        <p:txBody>
          <a:bodyPr wrap="none" rtlCol="0">
            <a:spAutoFit/>
          </a:bodyPr>
          <a:lstStyle/>
          <a:p>
            <a:r>
              <a:rPr lang="fr-BE" sz="1050" b="1">
                <a:solidFill>
                  <a:schemeClr val="bg1"/>
                </a:solidFill>
                <a:latin typeface="Poppins" panose="00000500000000000000" pitchFamily="2" charset="0"/>
                <a:cs typeface="Poppins" panose="00000500000000000000" pitchFamily="2" charset="0"/>
              </a:rPr>
              <a:t>+++</a:t>
            </a:r>
          </a:p>
        </p:txBody>
      </p:sp>
      <p:sp>
        <p:nvSpPr>
          <p:cNvPr id="16" name="ZoneTexte 15">
            <a:extLst>
              <a:ext uri="{FF2B5EF4-FFF2-40B4-BE49-F238E27FC236}">
                <a16:creationId xmlns:a16="http://schemas.microsoft.com/office/drawing/2014/main" id="{209476C8-109B-F269-B7A4-C083020B5AE7}"/>
              </a:ext>
            </a:extLst>
          </p:cNvPr>
          <p:cNvSpPr txBox="1"/>
          <p:nvPr/>
        </p:nvSpPr>
        <p:spPr>
          <a:xfrm>
            <a:off x="3446400" y="1740000"/>
            <a:ext cx="410690" cy="253916"/>
          </a:xfrm>
          <a:prstGeom prst="rect">
            <a:avLst/>
          </a:prstGeom>
          <a:noFill/>
        </p:spPr>
        <p:txBody>
          <a:bodyPr wrap="none" rtlCol="0">
            <a:spAutoFit/>
          </a:bodyPr>
          <a:lstStyle/>
          <a:p>
            <a:r>
              <a:rPr lang="fr-BE" sz="1050" b="1">
                <a:solidFill>
                  <a:schemeClr val="bg1"/>
                </a:solidFill>
                <a:latin typeface="Poppins" panose="00000500000000000000" pitchFamily="2" charset="0"/>
                <a:cs typeface="Poppins" panose="00000500000000000000" pitchFamily="2" charset="0"/>
              </a:rPr>
              <a:t>+++</a:t>
            </a:r>
          </a:p>
        </p:txBody>
      </p:sp>
      <p:sp>
        <p:nvSpPr>
          <p:cNvPr id="18" name="ZoneTexte 17">
            <a:extLst>
              <a:ext uri="{FF2B5EF4-FFF2-40B4-BE49-F238E27FC236}">
                <a16:creationId xmlns:a16="http://schemas.microsoft.com/office/drawing/2014/main" id="{53712932-9C07-8E3A-DD21-9BD8AFA75205}"/>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699658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71C04-BBB3-9224-728E-A91380467C9E}"/>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5B81618F-2037-4FB4-E2C5-47BA99BC7519}"/>
              </a:ext>
            </a:extLst>
          </p:cNvPr>
          <p:cNvSpPr txBox="1">
            <a:spLocks/>
          </p:cNvSpPr>
          <p:nvPr/>
        </p:nvSpPr>
        <p:spPr>
          <a:xfrm>
            <a:off x="254833" y="28410"/>
            <a:ext cx="8679305" cy="584775"/>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dirty="0"/>
              <a:t>1.J.</a:t>
            </a:r>
            <a:r>
              <a:rPr lang="fr-FR" i="1" dirty="0"/>
              <a:t>[complément] si oui, veuillez préciser le nombre d’années de cette période d’amnésie traumatique</a:t>
            </a:r>
            <a:endParaRPr lang="fr-FR" dirty="0"/>
          </a:p>
        </p:txBody>
      </p:sp>
      <p:sp>
        <p:nvSpPr>
          <p:cNvPr id="24" name="Text Box 3">
            <a:extLst>
              <a:ext uri="{FF2B5EF4-FFF2-40B4-BE49-F238E27FC236}">
                <a16:creationId xmlns:a16="http://schemas.microsoft.com/office/drawing/2014/main" id="{ABBDCDF7-6293-5FB4-1472-AA63166FEFB7}"/>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3D3BAAD4-2F1F-D68D-2BD1-2BB6329EFAFE}"/>
              </a:ext>
            </a:extLst>
          </p:cNvPr>
          <p:cNvSpPr/>
          <p:nvPr/>
        </p:nvSpPr>
        <p:spPr>
          <a:xfrm>
            <a:off x="355483" y="4529766"/>
            <a:ext cx="3954929"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subi une amnésie traumatique </a:t>
            </a:r>
            <a:r>
              <a:rPr lang="fr-FR" sz="900">
                <a:solidFill>
                  <a:schemeClr val="tx1">
                    <a:lumMod val="50000"/>
                    <a:lumOff val="50000"/>
                  </a:schemeClr>
                </a:solidFill>
                <a:latin typeface="Poppins" panose="00000500000000000000" pitchFamily="2" charset="0"/>
                <a:cs typeface="Poppins" panose="00000500000000000000" pitchFamily="2" charset="0"/>
              </a:rPr>
              <a:t>(N = 52)</a:t>
            </a:r>
          </a:p>
        </p:txBody>
      </p:sp>
      <p:graphicFrame>
        <p:nvGraphicFramePr>
          <p:cNvPr id="3" name="Tableau 2">
            <a:extLst>
              <a:ext uri="{FF2B5EF4-FFF2-40B4-BE49-F238E27FC236}">
                <a16:creationId xmlns:a16="http://schemas.microsoft.com/office/drawing/2014/main" id="{FAD0EA55-5138-A1EE-1365-C69C02674F80}"/>
              </a:ext>
            </a:extLst>
          </p:cNvPr>
          <p:cNvGraphicFramePr>
            <a:graphicFrameLocks noGrp="1"/>
          </p:cNvGraphicFramePr>
          <p:nvPr>
            <p:extLst>
              <p:ext uri="{D42A27DB-BD31-4B8C-83A1-F6EECF244321}">
                <p14:modId xmlns:p14="http://schemas.microsoft.com/office/powerpoint/2010/main" val="3761280180"/>
              </p:ext>
            </p:extLst>
          </p:nvPr>
        </p:nvGraphicFramePr>
        <p:xfrm>
          <a:off x="126000" y="647999"/>
          <a:ext cx="8892000" cy="3801601"/>
        </p:xfrm>
        <a:graphic>
          <a:graphicData uri="http://schemas.openxmlformats.org/drawingml/2006/table">
            <a:tbl>
              <a:tblPr>
                <a:solidFill>
                  <a:srgbClr val="FFFFFF">
                    <a:alpha val="52941"/>
                  </a:srgbClr>
                </a:solidFill>
                <a:tableStyleId>{5C22544A-7EE6-4342-B048-85BDC9FD1C3A}</a:tableStyleId>
              </a:tblPr>
              <a:tblGrid>
                <a:gridCol w="2268036">
                  <a:extLst>
                    <a:ext uri="{9D8B030D-6E8A-4147-A177-3AD203B41FA5}">
                      <a16:colId xmlns:a16="http://schemas.microsoft.com/office/drawing/2014/main" val="661508050"/>
                    </a:ext>
                  </a:extLst>
                </a:gridCol>
                <a:gridCol w="551997">
                  <a:extLst>
                    <a:ext uri="{9D8B030D-6E8A-4147-A177-3AD203B41FA5}">
                      <a16:colId xmlns:a16="http://schemas.microsoft.com/office/drawing/2014/main" val="3698127975"/>
                    </a:ext>
                  </a:extLst>
                </a:gridCol>
                <a:gridCol w="551997">
                  <a:extLst>
                    <a:ext uri="{9D8B030D-6E8A-4147-A177-3AD203B41FA5}">
                      <a16:colId xmlns:a16="http://schemas.microsoft.com/office/drawing/2014/main" val="2341979280"/>
                    </a:ext>
                  </a:extLst>
                </a:gridCol>
                <a:gridCol w="551997">
                  <a:extLst>
                    <a:ext uri="{9D8B030D-6E8A-4147-A177-3AD203B41FA5}">
                      <a16:colId xmlns:a16="http://schemas.microsoft.com/office/drawing/2014/main" val="1951285013"/>
                    </a:ext>
                  </a:extLst>
                </a:gridCol>
                <a:gridCol w="551997">
                  <a:extLst>
                    <a:ext uri="{9D8B030D-6E8A-4147-A177-3AD203B41FA5}">
                      <a16:colId xmlns:a16="http://schemas.microsoft.com/office/drawing/2014/main" val="3178471400"/>
                    </a:ext>
                  </a:extLst>
                </a:gridCol>
                <a:gridCol w="551997">
                  <a:extLst>
                    <a:ext uri="{9D8B030D-6E8A-4147-A177-3AD203B41FA5}">
                      <a16:colId xmlns:a16="http://schemas.microsoft.com/office/drawing/2014/main" val="2320243334"/>
                    </a:ext>
                  </a:extLst>
                </a:gridCol>
                <a:gridCol w="551997">
                  <a:extLst>
                    <a:ext uri="{9D8B030D-6E8A-4147-A177-3AD203B41FA5}">
                      <a16:colId xmlns:a16="http://schemas.microsoft.com/office/drawing/2014/main" val="2282683096"/>
                    </a:ext>
                  </a:extLst>
                </a:gridCol>
                <a:gridCol w="551997">
                  <a:extLst>
                    <a:ext uri="{9D8B030D-6E8A-4147-A177-3AD203B41FA5}">
                      <a16:colId xmlns:a16="http://schemas.microsoft.com/office/drawing/2014/main" val="1620297204"/>
                    </a:ext>
                  </a:extLst>
                </a:gridCol>
                <a:gridCol w="551997">
                  <a:extLst>
                    <a:ext uri="{9D8B030D-6E8A-4147-A177-3AD203B41FA5}">
                      <a16:colId xmlns:a16="http://schemas.microsoft.com/office/drawing/2014/main" val="4279757467"/>
                    </a:ext>
                  </a:extLst>
                </a:gridCol>
                <a:gridCol w="551997">
                  <a:extLst>
                    <a:ext uri="{9D8B030D-6E8A-4147-A177-3AD203B41FA5}">
                      <a16:colId xmlns:a16="http://schemas.microsoft.com/office/drawing/2014/main" val="2572850308"/>
                    </a:ext>
                  </a:extLst>
                </a:gridCol>
                <a:gridCol w="551997">
                  <a:extLst>
                    <a:ext uri="{9D8B030D-6E8A-4147-A177-3AD203B41FA5}">
                      <a16:colId xmlns:a16="http://schemas.microsoft.com/office/drawing/2014/main" val="2727245358"/>
                    </a:ext>
                  </a:extLst>
                </a:gridCol>
                <a:gridCol w="551997">
                  <a:extLst>
                    <a:ext uri="{9D8B030D-6E8A-4147-A177-3AD203B41FA5}">
                      <a16:colId xmlns:a16="http://schemas.microsoft.com/office/drawing/2014/main" val="3584950619"/>
                    </a:ext>
                  </a:extLst>
                </a:gridCol>
                <a:gridCol w="551997">
                  <a:extLst>
                    <a:ext uri="{9D8B030D-6E8A-4147-A177-3AD203B41FA5}">
                      <a16:colId xmlns:a16="http://schemas.microsoft.com/office/drawing/2014/main" val="3275752862"/>
                    </a:ext>
                  </a:extLst>
                </a:gridCol>
              </a:tblGrid>
              <a:tr h="360954">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360954">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408628">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dirty="0">
                          <a:solidFill>
                            <a:schemeClr val="bg2">
                              <a:lumMod val="50000"/>
                            </a:schemeClr>
                          </a:solidFill>
                          <a:effectLst/>
                          <a:latin typeface="Poppins" panose="00000500000000000000" pitchFamily="2" charset="0"/>
                          <a:cs typeface="Poppins" panose="00000500000000000000" pitchFamily="2" charset="0"/>
                        </a:rPr>
                        <a:t>N=52</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N=40</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N=16</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N=33</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N=30</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N=9</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N=13</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N=13</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N=21</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N=18</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534213">
                <a:tc>
                  <a:txBody>
                    <a:bodyPr/>
                    <a:lstStyle/>
                    <a:p>
                      <a:pPr algn="l" fontAlgn="b">
                        <a:buNone/>
                      </a:pPr>
                      <a:r>
                        <a:rPr lang="fr-BE" sz="1100" b="0" i="0" u="none" strike="noStrike">
                          <a:solidFill>
                            <a:srgbClr val="000000"/>
                          </a:solidFill>
                          <a:effectLst/>
                          <a:latin typeface="Poppins" panose="00000500000000000000" pitchFamily="2" charset="0"/>
                        </a:rPr>
                        <a:t>1 à 3 ans</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534213">
                <a:tc>
                  <a:txBody>
                    <a:bodyPr/>
                    <a:lstStyle/>
                    <a:p>
                      <a:pPr algn="l" fontAlgn="b">
                        <a:buNone/>
                      </a:pPr>
                      <a:r>
                        <a:rPr lang="fr-BE" sz="1100" b="0" i="0" u="none" strike="noStrike">
                          <a:solidFill>
                            <a:srgbClr val="000000"/>
                          </a:solidFill>
                          <a:effectLst/>
                          <a:latin typeface="Poppins" panose="00000500000000000000" pitchFamily="2" charset="0"/>
                        </a:rPr>
                        <a:t>4 à 6 ans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534213">
                <a:tc>
                  <a:txBody>
                    <a:bodyPr/>
                    <a:lstStyle/>
                    <a:p>
                      <a:pPr algn="l" fontAlgn="b">
                        <a:buNone/>
                      </a:pPr>
                      <a:r>
                        <a:rPr lang="fr-BE" sz="1100" b="0" i="0" u="none" strike="noStrike">
                          <a:solidFill>
                            <a:srgbClr val="000000"/>
                          </a:solidFill>
                          <a:effectLst/>
                          <a:latin typeface="Poppins" panose="00000500000000000000" pitchFamily="2" charset="0"/>
                        </a:rPr>
                        <a:t>7 à 10 ans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67%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534213">
                <a:tc>
                  <a:txBody>
                    <a:bodyPr/>
                    <a:lstStyle/>
                    <a:p>
                      <a:pPr algn="l" fontAlgn="b">
                        <a:buNone/>
                      </a:pPr>
                      <a:r>
                        <a:rPr lang="fr-BE" sz="1100" b="0" i="0" u="none" strike="noStrike">
                          <a:solidFill>
                            <a:srgbClr val="000000"/>
                          </a:solidFill>
                          <a:effectLst/>
                          <a:latin typeface="Poppins" panose="00000500000000000000" pitchFamily="2" charset="0"/>
                        </a:rPr>
                        <a:t>11 à 20 ans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534213">
                <a:tc>
                  <a:txBody>
                    <a:bodyPr/>
                    <a:lstStyle/>
                    <a:p>
                      <a:pPr algn="l" fontAlgn="b">
                        <a:buNone/>
                      </a:pPr>
                      <a:r>
                        <a:rPr lang="fr-BE" sz="1100" b="0" i="0" u="none" strike="noStrike">
                          <a:solidFill>
                            <a:srgbClr val="000000"/>
                          </a:solidFill>
                          <a:effectLst/>
                          <a:latin typeface="Poppins" panose="00000500000000000000" pitchFamily="2" charset="0"/>
                        </a:rPr>
                        <a:t>21 ans et plus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dirty="0">
                          <a:solidFill>
                            <a:srgbClr val="000000"/>
                          </a:solidFill>
                          <a:effectLst/>
                          <a:latin typeface="Poppins" panose="00000500000000000000" pitchFamily="2" charset="0"/>
                        </a:rPr>
                        <a:t>22%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bl>
          </a:graphicData>
        </a:graphic>
      </p:graphicFrame>
      <p:sp>
        <p:nvSpPr>
          <p:cNvPr id="2" name="ZoneTexte 1">
            <a:extLst>
              <a:ext uri="{FF2B5EF4-FFF2-40B4-BE49-F238E27FC236}">
                <a16:creationId xmlns:a16="http://schemas.microsoft.com/office/drawing/2014/main" id="{60B07D64-E321-FA2F-88D8-A46063885C65}"/>
              </a:ext>
            </a:extLst>
          </p:cNvPr>
          <p:cNvSpPr txBox="1"/>
          <p:nvPr/>
        </p:nvSpPr>
        <p:spPr>
          <a:xfrm>
            <a:off x="4876732" y="4529766"/>
            <a:ext cx="4378122"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spontanées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505039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601C6-30A5-7D8A-258B-B2BC35C7E9A0}"/>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1F81380F-94A6-984D-269A-0CDF072BBB1F}"/>
              </a:ext>
            </a:extLst>
          </p:cNvPr>
          <p:cNvSpPr txBox="1">
            <a:spLocks/>
          </p:cNvSpPr>
          <p:nvPr/>
        </p:nvSpPr>
        <p:spPr>
          <a:xfrm>
            <a:off x="254833" y="20915"/>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1.l : Au moment des actes, l’agresseur a-t-il bénéficié de la complicité (active ou passive) d’un autre membre de la famille ou d’un proche ?</a:t>
            </a:r>
          </a:p>
        </p:txBody>
      </p:sp>
      <p:sp>
        <p:nvSpPr>
          <p:cNvPr id="24" name="Text Box 3">
            <a:extLst>
              <a:ext uri="{FF2B5EF4-FFF2-40B4-BE49-F238E27FC236}">
                <a16:creationId xmlns:a16="http://schemas.microsoft.com/office/drawing/2014/main" id="{9CDCC002-A359-9C3F-1C3F-49BDCCDD2669}"/>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2" name="Graphique 1">
            <a:extLst>
              <a:ext uri="{FF2B5EF4-FFF2-40B4-BE49-F238E27FC236}">
                <a16:creationId xmlns:a16="http://schemas.microsoft.com/office/drawing/2014/main" id="{C9DE1168-0972-0070-25E9-E724E82B362B}"/>
              </a:ext>
            </a:extLst>
          </p:cNvPr>
          <p:cNvGraphicFramePr/>
          <p:nvPr>
            <p:extLst>
              <p:ext uri="{D42A27DB-BD31-4B8C-83A1-F6EECF244321}">
                <p14:modId xmlns:p14="http://schemas.microsoft.com/office/powerpoint/2010/main" val="2196507503"/>
              </p:ext>
            </p:extLst>
          </p:nvPr>
        </p:nvGraphicFramePr>
        <p:xfrm>
          <a:off x="314792" y="576028"/>
          <a:ext cx="8821711" cy="38760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au 22">
            <a:extLst>
              <a:ext uri="{FF2B5EF4-FFF2-40B4-BE49-F238E27FC236}">
                <a16:creationId xmlns:a16="http://schemas.microsoft.com/office/drawing/2014/main" id="{28DA0DEC-39C8-2120-CA33-68F683A63A6D}"/>
              </a:ext>
            </a:extLst>
          </p:cNvPr>
          <p:cNvGraphicFramePr>
            <a:graphicFrameLocks noGrp="1"/>
          </p:cNvGraphicFramePr>
          <p:nvPr>
            <p:extLst>
              <p:ext uri="{D42A27DB-BD31-4B8C-83A1-F6EECF244321}">
                <p14:modId xmlns:p14="http://schemas.microsoft.com/office/powerpoint/2010/main" val="79691845"/>
              </p:ext>
            </p:extLst>
          </p:nvPr>
        </p:nvGraphicFramePr>
        <p:xfrm>
          <a:off x="410400" y="3998751"/>
          <a:ext cx="8604000" cy="406146"/>
        </p:xfrm>
        <a:graphic>
          <a:graphicData uri="http://schemas.openxmlformats.org/drawingml/2006/table">
            <a:tbl>
              <a:tblPr firstRow="1" bandRow="1">
                <a:tableStyleId>{5C22544A-7EE6-4342-B048-85BDC9FD1C3A}</a:tableStyleId>
              </a:tblPr>
              <a:tblGrid>
                <a:gridCol w="717000">
                  <a:extLst>
                    <a:ext uri="{9D8B030D-6E8A-4147-A177-3AD203B41FA5}">
                      <a16:colId xmlns:a16="http://schemas.microsoft.com/office/drawing/2014/main" val="699563705"/>
                    </a:ext>
                  </a:extLst>
                </a:gridCol>
                <a:gridCol w="717000">
                  <a:extLst>
                    <a:ext uri="{9D8B030D-6E8A-4147-A177-3AD203B41FA5}">
                      <a16:colId xmlns:a16="http://schemas.microsoft.com/office/drawing/2014/main" val="2753232527"/>
                    </a:ext>
                  </a:extLst>
                </a:gridCol>
                <a:gridCol w="717000">
                  <a:extLst>
                    <a:ext uri="{9D8B030D-6E8A-4147-A177-3AD203B41FA5}">
                      <a16:colId xmlns:a16="http://schemas.microsoft.com/office/drawing/2014/main" val="433728209"/>
                    </a:ext>
                  </a:extLst>
                </a:gridCol>
                <a:gridCol w="717000">
                  <a:extLst>
                    <a:ext uri="{9D8B030D-6E8A-4147-A177-3AD203B41FA5}">
                      <a16:colId xmlns:a16="http://schemas.microsoft.com/office/drawing/2014/main" val="4041375752"/>
                    </a:ext>
                  </a:extLst>
                </a:gridCol>
                <a:gridCol w="717000">
                  <a:extLst>
                    <a:ext uri="{9D8B030D-6E8A-4147-A177-3AD203B41FA5}">
                      <a16:colId xmlns:a16="http://schemas.microsoft.com/office/drawing/2014/main" val="217825344"/>
                    </a:ext>
                  </a:extLst>
                </a:gridCol>
                <a:gridCol w="717000">
                  <a:extLst>
                    <a:ext uri="{9D8B030D-6E8A-4147-A177-3AD203B41FA5}">
                      <a16:colId xmlns:a16="http://schemas.microsoft.com/office/drawing/2014/main" val="1580976693"/>
                    </a:ext>
                  </a:extLst>
                </a:gridCol>
                <a:gridCol w="717000">
                  <a:extLst>
                    <a:ext uri="{9D8B030D-6E8A-4147-A177-3AD203B41FA5}">
                      <a16:colId xmlns:a16="http://schemas.microsoft.com/office/drawing/2014/main" val="2582585767"/>
                    </a:ext>
                  </a:extLst>
                </a:gridCol>
                <a:gridCol w="717000">
                  <a:extLst>
                    <a:ext uri="{9D8B030D-6E8A-4147-A177-3AD203B41FA5}">
                      <a16:colId xmlns:a16="http://schemas.microsoft.com/office/drawing/2014/main" val="422652513"/>
                    </a:ext>
                  </a:extLst>
                </a:gridCol>
                <a:gridCol w="717000">
                  <a:extLst>
                    <a:ext uri="{9D8B030D-6E8A-4147-A177-3AD203B41FA5}">
                      <a16:colId xmlns:a16="http://schemas.microsoft.com/office/drawing/2014/main" val="1050604434"/>
                    </a:ext>
                  </a:extLst>
                </a:gridCol>
                <a:gridCol w="717000">
                  <a:extLst>
                    <a:ext uri="{9D8B030D-6E8A-4147-A177-3AD203B41FA5}">
                      <a16:colId xmlns:a16="http://schemas.microsoft.com/office/drawing/2014/main" val="1649095939"/>
                    </a:ext>
                  </a:extLst>
                </a:gridCol>
                <a:gridCol w="717000">
                  <a:extLst>
                    <a:ext uri="{9D8B030D-6E8A-4147-A177-3AD203B41FA5}">
                      <a16:colId xmlns:a16="http://schemas.microsoft.com/office/drawing/2014/main" val="821293810"/>
                    </a:ext>
                  </a:extLst>
                </a:gridCol>
                <a:gridCol w="717000">
                  <a:extLst>
                    <a:ext uri="{9D8B030D-6E8A-4147-A177-3AD203B41FA5}">
                      <a16:colId xmlns:a16="http://schemas.microsoft.com/office/drawing/2014/main" val="3721043940"/>
                    </a:ext>
                  </a:extLst>
                </a:gridCol>
              </a:tblGrid>
              <a:tr h="406146">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Total</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N=181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Femmes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N=121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Hommes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N=60</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18-34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N=54</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35-54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N=83</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55+</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N=44</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Flandre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N=100</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Bruxelles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N=34</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Wallonie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N=47</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1-2</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N=44</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3-6</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N=78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7-8</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N=59</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764322"/>
                  </a:ext>
                </a:extLst>
              </a:tr>
            </a:tbl>
          </a:graphicData>
        </a:graphic>
      </p:graphicFrame>
      <p:cxnSp>
        <p:nvCxnSpPr>
          <p:cNvPr id="6" name="Connecteur droit 5">
            <a:extLst>
              <a:ext uri="{FF2B5EF4-FFF2-40B4-BE49-F238E27FC236}">
                <a16:creationId xmlns:a16="http://schemas.microsoft.com/office/drawing/2014/main" id="{79FD5123-E120-EA33-DCC0-9A0038375392}"/>
              </a:ext>
            </a:extLst>
          </p:cNvPr>
          <p:cNvCxnSpPr>
            <a:cxnSpLocks/>
          </p:cNvCxnSpPr>
          <p:nvPr/>
        </p:nvCxnSpPr>
        <p:spPr>
          <a:xfrm flipV="1">
            <a:off x="1155565" y="1228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67BD9EA8-E930-A025-A14E-32845172B2A7}"/>
              </a:ext>
            </a:extLst>
          </p:cNvPr>
          <p:cNvCxnSpPr>
            <a:cxnSpLocks/>
          </p:cNvCxnSpPr>
          <p:nvPr/>
        </p:nvCxnSpPr>
        <p:spPr>
          <a:xfrm flipV="1">
            <a:off x="2575165" y="1294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AF545857-5D07-B594-2A11-B01C0ECB628A}"/>
              </a:ext>
            </a:extLst>
          </p:cNvPr>
          <p:cNvCxnSpPr>
            <a:cxnSpLocks/>
          </p:cNvCxnSpPr>
          <p:nvPr/>
        </p:nvCxnSpPr>
        <p:spPr>
          <a:xfrm flipV="1">
            <a:off x="4735165" y="13237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60F6E6E-BA9C-D6F7-E216-6E576F937394}"/>
              </a:ext>
            </a:extLst>
          </p:cNvPr>
          <p:cNvCxnSpPr>
            <a:cxnSpLocks/>
          </p:cNvCxnSpPr>
          <p:nvPr/>
        </p:nvCxnSpPr>
        <p:spPr>
          <a:xfrm flipV="1">
            <a:off x="6866365" y="12733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EB276468-4EEB-85F9-B984-284254BDCF49}"/>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5" name="Rectangle 4">
            <a:extLst>
              <a:ext uri="{FF2B5EF4-FFF2-40B4-BE49-F238E27FC236}">
                <a16:creationId xmlns:a16="http://schemas.microsoft.com/office/drawing/2014/main" id="{9BD393C8-7212-4A0E-7730-5A21580C8D21}"/>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3784737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83056-8E8C-69B5-DAE7-B4F363CD12F3}"/>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813371D9-226E-03F7-733C-AEE10750D078}"/>
              </a:ext>
            </a:extLst>
          </p:cNvPr>
          <p:cNvSpPr txBox="1">
            <a:spLocks/>
          </p:cNvSpPr>
          <p:nvPr/>
        </p:nvSpPr>
        <p:spPr>
          <a:xfrm>
            <a:off x="254833" y="110855"/>
            <a:ext cx="8679305" cy="338554"/>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a:t>1.l : Avez-vous révélé les faits auprès de vos proches (amis et amies, famille) ? </a:t>
            </a:r>
          </a:p>
        </p:txBody>
      </p:sp>
      <p:sp>
        <p:nvSpPr>
          <p:cNvPr id="24" name="Text Box 3">
            <a:extLst>
              <a:ext uri="{FF2B5EF4-FFF2-40B4-BE49-F238E27FC236}">
                <a16:creationId xmlns:a16="http://schemas.microsoft.com/office/drawing/2014/main" id="{64609CCF-D8B5-6072-FE35-381D6CCFBC9D}"/>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6" name="ZoneTexte 25">
            <a:extLst>
              <a:ext uri="{FF2B5EF4-FFF2-40B4-BE49-F238E27FC236}">
                <a16:creationId xmlns:a16="http://schemas.microsoft.com/office/drawing/2014/main" id="{C5212BF8-3404-E96C-E9B2-6FB92CE65E04}"/>
              </a:ext>
            </a:extLst>
          </p:cNvPr>
          <p:cNvSpPr txBox="1"/>
          <p:nvPr/>
        </p:nvSpPr>
        <p:spPr>
          <a:xfrm>
            <a:off x="4996652" y="4529766"/>
            <a:ext cx="4246675"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 ; </a:t>
            </a:r>
            <a:r>
              <a:rPr lang="fr-FR" sz="900" i="1" dirty="0">
                <a:solidFill>
                  <a:schemeClr val="tx1">
                    <a:lumMod val="50000"/>
                    <a:lumOff val="50000"/>
                  </a:schemeClr>
                </a:solidFill>
                <a:latin typeface="Poppins" panose="00000500000000000000" pitchFamily="2" charset="0"/>
                <a:cs typeface="Poppins" panose="00000500000000000000" pitchFamily="2" charset="0"/>
              </a:rPr>
              <a:t>p</a:t>
            </a:r>
            <a:r>
              <a:rPr lang="fr-BE" sz="900" i="1" dirty="0" err="1">
                <a:solidFill>
                  <a:schemeClr val="tx1">
                    <a:lumMod val="50000"/>
                    <a:lumOff val="50000"/>
                  </a:schemeClr>
                </a:solidFill>
                <a:latin typeface="Poppins" panose="00000500000000000000" pitchFamily="2" charset="0"/>
                <a:cs typeface="Poppins" panose="00000500000000000000" pitchFamily="2" charset="0"/>
              </a:rPr>
              <a:t>lusieurs</a:t>
            </a:r>
            <a:r>
              <a:rPr lang="fr-BE" sz="900" i="1" dirty="0">
                <a:solidFill>
                  <a:schemeClr val="tx1">
                    <a:lumMod val="50000"/>
                    <a:lumOff val="50000"/>
                  </a:schemeClr>
                </a:solidFill>
                <a:latin typeface="Poppins" panose="00000500000000000000" pitchFamily="2" charset="0"/>
                <a:cs typeface="Poppins" panose="00000500000000000000" pitchFamily="2" charset="0"/>
              </a:rPr>
              <a:t> réponses possibles]</a:t>
            </a:r>
          </a:p>
        </p:txBody>
      </p:sp>
      <p:graphicFrame>
        <p:nvGraphicFramePr>
          <p:cNvPr id="6" name="Tableau 5">
            <a:extLst>
              <a:ext uri="{FF2B5EF4-FFF2-40B4-BE49-F238E27FC236}">
                <a16:creationId xmlns:a16="http://schemas.microsoft.com/office/drawing/2014/main" id="{6A9AA59C-CEF0-321E-116A-9FC3FBDA47C8}"/>
              </a:ext>
            </a:extLst>
          </p:cNvPr>
          <p:cNvGraphicFramePr>
            <a:graphicFrameLocks noGrp="1"/>
          </p:cNvGraphicFramePr>
          <p:nvPr>
            <p:extLst>
              <p:ext uri="{D42A27DB-BD31-4B8C-83A1-F6EECF244321}">
                <p14:modId xmlns:p14="http://schemas.microsoft.com/office/powerpoint/2010/main" val="2216207182"/>
              </p:ext>
            </p:extLst>
          </p:nvPr>
        </p:nvGraphicFramePr>
        <p:xfrm>
          <a:off x="79200" y="647998"/>
          <a:ext cx="9007196" cy="3808803"/>
        </p:xfrm>
        <a:graphic>
          <a:graphicData uri="http://schemas.openxmlformats.org/drawingml/2006/table">
            <a:tbl>
              <a:tblPr>
                <a:solidFill>
                  <a:srgbClr val="FFFFFF">
                    <a:alpha val="52941"/>
                  </a:srgbClr>
                </a:solidFill>
                <a:tableStyleId>{5C22544A-7EE6-4342-B048-85BDC9FD1C3A}</a:tableStyleId>
              </a:tblPr>
              <a:tblGrid>
                <a:gridCol w="2297420">
                  <a:extLst>
                    <a:ext uri="{9D8B030D-6E8A-4147-A177-3AD203B41FA5}">
                      <a16:colId xmlns:a16="http://schemas.microsoft.com/office/drawing/2014/main" val="661508050"/>
                    </a:ext>
                  </a:extLst>
                </a:gridCol>
                <a:gridCol w="559148">
                  <a:extLst>
                    <a:ext uri="{9D8B030D-6E8A-4147-A177-3AD203B41FA5}">
                      <a16:colId xmlns:a16="http://schemas.microsoft.com/office/drawing/2014/main" val="3698127975"/>
                    </a:ext>
                  </a:extLst>
                </a:gridCol>
                <a:gridCol w="559148">
                  <a:extLst>
                    <a:ext uri="{9D8B030D-6E8A-4147-A177-3AD203B41FA5}">
                      <a16:colId xmlns:a16="http://schemas.microsoft.com/office/drawing/2014/main" val="2341979280"/>
                    </a:ext>
                  </a:extLst>
                </a:gridCol>
                <a:gridCol w="559148">
                  <a:extLst>
                    <a:ext uri="{9D8B030D-6E8A-4147-A177-3AD203B41FA5}">
                      <a16:colId xmlns:a16="http://schemas.microsoft.com/office/drawing/2014/main" val="1951285013"/>
                    </a:ext>
                  </a:extLst>
                </a:gridCol>
                <a:gridCol w="559148">
                  <a:extLst>
                    <a:ext uri="{9D8B030D-6E8A-4147-A177-3AD203B41FA5}">
                      <a16:colId xmlns:a16="http://schemas.microsoft.com/office/drawing/2014/main" val="3178471400"/>
                    </a:ext>
                  </a:extLst>
                </a:gridCol>
                <a:gridCol w="559148">
                  <a:extLst>
                    <a:ext uri="{9D8B030D-6E8A-4147-A177-3AD203B41FA5}">
                      <a16:colId xmlns:a16="http://schemas.microsoft.com/office/drawing/2014/main" val="2320243334"/>
                    </a:ext>
                  </a:extLst>
                </a:gridCol>
                <a:gridCol w="559148">
                  <a:extLst>
                    <a:ext uri="{9D8B030D-6E8A-4147-A177-3AD203B41FA5}">
                      <a16:colId xmlns:a16="http://schemas.microsoft.com/office/drawing/2014/main" val="2282683096"/>
                    </a:ext>
                  </a:extLst>
                </a:gridCol>
                <a:gridCol w="559148">
                  <a:extLst>
                    <a:ext uri="{9D8B030D-6E8A-4147-A177-3AD203B41FA5}">
                      <a16:colId xmlns:a16="http://schemas.microsoft.com/office/drawing/2014/main" val="1620297204"/>
                    </a:ext>
                  </a:extLst>
                </a:gridCol>
                <a:gridCol w="559148">
                  <a:extLst>
                    <a:ext uri="{9D8B030D-6E8A-4147-A177-3AD203B41FA5}">
                      <a16:colId xmlns:a16="http://schemas.microsoft.com/office/drawing/2014/main" val="4279757467"/>
                    </a:ext>
                  </a:extLst>
                </a:gridCol>
                <a:gridCol w="559148">
                  <a:extLst>
                    <a:ext uri="{9D8B030D-6E8A-4147-A177-3AD203B41FA5}">
                      <a16:colId xmlns:a16="http://schemas.microsoft.com/office/drawing/2014/main" val="2572850308"/>
                    </a:ext>
                  </a:extLst>
                </a:gridCol>
                <a:gridCol w="559148">
                  <a:extLst>
                    <a:ext uri="{9D8B030D-6E8A-4147-A177-3AD203B41FA5}">
                      <a16:colId xmlns:a16="http://schemas.microsoft.com/office/drawing/2014/main" val="2727245358"/>
                    </a:ext>
                  </a:extLst>
                </a:gridCol>
                <a:gridCol w="559148">
                  <a:extLst>
                    <a:ext uri="{9D8B030D-6E8A-4147-A177-3AD203B41FA5}">
                      <a16:colId xmlns:a16="http://schemas.microsoft.com/office/drawing/2014/main" val="3584950619"/>
                    </a:ext>
                  </a:extLst>
                </a:gridCol>
                <a:gridCol w="559148">
                  <a:extLst>
                    <a:ext uri="{9D8B030D-6E8A-4147-A177-3AD203B41FA5}">
                      <a16:colId xmlns:a16="http://schemas.microsoft.com/office/drawing/2014/main" val="3275752862"/>
                    </a:ext>
                  </a:extLst>
                </a:gridCol>
              </a:tblGrid>
              <a:tr h="361638">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361638">
                <a:tc>
                  <a:txBody>
                    <a:bodyPr/>
                    <a:lstStyle/>
                    <a:p>
                      <a:pPr algn="ctr" fontAlgn="b"/>
                      <a:endParaRPr lang="fr-BE" sz="1000" b="0" i="0" u="none" strike="noStrike" dirty="0">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409402">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N=181</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N=121</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N=60</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N=54</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N=83</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N=100</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N=34</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N=47</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N=78</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N=59</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535225">
                <a:tc>
                  <a:txBody>
                    <a:bodyPr/>
                    <a:lstStyle/>
                    <a:p>
                      <a:pPr algn="l" fontAlgn="b">
                        <a:buNone/>
                      </a:pPr>
                      <a:r>
                        <a:rPr lang="fr-FR" sz="900" b="0" i="0" u="none" strike="noStrike">
                          <a:solidFill>
                            <a:srgbClr val="000000"/>
                          </a:solidFill>
                          <a:effectLst/>
                          <a:latin typeface="Poppins" panose="00000500000000000000" pitchFamily="2" charset="0"/>
                        </a:rPr>
                        <a:t>Oui, au moment des actes, lorsque j’étais encore mineur</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535225">
                <a:tc>
                  <a:txBody>
                    <a:bodyPr/>
                    <a:lstStyle/>
                    <a:p>
                      <a:pPr algn="l" fontAlgn="b">
                        <a:buNone/>
                      </a:pPr>
                      <a:r>
                        <a:rPr lang="fr-FR" sz="900" b="0" i="0" u="none" strike="noStrike">
                          <a:solidFill>
                            <a:srgbClr val="000000"/>
                          </a:solidFill>
                          <a:effectLst/>
                          <a:latin typeface="Poppins" panose="00000500000000000000" pitchFamily="2" charset="0"/>
                        </a:rPr>
                        <a:t>Oui, après les actes, lorsque j’étais encore mineur</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a:solidFill>
                            <a:srgbClr val="000000"/>
                          </a:solidFill>
                          <a:effectLst/>
                          <a:latin typeface="Poppins" panose="00000500000000000000" pitchFamily="2" charset="0"/>
                        </a:rPr>
                        <a:t>21%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535225">
                <a:tc>
                  <a:txBody>
                    <a:bodyPr/>
                    <a:lstStyle/>
                    <a:p>
                      <a:pPr algn="l" fontAlgn="b">
                        <a:buNone/>
                      </a:pPr>
                      <a:r>
                        <a:rPr lang="fr-FR" sz="900" b="0" i="0" u="none" strike="noStrike">
                          <a:solidFill>
                            <a:srgbClr val="000000"/>
                          </a:solidFill>
                          <a:effectLst/>
                          <a:latin typeface="Poppins" panose="00000500000000000000" pitchFamily="2" charset="0"/>
                        </a:rPr>
                        <a:t>Oui, pendant les actes, à l'âge adulte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535225">
                <a:tc>
                  <a:txBody>
                    <a:bodyPr/>
                    <a:lstStyle/>
                    <a:p>
                      <a:pPr algn="l" fontAlgn="b">
                        <a:buNone/>
                      </a:pPr>
                      <a:r>
                        <a:rPr lang="fr-FR" sz="900" b="0" i="0" u="none" strike="noStrike">
                          <a:solidFill>
                            <a:srgbClr val="000000"/>
                          </a:solidFill>
                          <a:effectLst/>
                          <a:latin typeface="Poppins" panose="00000500000000000000" pitchFamily="2" charset="0"/>
                        </a:rPr>
                        <a:t>Oui, après les actes, à l’âge adulte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a:solidFill>
                            <a:srgbClr val="000000"/>
                          </a:solidFill>
                          <a:effectLst/>
                          <a:latin typeface="Poppins" panose="00000500000000000000" pitchFamily="2" charset="0"/>
                        </a:rPr>
                        <a:t>26%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a:solidFill>
                            <a:schemeClr val="accent5"/>
                          </a:solidFill>
                          <a:effectLst/>
                          <a:latin typeface="Poppins" panose="00000500000000000000" pitchFamily="2" charset="0"/>
                        </a:rPr>
                        <a:t>42%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1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535225">
                <a:tc>
                  <a:txBody>
                    <a:bodyPr/>
                    <a:lstStyle/>
                    <a:p>
                      <a:pPr algn="l" fontAlgn="b">
                        <a:buNone/>
                      </a:pPr>
                      <a:r>
                        <a:rPr lang="fr-BE" sz="900" b="0" i="0" u="none" strike="noStrike">
                          <a:solidFill>
                            <a:srgbClr val="000000"/>
                          </a:solidFill>
                          <a:effectLst/>
                          <a:latin typeface="Poppins" panose="00000500000000000000" pitchFamily="2" charset="0"/>
                        </a:rPr>
                        <a:t>Non</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a:solidFill>
                            <a:srgbClr val="000000"/>
                          </a:solidFill>
                          <a:effectLst/>
                          <a:latin typeface="Poppins" panose="00000500000000000000" pitchFamily="2" charset="0"/>
                        </a:rPr>
                        <a:t>40%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a:solidFill>
                            <a:schemeClr val="accent5"/>
                          </a:solidFill>
                          <a:effectLst/>
                          <a:latin typeface="Poppins" panose="00000500000000000000" pitchFamily="2" charset="0"/>
                        </a:rPr>
                        <a:t>59%</a:t>
                      </a:r>
                    </a:p>
                    <a:p>
                      <a:pPr algn="ctr" fontAlgn="b">
                        <a:buNone/>
                      </a:pPr>
                      <a:r>
                        <a:rPr lang="fr-BE" sz="11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dirty="0">
                          <a:solidFill>
                            <a:srgbClr val="000000"/>
                          </a:solidFill>
                          <a:effectLst/>
                          <a:latin typeface="Poppins" panose="00000500000000000000" pitchFamily="2" charset="0"/>
                        </a:rPr>
                        <a:t>39%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bl>
          </a:graphicData>
        </a:graphic>
      </p:graphicFrame>
      <p:sp>
        <p:nvSpPr>
          <p:cNvPr id="4" name="Rectangle 3">
            <a:extLst>
              <a:ext uri="{FF2B5EF4-FFF2-40B4-BE49-F238E27FC236}">
                <a16:creationId xmlns:a16="http://schemas.microsoft.com/office/drawing/2014/main" id="{DFCFDB82-8E8A-1E10-7620-86E272782A12}"/>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1597534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B2EBC-13B8-68FD-300B-BF2FBFED32CB}"/>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445B0E51-32AE-BB91-5343-D46EB3E48021}"/>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1.m : Voici une série de réactions auxquelles vous avez peut-être été confronté, pourriez-vous indiquer si vous les avez rencontrées ?</a:t>
            </a:r>
          </a:p>
        </p:txBody>
      </p:sp>
      <p:sp>
        <p:nvSpPr>
          <p:cNvPr id="24" name="Text Box 3">
            <a:extLst>
              <a:ext uri="{FF2B5EF4-FFF2-40B4-BE49-F238E27FC236}">
                <a16:creationId xmlns:a16="http://schemas.microsoft.com/office/drawing/2014/main" id="{B60B737D-74C9-2AD2-AF29-FF963DDE968E}"/>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17680F21-AA79-B2DE-6576-6C7E547E3D75}"/>
              </a:ext>
            </a:extLst>
          </p:cNvPr>
          <p:cNvSpPr/>
          <p:nvPr/>
        </p:nvSpPr>
        <p:spPr>
          <a:xfrm>
            <a:off x="355483" y="4529766"/>
            <a:ext cx="4291559"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révélé à leurs proches avoir être victime d’inceste </a:t>
            </a:r>
            <a:r>
              <a:rPr lang="fr-FR" sz="900">
                <a:solidFill>
                  <a:schemeClr val="tx1">
                    <a:lumMod val="50000"/>
                    <a:lumOff val="50000"/>
                  </a:schemeClr>
                </a:solidFill>
                <a:latin typeface="Poppins" panose="00000500000000000000" pitchFamily="2" charset="0"/>
                <a:cs typeface="Poppins" panose="00000500000000000000" pitchFamily="2" charset="0"/>
              </a:rPr>
              <a:t>(N = 108)</a:t>
            </a:r>
          </a:p>
        </p:txBody>
      </p:sp>
      <p:graphicFrame>
        <p:nvGraphicFramePr>
          <p:cNvPr id="3" name="Graphique 2">
            <a:extLst>
              <a:ext uri="{FF2B5EF4-FFF2-40B4-BE49-F238E27FC236}">
                <a16:creationId xmlns:a16="http://schemas.microsoft.com/office/drawing/2014/main" id="{4417BE19-A730-05DD-52E7-39F574858FFA}"/>
              </a:ext>
            </a:extLst>
          </p:cNvPr>
          <p:cNvGraphicFramePr/>
          <p:nvPr>
            <p:extLst>
              <p:ext uri="{D42A27DB-BD31-4B8C-83A1-F6EECF244321}">
                <p14:modId xmlns:p14="http://schemas.microsoft.com/office/powerpoint/2010/main" val="514858495"/>
              </p:ext>
            </p:extLst>
          </p:nvPr>
        </p:nvGraphicFramePr>
        <p:xfrm>
          <a:off x="79200" y="619200"/>
          <a:ext cx="8914898" cy="3902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au 3">
            <a:extLst>
              <a:ext uri="{FF2B5EF4-FFF2-40B4-BE49-F238E27FC236}">
                <a16:creationId xmlns:a16="http://schemas.microsoft.com/office/drawing/2014/main" id="{49FEAAAC-1300-E97B-93B9-CF6DB4ADB41F}"/>
              </a:ext>
            </a:extLst>
          </p:cNvPr>
          <p:cNvGraphicFramePr>
            <a:graphicFrameLocks noGrp="1"/>
          </p:cNvGraphicFramePr>
          <p:nvPr>
            <p:extLst>
              <p:ext uri="{D42A27DB-BD31-4B8C-83A1-F6EECF244321}">
                <p14:modId xmlns:p14="http://schemas.microsoft.com/office/powerpoint/2010/main" val="3405742102"/>
              </p:ext>
            </p:extLst>
          </p:nvPr>
        </p:nvGraphicFramePr>
        <p:xfrm>
          <a:off x="176637" y="1002570"/>
          <a:ext cx="3301081" cy="3384003"/>
        </p:xfrm>
        <a:graphic>
          <a:graphicData uri="http://schemas.openxmlformats.org/drawingml/2006/table">
            <a:tbl>
              <a:tblPr firstRow="1" bandRow="1">
                <a:tableStyleId>{5C22544A-7EE6-4342-B048-85BDC9FD1C3A}</a:tableStyleId>
              </a:tblPr>
              <a:tblGrid>
                <a:gridCol w="3301081">
                  <a:extLst>
                    <a:ext uri="{9D8B030D-6E8A-4147-A177-3AD203B41FA5}">
                      <a16:colId xmlns:a16="http://schemas.microsoft.com/office/drawing/2014/main" val="342707618"/>
                    </a:ext>
                  </a:extLst>
                </a:gridCol>
              </a:tblGrid>
              <a:tr h="385865">
                <a:tc>
                  <a:txBody>
                    <a:bodyPr/>
                    <a:lstStyle/>
                    <a:p>
                      <a:pPr algn="l" fontAlgn="b">
                        <a:buNone/>
                      </a:pPr>
                      <a:r>
                        <a:rPr lang="fr-FR" sz="900" b="0" i="0" u="none" strike="noStrike" dirty="0">
                          <a:solidFill>
                            <a:srgbClr val="000000"/>
                          </a:solidFill>
                          <a:effectLst/>
                          <a:latin typeface="Poppins" panose="00000500000000000000" pitchFamily="2" charset="0"/>
                        </a:rPr>
                        <a:t>Ma parole a été mise en doute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758899"/>
                  </a:ext>
                </a:extLst>
              </a:tr>
              <a:tr h="385865">
                <a:tc>
                  <a:txBody>
                    <a:bodyPr/>
                    <a:lstStyle/>
                    <a:p>
                      <a:pPr algn="l" fontAlgn="b">
                        <a:buNone/>
                      </a:pPr>
                      <a:r>
                        <a:rPr lang="fr-FR" sz="900" b="0" i="0" u="none" strike="noStrike" dirty="0">
                          <a:solidFill>
                            <a:srgbClr val="000000"/>
                          </a:solidFill>
                          <a:effectLst/>
                          <a:latin typeface="Poppins" panose="00000500000000000000" pitchFamily="2" charset="0"/>
                        </a:rPr>
                        <a:t>On m’a demandé de garder le silence, de ne pas aborder le sujet</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8090943"/>
                  </a:ext>
                </a:extLst>
              </a:tr>
              <a:tr h="385865">
                <a:tc>
                  <a:txBody>
                    <a:bodyPr/>
                    <a:lstStyle/>
                    <a:p>
                      <a:pPr algn="l" fontAlgn="b">
                        <a:buNone/>
                      </a:pPr>
                      <a:r>
                        <a:rPr lang="fr-FR" sz="900" b="0" i="0" u="none" strike="noStrike" dirty="0">
                          <a:solidFill>
                            <a:srgbClr val="000000"/>
                          </a:solidFill>
                          <a:effectLst/>
                          <a:latin typeface="Poppins" panose="00000500000000000000" pitchFamily="2" charset="0"/>
                        </a:rPr>
                        <a:t>J’ai été accusé de mentir</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2797983"/>
                  </a:ext>
                </a:extLst>
              </a:tr>
              <a:tr h="356271">
                <a:tc>
                  <a:txBody>
                    <a:bodyPr/>
                    <a:lstStyle/>
                    <a:p>
                      <a:pPr algn="l" fontAlgn="b">
                        <a:buNone/>
                      </a:pPr>
                      <a:r>
                        <a:rPr lang="fr-FR" sz="900" b="0" i="0" u="none" strike="noStrike">
                          <a:solidFill>
                            <a:srgbClr val="000000"/>
                          </a:solidFill>
                          <a:effectLst/>
                          <a:latin typeface="Poppins" panose="00000500000000000000" pitchFamily="2" charset="0"/>
                        </a:rPr>
                        <a:t>J’ai été éloigné ou exclu du noyau familial</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053995"/>
                  </a:ext>
                </a:extLst>
              </a:tr>
              <a:tr h="385865">
                <a:tc>
                  <a:txBody>
                    <a:bodyPr/>
                    <a:lstStyle/>
                    <a:p>
                      <a:pPr algn="l" fontAlgn="b">
                        <a:buNone/>
                      </a:pPr>
                      <a:r>
                        <a:rPr lang="fr-FR" sz="900" b="0" i="0" u="none" strike="noStrike">
                          <a:solidFill>
                            <a:srgbClr val="000000"/>
                          </a:solidFill>
                          <a:effectLst/>
                          <a:latin typeface="Poppins" panose="00000500000000000000" pitchFamily="2" charset="0"/>
                        </a:rPr>
                        <a:t>Je me suis senti protégé de l’agresseur ou des agresseurs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268001"/>
                  </a:ext>
                </a:extLst>
              </a:tr>
              <a:tr h="385865">
                <a:tc>
                  <a:txBody>
                    <a:bodyPr/>
                    <a:lstStyle/>
                    <a:p>
                      <a:pPr algn="l" fontAlgn="b">
                        <a:buNone/>
                      </a:pPr>
                      <a:r>
                        <a:rPr lang="fr-FR" sz="900" b="0" i="0" u="none" strike="noStrike">
                          <a:solidFill>
                            <a:srgbClr val="000000"/>
                          </a:solidFill>
                          <a:effectLst/>
                          <a:latin typeface="Poppins" panose="00000500000000000000" pitchFamily="2" charset="0"/>
                        </a:rPr>
                        <a:t>Le ou les agresseurs a/ont été éloigné(s) ou exclu(s) du noyau familial</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490989"/>
                  </a:ext>
                </a:extLst>
              </a:tr>
              <a:tr h="385865">
                <a:tc>
                  <a:txBody>
                    <a:bodyPr/>
                    <a:lstStyle/>
                    <a:p>
                      <a:pPr algn="l" fontAlgn="b">
                        <a:buNone/>
                      </a:pPr>
                      <a:r>
                        <a:rPr lang="fr-FR" sz="900" b="0" i="0" u="none" strike="noStrike">
                          <a:solidFill>
                            <a:srgbClr val="000000"/>
                          </a:solidFill>
                          <a:effectLst/>
                          <a:latin typeface="Poppins" panose="00000500000000000000" pitchFamily="2" charset="0"/>
                        </a:rPr>
                        <a:t>J’ai été cru, protégé et j’ai reçu les soins adaptés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7770849"/>
                  </a:ext>
                </a:extLst>
              </a:tr>
              <a:tr h="356271">
                <a:tc>
                  <a:txBody>
                    <a:bodyPr/>
                    <a:lstStyle/>
                    <a:p>
                      <a:pPr algn="l" fontAlgn="b">
                        <a:buNone/>
                      </a:pPr>
                      <a:r>
                        <a:rPr lang="fr-FR" sz="900" b="0" i="0" u="none" strike="noStrike" dirty="0">
                          <a:solidFill>
                            <a:srgbClr val="000000"/>
                          </a:solidFill>
                          <a:effectLst/>
                          <a:latin typeface="Poppins" panose="00000500000000000000" pitchFamily="2" charset="0"/>
                        </a:rPr>
                        <a:t>Le ou les agresseurs a/ont reconnu les faits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0051294"/>
                  </a:ext>
                </a:extLst>
              </a:tr>
              <a:tr h="356271">
                <a:tc>
                  <a:txBody>
                    <a:bodyPr/>
                    <a:lstStyle/>
                    <a:p>
                      <a:pPr algn="l" fontAlgn="b">
                        <a:buNone/>
                      </a:pPr>
                      <a:r>
                        <a:rPr lang="fr-FR" sz="900" b="0" i="0" u="none" strike="noStrike" dirty="0">
                          <a:solidFill>
                            <a:srgbClr val="000000"/>
                          </a:solidFill>
                          <a:effectLst/>
                          <a:latin typeface="Poppins" panose="00000500000000000000" pitchFamily="2" charset="0"/>
                        </a:rPr>
                        <a:t>J’ai été placé (Aide sociale à l’Enfance)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586675"/>
                  </a:ext>
                </a:extLst>
              </a:tr>
            </a:tbl>
          </a:graphicData>
        </a:graphic>
      </p:graphicFrame>
      <p:sp>
        <p:nvSpPr>
          <p:cNvPr id="6" name="ZoneTexte 5">
            <a:extLst>
              <a:ext uri="{FF2B5EF4-FFF2-40B4-BE49-F238E27FC236}">
                <a16:creationId xmlns:a16="http://schemas.microsoft.com/office/drawing/2014/main" id="{105F834E-D7F3-89FD-791F-33A24622763E}"/>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cxnSp>
        <p:nvCxnSpPr>
          <p:cNvPr id="5" name="Connecteur droit 4">
            <a:extLst>
              <a:ext uri="{FF2B5EF4-FFF2-40B4-BE49-F238E27FC236}">
                <a16:creationId xmlns:a16="http://schemas.microsoft.com/office/drawing/2014/main" id="{FD3C99CF-8E80-4CAE-06F7-FD97CF2DE2B0}"/>
              </a:ext>
            </a:extLst>
          </p:cNvPr>
          <p:cNvCxnSpPr>
            <a:cxnSpLocks/>
          </p:cNvCxnSpPr>
          <p:nvPr/>
        </p:nvCxnSpPr>
        <p:spPr>
          <a:xfrm>
            <a:off x="-89944" y="2510852"/>
            <a:ext cx="9462039"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F0B89DA2-3926-4FA9-C54F-6EEC0D48216C}"/>
              </a:ext>
            </a:extLst>
          </p:cNvPr>
          <p:cNvSpPr/>
          <p:nvPr/>
        </p:nvSpPr>
        <p:spPr>
          <a:xfrm>
            <a:off x="79200" y="1002570"/>
            <a:ext cx="3398518" cy="1462370"/>
          </a:xfrm>
          <a:prstGeom prst="roundRect">
            <a:avLst>
              <a:gd name="adj" fmla="val 5742"/>
            </a:avLst>
          </a:prstGeom>
          <a:no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 coins arrondis 13">
            <a:extLst>
              <a:ext uri="{FF2B5EF4-FFF2-40B4-BE49-F238E27FC236}">
                <a16:creationId xmlns:a16="http://schemas.microsoft.com/office/drawing/2014/main" id="{C6ACC697-69B8-8A4D-CAED-86997594AA30}"/>
              </a:ext>
            </a:extLst>
          </p:cNvPr>
          <p:cNvSpPr/>
          <p:nvPr/>
        </p:nvSpPr>
        <p:spPr>
          <a:xfrm>
            <a:off x="79200" y="2540827"/>
            <a:ext cx="3398518" cy="1891657"/>
          </a:xfrm>
          <a:prstGeom prst="roundRect">
            <a:avLst>
              <a:gd name="adj" fmla="val 5742"/>
            </a:avLst>
          </a:prstGeom>
          <a:noFill/>
          <a:ln>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103685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1AF3C-A862-EFE6-72BE-9C8B963E3A4B}"/>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AFE8E4B0-9FAD-CA1F-1D49-6C883ECB05C8}"/>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1.m : Voici une série de réactions auxquelles vous avez peut-être été confronté, pourriez-vous indiquer si vous les avez rencontrées ?</a:t>
            </a:r>
          </a:p>
        </p:txBody>
      </p:sp>
      <p:sp>
        <p:nvSpPr>
          <p:cNvPr id="24" name="Text Box 3">
            <a:extLst>
              <a:ext uri="{FF2B5EF4-FFF2-40B4-BE49-F238E27FC236}">
                <a16:creationId xmlns:a16="http://schemas.microsoft.com/office/drawing/2014/main" id="{4015D6CB-682E-0B02-0F8A-ED7E7AAC456C}"/>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94EF01DC-1041-901F-96CB-9C956CF280F0}"/>
              </a:ext>
            </a:extLst>
          </p:cNvPr>
          <p:cNvSpPr/>
          <p:nvPr/>
        </p:nvSpPr>
        <p:spPr>
          <a:xfrm>
            <a:off x="355483" y="4529766"/>
            <a:ext cx="4291559"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révélé à leurs proches avoir être victime d’inceste </a:t>
            </a:r>
            <a:r>
              <a:rPr lang="fr-FR" sz="900">
                <a:solidFill>
                  <a:schemeClr val="tx1">
                    <a:lumMod val="50000"/>
                    <a:lumOff val="50000"/>
                  </a:schemeClr>
                </a:solidFill>
                <a:latin typeface="Poppins" panose="00000500000000000000" pitchFamily="2" charset="0"/>
                <a:cs typeface="Poppins" panose="00000500000000000000" pitchFamily="2" charset="0"/>
              </a:rPr>
              <a:t>(N = 108)</a:t>
            </a:r>
          </a:p>
        </p:txBody>
      </p:sp>
      <p:sp>
        <p:nvSpPr>
          <p:cNvPr id="6" name="ZoneTexte 5">
            <a:extLst>
              <a:ext uri="{FF2B5EF4-FFF2-40B4-BE49-F238E27FC236}">
                <a16:creationId xmlns:a16="http://schemas.microsoft.com/office/drawing/2014/main" id="{F67C6794-8387-A2CE-44C5-2086FEE68127}"/>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graphicFrame>
        <p:nvGraphicFramePr>
          <p:cNvPr id="2" name="Tableau 1">
            <a:extLst>
              <a:ext uri="{FF2B5EF4-FFF2-40B4-BE49-F238E27FC236}">
                <a16:creationId xmlns:a16="http://schemas.microsoft.com/office/drawing/2014/main" id="{B688FAAB-05E7-0A7E-28EB-332F20C135F9}"/>
              </a:ext>
            </a:extLst>
          </p:cNvPr>
          <p:cNvGraphicFramePr>
            <a:graphicFrameLocks noGrp="1"/>
          </p:cNvGraphicFramePr>
          <p:nvPr>
            <p:extLst>
              <p:ext uri="{D42A27DB-BD31-4B8C-83A1-F6EECF244321}">
                <p14:modId xmlns:p14="http://schemas.microsoft.com/office/powerpoint/2010/main" val="1430781004"/>
              </p:ext>
            </p:extLst>
          </p:nvPr>
        </p:nvGraphicFramePr>
        <p:xfrm>
          <a:off x="79200" y="610524"/>
          <a:ext cx="9007196" cy="3779035"/>
        </p:xfrm>
        <a:graphic>
          <a:graphicData uri="http://schemas.openxmlformats.org/drawingml/2006/table">
            <a:tbl>
              <a:tblPr>
                <a:solidFill>
                  <a:srgbClr val="FFFFFF">
                    <a:alpha val="52941"/>
                  </a:srgbClr>
                </a:solidFill>
                <a:tableStyleId>{5C22544A-7EE6-4342-B048-85BDC9FD1C3A}</a:tableStyleId>
              </a:tblPr>
              <a:tblGrid>
                <a:gridCol w="2297420">
                  <a:extLst>
                    <a:ext uri="{9D8B030D-6E8A-4147-A177-3AD203B41FA5}">
                      <a16:colId xmlns:a16="http://schemas.microsoft.com/office/drawing/2014/main" val="661508050"/>
                    </a:ext>
                  </a:extLst>
                </a:gridCol>
                <a:gridCol w="559148">
                  <a:extLst>
                    <a:ext uri="{9D8B030D-6E8A-4147-A177-3AD203B41FA5}">
                      <a16:colId xmlns:a16="http://schemas.microsoft.com/office/drawing/2014/main" val="3698127975"/>
                    </a:ext>
                  </a:extLst>
                </a:gridCol>
                <a:gridCol w="559148">
                  <a:extLst>
                    <a:ext uri="{9D8B030D-6E8A-4147-A177-3AD203B41FA5}">
                      <a16:colId xmlns:a16="http://schemas.microsoft.com/office/drawing/2014/main" val="2341979280"/>
                    </a:ext>
                  </a:extLst>
                </a:gridCol>
                <a:gridCol w="559148">
                  <a:extLst>
                    <a:ext uri="{9D8B030D-6E8A-4147-A177-3AD203B41FA5}">
                      <a16:colId xmlns:a16="http://schemas.microsoft.com/office/drawing/2014/main" val="1951285013"/>
                    </a:ext>
                  </a:extLst>
                </a:gridCol>
                <a:gridCol w="559148">
                  <a:extLst>
                    <a:ext uri="{9D8B030D-6E8A-4147-A177-3AD203B41FA5}">
                      <a16:colId xmlns:a16="http://schemas.microsoft.com/office/drawing/2014/main" val="3178471400"/>
                    </a:ext>
                  </a:extLst>
                </a:gridCol>
                <a:gridCol w="559148">
                  <a:extLst>
                    <a:ext uri="{9D8B030D-6E8A-4147-A177-3AD203B41FA5}">
                      <a16:colId xmlns:a16="http://schemas.microsoft.com/office/drawing/2014/main" val="2320243334"/>
                    </a:ext>
                  </a:extLst>
                </a:gridCol>
                <a:gridCol w="559148">
                  <a:extLst>
                    <a:ext uri="{9D8B030D-6E8A-4147-A177-3AD203B41FA5}">
                      <a16:colId xmlns:a16="http://schemas.microsoft.com/office/drawing/2014/main" val="2282683096"/>
                    </a:ext>
                  </a:extLst>
                </a:gridCol>
                <a:gridCol w="559148">
                  <a:extLst>
                    <a:ext uri="{9D8B030D-6E8A-4147-A177-3AD203B41FA5}">
                      <a16:colId xmlns:a16="http://schemas.microsoft.com/office/drawing/2014/main" val="1620297204"/>
                    </a:ext>
                  </a:extLst>
                </a:gridCol>
                <a:gridCol w="559148">
                  <a:extLst>
                    <a:ext uri="{9D8B030D-6E8A-4147-A177-3AD203B41FA5}">
                      <a16:colId xmlns:a16="http://schemas.microsoft.com/office/drawing/2014/main" val="4279757467"/>
                    </a:ext>
                  </a:extLst>
                </a:gridCol>
                <a:gridCol w="559148">
                  <a:extLst>
                    <a:ext uri="{9D8B030D-6E8A-4147-A177-3AD203B41FA5}">
                      <a16:colId xmlns:a16="http://schemas.microsoft.com/office/drawing/2014/main" val="2572850308"/>
                    </a:ext>
                  </a:extLst>
                </a:gridCol>
                <a:gridCol w="559148">
                  <a:extLst>
                    <a:ext uri="{9D8B030D-6E8A-4147-A177-3AD203B41FA5}">
                      <a16:colId xmlns:a16="http://schemas.microsoft.com/office/drawing/2014/main" val="2727245358"/>
                    </a:ext>
                  </a:extLst>
                </a:gridCol>
                <a:gridCol w="559148">
                  <a:extLst>
                    <a:ext uri="{9D8B030D-6E8A-4147-A177-3AD203B41FA5}">
                      <a16:colId xmlns:a16="http://schemas.microsoft.com/office/drawing/2014/main" val="3584950619"/>
                    </a:ext>
                  </a:extLst>
                </a:gridCol>
                <a:gridCol w="559148">
                  <a:extLst>
                    <a:ext uri="{9D8B030D-6E8A-4147-A177-3AD203B41FA5}">
                      <a16:colId xmlns:a16="http://schemas.microsoft.com/office/drawing/2014/main" val="3275752862"/>
                    </a:ext>
                  </a:extLst>
                </a:gridCol>
              </a:tblGrid>
              <a:tr h="228488">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228488">
                <a:tc row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1800" b="1" i="1" u="none" strike="noStrike" dirty="0">
                          <a:solidFill>
                            <a:schemeClr val="accent4"/>
                          </a:solidFill>
                          <a:effectLst/>
                          <a:latin typeface="Poppins" panose="00000500000000000000" pitchFamily="2" charset="0"/>
                          <a:cs typeface="Poppins" panose="00000500000000000000" pitchFamily="2" charset="0"/>
                        </a:rPr>
                        <a:t>%=Oui</a:t>
                      </a: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258666">
                <a:tc vMerge="1">
                  <a:txBody>
                    <a:bodyPr/>
                    <a:lstStyle/>
                    <a:p>
                      <a:pPr algn="ctr" fontAlgn="b"/>
                      <a:endParaRPr lang="fr-BE" sz="1000" b="0" i="0" u="none" strike="noStrike" dirty="0">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dirty="0">
                          <a:solidFill>
                            <a:schemeClr val="bg2">
                              <a:lumMod val="50000"/>
                            </a:schemeClr>
                          </a:solidFill>
                          <a:effectLst/>
                          <a:latin typeface="Poppins" panose="00000500000000000000" pitchFamily="2" charset="0"/>
                          <a:cs typeface="Poppins" panose="00000500000000000000" pitchFamily="2" charset="0"/>
                        </a:rPr>
                        <a:t>N=108</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N=72</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N=36</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N=34</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N=56</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N=18</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N=60</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N=17</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N=31</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N=28</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N=36</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338163">
                <a:tc>
                  <a:txBody>
                    <a:bodyPr/>
                    <a:lstStyle/>
                    <a:p>
                      <a:pPr algn="l" fontAlgn="b">
                        <a:buNone/>
                      </a:pPr>
                      <a:r>
                        <a:rPr lang="fr-FR" sz="900" b="0" i="0" u="none" strike="noStrike" dirty="0">
                          <a:solidFill>
                            <a:srgbClr val="000000"/>
                          </a:solidFill>
                          <a:effectLst/>
                          <a:latin typeface="Poppins" panose="00000500000000000000" pitchFamily="2" charset="0"/>
                        </a:rPr>
                        <a:t>Ma parole a été mise en doute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rgbClr val="000000"/>
                          </a:solidFill>
                          <a:effectLst/>
                          <a:latin typeface="Poppins" panose="00000500000000000000" pitchFamily="2" charset="0"/>
                        </a:rPr>
                        <a:t>46%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dirty="0">
                          <a:solidFill>
                            <a:srgbClr val="000000"/>
                          </a:solidFill>
                          <a:effectLst/>
                          <a:latin typeface="Poppins" panose="00000500000000000000" pitchFamily="2"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338163">
                <a:tc>
                  <a:txBody>
                    <a:bodyPr/>
                    <a:lstStyle/>
                    <a:p>
                      <a:pPr algn="l" fontAlgn="b">
                        <a:buNone/>
                      </a:pPr>
                      <a:r>
                        <a:rPr lang="fr-FR" sz="900" b="0" i="0" u="none" strike="noStrike" dirty="0">
                          <a:solidFill>
                            <a:srgbClr val="000000"/>
                          </a:solidFill>
                          <a:effectLst/>
                          <a:latin typeface="Poppins" panose="00000500000000000000" pitchFamily="2" charset="0"/>
                        </a:rPr>
                        <a:t>On m’a demandé de garder le silence, de ne pas aborder le sujet</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rgbClr val="000000"/>
                          </a:solidFill>
                          <a:effectLst/>
                          <a:latin typeface="Poppins" panose="00000500000000000000" pitchFamily="2" charset="0"/>
                        </a:rPr>
                        <a:t>43%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338163">
                <a:tc>
                  <a:txBody>
                    <a:bodyPr/>
                    <a:lstStyle/>
                    <a:p>
                      <a:pPr algn="l" fontAlgn="b">
                        <a:buNone/>
                      </a:pPr>
                      <a:r>
                        <a:rPr lang="fr-FR" sz="900" b="0" i="0" u="none" strike="noStrike" dirty="0">
                          <a:solidFill>
                            <a:srgbClr val="000000"/>
                          </a:solidFill>
                          <a:effectLst/>
                          <a:latin typeface="Poppins" panose="00000500000000000000" pitchFamily="2" charset="0"/>
                        </a:rPr>
                        <a:t>J’ai été accusé de mentir</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rgbClr val="000000"/>
                          </a:solidFill>
                          <a:effectLst/>
                          <a:latin typeface="Poppins" panose="00000500000000000000" pitchFamily="2" charset="0"/>
                        </a:rPr>
                        <a:t>33%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dirty="0">
                          <a:solidFill>
                            <a:srgbClr val="000000"/>
                          </a:solidFill>
                          <a:effectLst/>
                          <a:latin typeface="Poppins" panose="00000500000000000000" pitchFamily="2"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chemeClr val="accent5"/>
                          </a:solidFill>
                          <a:effectLst/>
                          <a:latin typeface="Poppins" panose="00000500000000000000" pitchFamily="2" charset="0"/>
                        </a:rPr>
                        <a:t>43%</a:t>
                      </a:r>
                    </a:p>
                    <a:p>
                      <a:pPr algn="ctr" fontAlgn="b">
                        <a:buNone/>
                      </a:pPr>
                      <a:r>
                        <a:rPr lang="fr-BE" sz="1100" b="1" i="0" u="none" strike="noStrike" dirty="0">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338163">
                <a:tc>
                  <a:txBody>
                    <a:bodyPr/>
                    <a:lstStyle/>
                    <a:p>
                      <a:pPr algn="l" fontAlgn="b">
                        <a:buNone/>
                      </a:pPr>
                      <a:r>
                        <a:rPr lang="fr-FR" sz="900" b="0" i="0" u="none" strike="noStrike">
                          <a:solidFill>
                            <a:srgbClr val="000000"/>
                          </a:solidFill>
                          <a:effectLst/>
                          <a:latin typeface="Poppins" panose="00000500000000000000" pitchFamily="2" charset="0"/>
                        </a:rPr>
                        <a:t>J’ai été éloigné ou exclu du noyau familial</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rgbClr val="000000"/>
                          </a:solidFill>
                          <a:effectLst/>
                          <a:latin typeface="Poppins" panose="00000500000000000000" pitchFamily="2" charset="0"/>
                        </a:rPr>
                        <a:t>30%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chemeClr val="accent4"/>
                          </a:solidFill>
                          <a:effectLst/>
                          <a:latin typeface="Poppins" panose="00000500000000000000" pitchFamily="2" charset="0"/>
                        </a:rPr>
                        <a:t>16%</a:t>
                      </a:r>
                    </a:p>
                    <a:p>
                      <a:pPr algn="ctr" fontAlgn="b">
                        <a:buNone/>
                      </a:pPr>
                      <a:r>
                        <a:rPr lang="fr-BE" sz="1100" b="1" i="0" u="none" strike="noStrike" dirty="0">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3182116"/>
                  </a:ext>
                </a:extLst>
              </a:tr>
              <a:tr h="338163">
                <a:tc>
                  <a:txBody>
                    <a:bodyPr/>
                    <a:lstStyle/>
                    <a:p>
                      <a:pPr algn="l" fontAlgn="b">
                        <a:buNone/>
                      </a:pPr>
                      <a:r>
                        <a:rPr lang="fr-FR" sz="900" b="0" i="0" u="none" strike="noStrike">
                          <a:solidFill>
                            <a:srgbClr val="000000"/>
                          </a:solidFill>
                          <a:effectLst/>
                          <a:latin typeface="Poppins" panose="00000500000000000000" pitchFamily="2" charset="0"/>
                        </a:rPr>
                        <a:t>Je me suis senti protégé de l’agresseur ou des agresseurs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529932"/>
                  </a:ext>
                </a:extLst>
              </a:tr>
              <a:tr h="338163">
                <a:tc>
                  <a:txBody>
                    <a:bodyPr/>
                    <a:lstStyle/>
                    <a:p>
                      <a:pPr algn="l" fontAlgn="b">
                        <a:buNone/>
                      </a:pPr>
                      <a:r>
                        <a:rPr lang="fr-FR" sz="900" b="0" i="0" u="none" strike="noStrike">
                          <a:solidFill>
                            <a:srgbClr val="000000"/>
                          </a:solidFill>
                          <a:effectLst/>
                          <a:latin typeface="Poppins" panose="00000500000000000000" pitchFamily="2" charset="0"/>
                        </a:rPr>
                        <a:t>Le ou les agresseurs a/ont été éloigné(s) ou exclu(s) du noyau familial</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41%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4894900"/>
                  </a:ext>
                </a:extLst>
              </a:tr>
              <a:tr h="338163">
                <a:tc>
                  <a:txBody>
                    <a:bodyPr/>
                    <a:lstStyle/>
                    <a:p>
                      <a:pPr algn="l" fontAlgn="b">
                        <a:buNone/>
                      </a:pPr>
                      <a:r>
                        <a:rPr lang="fr-FR" sz="900" b="0" i="0" u="none" strike="noStrike" dirty="0">
                          <a:solidFill>
                            <a:srgbClr val="000000"/>
                          </a:solidFill>
                          <a:effectLst/>
                          <a:latin typeface="Poppins" panose="00000500000000000000" pitchFamily="2" charset="0"/>
                        </a:rPr>
                        <a:t>J’ai été cru, protégé et j’ai reçu les soins adaptés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rgbClr val="000000"/>
                          </a:solidFill>
                          <a:effectLst/>
                          <a:latin typeface="Poppins" panose="00000500000000000000" pitchFamily="2" charset="0"/>
                        </a:rPr>
                        <a:t>23%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1" i="0" u="none" strike="noStrike" dirty="0">
                          <a:solidFill>
                            <a:schemeClr val="accent4"/>
                          </a:solidFill>
                          <a:effectLst/>
                          <a:latin typeface="Poppins" panose="00000500000000000000" pitchFamily="2" charset="0"/>
                        </a:rPr>
                        <a:t>15%</a:t>
                      </a:r>
                    </a:p>
                    <a:p>
                      <a:pPr algn="ctr" fontAlgn="b">
                        <a:buNone/>
                      </a:pPr>
                      <a:r>
                        <a:rPr lang="fr-BE" sz="1100" b="1" i="0" u="none" strike="noStrike" dirty="0">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chemeClr val="accent5"/>
                          </a:solidFill>
                          <a:effectLst/>
                          <a:latin typeface="Poppins" panose="00000500000000000000" pitchFamily="2" charset="0"/>
                        </a:rPr>
                        <a:t>39%</a:t>
                      </a:r>
                    </a:p>
                    <a:p>
                      <a:pPr algn="ctr" fontAlgn="b">
                        <a:buNone/>
                      </a:pPr>
                      <a:r>
                        <a:rPr lang="fr-BE" sz="1100" b="1" i="0" u="none" strike="noStrike" dirty="0">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2608823"/>
                  </a:ext>
                </a:extLst>
              </a:tr>
              <a:tr h="338163">
                <a:tc>
                  <a:txBody>
                    <a:bodyPr/>
                    <a:lstStyle/>
                    <a:p>
                      <a:pPr algn="l" fontAlgn="b">
                        <a:buNone/>
                      </a:pPr>
                      <a:r>
                        <a:rPr lang="fr-FR" sz="900" b="0" i="0" u="none" strike="noStrike">
                          <a:solidFill>
                            <a:srgbClr val="000000"/>
                          </a:solidFill>
                          <a:effectLst/>
                          <a:latin typeface="Poppins" panose="00000500000000000000" pitchFamily="2" charset="0"/>
                        </a:rPr>
                        <a:t>Le ou les agresseurs a/ont reconnu les faits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rgbClr val="000000"/>
                          </a:solidFill>
                          <a:effectLst/>
                          <a:latin typeface="Poppins" panose="00000500000000000000" pitchFamily="2" charset="0"/>
                        </a:rPr>
                        <a:t>19%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338163">
                <a:tc>
                  <a:txBody>
                    <a:bodyPr/>
                    <a:lstStyle/>
                    <a:p>
                      <a:pPr algn="l" fontAlgn="b">
                        <a:buNone/>
                      </a:pPr>
                      <a:r>
                        <a:rPr lang="fr-FR" sz="900" b="0" i="0" u="none" strike="noStrike" dirty="0">
                          <a:solidFill>
                            <a:srgbClr val="000000"/>
                          </a:solidFill>
                          <a:effectLst/>
                          <a:latin typeface="Poppins" panose="00000500000000000000" pitchFamily="2" charset="0"/>
                        </a:rPr>
                        <a:t>J’ai été placé (Aide sociale à l’Enfance)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1" i="0" u="none" strike="noStrike" dirty="0">
                          <a:solidFill>
                            <a:srgbClr val="000000"/>
                          </a:solidFill>
                          <a:effectLst/>
                          <a:latin typeface="Poppins"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100" b="0" i="0" u="none" strike="noStrike">
                          <a:solidFill>
                            <a:srgbClr val="000000"/>
                          </a:solidFill>
                          <a:effectLst/>
                          <a:latin typeface="Poppins" panose="00000500000000000000" pitchFamily="2"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100" b="0" i="0" u="none" strike="noStrike" dirty="0">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bl>
          </a:graphicData>
        </a:graphic>
      </p:graphicFrame>
    </p:spTree>
    <p:extLst>
      <p:ext uri="{BB962C8B-B14F-4D97-AF65-F5344CB8AC3E}">
        <p14:creationId xmlns:p14="http://schemas.microsoft.com/office/powerpoint/2010/main" val="3843179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16802-B446-699A-4545-5D48BAED5EB4}"/>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0F370AE2-E17E-7177-F7E1-E7DE6A5607D7}"/>
              </a:ext>
            </a:extLst>
          </p:cNvPr>
          <p:cNvSpPr txBox="1">
            <a:spLocks/>
          </p:cNvSpPr>
          <p:nvPr/>
        </p:nvSpPr>
        <p:spPr>
          <a:xfrm>
            <a:off x="254833" y="110855"/>
            <a:ext cx="8679305" cy="338554"/>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a:t>1.n : Une plainte a-t-elle été déposée ?</a:t>
            </a:r>
          </a:p>
        </p:txBody>
      </p:sp>
      <p:sp>
        <p:nvSpPr>
          <p:cNvPr id="24" name="Text Box 3">
            <a:extLst>
              <a:ext uri="{FF2B5EF4-FFF2-40B4-BE49-F238E27FC236}">
                <a16:creationId xmlns:a16="http://schemas.microsoft.com/office/drawing/2014/main" id="{22B4ACAD-B56C-9ADF-7893-56AA95694A59}"/>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Graphique 2">
            <a:extLst>
              <a:ext uri="{FF2B5EF4-FFF2-40B4-BE49-F238E27FC236}">
                <a16:creationId xmlns:a16="http://schemas.microsoft.com/office/drawing/2014/main" id="{B1A008D2-3EEA-953B-F4A4-14DC6F9E16A6}"/>
              </a:ext>
            </a:extLst>
          </p:cNvPr>
          <p:cNvGraphicFramePr/>
          <p:nvPr>
            <p:extLst>
              <p:ext uri="{D42A27DB-BD31-4B8C-83A1-F6EECF244321}">
                <p14:modId xmlns:p14="http://schemas.microsoft.com/office/powerpoint/2010/main" val="1985198398"/>
              </p:ext>
            </p:extLst>
          </p:nvPr>
        </p:nvGraphicFramePr>
        <p:xfrm>
          <a:off x="314792" y="576028"/>
          <a:ext cx="8821711" cy="38760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au 22">
            <a:extLst>
              <a:ext uri="{FF2B5EF4-FFF2-40B4-BE49-F238E27FC236}">
                <a16:creationId xmlns:a16="http://schemas.microsoft.com/office/drawing/2014/main" id="{5106BA9E-AD2D-3F37-2E54-6CADA8651E62}"/>
              </a:ext>
            </a:extLst>
          </p:cNvPr>
          <p:cNvGraphicFramePr>
            <a:graphicFrameLocks noGrp="1"/>
          </p:cNvGraphicFramePr>
          <p:nvPr>
            <p:extLst>
              <p:ext uri="{D42A27DB-BD31-4B8C-83A1-F6EECF244321}">
                <p14:modId xmlns:p14="http://schemas.microsoft.com/office/powerpoint/2010/main" val="3416316419"/>
              </p:ext>
            </p:extLst>
          </p:nvPr>
        </p:nvGraphicFramePr>
        <p:xfrm>
          <a:off x="410400" y="3998751"/>
          <a:ext cx="8604000" cy="406146"/>
        </p:xfrm>
        <a:graphic>
          <a:graphicData uri="http://schemas.openxmlformats.org/drawingml/2006/table">
            <a:tbl>
              <a:tblPr firstRow="1" bandRow="1">
                <a:tableStyleId>{5C22544A-7EE6-4342-B048-85BDC9FD1C3A}</a:tableStyleId>
              </a:tblPr>
              <a:tblGrid>
                <a:gridCol w="717000">
                  <a:extLst>
                    <a:ext uri="{9D8B030D-6E8A-4147-A177-3AD203B41FA5}">
                      <a16:colId xmlns:a16="http://schemas.microsoft.com/office/drawing/2014/main" val="699563705"/>
                    </a:ext>
                  </a:extLst>
                </a:gridCol>
                <a:gridCol w="717000">
                  <a:extLst>
                    <a:ext uri="{9D8B030D-6E8A-4147-A177-3AD203B41FA5}">
                      <a16:colId xmlns:a16="http://schemas.microsoft.com/office/drawing/2014/main" val="2753232527"/>
                    </a:ext>
                  </a:extLst>
                </a:gridCol>
                <a:gridCol w="717000">
                  <a:extLst>
                    <a:ext uri="{9D8B030D-6E8A-4147-A177-3AD203B41FA5}">
                      <a16:colId xmlns:a16="http://schemas.microsoft.com/office/drawing/2014/main" val="433728209"/>
                    </a:ext>
                  </a:extLst>
                </a:gridCol>
                <a:gridCol w="717000">
                  <a:extLst>
                    <a:ext uri="{9D8B030D-6E8A-4147-A177-3AD203B41FA5}">
                      <a16:colId xmlns:a16="http://schemas.microsoft.com/office/drawing/2014/main" val="4041375752"/>
                    </a:ext>
                  </a:extLst>
                </a:gridCol>
                <a:gridCol w="717000">
                  <a:extLst>
                    <a:ext uri="{9D8B030D-6E8A-4147-A177-3AD203B41FA5}">
                      <a16:colId xmlns:a16="http://schemas.microsoft.com/office/drawing/2014/main" val="217825344"/>
                    </a:ext>
                  </a:extLst>
                </a:gridCol>
                <a:gridCol w="717000">
                  <a:extLst>
                    <a:ext uri="{9D8B030D-6E8A-4147-A177-3AD203B41FA5}">
                      <a16:colId xmlns:a16="http://schemas.microsoft.com/office/drawing/2014/main" val="1580976693"/>
                    </a:ext>
                  </a:extLst>
                </a:gridCol>
                <a:gridCol w="717000">
                  <a:extLst>
                    <a:ext uri="{9D8B030D-6E8A-4147-A177-3AD203B41FA5}">
                      <a16:colId xmlns:a16="http://schemas.microsoft.com/office/drawing/2014/main" val="2582585767"/>
                    </a:ext>
                  </a:extLst>
                </a:gridCol>
                <a:gridCol w="717000">
                  <a:extLst>
                    <a:ext uri="{9D8B030D-6E8A-4147-A177-3AD203B41FA5}">
                      <a16:colId xmlns:a16="http://schemas.microsoft.com/office/drawing/2014/main" val="422652513"/>
                    </a:ext>
                  </a:extLst>
                </a:gridCol>
                <a:gridCol w="717000">
                  <a:extLst>
                    <a:ext uri="{9D8B030D-6E8A-4147-A177-3AD203B41FA5}">
                      <a16:colId xmlns:a16="http://schemas.microsoft.com/office/drawing/2014/main" val="1050604434"/>
                    </a:ext>
                  </a:extLst>
                </a:gridCol>
                <a:gridCol w="717000">
                  <a:extLst>
                    <a:ext uri="{9D8B030D-6E8A-4147-A177-3AD203B41FA5}">
                      <a16:colId xmlns:a16="http://schemas.microsoft.com/office/drawing/2014/main" val="1649095939"/>
                    </a:ext>
                  </a:extLst>
                </a:gridCol>
                <a:gridCol w="717000">
                  <a:extLst>
                    <a:ext uri="{9D8B030D-6E8A-4147-A177-3AD203B41FA5}">
                      <a16:colId xmlns:a16="http://schemas.microsoft.com/office/drawing/2014/main" val="821293810"/>
                    </a:ext>
                  </a:extLst>
                </a:gridCol>
                <a:gridCol w="717000">
                  <a:extLst>
                    <a:ext uri="{9D8B030D-6E8A-4147-A177-3AD203B41FA5}">
                      <a16:colId xmlns:a16="http://schemas.microsoft.com/office/drawing/2014/main" val="3721043940"/>
                    </a:ext>
                  </a:extLst>
                </a:gridCol>
              </a:tblGrid>
              <a:tr h="406146">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Total</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N=181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Femmes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N=121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Hommes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N=60</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18-34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N=54</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35-54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N=83</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55+</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N=44</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Flandre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N=100</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Bruxelles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N=34</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Wallonie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N=47</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1-2</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N=44</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3-6</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N=78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7-8</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N=59</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764322"/>
                  </a:ext>
                </a:extLst>
              </a:tr>
            </a:tbl>
          </a:graphicData>
        </a:graphic>
      </p:graphicFrame>
      <p:cxnSp>
        <p:nvCxnSpPr>
          <p:cNvPr id="2" name="Connecteur droit 1">
            <a:extLst>
              <a:ext uri="{FF2B5EF4-FFF2-40B4-BE49-F238E27FC236}">
                <a16:creationId xmlns:a16="http://schemas.microsoft.com/office/drawing/2014/main" id="{C482B9CE-B6B0-EF47-47FC-A4433DF390DA}"/>
              </a:ext>
            </a:extLst>
          </p:cNvPr>
          <p:cNvCxnSpPr>
            <a:cxnSpLocks/>
          </p:cNvCxnSpPr>
          <p:nvPr/>
        </p:nvCxnSpPr>
        <p:spPr>
          <a:xfrm flipV="1">
            <a:off x="1155565" y="1228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F5ABF982-C62E-F339-3EBF-FDBB1830A909}"/>
              </a:ext>
            </a:extLst>
          </p:cNvPr>
          <p:cNvCxnSpPr>
            <a:cxnSpLocks/>
          </p:cNvCxnSpPr>
          <p:nvPr/>
        </p:nvCxnSpPr>
        <p:spPr>
          <a:xfrm flipV="1">
            <a:off x="2575165" y="1294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8DA5638-CC5A-395A-0FC3-6120249A622A}"/>
              </a:ext>
            </a:extLst>
          </p:cNvPr>
          <p:cNvCxnSpPr>
            <a:cxnSpLocks/>
          </p:cNvCxnSpPr>
          <p:nvPr/>
        </p:nvCxnSpPr>
        <p:spPr>
          <a:xfrm flipV="1">
            <a:off x="4735165" y="13237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2086B2D-31E6-5D9D-454B-AFC2F1ACA0CE}"/>
              </a:ext>
            </a:extLst>
          </p:cNvPr>
          <p:cNvCxnSpPr>
            <a:cxnSpLocks/>
          </p:cNvCxnSpPr>
          <p:nvPr/>
        </p:nvCxnSpPr>
        <p:spPr>
          <a:xfrm flipV="1">
            <a:off x="6866365" y="12733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B4F62B85-2164-82F4-E9F9-4D5E736BB3BE}"/>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6" name="Rectangle 5">
            <a:extLst>
              <a:ext uri="{FF2B5EF4-FFF2-40B4-BE49-F238E27FC236}">
                <a16:creationId xmlns:a16="http://schemas.microsoft.com/office/drawing/2014/main" id="{F95B7686-1038-3FE4-03C4-D41D082BA14D}"/>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1897264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A67EC-4569-D951-6164-896E926D48D2}"/>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AA129F54-EE2C-4483-43AF-FA8305FC5355}"/>
              </a:ext>
            </a:extLst>
          </p:cNvPr>
          <p:cNvSpPr txBox="1">
            <a:spLocks/>
          </p:cNvSpPr>
          <p:nvPr/>
        </p:nvSpPr>
        <p:spPr>
          <a:xfrm>
            <a:off x="254833" y="110855"/>
            <a:ext cx="8679305" cy="338554"/>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a:t>1.o : À la suite de ce dépôt de plainte, que s’est-il passé ? </a:t>
            </a:r>
          </a:p>
        </p:txBody>
      </p:sp>
      <p:sp>
        <p:nvSpPr>
          <p:cNvPr id="24" name="Text Box 3">
            <a:extLst>
              <a:ext uri="{FF2B5EF4-FFF2-40B4-BE49-F238E27FC236}">
                <a16:creationId xmlns:a16="http://schemas.microsoft.com/office/drawing/2014/main" id="{EAED8143-C0B7-0085-91F6-81806116F89E}"/>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Tableau 2">
            <a:extLst>
              <a:ext uri="{FF2B5EF4-FFF2-40B4-BE49-F238E27FC236}">
                <a16:creationId xmlns:a16="http://schemas.microsoft.com/office/drawing/2014/main" id="{9A4D2A35-DAE4-25CE-0F3A-D39435639AFB}"/>
              </a:ext>
            </a:extLst>
          </p:cNvPr>
          <p:cNvGraphicFramePr>
            <a:graphicFrameLocks noGrp="1"/>
          </p:cNvGraphicFramePr>
          <p:nvPr>
            <p:extLst>
              <p:ext uri="{D42A27DB-BD31-4B8C-83A1-F6EECF244321}">
                <p14:modId xmlns:p14="http://schemas.microsoft.com/office/powerpoint/2010/main" val="3180358427"/>
              </p:ext>
            </p:extLst>
          </p:nvPr>
        </p:nvGraphicFramePr>
        <p:xfrm>
          <a:off x="86400" y="647999"/>
          <a:ext cx="8985595" cy="3780001"/>
        </p:xfrm>
        <a:graphic>
          <a:graphicData uri="http://schemas.openxmlformats.org/drawingml/2006/table">
            <a:tbl>
              <a:tblPr>
                <a:solidFill>
                  <a:srgbClr val="FFFFFF">
                    <a:alpha val="52941"/>
                  </a:srgbClr>
                </a:solidFill>
                <a:tableStyleId>{5C22544A-7EE6-4342-B048-85BDC9FD1C3A}</a:tableStyleId>
              </a:tblPr>
              <a:tblGrid>
                <a:gridCol w="2291911">
                  <a:extLst>
                    <a:ext uri="{9D8B030D-6E8A-4147-A177-3AD203B41FA5}">
                      <a16:colId xmlns:a16="http://schemas.microsoft.com/office/drawing/2014/main" val="661508050"/>
                    </a:ext>
                  </a:extLst>
                </a:gridCol>
                <a:gridCol w="557807">
                  <a:extLst>
                    <a:ext uri="{9D8B030D-6E8A-4147-A177-3AD203B41FA5}">
                      <a16:colId xmlns:a16="http://schemas.microsoft.com/office/drawing/2014/main" val="3698127975"/>
                    </a:ext>
                  </a:extLst>
                </a:gridCol>
                <a:gridCol w="557807">
                  <a:extLst>
                    <a:ext uri="{9D8B030D-6E8A-4147-A177-3AD203B41FA5}">
                      <a16:colId xmlns:a16="http://schemas.microsoft.com/office/drawing/2014/main" val="2341979280"/>
                    </a:ext>
                  </a:extLst>
                </a:gridCol>
                <a:gridCol w="557807">
                  <a:extLst>
                    <a:ext uri="{9D8B030D-6E8A-4147-A177-3AD203B41FA5}">
                      <a16:colId xmlns:a16="http://schemas.microsoft.com/office/drawing/2014/main" val="1951285013"/>
                    </a:ext>
                  </a:extLst>
                </a:gridCol>
                <a:gridCol w="557807">
                  <a:extLst>
                    <a:ext uri="{9D8B030D-6E8A-4147-A177-3AD203B41FA5}">
                      <a16:colId xmlns:a16="http://schemas.microsoft.com/office/drawing/2014/main" val="3178471400"/>
                    </a:ext>
                  </a:extLst>
                </a:gridCol>
                <a:gridCol w="557807">
                  <a:extLst>
                    <a:ext uri="{9D8B030D-6E8A-4147-A177-3AD203B41FA5}">
                      <a16:colId xmlns:a16="http://schemas.microsoft.com/office/drawing/2014/main" val="2320243334"/>
                    </a:ext>
                  </a:extLst>
                </a:gridCol>
                <a:gridCol w="557807">
                  <a:extLst>
                    <a:ext uri="{9D8B030D-6E8A-4147-A177-3AD203B41FA5}">
                      <a16:colId xmlns:a16="http://schemas.microsoft.com/office/drawing/2014/main" val="2282683096"/>
                    </a:ext>
                  </a:extLst>
                </a:gridCol>
                <a:gridCol w="557807">
                  <a:extLst>
                    <a:ext uri="{9D8B030D-6E8A-4147-A177-3AD203B41FA5}">
                      <a16:colId xmlns:a16="http://schemas.microsoft.com/office/drawing/2014/main" val="1620297204"/>
                    </a:ext>
                  </a:extLst>
                </a:gridCol>
                <a:gridCol w="557807">
                  <a:extLst>
                    <a:ext uri="{9D8B030D-6E8A-4147-A177-3AD203B41FA5}">
                      <a16:colId xmlns:a16="http://schemas.microsoft.com/office/drawing/2014/main" val="4279757467"/>
                    </a:ext>
                  </a:extLst>
                </a:gridCol>
                <a:gridCol w="557807">
                  <a:extLst>
                    <a:ext uri="{9D8B030D-6E8A-4147-A177-3AD203B41FA5}">
                      <a16:colId xmlns:a16="http://schemas.microsoft.com/office/drawing/2014/main" val="2572850308"/>
                    </a:ext>
                  </a:extLst>
                </a:gridCol>
                <a:gridCol w="557807">
                  <a:extLst>
                    <a:ext uri="{9D8B030D-6E8A-4147-A177-3AD203B41FA5}">
                      <a16:colId xmlns:a16="http://schemas.microsoft.com/office/drawing/2014/main" val="2727245358"/>
                    </a:ext>
                  </a:extLst>
                </a:gridCol>
                <a:gridCol w="557807">
                  <a:extLst>
                    <a:ext uri="{9D8B030D-6E8A-4147-A177-3AD203B41FA5}">
                      <a16:colId xmlns:a16="http://schemas.microsoft.com/office/drawing/2014/main" val="3584950619"/>
                    </a:ext>
                  </a:extLst>
                </a:gridCol>
                <a:gridCol w="557807">
                  <a:extLst>
                    <a:ext uri="{9D8B030D-6E8A-4147-A177-3AD203B41FA5}">
                      <a16:colId xmlns:a16="http://schemas.microsoft.com/office/drawing/2014/main" val="3275752862"/>
                    </a:ext>
                  </a:extLst>
                </a:gridCol>
              </a:tblGrid>
              <a:tr h="366200">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366200">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414567">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N=27</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N=14</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N=13</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N=13</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N=13</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N=14</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N=7</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N=9</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N=13</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877678">
                <a:tc>
                  <a:txBody>
                    <a:bodyPr/>
                    <a:lstStyle/>
                    <a:p>
                      <a:pPr algn="l" fontAlgn="b">
                        <a:buNone/>
                      </a:pPr>
                      <a:r>
                        <a:rPr lang="fr-FR" sz="900" b="0" i="0" u="none" strike="noStrike">
                          <a:solidFill>
                            <a:srgbClr val="000000"/>
                          </a:solidFill>
                          <a:effectLst/>
                          <a:latin typeface="Poppins" panose="00000500000000000000" pitchFamily="2" charset="0"/>
                        </a:rPr>
                        <a:t>La plainte a été classée sans suite (la plainte a été rejetée par le procureur du Roi).</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26%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50%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877678">
                <a:tc>
                  <a:txBody>
                    <a:bodyPr/>
                    <a:lstStyle/>
                    <a:p>
                      <a:pPr algn="l" fontAlgn="b">
                        <a:buNone/>
                      </a:pPr>
                      <a:r>
                        <a:rPr lang="fr-FR" sz="900" b="0" i="0" u="none" strike="noStrike">
                          <a:solidFill>
                            <a:srgbClr val="000000"/>
                          </a:solidFill>
                          <a:effectLst/>
                          <a:latin typeface="Poppins" panose="00000500000000000000" pitchFamily="2" charset="0"/>
                        </a:rPr>
                        <a:t>Il y a eu une instruction judiciaire (la plainte a été acceptée par le procureur du Roi qui a requis une enquête, par exemple : audition du suspect, audition de témoins, vérifications sur le lieu des faits…).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37%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100%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877678">
                <a:tc>
                  <a:txBody>
                    <a:bodyPr/>
                    <a:lstStyle/>
                    <a:p>
                      <a:pPr algn="l" fontAlgn="b">
                        <a:buNone/>
                      </a:pPr>
                      <a:r>
                        <a:rPr lang="fr-FR" sz="900" b="0" i="0" u="none" strike="noStrike">
                          <a:solidFill>
                            <a:srgbClr val="000000"/>
                          </a:solidFill>
                          <a:effectLst/>
                          <a:latin typeface="Poppins" panose="00000500000000000000" pitchFamily="2" charset="0"/>
                        </a:rPr>
                        <a:t>Il y a eu un procès, suivi d’une condamnation. Le ou les agresseurs ont été reconnus coupables.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37%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46%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61%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bl>
          </a:graphicData>
        </a:graphic>
      </p:graphicFrame>
      <p:sp>
        <p:nvSpPr>
          <p:cNvPr id="5" name="ZoneTexte 4">
            <a:extLst>
              <a:ext uri="{FF2B5EF4-FFF2-40B4-BE49-F238E27FC236}">
                <a16:creationId xmlns:a16="http://schemas.microsoft.com/office/drawing/2014/main" id="{49A82D25-AA44-3D44-1901-A8F215840270}"/>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4" name="Rectangle 3">
            <a:extLst>
              <a:ext uri="{FF2B5EF4-FFF2-40B4-BE49-F238E27FC236}">
                <a16:creationId xmlns:a16="http://schemas.microsoft.com/office/drawing/2014/main" id="{E9EFE462-8EE8-24F8-15A5-48B5FD375590}"/>
              </a:ext>
            </a:extLst>
          </p:cNvPr>
          <p:cNvSpPr/>
          <p:nvPr/>
        </p:nvSpPr>
        <p:spPr>
          <a:xfrm>
            <a:off x="355483" y="4529766"/>
            <a:ext cx="3191899" cy="230832"/>
          </a:xfrm>
          <a:prstGeom prst="rect">
            <a:avLst/>
          </a:prstGeom>
        </p:spPr>
        <p:txBody>
          <a:bodyPr wrap="none" anchor="ctr">
            <a:spAutoFit/>
          </a:bodyPr>
          <a:lstStyle/>
          <a:p>
            <a:r>
              <a:rPr lang="fr-FR" sz="900" dirty="0">
                <a:solidFill>
                  <a:schemeClr val="tx1">
                    <a:lumMod val="50000"/>
                    <a:lumOff val="50000"/>
                  </a:schemeClr>
                </a:solidFill>
                <a:latin typeface="Poppins" panose="00000500000000000000" pitchFamily="2" charset="0"/>
                <a:cs typeface="Poppins" panose="00000500000000000000" pitchFamily="2" charset="0"/>
              </a:rPr>
              <a:t>Base : </a:t>
            </a:r>
            <a:r>
              <a:rPr lang="fr-FR" sz="900" b="1" dirty="0">
                <a:solidFill>
                  <a:schemeClr val="accent4"/>
                </a:solidFill>
                <a:latin typeface="Poppins" panose="00000500000000000000" pitchFamily="2" charset="0"/>
                <a:cs typeface="Poppins" panose="00000500000000000000" pitchFamily="2" charset="0"/>
              </a:rPr>
              <a:t>ont déclaré avoir déposé une plainte </a:t>
            </a:r>
            <a:r>
              <a:rPr lang="fr-FR" sz="900" dirty="0">
                <a:solidFill>
                  <a:schemeClr val="tx1">
                    <a:lumMod val="50000"/>
                    <a:lumOff val="50000"/>
                  </a:schemeClr>
                </a:solidFill>
                <a:latin typeface="Poppins" panose="00000500000000000000" pitchFamily="2" charset="0"/>
                <a:cs typeface="Poppins" panose="00000500000000000000" pitchFamily="2" charset="0"/>
              </a:rPr>
              <a:t>(N = 27)</a:t>
            </a:r>
          </a:p>
        </p:txBody>
      </p:sp>
    </p:spTree>
    <p:extLst>
      <p:ext uri="{BB962C8B-B14F-4D97-AF65-F5344CB8AC3E}">
        <p14:creationId xmlns:p14="http://schemas.microsoft.com/office/powerpoint/2010/main" val="439071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4C5-BB28-0F76-1CDD-596A2C84D2E1}"/>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810D763A-E15F-C056-ACAE-1BB65EC12B78}"/>
              </a:ext>
            </a:extLst>
          </p:cNvPr>
          <p:cNvSpPr txBox="1">
            <a:spLocks/>
          </p:cNvSpPr>
          <p:nvPr/>
        </p:nvSpPr>
        <p:spPr>
          <a:xfrm>
            <a:off x="254833" y="125845"/>
            <a:ext cx="8679305" cy="307777"/>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1.p : Vous avez indiqué qu’une instruction judiciaire a été engagée, quelle en a été l’issue ?</a:t>
            </a:r>
          </a:p>
        </p:txBody>
      </p:sp>
      <p:sp>
        <p:nvSpPr>
          <p:cNvPr id="24" name="Text Box 3">
            <a:extLst>
              <a:ext uri="{FF2B5EF4-FFF2-40B4-BE49-F238E27FC236}">
                <a16:creationId xmlns:a16="http://schemas.microsoft.com/office/drawing/2014/main" id="{20426F5D-7FBA-D963-E7DE-10547A909180}"/>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798412E6-6C8A-9E6A-F8FD-82BA575E41B7}"/>
              </a:ext>
            </a:extLst>
          </p:cNvPr>
          <p:cNvSpPr/>
          <p:nvPr/>
        </p:nvSpPr>
        <p:spPr>
          <a:xfrm>
            <a:off x="355483" y="4529766"/>
            <a:ext cx="4240263"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indiqué qu’une instruction judiciaire a été engagée </a:t>
            </a:r>
            <a:r>
              <a:rPr lang="fr-FR" sz="900">
                <a:solidFill>
                  <a:schemeClr val="tx1">
                    <a:lumMod val="50000"/>
                    <a:lumOff val="50000"/>
                  </a:schemeClr>
                </a:solidFill>
                <a:latin typeface="Poppins" panose="00000500000000000000" pitchFamily="2" charset="0"/>
                <a:cs typeface="Poppins" panose="00000500000000000000" pitchFamily="2" charset="0"/>
              </a:rPr>
              <a:t>(N = 10)</a:t>
            </a:r>
          </a:p>
        </p:txBody>
      </p:sp>
      <p:graphicFrame>
        <p:nvGraphicFramePr>
          <p:cNvPr id="7" name="Graphique 6">
            <a:extLst>
              <a:ext uri="{FF2B5EF4-FFF2-40B4-BE49-F238E27FC236}">
                <a16:creationId xmlns:a16="http://schemas.microsoft.com/office/drawing/2014/main" id="{81C6B7AE-2EA5-D15F-92B7-7235E0DCE886}"/>
              </a:ext>
            </a:extLst>
          </p:cNvPr>
          <p:cNvGraphicFramePr/>
          <p:nvPr>
            <p:extLst>
              <p:ext uri="{D42A27DB-BD31-4B8C-83A1-F6EECF244321}">
                <p14:modId xmlns:p14="http://schemas.microsoft.com/office/powerpoint/2010/main" val="3849254928"/>
              </p:ext>
            </p:extLst>
          </p:nvPr>
        </p:nvGraphicFramePr>
        <p:xfrm>
          <a:off x="482400" y="539751"/>
          <a:ext cx="8488800" cy="3909850"/>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A0B53E1B-40F8-7DEC-05DF-E6563AA01B3D}"/>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4007318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814BD72-3E42-3EE3-84A5-FA21B1513C5D}"/>
              </a:ext>
            </a:extLst>
          </p:cNvPr>
          <p:cNvSpPr txBox="1">
            <a:spLocks/>
          </p:cNvSpPr>
          <p:nvPr/>
        </p:nvSpPr>
        <p:spPr>
          <a:xfrm>
            <a:off x="271186" y="1859192"/>
            <a:ext cx="25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9900">
                <a:solidFill>
                  <a:schemeClr val="bg1"/>
                </a:solidFill>
                <a:latin typeface="Poppins" panose="00000500000000000000" pitchFamily="2" charset="0"/>
                <a:cs typeface="Poppins" panose="00000500000000000000" pitchFamily="2" charset="0"/>
              </a:rPr>
              <a:t>01</a:t>
            </a:r>
            <a:endParaRPr lang="fr-FR" sz="19900">
              <a:solidFill>
                <a:schemeClr val="bg1"/>
              </a:solidFill>
              <a:latin typeface="Poppins" panose="00000500000000000000" pitchFamily="2" charset="0"/>
              <a:cs typeface="Poppins" panose="00000500000000000000" pitchFamily="2" charset="0"/>
            </a:endParaRPr>
          </a:p>
        </p:txBody>
      </p:sp>
      <p:sp>
        <p:nvSpPr>
          <p:cNvPr id="8" name="Titre 1">
            <a:extLst>
              <a:ext uri="{FF2B5EF4-FFF2-40B4-BE49-F238E27FC236}">
                <a16:creationId xmlns:a16="http://schemas.microsoft.com/office/drawing/2014/main" id="{F402D867-9CA2-4BA3-F2CE-8883C2117696}"/>
              </a:ext>
            </a:extLst>
          </p:cNvPr>
          <p:cNvSpPr txBox="1">
            <a:spLocks/>
          </p:cNvSpPr>
          <p:nvPr/>
        </p:nvSpPr>
        <p:spPr>
          <a:xfrm>
            <a:off x="3277108" y="1859192"/>
            <a:ext cx="25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5000">
                <a:solidFill>
                  <a:srgbClr val="746AA5"/>
                </a:solidFill>
                <a:latin typeface="Poppins" panose="00000500000000000000" pitchFamily="2" charset="0"/>
                <a:cs typeface="Poppins" panose="00000500000000000000" pitchFamily="2" charset="0"/>
              </a:rPr>
              <a:t>02</a:t>
            </a:r>
            <a:endParaRPr lang="fr-FR" sz="15000">
              <a:solidFill>
                <a:srgbClr val="746AA5"/>
              </a:solidFill>
              <a:latin typeface="Poppins" panose="00000500000000000000" pitchFamily="2" charset="0"/>
              <a:cs typeface="Poppins" panose="00000500000000000000" pitchFamily="2" charset="0"/>
            </a:endParaRPr>
          </a:p>
        </p:txBody>
      </p:sp>
      <p:sp>
        <p:nvSpPr>
          <p:cNvPr id="10" name="Titre 1">
            <a:extLst>
              <a:ext uri="{FF2B5EF4-FFF2-40B4-BE49-F238E27FC236}">
                <a16:creationId xmlns:a16="http://schemas.microsoft.com/office/drawing/2014/main" id="{246DABC3-5B63-EE81-88A6-06DDE977422B}"/>
              </a:ext>
            </a:extLst>
          </p:cNvPr>
          <p:cNvSpPr txBox="1">
            <a:spLocks/>
          </p:cNvSpPr>
          <p:nvPr/>
        </p:nvSpPr>
        <p:spPr>
          <a:xfrm>
            <a:off x="463042" y="3476455"/>
            <a:ext cx="2448000" cy="589573"/>
          </a:xfrm>
          <a:prstGeom prst="rect">
            <a:avLst/>
          </a:prstGeom>
        </p:spPr>
        <p:txBody>
          <a:bodyPr vert="horz" lIns="91440" tIns="45720" rIns="91440" bIns="45720" rtlCol="0" anchor="t">
            <a:noAutofit/>
          </a:bodyPr>
          <a:lstStyle>
            <a:lvl1pPr algn="l" defTabSz="990570" rtl="0" eaLnBrk="1" latinLnBrk="0" hangingPunct="1">
              <a:lnSpc>
                <a:spcPct val="90000"/>
              </a:lnSpc>
              <a:spcBef>
                <a:spcPct val="0"/>
              </a:spcBef>
              <a:buNone/>
              <a:defRPr lang="fr-BE" sz="3200" b="1" kern="1200" cap="all" baseline="0" dirty="0">
                <a:solidFill>
                  <a:schemeClr val="tx1"/>
                </a:solidFill>
                <a:latin typeface="Arial" panose="020B0604020202020204" pitchFamily="34" charset="0"/>
                <a:ea typeface="+mj-ea"/>
                <a:cs typeface="Arial" panose="020B0604020202020204" pitchFamily="34" charset="0"/>
              </a:defRPr>
            </a:lvl1pPr>
          </a:lstStyle>
          <a:p>
            <a:pPr algn="ctr"/>
            <a:r>
              <a:rPr lang="fr-BE" sz="2400" b="0">
                <a:solidFill>
                  <a:schemeClr val="bg1"/>
                </a:solidFill>
                <a:latin typeface="Poppins" panose="00000500000000000000" pitchFamily="2" charset="0"/>
                <a:cs typeface="Poppins" panose="00000500000000000000" pitchFamily="2" charset="0"/>
              </a:rPr>
              <a:t>Présentation</a:t>
            </a:r>
            <a:r>
              <a:rPr lang="fr-BE" sz="2400">
                <a:solidFill>
                  <a:schemeClr val="bg1"/>
                </a:solidFill>
                <a:latin typeface="Poppins" panose="00000500000000000000" pitchFamily="2" charset="0"/>
                <a:cs typeface="Poppins" panose="00000500000000000000" pitchFamily="2" charset="0"/>
              </a:rPr>
              <a:t> </a:t>
            </a:r>
            <a:r>
              <a:rPr lang="fr-BE" sz="2400" b="0">
                <a:solidFill>
                  <a:schemeClr val="bg1"/>
                </a:solidFill>
                <a:latin typeface="Poppins" panose="00000500000000000000" pitchFamily="2" charset="0"/>
                <a:cs typeface="Poppins" panose="00000500000000000000" pitchFamily="2" charset="0"/>
              </a:rPr>
              <a:t>de l’étude</a:t>
            </a:r>
          </a:p>
        </p:txBody>
      </p:sp>
      <p:sp>
        <p:nvSpPr>
          <p:cNvPr id="12" name="Titre 1">
            <a:extLst>
              <a:ext uri="{FF2B5EF4-FFF2-40B4-BE49-F238E27FC236}">
                <a16:creationId xmlns:a16="http://schemas.microsoft.com/office/drawing/2014/main" id="{8F64A267-7738-B423-E5CC-F6DB31524997}"/>
              </a:ext>
            </a:extLst>
          </p:cNvPr>
          <p:cNvSpPr txBox="1">
            <a:spLocks/>
          </p:cNvSpPr>
          <p:nvPr/>
        </p:nvSpPr>
        <p:spPr>
          <a:xfrm>
            <a:off x="3415813" y="3404434"/>
            <a:ext cx="2448000" cy="8435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BE" sz="2400">
                <a:solidFill>
                  <a:srgbClr val="746AA5"/>
                </a:solidFill>
                <a:latin typeface="Poppins" panose="00000500000000000000" pitchFamily="2" charset="0"/>
                <a:cs typeface="Poppins" panose="00000500000000000000" pitchFamily="2" charset="0"/>
              </a:rPr>
              <a:t>PRINCIPAUX RESULTATS</a:t>
            </a:r>
            <a:endParaRPr lang="fr-FR" sz="2400">
              <a:solidFill>
                <a:srgbClr val="746AA5"/>
              </a:solidFill>
              <a:latin typeface="Poppins" panose="00000500000000000000" pitchFamily="2" charset="0"/>
              <a:cs typeface="Poppins" panose="00000500000000000000" pitchFamily="2" charset="0"/>
            </a:endParaRPr>
          </a:p>
        </p:txBody>
      </p:sp>
      <p:pic>
        <p:nvPicPr>
          <p:cNvPr id="3" name="Graphique 2">
            <a:extLst>
              <a:ext uri="{FF2B5EF4-FFF2-40B4-BE49-F238E27FC236}">
                <a16:creationId xmlns:a16="http://schemas.microsoft.com/office/drawing/2014/main" id="{B1747E25-546A-A30D-3C75-9BD99A9B0CE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926420" y="239132"/>
            <a:ext cx="3217580" cy="399424"/>
          </a:xfrm>
          <a:prstGeom prst="rect">
            <a:avLst/>
          </a:prstGeom>
        </p:spPr>
      </p:pic>
      <p:sp>
        <p:nvSpPr>
          <p:cNvPr id="4" name="Titre 1">
            <a:extLst>
              <a:ext uri="{FF2B5EF4-FFF2-40B4-BE49-F238E27FC236}">
                <a16:creationId xmlns:a16="http://schemas.microsoft.com/office/drawing/2014/main" id="{0FE0F3B8-62F0-D590-C161-8BD1554229ED}"/>
              </a:ext>
            </a:extLst>
          </p:cNvPr>
          <p:cNvSpPr txBox="1">
            <a:spLocks/>
          </p:cNvSpPr>
          <p:nvPr/>
        </p:nvSpPr>
        <p:spPr>
          <a:xfrm>
            <a:off x="6283031" y="1859192"/>
            <a:ext cx="25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5000">
                <a:solidFill>
                  <a:srgbClr val="746AA5"/>
                </a:solidFill>
                <a:latin typeface="Poppins" panose="00000500000000000000" pitchFamily="2" charset="0"/>
                <a:cs typeface="Poppins" panose="00000500000000000000" pitchFamily="2" charset="0"/>
              </a:rPr>
              <a:t>03</a:t>
            </a:r>
            <a:endParaRPr lang="fr-FR" sz="15000">
              <a:solidFill>
                <a:srgbClr val="746AA5"/>
              </a:solidFill>
              <a:latin typeface="Poppins" panose="00000500000000000000" pitchFamily="2" charset="0"/>
              <a:cs typeface="Poppins" panose="00000500000000000000" pitchFamily="2" charset="0"/>
            </a:endParaRPr>
          </a:p>
        </p:txBody>
      </p:sp>
      <p:sp>
        <p:nvSpPr>
          <p:cNvPr id="5" name="Titre 1">
            <a:extLst>
              <a:ext uri="{FF2B5EF4-FFF2-40B4-BE49-F238E27FC236}">
                <a16:creationId xmlns:a16="http://schemas.microsoft.com/office/drawing/2014/main" id="{8175A162-A4CC-7CAF-3B82-4142CC588A65}"/>
              </a:ext>
            </a:extLst>
          </p:cNvPr>
          <p:cNvSpPr txBox="1">
            <a:spLocks/>
          </p:cNvSpPr>
          <p:nvPr/>
        </p:nvSpPr>
        <p:spPr>
          <a:xfrm>
            <a:off x="6386010" y="3404434"/>
            <a:ext cx="2448000" cy="8435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BE" sz="2400">
                <a:solidFill>
                  <a:srgbClr val="746AA5"/>
                </a:solidFill>
                <a:latin typeface="Poppins" panose="00000500000000000000" pitchFamily="2" charset="0"/>
                <a:cs typeface="Poppins" panose="00000500000000000000" pitchFamily="2" charset="0"/>
              </a:rPr>
              <a:t>ANNEXES</a:t>
            </a:r>
            <a:endParaRPr lang="fr-FR" sz="2400">
              <a:solidFill>
                <a:srgbClr val="746AA5"/>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20263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C67C-F760-BE7B-013C-A65EF670FA80}"/>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F29ECF5E-6061-6FCC-8BDE-07B9E9B3B13A}"/>
              </a:ext>
            </a:extLst>
          </p:cNvPr>
          <p:cNvSpPr txBox="1">
            <a:spLocks/>
          </p:cNvSpPr>
          <p:nvPr/>
        </p:nvSpPr>
        <p:spPr>
          <a:xfrm>
            <a:off x="254833" y="110855"/>
            <a:ext cx="8679305" cy="338554"/>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a:t>1.q : Avez-vous pu bénéficier  … </a:t>
            </a:r>
          </a:p>
        </p:txBody>
      </p:sp>
      <p:sp>
        <p:nvSpPr>
          <p:cNvPr id="24" name="Text Box 3">
            <a:extLst>
              <a:ext uri="{FF2B5EF4-FFF2-40B4-BE49-F238E27FC236}">
                <a16:creationId xmlns:a16="http://schemas.microsoft.com/office/drawing/2014/main" id="{4D764C59-AF83-5AF0-B221-0BAC86D0698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6" name="Graphique 5">
            <a:extLst>
              <a:ext uri="{FF2B5EF4-FFF2-40B4-BE49-F238E27FC236}">
                <a16:creationId xmlns:a16="http://schemas.microsoft.com/office/drawing/2014/main" id="{16D3B4A5-4F20-7F35-1291-E9DFA3A13B4E}"/>
              </a:ext>
            </a:extLst>
          </p:cNvPr>
          <p:cNvGraphicFramePr/>
          <p:nvPr>
            <p:extLst>
              <p:ext uri="{D42A27DB-BD31-4B8C-83A1-F6EECF244321}">
                <p14:modId xmlns:p14="http://schemas.microsoft.com/office/powerpoint/2010/main" val="2189398087"/>
              </p:ext>
            </p:extLst>
          </p:nvPr>
        </p:nvGraphicFramePr>
        <p:xfrm>
          <a:off x="79200" y="633600"/>
          <a:ext cx="8914898" cy="388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au 8">
            <a:extLst>
              <a:ext uri="{FF2B5EF4-FFF2-40B4-BE49-F238E27FC236}">
                <a16:creationId xmlns:a16="http://schemas.microsoft.com/office/drawing/2014/main" id="{2879F6C8-B22D-4051-6ACB-76D1C2608D66}"/>
              </a:ext>
            </a:extLst>
          </p:cNvPr>
          <p:cNvGraphicFramePr>
            <a:graphicFrameLocks noGrp="1"/>
          </p:cNvGraphicFramePr>
          <p:nvPr>
            <p:extLst>
              <p:ext uri="{D42A27DB-BD31-4B8C-83A1-F6EECF244321}">
                <p14:modId xmlns:p14="http://schemas.microsoft.com/office/powerpoint/2010/main" val="961567753"/>
              </p:ext>
            </p:extLst>
          </p:nvPr>
        </p:nvGraphicFramePr>
        <p:xfrm>
          <a:off x="97437" y="1015200"/>
          <a:ext cx="3395270" cy="3240002"/>
        </p:xfrm>
        <a:graphic>
          <a:graphicData uri="http://schemas.openxmlformats.org/drawingml/2006/table">
            <a:tbl>
              <a:tblPr firstRow="1" bandRow="1">
                <a:tableStyleId>{5C22544A-7EE6-4342-B048-85BDC9FD1C3A}</a:tableStyleId>
              </a:tblPr>
              <a:tblGrid>
                <a:gridCol w="3395270">
                  <a:extLst>
                    <a:ext uri="{9D8B030D-6E8A-4147-A177-3AD203B41FA5}">
                      <a16:colId xmlns:a16="http://schemas.microsoft.com/office/drawing/2014/main" val="342707618"/>
                    </a:ext>
                  </a:extLst>
                </a:gridCol>
              </a:tblGrid>
              <a:tr h="825835">
                <a:tc>
                  <a:txBody>
                    <a:bodyPr/>
                    <a:lstStyle/>
                    <a:p>
                      <a:pPr algn="l" fontAlgn="b">
                        <a:buNone/>
                      </a:pPr>
                      <a:r>
                        <a:rPr lang="fr-BE" sz="1000" b="0" i="0" u="none" strike="noStrike">
                          <a:solidFill>
                            <a:srgbClr val="000000"/>
                          </a:solidFill>
                          <a:effectLst/>
                          <a:latin typeface="Poppins" panose="00000500000000000000" pitchFamily="2" charset="0"/>
                        </a:rPr>
                        <a:t>De soins psychologiques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758899"/>
                  </a:ext>
                </a:extLst>
              </a:tr>
              <a:tr h="762497">
                <a:tc>
                  <a:txBody>
                    <a:bodyPr/>
                    <a:lstStyle/>
                    <a:p>
                      <a:pPr algn="l" fontAlgn="b">
                        <a:buNone/>
                      </a:pPr>
                      <a:r>
                        <a:rPr lang="fr-BE" sz="1000" b="0" i="0" u="none" strike="noStrike">
                          <a:solidFill>
                            <a:srgbClr val="000000"/>
                          </a:solidFill>
                          <a:effectLst/>
                          <a:latin typeface="Poppins" panose="00000500000000000000" pitchFamily="2" charset="0"/>
                        </a:rPr>
                        <a:t>De thérapies collectives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053995"/>
                  </a:ext>
                </a:extLst>
              </a:tr>
              <a:tr h="825835">
                <a:tc>
                  <a:txBody>
                    <a:bodyPr/>
                    <a:lstStyle/>
                    <a:p>
                      <a:pPr algn="l" fontAlgn="b">
                        <a:buNone/>
                      </a:pPr>
                      <a:r>
                        <a:rPr lang="fr-FR" sz="1000" b="0" i="0" u="none" strike="noStrike">
                          <a:solidFill>
                            <a:srgbClr val="000000"/>
                          </a:solidFill>
                          <a:effectLst/>
                          <a:latin typeface="Poppins" panose="00000500000000000000" pitchFamily="2" charset="0"/>
                        </a:rPr>
                        <a:t>De soins médicaux et paramédicaux</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268001"/>
                  </a:ext>
                </a:extLst>
              </a:tr>
              <a:tr h="825835">
                <a:tc>
                  <a:txBody>
                    <a:bodyPr/>
                    <a:lstStyle/>
                    <a:p>
                      <a:pPr algn="l" fontAlgn="b">
                        <a:buNone/>
                      </a:pPr>
                      <a:r>
                        <a:rPr lang="fr-FR" sz="1000" b="0" i="0" u="none" strike="noStrike">
                          <a:solidFill>
                            <a:srgbClr val="000000"/>
                          </a:solidFill>
                          <a:effectLst/>
                          <a:latin typeface="Poppins" panose="00000500000000000000" pitchFamily="2" charset="0"/>
                        </a:rPr>
                        <a:t>D’un accompagnement spécialisé dans les démarches juridiques et judiciaires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490989"/>
                  </a:ext>
                </a:extLst>
              </a:tr>
            </a:tbl>
          </a:graphicData>
        </a:graphic>
      </p:graphicFrame>
      <p:sp>
        <p:nvSpPr>
          <p:cNvPr id="3" name="ZoneTexte 2">
            <a:extLst>
              <a:ext uri="{FF2B5EF4-FFF2-40B4-BE49-F238E27FC236}">
                <a16:creationId xmlns:a16="http://schemas.microsoft.com/office/drawing/2014/main" id="{1FEEA2B8-2153-FDF8-662D-7BA1F31CFB6E}"/>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2" name="Rectangle 1">
            <a:extLst>
              <a:ext uri="{FF2B5EF4-FFF2-40B4-BE49-F238E27FC236}">
                <a16:creationId xmlns:a16="http://schemas.microsoft.com/office/drawing/2014/main" id="{A452439C-D056-C091-2DDA-4101EDB016A5}"/>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2998145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415C4-30E2-8000-5399-2487655CCEFB}"/>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0B1998A8-83DE-5D51-479E-397426F9128C}"/>
              </a:ext>
            </a:extLst>
          </p:cNvPr>
          <p:cNvSpPr txBox="1">
            <a:spLocks/>
          </p:cNvSpPr>
          <p:nvPr/>
        </p:nvSpPr>
        <p:spPr>
          <a:xfrm>
            <a:off x="254833" y="110855"/>
            <a:ext cx="8679305" cy="338554"/>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a:t>1.q : Avez-vous pu bénéficier  … </a:t>
            </a:r>
          </a:p>
        </p:txBody>
      </p:sp>
      <p:sp>
        <p:nvSpPr>
          <p:cNvPr id="24" name="Text Box 3">
            <a:extLst>
              <a:ext uri="{FF2B5EF4-FFF2-40B4-BE49-F238E27FC236}">
                <a16:creationId xmlns:a16="http://schemas.microsoft.com/office/drawing/2014/main" id="{40657D85-0F8B-7493-5DFD-E203C9E1652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2" name="Tableau 1">
            <a:extLst>
              <a:ext uri="{FF2B5EF4-FFF2-40B4-BE49-F238E27FC236}">
                <a16:creationId xmlns:a16="http://schemas.microsoft.com/office/drawing/2014/main" id="{E05AA649-CE3B-97B1-8791-BBA4D0DF9BFC}"/>
              </a:ext>
            </a:extLst>
          </p:cNvPr>
          <p:cNvGraphicFramePr>
            <a:graphicFrameLocks noGrp="1"/>
          </p:cNvGraphicFramePr>
          <p:nvPr>
            <p:extLst>
              <p:ext uri="{D42A27DB-BD31-4B8C-83A1-F6EECF244321}">
                <p14:modId xmlns:p14="http://schemas.microsoft.com/office/powerpoint/2010/main" val="2117845681"/>
              </p:ext>
            </p:extLst>
          </p:nvPr>
        </p:nvGraphicFramePr>
        <p:xfrm>
          <a:off x="79200" y="655200"/>
          <a:ext cx="9000001" cy="3794395"/>
        </p:xfrm>
        <a:graphic>
          <a:graphicData uri="http://schemas.openxmlformats.org/drawingml/2006/table">
            <a:tbl>
              <a:tblPr>
                <a:solidFill>
                  <a:srgbClr val="FFFFFF">
                    <a:alpha val="52941"/>
                  </a:srgbClr>
                </a:solidFill>
                <a:tableStyleId>{5C22544A-7EE6-4342-B048-85BDC9FD1C3A}</a:tableStyleId>
              </a:tblPr>
              <a:tblGrid>
                <a:gridCol w="2809297">
                  <a:extLst>
                    <a:ext uri="{9D8B030D-6E8A-4147-A177-3AD203B41FA5}">
                      <a16:colId xmlns:a16="http://schemas.microsoft.com/office/drawing/2014/main" val="661508050"/>
                    </a:ext>
                  </a:extLst>
                </a:gridCol>
                <a:gridCol w="515892">
                  <a:extLst>
                    <a:ext uri="{9D8B030D-6E8A-4147-A177-3AD203B41FA5}">
                      <a16:colId xmlns:a16="http://schemas.microsoft.com/office/drawing/2014/main" val="3698127975"/>
                    </a:ext>
                  </a:extLst>
                </a:gridCol>
                <a:gridCol w="515892">
                  <a:extLst>
                    <a:ext uri="{9D8B030D-6E8A-4147-A177-3AD203B41FA5}">
                      <a16:colId xmlns:a16="http://schemas.microsoft.com/office/drawing/2014/main" val="2341979280"/>
                    </a:ext>
                  </a:extLst>
                </a:gridCol>
                <a:gridCol w="515892">
                  <a:extLst>
                    <a:ext uri="{9D8B030D-6E8A-4147-A177-3AD203B41FA5}">
                      <a16:colId xmlns:a16="http://schemas.microsoft.com/office/drawing/2014/main" val="1951285013"/>
                    </a:ext>
                  </a:extLst>
                </a:gridCol>
                <a:gridCol w="515892">
                  <a:extLst>
                    <a:ext uri="{9D8B030D-6E8A-4147-A177-3AD203B41FA5}">
                      <a16:colId xmlns:a16="http://schemas.microsoft.com/office/drawing/2014/main" val="3178471400"/>
                    </a:ext>
                  </a:extLst>
                </a:gridCol>
                <a:gridCol w="515892">
                  <a:extLst>
                    <a:ext uri="{9D8B030D-6E8A-4147-A177-3AD203B41FA5}">
                      <a16:colId xmlns:a16="http://schemas.microsoft.com/office/drawing/2014/main" val="2320243334"/>
                    </a:ext>
                  </a:extLst>
                </a:gridCol>
                <a:gridCol w="515892">
                  <a:extLst>
                    <a:ext uri="{9D8B030D-6E8A-4147-A177-3AD203B41FA5}">
                      <a16:colId xmlns:a16="http://schemas.microsoft.com/office/drawing/2014/main" val="2282683096"/>
                    </a:ext>
                  </a:extLst>
                </a:gridCol>
                <a:gridCol w="515892">
                  <a:extLst>
                    <a:ext uri="{9D8B030D-6E8A-4147-A177-3AD203B41FA5}">
                      <a16:colId xmlns:a16="http://schemas.microsoft.com/office/drawing/2014/main" val="1620297204"/>
                    </a:ext>
                  </a:extLst>
                </a:gridCol>
                <a:gridCol w="515892">
                  <a:extLst>
                    <a:ext uri="{9D8B030D-6E8A-4147-A177-3AD203B41FA5}">
                      <a16:colId xmlns:a16="http://schemas.microsoft.com/office/drawing/2014/main" val="4279757467"/>
                    </a:ext>
                  </a:extLst>
                </a:gridCol>
                <a:gridCol w="515892">
                  <a:extLst>
                    <a:ext uri="{9D8B030D-6E8A-4147-A177-3AD203B41FA5}">
                      <a16:colId xmlns:a16="http://schemas.microsoft.com/office/drawing/2014/main" val="2572850308"/>
                    </a:ext>
                  </a:extLst>
                </a:gridCol>
                <a:gridCol w="515892">
                  <a:extLst>
                    <a:ext uri="{9D8B030D-6E8A-4147-A177-3AD203B41FA5}">
                      <a16:colId xmlns:a16="http://schemas.microsoft.com/office/drawing/2014/main" val="2727245358"/>
                    </a:ext>
                  </a:extLst>
                </a:gridCol>
                <a:gridCol w="515892">
                  <a:extLst>
                    <a:ext uri="{9D8B030D-6E8A-4147-A177-3AD203B41FA5}">
                      <a16:colId xmlns:a16="http://schemas.microsoft.com/office/drawing/2014/main" val="3584950619"/>
                    </a:ext>
                  </a:extLst>
                </a:gridCol>
                <a:gridCol w="515892">
                  <a:extLst>
                    <a:ext uri="{9D8B030D-6E8A-4147-A177-3AD203B41FA5}">
                      <a16:colId xmlns:a16="http://schemas.microsoft.com/office/drawing/2014/main" val="3275752862"/>
                    </a:ext>
                  </a:extLst>
                </a:gridCol>
              </a:tblGrid>
              <a:tr h="307315">
                <a:tc rowSpan="3">
                  <a:txBody>
                    <a:bodyPr/>
                    <a:lstStyle/>
                    <a:p>
                      <a:pPr algn="ctr" fontAlgn="b"/>
                      <a:r>
                        <a:rPr lang="fr-BE" sz="2000" b="1" i="1" u="none" strike="noStrike" dirty="0">
                          <a:solidFill>
                            <a:srgbClr val="002060"/>
                          </a:solidFill>
                          <a:effectLst/>
                          <a:latin typeface="Poppins" panose="00000500000000000000" pitchFamily="2" charset="0"/>
                          <a:cs typeface="Poppins" panose="00000500000000000000" pitchFamily="2" charset="0"/>
                        </a:rPr>
                        <a:t>%=Oui</a:t>
                      </a: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307315">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347905">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N=181</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N=121</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N=60</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N=54</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N=83</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N=100</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N=34</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N=47</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N=78</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N=59</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707965">
                <a:tc>
                  <a:txBody>
                    <a:bodyPr/>
                    <a:lstStyle/>
                    <a:p>
                      <a:pPr algn="l" fontAlgn="b">
                        <a:buNone/>
                      </a:pPr>
                      <a:r>
                        <a:rPr lang="fr-BE" sz="1000" b="0" i="0" u="none" strike="noStrike">
                          <a:solidFill>
                            <a:srgbClr val="000000"/>
                          </a:solidFill>
                          <a:effectLst/>
                          <a:latin typeface="Poppins" panose="00000500000000000000" pitchFamily="2" charset="0"/>
                        </a:rPr>
                        <a:t>De soins psychologiques </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chemeClr val="accent4"/>
                          </a:solidFill>
                          <a:effectLst/>
                          <a:latin typeface="Poppins" panose="00000500000000000000" pitchFamily="2" charset="0"/>
                        </a:rPr>
                        <a:t>12%</a:t>
                      </a:r>
                    </a:p>
                    <a:p>
                      <a:pPr algn="ctr" fontAlgn="b">
                        <a:buNone/>
                      </a:pPr>
                      <a:r>
                        <a:rPr lang="fr-BE" sz="105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707965">
                <a:tc>
                  <a:txBody>
                    <a:bodyPr/>
                    <a:lstStyle/>
                    <a:p>
                      <a:pPr algn="l" fontAlgn="b">
                        <a:buNone/>
                      </a:pPr>
                      <a:r>
                        <a:rPr lang="fr-BE" sz="1000" b="0" i="0" u="none" strike="noStrike">
                          <a:solidFill>
                            <a:srgbClr val="000000"/>
                          </a:solidFill>
                          <a:effectLst/>
                          <a:latin typeface="Poppins" panose="00000500000000000000" pitchFamily="2" charset="0"/>
                        </a:rPr>
                        <a:t>De thérapies collectives </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chemeClr val="accent4"/>
                          </a:solidFill>
                          <a:effectLst/>
                          <a:latin typeface="Poppins" panose="00000500000000000000" pitchFamily="2" charset="0"/>
                        </a:rPr>
                        <a:t>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5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099837"/>
                  </a:ext>
                </a:extLst>
              </a:tr>
              <a:tr h="707965">
                <a:tc>
                  <a:txBody>
                    <a:bodyPr/>
                    <a:lstStyle/>
                    <a:p>
                      <a:pPr algn="l" fontAlgn="b">
                        <a:buNone/>
                      </a:pPr>
                      <a:r>
                        <a:rPr lang="fr-FR" sz="1000" b="0" i="0" u="none" strike="noStrike" dirty="0">
                          <a:solidFill>
                            <a:srgbClr val="000000"/>
                          </a:solidFill>
                          <a:effectLst/>
                          <a:latin typeface="Poppins" panose="00000500000000000000" pitchFamily="2" charset="0"/>
                        </a:rPr>
                        <a:t>De soins médicaux et paramédicaux </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14%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1" i="0" u="none" strike="noStrike" dirty="0">
                          <a:solidFill>
                            <a:schemeClr val="accent4"/>
                          </a:solidFill>
                          <a:effectLst/>
                          <a:latin typeface="Poppins" panose="00000500000000000000" pitchFamily="2" charset="0"/>
                        </a:rPr>
                        <a:t>9%</a:t>
                      </a:r>
                    </a:p>
                    <a:p>
                      <a:pPr algn="ctr" fontAlgn="b">
                        <a:buNone/>
                      </a:pPr>
                      <a:r>
                        <a:rPr lang="fr-BE" sz="1050" b="1" i="0" u="none" strike="noStrike" dirty="0">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dirty="0">
                          <a:solidFill>
                            <a:schemeClr val="accent5"/>
                          </a:solidFill>
                          <a:effectLst/>
                          <a:latin typeface="Poppins" panose="00000500000000000000" pitchFamily="2" charset="0"/>
                        </a:rPr>
                        <a:t>24%</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50" b="1" i="0" u="none" strike="noStrike" dirty="0">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7493605"/>
                  </a:ext>
                </a:extLst>
              </a:tr>
              <a:tr h="707965">
                <a:tc>
                  <a:txBody>
                    <a:bodyPr/>
                    <a:lstStyle/>
                    <a:p>
                      <a:pPr algn="l" fontAlgn="b">
                        <a:buNone/>
                      </a:pPr>
                      <a:r>
                        <a:rPr lang="fr-FR" sz="1000" b="0" i="0" u="none" strike="noStrike">
                          <a:solidFill>
                            <a:srgbClr val="000000"/>
                          </a:solidFill>
                          <a:effectLst/>
                          <a:latin typeface="Poppins" panose="00000500000000000000" pitchFamily="2" charset="0"/>
                        </a:rPr>
                        <a:t>D’un accompagnement spécialisé dans les démarches juridiques et judiciaires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50" b="1" i="0" u="none" strike="noStrike">
                          <a:solidFill>
                            <a:schemeClr val="accent4"/>
                          </a:solidFill>
                          <a:effectLst/>
                          <a:latin typeface="Poppins" panose="00000500000000000000" pitchFamily="2" charset="0"/>
                        </a:rPr>
                        <a:t>3%</a:t>
                      </a:r>
                    </a:p>
                    <a:p>
                      <a:pPr algn="ctr" fontAlgn="b">
                        <a:buNone/>
                      </a:pPr>
                      <a:r>
                        <a:rPr lang="fr-BE" sz="105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dirty="0">
                          <a:solidFill>
                            <a:schemeClr val="accent5"/>
                          </a:solidFill>
                          <a:effectLst/>
                          <a:latin typeface="Poppins" panose="00000500000000000000" pitchFamily="2" charset="0"/>
                        </a:rPr>
                        <a:t>27%</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50" b="1" i="0" u="none" strike="noStrike" dirty="0">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1" i="0" u="none" strike="noStrike">
                          <a:solidFill>
                            <a:schemeClr val="accent5"/>
                          </a:solidFill>
                          <a:effectLst/>
                          <a:latin typeface="Poppins" panose="00000500000000000000" pitchFamily="2" charset="0"/>
                        </a:rPr>
                        <a:t>28%</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5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50" b="0" i="0" u="none" strike="noStrike" dirty="0">
                          <a:solidFill>
                            <a:srgbClr val="000000"/>
                          </a:solidFill>
                          <a:effectLst/>
                          <a:latin typeface="Poppins"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bl>
          </a:graphicData>
        </a:graphic>
      </p:graphicFrame>
      <p:sp>
        <p:nvSpPr>
          <p:cNvPr id="5" name="ZoneTexte 4">
            <a:extLst>
              <a:ext uri="{FF2B5EF4-FFF2-40B4-BE49-F238E27FC236}">
                <a16:creationId xmlns:a16="http://schemas.microsoft.com/office/drawing/2014/main" id="{97EAC263-291E-4408-BD2B-CA3E110A868D}"/>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3" name="Rectangle 2">
            <a:extLst>
              <a:ext uri="{FF2B5EF4-FFF2-40B4-BE49-F238E27FC236}">
                <a16:creationId xmlns:a16="http://schemas.microsoft.com/office/drawing/2014/main" id="{A38FCE11-CFD6-0CB4-6A9A-CD759FFD30D8}"/>
              </a:ext>
            </a:extLst>
          </p:cNvPr>
          <p:cNvSpPr/>
          <p:nvPr/>
        </p:nvSpPr>
        <p:spPr>
          <a:xfrm>
            <a:off x="355483" y="4529766"/>
            <a:ext cx="3288080" cy="230832"/>
          </a:xfrm>
          <a:prstGeom prst="rect">
            <a:avLst/>
          </a:prstGeom>
        </p:spPr>
        <p:txBody>
          <a:bodyPr wrap="none" anchor="ctr">
            <a:spAutoFit/>
          </a:bodyPr>
          <a:lstStyle/>
          <a:p>
            <a:r>
              <a:rPr lang="fr-FR" sz="900" dirty="0">
                <a:solidFill>
                  <a:schemeClr val="tx1">
                    <a:lumMod val="50000"/>
                    <a:lumOff val="50000"/>
                  </a:schemeClr>
                </a:solidFill>
                <a:latin typeface="Poppins" panose="00000500000000000000" pitchFamily="2" charset="0"/>
                <a:cs typeface="Poppins" panose="00000500000000000000" pitchFamily="2" charset="0"/>
              </a:rPr>
              <a:t>Base : </a:t>
            </a:r>
            <a:r>
              <a:rPr lang="fr-FR" sz="900" b="1" dirty="0">
                <a:solidFill>
                  <a:schemeClr val="accent4"/>
                </a:solidFill>
                <a:latin typeface="Poppins" panose="00000500000000000000" pitchFamily="2" charset="0"/>
                <a:cs typeface="Poppins" panose="00000500000000000000" pitchFamily="2" charset="0"/>
              </a:rPr>
              <a:t>ont déclaré avoir été </a:t>
            </a:r>
            <a:r>
              <a:rPr lang="fr-FR" sz="900" b="1" u="sng" dirty="0">
                <a:solidFill>
                  <a:schemeClr val="accent4"/>
                </a:solidFill>
                <a:latin typeface="Poppins" panose="00000500000000000000" pitchFamily="2" charset="0"/>
                <a:cs typeface="Poppins" panose="00000500000000000000" pitchFamily="2" charset="0"/>
              </a:rPr>
              <a:t>victime</a:t>
            </a:r>
            <a:r>
              <a:rPr lang="fr-FR" sz="900" b="1" dirty="0">
                <a:solidFill>
                  <a:schemeClr val="accent4"/>
                </a:solidFill>
                <a:latin typeface="Poppins" panose="00000500000000000000" pitchFamily="2" charset="0"/>
                <a:cs typeface="Poppins" panose="00000500000000000000" pitchFamily="2" charset="0"/>
              </a:rPr>
              <a:t> d’inceste </a:t>
            </a:r>
            <a:r>
              <a:rPr lang="fr-FR" sz="900" dirty="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1913991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63591-00DB-302B-42D7-8A0D708DFD02}"/>
            </a:ext>
          </a:extLst>
        </p:cNvPr>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11A03780-163D-B60D-B0AF-8D08EFB525D1}"/>
              </a:ext>
            </a:extLst>
          </p:cNvPr>
          <p:cNvGraphicFramePr/>
          <p:nvPr>
            <p:extLst>
              <p:ext uri="{D42A27DB-BD31-4B8C-83A1-F6EECF244321}">
                <p14:modId xmlns:p14="http://schemas.microsoft.com/office/powerpoint/2010/main" val="2517422948"/>
              </p:ext>
            </p:extLst>
          </p:nvPr>
        </p:nvGraphicFramePr>
        <p:xfrm>
          <a:off x="72000" y="477781"/>
          <a:ext cx="8625600" cy="4022219"/>
        </p:xfrm>
        <a:graphic>
          <a:graphicData uri="http://schemas.openxmlformats.org/drawingml/2006/chart">
            <c:chart xmlns:c="http://schemas.openxmlformats.org/drawingml/2006/chart" xmlns:r="http://schemas.openxmlformats.org/officeDocument/2006/relationships" r:id="rId3"/>
          </a:graphicData>
        </a:graphic>
      </p:graphicFrame>
      <p:sp>
        <p:nvSpPr>
          <p:cNvPr id="8" name="Titre 2">
            <a:extLst>
              <a:ext uri="{FF2B5EF4-FFF2-40B4-BE49-F238E27FC236}">
                <a16:creationId xmlns:a16="http://schemas.microsoft.com/office/drawing/2014/main" id="{28CD1523-F528-24F3-0700-4EEAD47FD938}"/>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1.r : Voici une série de mesures que certaines associations et pouvoirs publics souhaiteraient défendre ; pourriez-vous indiquer […] si vous êtes favorable ou non à sa mise en place ? </a:t>
            </a:r>
          </a:p>
        </p:txBody>
      </p:sp>
      <p:sp>
        <p:nvSpPr>
          <p:cNvPr id="24" name="Text Box 3">
            <a:extLst>
              <a:ext uri="{FF2B5EF4-FFF2-40B4-BE49-F238E27FC236}">
                <a16:creationId xmlns:a16="http://schemas.microsoft.com/office/drawing/2014/main" id="{4C251FC3-B0F0-C5E0-E02C-0193921CDA4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5" name="Tableau 4">
            <a:extLst>
              <a:ext uri="{FF2B5EF4-FFF2-40B4-BE49-F238E27FC236}">
                <a16:creationId xmlns:a16="http://schemas.microsoft.com/office/drawing/2014/main" id="{FBBAAAF8-95AF-2349-AE74-7F093FF91CD2}"/>
              </a:ext>
            </a:extLst>
          </p:cNvPr>
          <p:cNvGraphicFramePr>
            <a:graphicFrameLocks noGrp="1"/>
          </p:cNvGraphicFramePr>
          <p:nvPr>
            <p:extLst>
              <p:ext uri="{D42A27DB-BD31-4B8C-83A1-F6EECF244321}">
                <p14:modId xmlns:p14="http://schemas.microsoft.com/office/powerpoint/2010/main" val="2138296450"/>
              </p:ext>
            </p:extLst>
          </p:nvPr>
        </p:nvGraphicFramePr>
        <p:xfrm>
          <a:off x="183836" y="871200"/>
          <a:ext cx="3063364" cy="3510675"/>
        </p:xfrm>
        <a:graphic>
          <a:graphicData uri="http://schemas.openxmlformats.org/drawingml/2006/table">
            <a:tbl>
              <a:tblPr firstRow="1" bandRow="1">
                <a:tableStyleId>{5C22544A-7EE6-4342-B048-85BDC9FD1C3A}</a:tableStyleId>
              </a:tblPr>
              <a:tblGrid>
                <a:gridCol w="3063364">
                  <a:extLst>
                    <a:ext uri="{9D8B030D-6E8A-4147-A177-3AD203B41FA5}">
                      <a16:colId xmlns:a16="http://schemas.microsoft.com/office/drawing/2014/main" val="342707618"/>
                    </a:ext>
                  </a:extLst>
                </a:gridCol>
              </a:tblGrid>
              <a:tr h="486325">
                <a:tc>
                  <a:txBody>
                    <a:bodyPr/>
                    <a:lstStyle/>
                    <a:p>
                      <a:pPr algn="l" fontAlgn="b">
                        <a:buNone/>
                      </a:pPr>
                      <a:r>
                        <a:rPr lang="fr-FR" sz="800" b="0" i="0" u="none" strike="noStrike">
                          <a:solidFill>
                            <a:srgbClr val="000000"/>
                          </a:solidFill>
                          <a:effectLst/>
                          <a:latin typeface="Poppins" panose="00000500000000000000" pitchFamily="2" charset="0"/>
                        </a:rPr>
                        <a:t>Faciliter le signalement par les professionnels d’une suspicion d’inceste, en contrepartie d’une protection légale.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758899"/>
                  </a:ext>
                </a:extLst>
              </a:tr>
              <a:tr h="625748">
                <a:tc>
                  <a:txBody>
                    <a:bodyPr/>
                    <a:lstStyle/>
                    <a:p>
                      <a:pPr algn="l" fontAlgn="b">
                        <a:buNone/>
                      </a:pPr>
                      <a:r>
                        <a:rPr lang="fr-FR" sz="800" b="0" i="0" u="none" strike="noStrike">
                          <a:solidFill>
                            <a:srgbClr val="000000"/>
                          </a:solidFill>
                          <a:effectLst/>
                          <a:latin typeface="Poppins" panose="00000500000000000000" pitchFamily="2" charset="0"/>
                        </a:rPr>
                        <a:t>Développer des programmes de formation obligatoires à destination des professionnels ( …) sur les violences sexuelles durant l’enfance et l’inceste, son dépistage et sa prise en charge.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6376860"/>
                  </a:ext>
                </a:extLst>
              </a:tr>
              <a:tr h="486325">
                <a:tc>
                  <a:txBody>
                    <a:bodyPr/>
                    <a:lstStyle/>
                    <a:p>
                      <a:pPr algn="l" fontAlgn="b">
                        <a:buNone/>
                      </a:pPr>
                      <a:r>
                        <a:rPr lang="fr-FR" sz="800" b="0" i="0" u="none" strike="noStrike">
                          <a:solidFill>
                            <a:srgbClr val="000000"/>
                          </a:solidFill>
                          <a:effectLst/>
                          <a:latin typeface="Poppins" panose="00000500000000000000" pitchFamily="2" charset="0"/>
                        </a:rPr>
                        <a:t>Eloigner les présumé(s) agresseur(s) dès le moment de la révélation des faits d’inceste (même si l’enquête judiciaire est encore en cours).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797908"/>
                  </a:ext>
                </a:extLst>
              </a:tr>
              <a:tr h="490602">
                <a:tc>
                  <a:txBody>
                    <a:bodyPr/>
                    <a:lstStyle/>
                    <a:p>
                      <a:pPr algn="l" fontAlgn="b">
                        <a:buNone/>
                      </a:pPr>
                      <a:r>
                        <a:rPr lang="fr-FR" sz="800" b="0" i="0" u="none" strike="noStrike">
                          <a:solidFill>
                            <a:srgbClr val="000000"/>
                          </a:solidFill>
                          <a:effectLst/>
                          <a:latin typeface="Poppins" panose="00000500000000000000" pitchFamily="2" charset="0"/>
                        </a:rPr>
                        <a:t>Élargir l’infraction d’inceste commis sur un mineur aux cousins, cousines, membre de la famille par alliance/belle famille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2920868"/>
                  </a:ext>
                </a:extLst>
              </a:tr>
              <a:tr h="449025">
                <a:tc>
                  <a:txBody>
                    <a:bodyPr/>
                    <a:lstStyle/>
                    <a:p>
                      <a:pPr algn="l" fontAlgn="b">
                        <a:buNone/>
                      </a:pPr>
                      <a:r>
                        <a:rPr lang="fr-FR" sz="800" b="0" i="0" u="none" strike="noStrike">
                          <a:solidFill>
                            <a:srgbClr val="000000"/>
                          </a:solidFill>
                          <a:effectLst/>
                          <a:latin typeface="Poppins" panose="00000500000000000000" pitchFamily="2" charset="0"/>
                        </a:rPr>
                        <a:t>Sensibiliser les enfants et les parents à l’inceste dans le cadre de campagnes de prévention dans les écoles maternelles et primaires.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053995"/>
                  </a:ext>
                </a:extLst>
              </a:tr>
              <a:tr h="486325">
                <a:tc>
                  <a:txBody>
                    <a:bodyPr/>
                    <a:lstStyle/>
                    <a:p>
                      <a:pPr algn="l" fontAlgn="b">
                        <a:buNone/>
                      </a:pPr>
                      <a:r>
                        <a:rPr lang="fr-FR" sz="800" b="0" i="0" u="none" strike="noStrike">
                          <a:solidFill>
                            <a:srgbClr val="000000"/>
                          </a:solidFill>
                          <a:effectLst/>
                          <a:latin typeface="Poppins" panose="00000500000000000000" pitchFamily="2" charset="0"/>
                        </a:rPr>
                        <a:t>Permettre au second parent d’obtenir la garde exclusive de l’enfant dès le moment de la révélation des actes d’inceste (même si l’enquête judiciaire est encore en cours).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268001"/>
                  </a:ext>
                </a:extLst>
              </a:tr>
              <a:tr h="486325">
                <a:tc>
                  <a:txBody>
                    <a:bodyPr/>
                    <a:lstStyle/>
                    <a:p>
                      <a:pPr algn="l" fontAlgn="b">
                        <a:buNone/>
                      </a:pPr>
                      <a:r>
                        <a:rPr lang="fr-FR" sz="800" b="0" i="0" u="none" strike="noStrike">
                          <a:solidFill>
                            <a:srgbClr val="000000"/>
                          </a:solidFill>
                          <a:effectLst/>
                          <a:latin typeface="Poppins" panose="00000500000000000000" pitchFamily="2" charset="0"/>
                        </a:rPr>
                        <a:t>Interdire l’invocation du pseudo concept du syndrome d’aliénation parentale et de concepts similaires devant les juridictions familiales et de la jeunesse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490989"/>
                  </a:ext>
                </a:extLst>
              </a:tr>
            </a:tbl>
          </a:graphicData>
        </a:graphic>
      </p:graphicFrame>
      <p:graphicFrame>
        <p:nvGraphicFramePr>
          <p:cNvPr id="6" name="Tableau 5">
            <a:extLst>
              <a:ext uri="{FF2B5EF4-FFF2-40B4-BE49-F238E27FC236}">
                <a16:creationId xmlns:a16="http://schemas.microsoft.com/office/drawing/2014/main" id="{79E38F88-43C6-CA2C-FD80-B01413AA0A7E}"/>
              </a:ext>
            </a:extLst>
          </p:cNvPr>
          <p:cNvGraphicFramePr>
            <a:graphicFrameLocks noGrp="1"/>
          </p:cNvGraphicFramePr>
          <p:nvPr>
            <p:extLst>
              <p:ext uri="{D42A27DB-BD31-4B8C-83A1-F6EECF244321}">
                <p14:modId xmlns:p14="http://schemas.microsoft.com/office/powerpoint/2010/main" val="285861567"/>
              </p:ext>
            </p:extLst>
          </p:nvPr>
        </p:nvGraphicFramePr>
        <p:xfrm>
          <a:off x="8553600" y="849600"/>
          <a:ext cx="525600" cy="3528000"/>
        </p:xfrm>
        <a:graphic>
          <a:graphicData uri="http://schemas.openxmlformats.org/drawingml/2006/table">
            <a:tbl>
              <a:tblPr firstRow="1" bandRow="1">
                <a:tableStyleId>{5C22544A-7EE6-4342-B048-85BDC9FD1C3A}</a:tableStyleId>
              </a:tblPr>
              <a:tblGrid>
                <a:gridCol w="525600">
                  <a:extLst>
                    <a:ext uri="{9D8B030D-6E8A-4147-A177-3AD203B41FA5}">
                      <a16:colId xmlns:a16="http://schemas.microsoft.com/office/drawing/2014/main" val="4254566491"/>
                    </a:ext>
                  </a:extLst>
                </a:gridCol>
              </a:tblGrid>
              <a:tr h="504000">
                <a:tc>
                  <a:txBody>
                    <a:bodyPr/>
                    <a:lstStyle/>
                    <a:p>
                      <a:pPr algn="ctr" fontAlgn="b">
                        <a:buNone/>
                      </a:pPr>
                      <a:r>
                        <a:rPr lang="fr-BE" sz="900" b="1" i="0" u="none" strike="noStrike">
                          <a:solidFill>
                            <a:schemeClr val="accent4"/>
                          </a:solidFill>
                          <a:effectLst/>
                          <a:latin typeface="Poppins" panose="00000500000000000000" pitchFamily="2" charset="0"/>
                        </a:rPr>
                        <a:t>8%</a:t>
                      </a:r>
                    </a:p>
                  </a:txBody>
                  <a:tcPr marL="9525" marR="9525" marT="9525" marB="0" anchor="ctr">
                    <a:noFill/>
                  </a:tcPr>
                </a:tc>
                <a:extLst>
                  <a:ext uri="{0D108BD9-81ED-4DB2-BD59-A6C34878D82A}">
                    <a16:rowId xmlns:a16="http://schemas.microsoft.com/office/drawing/2014/main" val="4186488798"/>
                  </a:ext>
                </a:extLst>
              </a:tr>
              <a:tr h="504000">
                <a:tc>
                  <a:txBody>
                    <a:bodyPr/>
                    <a:lstStyle/>
                    <a:p>
                      <a:pPr algn="ctr" fontAlgn="b">
                        <a:buNone/>
                      </a:pPr>
                      <a:r>
                        <a:rPr lang="fr-BE" sz="900" b="1" i="0" u="none" strike="noStrike">
                          <a:solidFill>
                            <a:schemeClr val="accent4"/>
                          </a:solidFill>
                          <a:effectLst/>
                          <a:latin typeface="Poppins" panose="00000500000000000000" pitchFamily="2" charset="0"/>
                        </a:rPr>
                        <a:t>10%</a:t>
                      </a:r>
                    </a:p>
                  </a:txBody>
                  <a:tcPr marL="9525" marR="9525" marT="9525" marB="0" anchor="ctr">
                    <a:noFill/>
                  </a:tcPr>
                </a:tc>
                <a:extLst>
                  <a:ext uri="{0D108BD9-81ED-4DB2-BD59-A6C34878D82A}">
                    <a16:rowId xmlns:a16="http://schemas.microsoft.com/office/drawing/2014/main" val="3984092848"/>
                  </a:ext>
                </a:extLst>
              </a:tr>
              <a:tr h="504000">
                <a:tc>
                  <a:txBody>
                    <a:bodyPr/>
                    <a:lstStyle/>
                    <a:p>
                      <a:pPr algn="ctr" fontAlgn="b">
                        <a:buNone/>
                      </a:pPr>
                      <a:r>
                        <a:rPr lang="fr-BE" sz="900" b="1" i="0" u="none" strike="noStrike">
                          <a:solidFill>
                            <a:schemeClr val="accent4"/>
                          </a:solidFill>
                          <a:effectLst/>
                          <a:latin typeface="Poppins" panose="00000500000000000000" pitchFamily="2" charset="0"/>
                        </a:rPr>
                        <a:t>10%</a:t>
                      </a:r>
                    </a:p>
                  </a:txBody>
                  <a:tcPr marL="9525" marR="9525" marT="9525" marB="0" anchor="ctr">
                    <a:noFill/>
                  </a:tcPr>
                </a:tc>
                <a:extLst>
                  <a:ext uri="{0D108BD9-81ED-4DB2-BD59-A6C34878D82A}">
                    <a16:rowId xmlns:a16="http://schemas.microsoft.com/office/drawing/2014/main" val="3385317893"/>
                  </a:ext>
                </a:extLst>
              </a:tr>
              <a:tr h="504000">
                <a:tc>
                  <a:txBody>
                    <a:bodyPr/>
                    <a:lstStyle/>
                    <a:p>
                      <a:pPr algn="ctr" fontAlgn="b">
                        <a:buNone/>
                      </a:pPr>
                      <a:r>
                        <a:rPr lang="fr-BE" sz="900" b="1" i="0" u="none" strike="noStrike">
                          <a:solidFill>
                            <a:schemeClr val="accent4"/>
                          </a:solidFill>
                          <a:effectLst/>
                          <a:latin typeface="Poppins" panose="00000500000000000000" pitchFamily="2" charset="0"/>
                        </a:rPr>
                        <a:t>10%</a:t>
                      </a:r>
                    </a:p>
                  </a:txBody>
                  <a:tcPr marL="9525" marR="9525" marT="9525" marB="0" anchor="ctr">
                    <a:noFill/>
                  </a:tcPr>
                </a:tc>
                <a:extLst>
                  <a:ext uri="{0D108BD9-81ED-4DB2-BD59-A6C34878D82A}">
                    <a16:rowId xmlns:a16="http://schemas.microsoft.com/office/drawing/2014/main" val="4056170467"/>
                  </a:ext>
                </a:extLst>
              </a:tr>
              <a:tr h="504000">
                <a:tc>
                  <a:txBody>
                    <a:bodyPr/>
                    <a:lstStyle/>
                    <a:p>
                      <a:pPr algn="ctr" fontAlgn="b">
                        <a:buNone/>
                      </a:pPr>
                      <a:r>
                        <a:rPr lang="fr-BE" sz="900" b="1" i="0" u="none" strike="noStrike">
                          <a:solidFill>
                            <a:schemeClr val="accent4"/>
                          </a:solidFill>
                          <a:effectLst/>
                          <a:latin typeface="Poppins" panose="00000500000000000000" pitchFamily="2" charset="0"/>
                        </a:rPr>
                        <a:t>13%</a:t>
                      </a:r>
                    </a:p>
                  </a:txBody>
                  <a:tcPr marL="9525" marR="9525" marT="9525" marB="0" anchor="ctr">
                    <a:noFill/>
                  </a:tcPr>
                </a:tc>
                <a:extLst>
                  <a:ext uri="{0D108BD9-81ED-4DB2-BD59-A6C34878D82A}">
                    <a16:rowId xmlns:a16="http://schemas.microsoft.com/office/drawing/2014/main" val="192992013"/>
                  </a:ext>
                </a:extLst>
              </a:tr>
              <a:tr h="504000">
                <a:tc>
                  <a:txBody>
                    <a:bodyPr/>
                    <a:lstStyle/>
                    <a:p>
                      <a:pPr algn="ctr" fontAlgn="b">
                        <a:buNone/>
                      </a:pPr>
                      <a:r>
                        <a:rPr lang="fr-BE" sz="900" b="1" i="0" u="none" strike="noStrike">
                          <a:solidFill>
                            <a:schemeClr val="accent4"/>
                          </a:solidFill>
                          <a:effectLst/>
                          <a:latin typeface="Poppins" panose="00000500000000000000" pitchFamily="2" charset="0"/>
                        </a:rPr>
                        <a:t>17%</a:t>
                      </a:r>
                    </a:p>
                  </a:txBody>
                  <a:tcPr marL="9525" marR="9525" marT="9525" marB="0" anchor="ctr">
                    <a:noFill/>
                  </a:tcPr>
                </a:tc>
                <a:extLst>
                  <a:ext uri="{0D108BD9-81ED-4DB2-BD59-A6C34878D82A}">
                    <a16:rowId xmlns:a16="http://schemas.microsoft.com/office/drawing/2014/main" val="1318069873"/>
                  </a:ext>
                </a:extLst>
              </a:tr>
              <a:tr h="504000">
                <a:tc>
                  <a:txBody>
                    <a:bodyPr/>
                    <a:lstStyle/>
                    <a:p>
                      <a:pPr algn="ctr" fontAlgn="b">
                        <a:buNone/>
                      </a:pPr>
                      <a:r>
                        <a:rPr lang="fr-BE" sz="900" b="1" i="0" u="none" strike="noStrike">
                          <a:solidFill>
                            <a:schemeClr val="accent4"/>
                          </a:solidFill>
                          <a:effectLst/>
                          <a:latin typeface="Poppins" panose="00000500000000000000" pitchFamily="2" charset="0"/>
                        </a:rPr>
                        <a:t>14%</a:t>
                      </a:r>
                    </a:p>
                  </a:txBody>
                  <a:tcPr marL="9525" marR="9525" marT="9525" marB="0" anchor="ctr">
                    <a:noFill/>
                  </a:tcPr>
                </a:tc>
                <a:extLst>
                  <a:ext uri="{0D108BD9-81ED-4DB2-BD59-A6C34878D82A}">
                    <a16:rowId xmlns:a16="http://schemas.microsoft.com/office/drawing/2014/main" val="302340405"/>
                  </a:ext>
                </a:extLst>
              </a:tr>
            </a:tbl>
          </a:graphicData>
        </a:graphic>
      </p:graphicFrame>
      <p:graphicFrame>
        <p:nvGraphicFramePr>
          <p:cNvPr id="7" name="Tableau 6">
            <a:extLst>
              <a:ext uri="{FF2B5EF4-FFF2-40B4-BE49-F238E27FC236}">
                <a16:creationId xmlns:a16="http://schemas.microsoft.com/office/drawing/2014/main" id="{59FF7591-DB59-5B8D-BFC1-1C090EA408BF}"/>
              </a:ext>
            </a:extLst>
          </p:cNvPr>
          <p:cNvGraphicFramePr>
            <a:graphicFrameLocks noGrp="1"/>
          </p:cNvGraphicFramePr>
          <p:nvPr>
            <p:extLst>
              <p:ext uri="{D42A27DB-BD31-4B8C-83A1-F6EECF244321}">
                <p14:modId xmlns:p14="http://schemas.microsoft.com/office/powerpoint/2010/main" val="29913887"/>
              </p:ext>
            </p:extLst>
          </p:nvPr>
        </p:nvGraphicFramePr>
        <p:xfrm>
          <a:off x="3154800" y="858000"/>
          <a:ext cx="525600" cy="3528000"/>
        </p:xfrm>
        <a:graphic>
          <a:graphicData uri="http://schemas.openxmlformats.org/drawingml/2006/table">
            <a:tbl>
              <a:tblPr firstRow="1" bandRow="1">
                <a:tableStyleId>{5C22544A-7EE6-4342-B048-85BDC9FD1C3A}</a:tableStyleId>
              </a:tblPr>
              <a:tblGrid>
                <a:gridCol w="525600">
                  <a:extLst>
                    <a:ext uri="{9D8B030D-6E8A-4147-A177-3AD203B41FA5}">
                      <a16:colId xmlns:a16="http://schemas.microsoft.com/office/drawing/2014/main" val="4254566491"/>
                    </a:ext>
                  </a:extLst>
                </a:gridCol>
              </a:tblGrid>
              <a:tr h="504000">
                <a:tc>
                  <a:txBody>
                    <a:bodyPr/>
                    <a:lstStyle/>
                    <a:p>
                      <a:pPr algn="ctr" fontAlgn="b">
                        <a:buNone/>
                      </a:pPr>
                      <a:r>
                        <a:rPr lang="fr-BE" sz="900" b="1" i="0" u="none" strike="noStrike">
                          <a:solidFill>
                            <a:schemeClr val="accent5"/>
                          </a:solidFill>
                          <a:effectLst/>
                          <a:latin typeface="Poppins" panose="00000500000000000000" pitchFamily="2" charset="0"/>
                        </a:rPr>
                        <a:t>86%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6488798"/>
                  </a:ext>
                </a:extLst>
              </a:tr>
              <a:tr h="504000">
                <a:tc>
                  <a:txBody>
                    <a:bodyPr/>
                    <a:lstStyle/>
                    <a:p>
                      <a:pPr algn="ctr" fontAlgn="b">
                        <a:buNone/>
                      </a:pPr>
                      <a:r>
                        <a:rPr lang="fr-BE" sz="900" b="1" i="0" u="none" strike="noStrike">
                          <a:solidFill>
                            <a:schemeClr val="accent5"/>
                          </a:solidFill>
                          <a:effectLst/>
                          <a:latin typeface="Poppins" panose="00000500000000000000" pitchFamily="2" charset="0"/>
                        </a:rPr>
                        <a:t>84%</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092848"/>
                  </a:ext>
                </a:extLst>
              </a:tr>
              <a:tr h="504000">
                <a:tc>
                  <a:txBody>
                    <a:bodyPr/>
                    <a:lstStyle/>
                    <a:p>
                      <a:pPr algn="ctr" fontAlgn="b">
                        <a:buNone/>
                      </a:pPr>
                      <a:r>
                        <a:rPr lang="fr-BE" sz="900" b="1" i="0" u="none" strike="noStrike">
                          <a:solidFill>
                            <a:schemeClr val="accent5"/>
                          </a:solidFill>
                          <a:effectLst/>
                          <a:latin typeface="Poppins" panose="00000500000000000000" pitchFamily="2" charset="0"/>
                        </a:rPr>
                        <a:t>83%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5317893"/>
                  </a:ext>
                </a:extLst>
              </a:tr>
              <a:tr h="504000">
                <a:tc>
                  <a:txBody>
                    <a:bodyPr/>
                    <a:lstStyle/>
                    <a:p>
                      <a:pPr algn="ctr" fontAlgn="b">
                        <a:buNone/>
                      </a:pPr>
                      <a:r>
                        <a:rPr lang="fr-BE" sz="900" b="1" i="0" u="none" strike="noStrike">
                          <a:solidFill>
                            <a:schemeClr val="accent5"/>
                          </a:solidFill>
                          <a:effectLst/>
                          <a:latin typeface="Poppins" panose="00000500000000000000" pitchFamily="2" charset="0"/>
                        </a:rPr>
                        <a:t>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6170467"/>
                  </a:ext>
                </a:extLst>
              </a:tr>
              <a:tr h="504000">
                <a:tc>
                  <a:txBody>
                    <a:bodyPr/>
                    <a:lstStyle/>
                    <a:p>
                      <a:pPr algn="ctr" fontAlgn="b">
                        <a:buNone/>
                      </a:pPr>
                      <a:r>
                        <a:rPr lang="fr-BE" sz="900" b="1" i="0" u="none" strike="noStrike">
                          <a:solidFill>
                            <a:schemeClr val="accent5"/>
                          </a:solidFill>
                          <a:effectLst/>
                          <a:latin typeface="Poppins" panose="00000500000000000000" pitchFamily="2" charset="0"/>
                        </a:rPr>
                        <a:t>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992013"/>
                  </a:ext>
                </a:extLst>
              </a:tr>
              <a:tr h="504000">
                <a:tc>
                  <a:txBody>
                    <a:bodyPr/>
                    <a:lstStyle/>
                    <a:p>
                      <a:pPr algn="ctr" fontAlgn="b">
                        <a:buNone/>
                      </a:pPr>
                      <a:r>
                        <a:rPr lang="fr-BE" sz="900" b="1" i="0" u="none" strike="noStrike">
                          <a:solidFill>
                            <a:schemeClr val="accent5"/>
                          </a:solidFill>
                          <a:effectLst/>
                          <a:latin typeface="Poppins" panose="00000500000000000000" pitchFamily="2" charset="0"/>
                        </a:rPr>
                        <a:t>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8069873"/>
                  </a:ext>
                </a:extLst>
              </a:tr>
              <a:tr h="504000">
                <a:tc>
                  <a:txBody>
                    <a:bodyPr/>
                    <a:lstStyle/>
                    <a:p>
                      <a:pPr algn="ctr" fontAlgn="b">
                        <a:buNone/>
                      </a:pPr>
                      <a:r>
                        <a:rPr lang="fr-BE" sz="900" b="1" i="0" u="none" strike="noStrike">
                          <a:solidFill>
                            <a:schemeClr val="accent5"/>
                          </a:solidFill>
                          <a:effectLst/>
                          <a:latin typeface="Poppins" panose="00000500000000000000" pitchFamily="2" charset="0"/>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340405"/>
                  </a:ext>
                </a:extLst>
              </a:tr>
            </a:tbl>
          </a:graphicData>
        </a:graphic>
      </p:graphicFrame>
      <p:sp>
        <p:nvSpPr>
          <p:cNvPr id="10" name="ZoneTexte 9">
            <a:extLst>
              <a:ext uri="{FF2B5EF4-FFF2-40B4-BE49-F238E27FC236}">
                <a16:creationId xmlns:a16="http://schemas.microsoft.com/office/drawing/2014/main" id="{2CDDE761-57E3-5B66-31C7-FB4343728443}"/>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3" name="Rectangle 2">
            <a:extLst>
              <a:ext uri="{FF2B5EF4-FFF2-40B4-BE49-F238E27FC236}">
                <a16:creationId xmlns:a16="http://schemas.microsoft.com/office/drawing/2014/main" id="{995E527C-59F1-426D-7019-5E3D2FFEB9A0}"/>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1687904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EC290-6E11-E235-3F86-A4542C51FCF6}"/>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81832E2E-0B10-E306-551E-50F02C880AEC}"/>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1.r : Voici une série de mesures que certaines associations et pouvoirs publics souhaiteraient défendre ; pourriez-vous indiquer […] si vous êtes favorable ou non à sa mise en place ? </a:t>
            </a:r>
          </a:p>
        </p:txBody>
      </p:sp>
      <p:sp>
        <p:nvSpPr>
          <p:cNvPr id="24" name="Text Box 3">
            <a:extLst>
              <a:ext uri="{FF2B5EF4-FFF2-40B4-BE49-F238E27FC236}">
                <a16:creationId xmlns:a16="http://schemas.microsoft.com/office/drawing/2014/main" id="{5C0E37B4-5E75-3B30-737B-4FB8932388BC}"/>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Tableau 2">
            <a:extLst>
              <a:ext uri="{FF2B5EF4-FFF2-40B4-BE49-F238E27FC236}">
                <a16:creationId xmlns:a16="http://schemas.microsoft.com/office/drawing/2014/main" id="{06100FA9-22EF-6857-FEC0-C7709F655063}"/>
              </a:ext>
            </a:extLst>
          </p:cNvPr>
          <p:cNvGraphicFramePr>
            <a:graphicFrameLocks noGrp="1"/>
          </p:cNvGraphicFramePr>
          <p:nvPr>
            <p:extLst>
              <p:ext uri="{D42A27DB-BD31-4B8C-83A1-F6EECF244321}">
                <p14:modId xmlns:p14="http://schemas.microsoft.com/office/powerpoint/2010/main" val="2602246474"/>
              </p:ext>
            </p:extLst>
          </p:nvPr>
        </p:nvGraphicFramePr>
        <p:xfrm>
          <a:off x="75602" y="583530"/>
          <a:ext cx="8992797" cy="3894869"/>
        </p:xfrm>
        <a:graphic>
          <a:graphicData uri="http://schemas.openxmlformats.org/drawingml/2006/table">
            <a:tbl>
              <a:tblPr>
                <a:solidFill>
                  <a:srgbClr val="FFFFFF">
                    <a:alpha val="52941"/>
                  </a:srgbClr>
                </a:solidFill>
                <a:tableStyleId>{5C22544A-7EE6-4342-B048-85BDC9FD1C3A}</a:tableStyleId>
              </a:tblPr>
              <a:tblGrid>
                <a:gridCol w="2807049">
                  <a:extLst>
                    <a:ext uri="{9D8B030D-6E8A-4147-A177-3AD203B41FA5}">
                      <a16:colId xmlns:a16="http://schemas.microsoft.com/office/drawing/2014/main" val="661508050"/>
                    </a:ext>
                  </a:extLst>
                </a:gridCol>
                <a:gridCol w="515479">
                  <a:extLst>
                    <a:ext uri="{9D8B030D-6E8A-4147-A177-3AD203B41FA5}">
                      <a16:colId xmlns:a16="http://schemas.microsoft.com/office/drawing/2014/main" val="3698127975"/>
                    </a:ext>
                  </a:extLst>
                </a:gridCol>
                <a:gridCol w="515479">
                  <a:extLst>
                    <a:ext uri="{9D8B030D-6E8A-4147-A177-3AD203B41FA5}">
                      <a16:colId xmlns:a16="http://schemas.microsoft.com/office/drawing/2014/main" val="2341979280"/>
                    </a:ext>
                  </a:extLst>
                </a:gridCol>
                <a:gridCol w="515479">
                  <a:extLst>
                    <a:ext uri="{9D8B030D-6E8A-4147-A177-3AD203B41FA5}">
                      <a16:colId xmlns:a16="http://schemas.microsoft.com/office/drawing/2014/main" val="1951285013"/>
                    </a:ext>
                  </a:extLst>
                </a:gridCol>
                <a:gridCol w="515479">
                  <a:extLst>
                    <a:ext uri="{9D8B030D-6E8A-4147-A177-3AD203B41FA5}">
                      <a16:colId xmlns:a16="http://schemas.microsoft.com/office/drawing/2014/main" val="3178471400"/>
                    </a:ext>
                  </a:extLst>
                </a:gridCol>
                <a:gridCol w="515479">
                  <a:extLst>
                    <a:ext uri="{9D8B030D-6E8A-4147-A177-3AD203B41FA5}">
                      <a16:colId xmlns:a16="http://schemas.microsoft.com/office/drawing/2014/main" val="2320243334"/>
                    </a:ext>
                  </a:extLst>
                </a:gridCol>
                <a:gridCol w="515479">
                  <a:extLst>
                    <a:ext uri="{9D8B030D-6E8A-4147-A177-3AD203B41FA5}">
                      <a16:colId xmlns:a16="http://schemas.microsoft.com/office/drawing/2014/main" val="2282683096"/>
                    </a:ext>
                  </a:extLst>
                </a:gridCol>
                <a:gridCol w="515479">
                  <a:extLst>
                    <a:ext uri="{9D8B030D-6E8A-4147-A177-3AD203B41FA5}">
                      <a16:colId xmlns:a16="http://schemas.microsoft.com/office/drawing/2014/main" val="1620297204"/>
                    </a:ext>
                  </a:extLst>
                </a:gridCol>
                <a:gridCol w="515479">
                  <a:extLst>
                    <a:ext uri="{9D8B030D-6E8A-4147-A177-3AD203B41FA5}">
                      <a16:colId xmlns:a16="http://schemas.microsoft.com/office/drawing/2014/main" val="4279757467"/>
                    </a:ext>
                  </a:extLst>
                </a:gridCol>
                <a:gridCol w="515479">
                  <a:extLst>
                    <a:ext uri="{9D8B030D-6E8A-4147-A177-3AD203B41FA5}">
                      <a16:colId xmlns:a16="http://schemas.microsoft.com/office/drawing/2014/main" val="2572850308"/>
                    </a:ext>
                  </a:extLst>
                </a:gridCol>
                <a:gridCol w="515479">
                  <a:extLst>
                    <a:ext uri="{9D8B030D-6E8A-4147-A177-3AD203B41FA5}">
                      <a16:colId xmlns:a16="http://schemas.microsoft.com/office/drawing/2014/main" val="2727245358"/>
                    </a:ext>
                  </a:extLst>
                </a:gridCol>
                <a:gridCol w="515479">
                  <a:extLst>
                    <a:ext uri="{9D8B030D-6E8A-4147-A177-3AD203B41FA5}">
                      <a16:colId xmlns:a16="http://schemas.microsoft.com/office/drawing/2014/main" val="3584950619"/>
                    </a:ext>
                  </a:extLst>
                </a:gridCol>
                <a:gridCol w="515479">
                  <a:extLst>
                    <a:ext uri="{9D8B030D-6E8A-4147-A177-3AD203B41FA5}">
                      <a16:colId xmlns:a16="http://schemas.microsoft.com/office/drawing/2014/main" val="3275752862"/>
                    </a:ext>
                  </a:extLst>
                </a:gridCol>
              </a:tblGrid>
              <a:tr h="204031">
                <a:tc rowSpan="3">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900" b="1" i="0" u="none" strike="noStrike">
                          <a:solidFill>
                            <a:schemeClr val="accent5"/>
                          </a:solidFill>
                          <a:effectLst/>
                          <a:latin typeface="Poppins" panose="00000500000000000000" pitchFamily="2" charset="0"/>
                          <a:cs typeface="Poppins" panose="00000500000000000000" pitchFamily="2" charset="0"/>
                        </a:rPr>
                        <a:t>% = </a:t>
                      </a:r>
                      <a:r>
                        <a:rPr lang="fr-FR" sz="900" b="1" kern="0">
                          <a:solidFill>
                            <a:schemeClr val="accent5"/>
                          </a:solidFill>
                          <a:latin typeface="Poppins" panose="00000500000000000000" pitchFamily="2" charset="0"/>
                          <a:cs typeface="Poppins" panose="00000500000000000000" pitchFamily="2" charset="0"/>
                        </a:rPr>
                        <a:t>Σ</a:t>
                      </a:r>
                      <a:r>
                        <a:rPr lang="fr-BE" sz="900" b="1" i="0" u="none" strike="noStrike">
                          <a:solidFill>
                            <a:schemeClr val="accent5"/>
                          </a:solidFill>
                          <a:effectLst/>
                          <a:latin typeface="Poppins" panose="00000500000000000000" pitchFamily="2" charset="0"/>
                          <a:cs typeface="Poppins" panose="00000500000000000000" pitchFamily="2" charset="0"/>
                        </a:rPr>
                        <a:t> tout à fait favorable &amp; plutôt favorable</a:t>
                      </a: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204031">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230980">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N=181</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N=121</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N=60</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N=54</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N=83</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N=100</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N=34</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N=47</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N=44</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N=78</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N=59</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458570">
                <a:tc>
                  <a:txBody>
                    <a:bodyPr/>
                    <a:lstStyle/>
                    <a:p>
                      <a:pPr algn="l" fontAlgn="b">
                        <a:buNone/>
                      </a:pPr>
                      <a:r>
                        <a:rPr lang="fr-FR" sz="800" b="0" i="0" u="none" strike="noStrike">
                          <a:solidFill>
                            <a:srgbClr val="000000"/>
                          </a:solidFill>
                          <a:effectLst/>
                          <a:latin typeface="Poppins" panose="00000500000000000000" pitchFamily="2" charset="0"/>
                        </a:rPr>
                        <a:t>Faciliter le signalement par les professionnels d’une suspicion d’inceste, en contrepartie d’une protection légale.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70%</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504407">
                <a:tc>
                  <a:txBody>
                    <a:bodyPr/>
                    <a:lstStyle/>
                    <a:p>
                      <a:pPr algn="l" fontAlgn="b">
                        <a:buNone/>
                      </a:pPr>
                      <a:r>
                        <a:rPr lang="fr-FR" sz="800" b="0" i="0" u="none" strike="noStrike">
                          <a:solidFill>
                            <a:srgbClr val="000000"/>
                          </a:solidFill>
                          <a:effectLst/>
                          <a:latin typeface="Poppins" panose="00000500000000000000" pitchFamily="2" charset="0"/>
                        </a:rPr>
                        <a:t>Développer des programmes de formation obligatoires à destination des professionnels (…) sur les violences sexuelles durant l’enfance et l’inceste, son dépistage et sa prise en charge.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68%</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099837"/>
                  </a:ext>
                </a:extLst>
              </a:tr>
              <a:tr h="458570">
                <a:tc>
                  <a:txBody>
                    <a:bodyPr/>
                    <a:lstStyle/>
                    <a:p>
                      <a:pPr algn="l" fontAlgn="b">
                        <a:buNone/>
                      </a:pPr>
                      <a:r>
                        <a:rPr lang="fr-FR" sz="800" b="0" i="0" u="none" strike="noStrike">
                          <a:solidFill>
                            <a:srgbClr val="000000"/>
                          </a:solidFill>
                          <a:effectLst/>
                          <a:latin typeface="Poppins" panose="00000500000000000000" pitchFamily="2" charset="0"/>
                        </a:rPr>
                        <a:t>Eloigner les présumé(s) agresseur(s) dès le moment de la révélation des faits d’inceste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a:solidFill>
                            <a:schemeClr val="accent5"/>
                          </a:solidFill>
                          <a:effectLst/>
                          <a:latin typeface="Poppins" panose="00000500000000000000" pitchFamily="2" charset="0"/>
                        </a:rPr>
                        <a:t>88%</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70%</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7493605"/>
                  </a:ext>
                </a:extLst>
              </a:tr>
              <a:tr h="458570">
                <a:tc>
                  <a:txBody>
                    <a:bodyPr/>
                    <a:lstStyle/>
                    <a:p>
                      <a:pPr algn="l" fontAlgn="b">
                        <a:buNone/>
                      </a:pPr>
                      <a:r>
                        <a:rPr lang="fr-FR" sz="800" b="0" i="0" u="none" strike="noStrike">
                          <a:solidFill>
                            <a:srgbClr val="000000"/>
                          </a:solidFill>
                          <a:effectLst/>
                          <a:latin typeface="Poppins" panose="00000500000000000000" pitchFamily="2" charset="0"/>
                        </a:rPr>
                        <a:t>Élargir l’infraction d’inceste commis sur un mineur aux cousins, cousines, membre de la famille par alliance/belle famille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a:solidFill>
                            <a:schemeClr val="accent5"/>
                          </a:solidFill>
                          <a:effectLst/>
                          <a:latin typeface="Poppins" panose="00000500000000000000" pitchFamily="2" charset="0"/>
                        </a:rPr>
                        <a:t>88%</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72%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458570">
                <a:tc>
                  <a:txBody>
                    <a:bodyPr/>
                    <a:lstStyle/>
                    <a:p>
                      <a:pPr algn="l" fontAlgn="b">
                        <a:buNone/>
                      </a:pPr>
                      <a:r>
                        <a:rPr lang="fr-FR" sz="800" b="0" i="0" u="none" strike="noStrike">
                          <a:solidFill>
                            <a:srgbClr val="000000"/>
                          </a:solidFill>
                          <a:effectLst/>
                          <a:latin typeface="Poppins" panose="00000500000000000000" pitchFamily="2" charset="0"/>
                        </a:rPr>
                        <a:t>Sensibiliser les enfants et les parents à l’inceste dans le cadre de campagnes de prévention dans les écoles maternelles et primaires.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70%</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458570">
                <a:tc>
                  <a:txBody>
                    <a:bodyPr/>
                    <a:lstStyle/>
                    <a:p>
                      <a:pPr algn="l" fontAlgn="b">
                        <a:buNone/>
                      </a:pPr>
                      <a:r>
                        <a:rPr lang="fr-FR" sz="800" b="0" i="0" u="none" strike="noStrike">
                          <a:solidFill>
                            <a:srgbClr val="000000"/>
                          </a:solidFill>
                          <a:effectLst/>
                          <a:latin typeface="Poppins" panose="00000500000000000000" pitchFamily="2" charset="0"/>
                        </a:rPr>
                        <a:t>Permettre au second parent d’obtenir la garde exclusive de l’enfant dès le moment de la révélation des actes d’inceste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72%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a:solidFill>
                            <a:schemeClr val="accent5"/>
                          </a:solidFill>
                          <a:effectLst/>
                          <a:latin typeface="Poppins" panose="00000500000000000000" pitchFamily="2" charset="0"/>
                        </a:rPr>
                        <a:t>78%</a:t>
                      </a:r>
                    </a:p>
                    <a:p>
                      <a:pPr algn="ctr" fontAlgn="b">
                        <a:buNone/>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58%</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dirty="0">
                          <a:solidFill>
                            <a:schemeClr val="accent4"/>
                          </a:solidFill>
                          <a:effectLst/>
                          <a:latin typeface="Poppins" panose="00000500000000000000" pitchFamily="2" charset="0"/>
                        </a:rPr>
                        <a:t>57%</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dirty="0">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82%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458570">
                <a:tc>
                  <a:txBody>
                    <a:bodyPr/>
                    <a:lstStyle/>
                    <a:p>
                      <a:pPr algn="l" fontAlgn="b">
                        <a:buNone/>
                      </a:pPr>
                      <a:r>
                        <a:rPr lang="fr-FR" sz="800" b="0" i="0" u="none" strike="noStrike">
                          <a:solidFill>
                            <a:srgbClr val="000000"/>
                          </a:solidFill>
                          <a:effectLst/>
                          <a:latin typeface="Poppins" panose="00000500000000000000" pitchFamily="2" charset="0"/>
                        </a:rPr>
                        <a:t>Interdire l’invocation du pseudo concept du syndrome d’aliénation parentale et de concepts similaires devant les juridictions familiales et de la jeunesse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53%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61%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49%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bl>
          </a:graphicData>
        </a:graphic>
      </p:graphicFrame>
      <p:sp>
        <p:nvSpPr>
          <p:cNvPr id="5" name="ZoneTexte 4">
            <a:extLst>
              <a:ext uri="{FF2B5EF4-FFF2-40B4-BE49-F238E27FC236}">
                <a16:creationId xmlns:a16="http://schemas.microsoft.com/office/drawing/2014/main" id="{C97D2C6B-44CD-BAA2-BBBC-D49313C01B44}"/>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2" name="Rectangle 1">
            <a:extLst>
              <a:ext uri="{FF2B5EF4-FFF2-40B4-BE49-F238E27FC236}">
                <a16:creationId xmlns:a16="http://schemas.microsoft.com/office/drawing/2014/main" id="{7A79D849-990D-9E6B-20B1-71B0BBCA72CD}"/>
              </a:ext>
            </a:extLst>
          </p:cNvPr>
          <p:cNvSpPr/>
          <p:nvPr/>
        </p:nvSpPr>
        <p:spPr>
          <a:xfrm>
            <a:off x="355483" y="4529766"/>
            <a:ext cx="3288080"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victime</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181)</a:t>
            </a:r>
          </a:p>
        </p:txBody>
      </p:sp>
    </p:spTree>
    <p:extLst>
      <p:ext uri="{BB962C8B-B14F-4D97-AF65-F5344CB8AC3E}">
        <p14:creationId xmlns:p14="http://schemas.microsoft.com/office/powerpoint/2010/main" val="2406225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A90ED-DF1F-5CD2-05D1-0F5BE3C2AB03}"/>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193282EB-01EE-42EB-4BFA-258421E5DCB8}"/>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1.r’ : Voici une série de mesures que certaines associations et pouvoirs publics souhaiteraient défendre ; pourriez-vous indiquer […] si vous êtes favorable ou non à sa mise en place ? </a:t>
            </a:r>
          </a:p>
        </p:txBody>
      </p:sp>
      <p:sp>
        <p:nvSpPr>
          <p:cNvPr id="24" name="Text Box 3">
            <a:extLst>
              <a:ext uri="{FF2B5EF4-FFF2-40B4-BE49-F238E27FC236}">
                <a16:creationId xmlns:a16="http://schemas.microsoft.com/office/drawing/2014/main" id="{9E5D9B90-2FE3-D4F4-7186-EED66BD66EBE}"/>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B385AA45-4920-7046-163F-00805B1D281F}"/>
              </a:ext>
            </a:extLst>
          </p:cNvPr>
          <p:cNvSpPr/>
          <p:nvPr/>
        </p:nvSpPr>
        <p:spPr>
          <a:xfrm>
            <a:off x="355483" y="4529766"/>
            <a:ext cx="336021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témoin</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443)</a:t>
            </a:r>
          </a:p>
        </p:txBody>
      </p:sp>
      <p:graphicFrame>
        <p:nvGraphicFramePr>
          <p:cNvPr id="2" name="Graphique 1">
            <a:extLst>
              <a:ext uri="{FF2B5EF4-FFF2-40B4-BE49-F238E27FC236}">
                <a16:creationId xmlns:a16="http://schemas.microsoft.com/office/drawing/2014/main" id="{56EFCEC4-EFE5-3072-4265-2B96CF307B0B}"/>
              </a:ext>
            </a:extLst>
          </p:cNvPr>
          <p:cNvGraphicFramePr/>
          <p:nvPr>
            <p:extLst>
              <p:ext uri="{D42A27DB-BD31-4B8C-83A1-F6EECF244321}">
                <p14:modId xmlns:p14="http://schemas.microsoft.com/office/powerpoint/2010/main" val="254823569"/>
              </p:ext>
            </p:extLst>
          </p:nvPr>
        </p:nvGraphicFramePr>
        <p:xfrm>
          <a:off x="72000" y="477781"/>
          <a:ext cx="8647200" cy="40222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au 3">
            <a:extLst>
              <a:ext uri="{FF2B5EF4-FFF2-40B4-BE49-F238E27FC236}">
                <a16:creationId xmlns:a16="http://schemas.microsoft.com/office/drawing/2014/main" id="{1FC4C3DB-0838-A50E-24EE-921D3B9C1A01}"/>
              </a:ext>
            </a:extLst>
          </p:cNvPr>
          <p:cNvGraphicFramePr>
            <a:graphicFrameLocks noGrp="1"/>
          </p:cNvGraphicFramePr>
          <p:nvPr>
            <p:extLst>
              <p:ext uri="{D42A27DB-BD31-4B8C-83A1-F6EECF244321}">
                <p14:modId xmlns:p14="http://schemas.microsoft.com/office/powerpoint/2010/main" val="2537678088"/>
              </p:ext>
            </p:extLst>
          </p:nvPr>
        </p:nvGraphicFramePr>
        <p:xfrm>
          <a:off x="183836" y="944379"/>
          <a:ext cx="3057364" cy="3464446"/>
        </p:xfrm>
        <a:graphic>
          <a:graphicData uri="http://schemas.openxmlformats.org/drawingml/2006/table">
            <a:tbl>
              <a:tblPr firstRow="1" bandRow="1">
                <a:tableStyleId>{5C22544A-7EE6-4342-B048-85BDC9FD1C3A}</a:tableStyleId>
              </a:tblPr>
              <a:tblGrid>
                <a:gridCol w="3057364">
                  <a:extLst>
                    <a:ext uri="{9D8B030D-6E8A-4147-A177-3AD203B41FA5}">
                      <a16:colId xmlns:a16="http://schemas.microsoft.com/office/drawing/2014/main" val="342707618"/>
                    </a:ext>
                  </a:extLst>
                </a:gridCol>
              </a:tblGrid>
              <a:tr h="595393">
                <a:tc>
                  <a:txBody>
                    <a:bodyPr/>
                    <a:lstStyle/>
                    <a:p>
                      <a:pPr algn="l" fontAlgn="b">
                        <a:buNone/>
                      </a:pPr>
                      <a:r>
                        <a:rPr lang="fr-FR" sz="800" b="0" i="0" u="none" strike="noStrike">
                          <a:solidFill>
                            <a:srgbClr val="000000"/>
                          </a:solidFill>
                          <a:effectLst/>
                          <a:latin typeface="Poppins" panose="00000500000000000000" pitchFamily="2" charset="0"/>
                        </a:rPr>
                        <a:t>Développer des programmes de formation obligatoires à destination des professionnels (des secteurs de la santé, judiciaire et juridique, psycho-social, de l’éducation, …) sur les violences sexuelles durant l’enfance et l’inceste, son dépistage et sa prise en charge.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758899"/>
                  </a:ext>
                </a:extLst>
              </a:tr>
              <a:tr h="589262">
                <a:tc>
                  <a:txBody>
                    <a:bodyPr/>
                    <a:lstStyle/>
                    <a:p>
                      <a:pPr algn="l" fontAlgn="b">
                        <a:buNone/>
                      </a:pPr>
                      <a:r>
                        <a:rPr lang="fr-FR" sz="800" b="0" i="0" u="none" strike="noStrike">
                          <a:solidFill>
                            <a:srgbClr val="000000"/>
                          </a:solidFill>
                          <a:effectLst/>
                          <a:latin typeface="Poppins" panose="00000500000000000000" pitchFamily="2" charset="0"/>
                        </a:rPr>
                        <a:t>Faciliter le signalement par les professionnels d’une suspicion d’inceste, en contrepartie d’une protection légale.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6376860"/>
                  </a:ext>
                </a:extLst>
              </a:tr>
              <a:tr h="457968">
                <a:tc>
                  <a:txBody>
                    <a:bodyPr/>
                    <a:lstStyle/>
                    <a:p>
                      <a:pPr algn="l" fontAlgn="b">
                        <a:buNone/>
                      </a:pPr>
                      <a:r>
                        <a:rPr lang="fr-FR" sz="800" b="0" i="0" u="none" strike="noStrike">
                          <a:solidFill>
                            <a:srgbClr val="000000"/>
                          </a:solidFill>
                          <a:effectLst/>
                          <a:latin typeface="Poppins" panose="00000500000000000000" pitchFamily="2" charset="0"/>
                        </a:rPr>
                        <a:t>Élargir l’infraction d’inceste commis sur un mineur aux cousins, cousines, membre de la famille par alliance/belle famille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797908"/>
                  </a:ext>
                </a:extLst>
              </a:tr>
              <a:tr h="457968">
                <a:tc>
                  <a:txBody>
                    <a:bodyPr/>
                    <a:lstStyle/>
                    <a:p>
                      <a:pPr algn="l" fontAlgn="b">
                        <a:buNone/>
                      </a:pPr>
                      <a:r>
                        <a:rPr lang="fr-FR" sz="800" b="0" i="0" u="none" strike="noStrike">
                          <a:solidFill>
                            <a:srgbClr val="000000"/>
                          </a:solidFill>
                          <a:effectLst/>
                          <a:latin typeface="Poppins" panose="00000500000000000000" pitchFamily="2" charset="0"/>
                        </a:rPr>
                        <a:t>Eloigner les présumé(s) agresseur(s) dès le moment de la révélation des faits d’inceste (même si l’enquête judiciaire est encore en cours).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2920868"/>
                  </a:ext>
                </a:extLst>
              </a:tr>
              <a:tr h="424187">
                <a:tc>
                  <a:txBody>
                    <a:bodyPr/>
                    <a:lstStyle/>
                    <a:p>
                      <a:pPr algn="l" fontAlgn="b">
                        <a:buNone/>
                      </a:pPr>
                      <a:r>
                        <a:rPr lang="fr-FR" sz="800" b="0" i="0" u="none" strike="noStrike">
                          <a:solidFill>
                            <a:srgbClr val="000000"/>
                          </a:solidFill>
                          <a:effectLst/>
                          <a:latin typeface="Poppins" panose="00000500000000000000" pitchFamily="2" charset="0"/>
                        </a:rPr>
                        <a:t>Sensibiliser les enfants et les parents à l’inceste dans le cadre de campagnes de prévention dans les écoles maternelles et primaires.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053995"/>
                  </a:ext>
                </a:extLst>
              </a:tr>
              <a:tr h="457968">
                <a:tc>
                  <a:txBody>
                    <a:bodyPr/>
                    <a:lstStyle/>
                    <a:p>
                      <a:pPr algn="l" fontAlgn="b">
                        <a:buNone/>
                      </a:pPr>
                      <a:r>
                        <a:rPr lang="fr-FR" sz="800" b="0" i="0" u="none" strike="noStrike">
                          <a:solidFill>
                            <a:srgbClr val="000000"/>
                          </a:solidFill>
                          <a:effectLst/>
                          <a:latin typeface="Poppins" panose="00000500000000000000" pitchFamily="2" charset="0"/>
                        </a:rPr>
                        <a:t>Permettre au second parent d’obtenir la garde exclusive de l’enfant dès le moment de la révélation des actes d’inceste (même si l’enquête judiciaire est encore en cours).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268001"/>
                  </a:ext>
                </a:extLst>
              </a:tr>
              <a:tr h="457968">
                <a:tc>
                  <a:txBody>
                    <a:bodyPr/>
                    <a:lstStyle/>
                    <a:p>
                      <a:pPr algn="l" fontAlgn="b">
                        <a:buNone/>
                      </a:pPr>
                      <a:r>
                        <a:rPr lang="fr-FR" sz="800" b="0" i="0" u="none" strike="noStrike">
                          <a:solidFill>
                            <a:srgbClr val="000000"/>
                          </a:solidFill>
                          <a:effectLst/>
                          <a:latin typeface="Poppins" panose="00000500000000000000" pitchFamily="2" charset="0"/>
                        </a:rPr>
                        <a:t>Interdire l’invocation du pseudo concept du syndrome d’aliénation parentale et de concepts similaires devant les juridictions familiales et de la jeunesse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490989"/>
                  </a:ext>
                </a:extLst>
              </a:tr>
            </a:tbl>
          </a:graphicData>
        </a:graphic>
      </p:graphicFrame>
      <p:graphicFrame>
        <p:nvGraphicFramePr>
          <p:cNvPr id="5" name="Tableau 4">
            <a:extLst>
              <a:ext uri="{FF2B5EF4-FFF2-40B4-BE49-F238E27FC236}">
                <a16:creationId xmlns:a16="http://schemas.microsoft.com/office/drawing/2014/main" id="{18AA059A-5198-2BE4-AFDE-87DB92EE8EAA}"/>
              </a:ext>
            </a:extLst>
          </p:cNvPr>
          <p:cNvGraphicFramePr>
            <a:graphicFrameLocks noGrp="1"/>
          </p:cNvGraphicFramePr>
          <p:nvPr>
            <p:extLst>
              <p:ext uri="{D42A27DB-BD31-4B8C-83A1-F6EECF244321}">
                <p14:modId xmlns:p14="http://schemas.microsoft.com/office/powerpoint/2010/main" val="802446797"/>
              </p:ext>
            </p:extLst>
          </p:nvPr>
        </p:nvGraphicFramePr>
        <p:xfrm>
          <a:off x="8589600" y="935684"/>
          <a:ext cx="525600" cy="3441914"/>
        </p:xfrm>
        <a:graphic>
          <a:graphicData uri="http://schemas.openxmlformats.org/drawingml/2006/table">
            <a:tbl>
              <a:tblPr firstRow="1" bandRow="1">
                <a:tableStyleId>{5C22544A-7EE6-4342-B048-85BDC9FD1C3A}</a:tableStyleId>
              </a:tblPr>
              <a:tblGrid>
                <a:gridCol w="525600">
                  <a:extLst>
                    <a:ext uri="{9D8B030D-6E8A-4147-A177-3AD203B41FA5}">
                      <a16:colId xmlns:a16="http://schemas.microsoft.com/office/drawing/2014/main" val="4254566491"/>
                    </a:ext>
                  </a:extLst>
                </a:gridCol>
              </a:tblGrid>
              <a:tr h="491702">
                <a:tc>
                  <a:txBody>
                    <a:bodyPr/>
                    <a:lstStyle/>
                    <a:p>
                      <a:pPr algn="ctr" fontAlgn="b">
                        <a:buNone/>
                      </a:pPr>
                      <a:r>
                        <a:rPr lang="fr-BE" sz="900" b="1" i="0" u="none" strike="noStrike" dirty="0">
                          <a:solidFill>
                            <a:schemeClr val="accent4"/>
                          </a:solidFill>
                          <a:effectLst/>
                          <a:latin typeface="Poppins" panose="00000500000000000000" pitchFamily="2" charset="0"/>
                        </a:rPr>
                        <a:t>5%</a:t>
                      </a:r>
                    </a:p>
                  </a:txBody>
                  <a:tcPr marL="9525" marR="9525" marT="9525" marB="0" anchor="ctr">
                    <a:noFill/>
                  </a:tcPr>
                </a:tc>
                <a:extLst>
                  <a:ext uri="{0D108BD9-81ED-4DB2-BD59-A6C34878D82A}">
                    <a16:rowId xmlns:a16="http://schemas.microsoft.com/office/drawing/2014/main" val="4186488798"/>
                  </a:ext>
                </a:extLst>
              </a:tr>
              <a:tr h="491702">
                <a:tc>
                  <a:txBody>
                    <a:bodyPr/>
                    <a:lstStyle/>
                    <a:p>
                      <a:pPr algn="ctr" fontAlgn="b">
                        <a:buNone/>
                      </a:pPr>
                      <a:r>
                        <a:rPr lang="fr-BE" sz="900" b="1" i="0" u="none" strike="noStrike" dirty="0">
                          <a:solidFill>
                            <a:schemeClr val="accent4"/>
                          </a:solidFill>
                          <a:effectLst/>
                          <a:latin typeface="Poppins" panose="00000500000000000000" pitchFamily="2" charset="0"/>
                        </a:rPr>
                        <a:t>5%</a:t>
                      </a:r>
                    </a:p>
                  </a:txBody>
                  <a:tcPr marL="9525" marR="9525" marT="9525" marB="0" anchor="ctr">
                    <a:noFill/>
                  </a:tcPr>
                </a:tc>
                <a:extLst>
                  <a:ext uri="{0D108BD9-81ED-4DB2-BD59-A6C34878D82A}">
                    <a16:rowId xmlns:a16="http://schemas.microsoft.com/office/drawing/2014/main" val="3984092848"/>
                  </a:ext>
                </a:extLst>
              </a:tr>
              <a:tr h="491702">
                <a:tc>
                  <a:txBody>
                    <a:bodyPr/>
                    <a:lstStyle/>
                    <a:p>
                      <a:pPr algn="ctr" fontAlgn="b">
                        <a:buNone/>
                      </a:pPr>
                      <a:r>
                        <a:rPr lang="fr-BE" sz="900" b="1" i="0" u="none" strike="noStrike" dirty="0">
                          <a:solidFill>
                            <a:schemeClr val="accent4"/>
                          </a:solidFill>
                          <a:effectLst/>
                          <a:latin typeface="Poppins" panose="00000500000000000000" pitchFamily="2" charset="0"/>
                        </a:rPr>
                        <a:t>9%</a:t>
                      </a:r>
                    </a:p>
                  </a:txBody>
                  <a:tcPr marL="9525" marR="9525" marT="9525" marB="0" anchor="ctr">
                    <a:noFill/>
                  </a:tcPr>
                </a:tc>
                <a:extLst>
                  <a:ext uri="{0D108BD9-81ED-4DB2-BD59-A6C34878D82A}">
                    <a16:rowId xmlns:a16="http://schemas.microsoft.com/office/drawing/2014/main" val="3385317893"/>
                  </a:ext>
                </a:extLst>
              </a:tr>
              <a:tr h="491702">
                <a:tc>
                  <a:txBody>
                    <a:bodyPr/>
                    <a:lstStyle/>
                    <a:p>
                      <a:pPr algn="ctr" fontAlgn="b">
                        <a:buNone/>
                      </a:pPr>
                      <a:r>
                        <a:rPr lang="fr-BE" sz="900" b="1" i="0" u="none" strike="noStrike" dirty="0">
                          <a:solidFill>
                            <a:schemeClr val="accent4"/>
                          </a:solidFill>
                          <a:effectLst/>
                          <a:latin typeface="Poppins" panose="00000500000000000000" pitchFamily="2" charset="0"/>
                        </a:rPr>
                        <a:t>8%</a:t>
                      </a:r>
                    </a:p>
                  </a:txBody>
                  <a:tcPr marL="9525" marR="9525" marT="9525" marB="0" anchor="ctr">
                    <a:noFill/>
                  </a:tcPr>
                </a:tc>
                <a:extLst>
                  <a:ext uri="{0D108BD9-81ED-4DB2-BD59-A6C34878D82A}">
                    <a16:rowId xmlns:a16="http://schemas.microsoft.com/office/drawing/2014/main" val="4056170467"/>
                  </a:ext>
                </a:extLst>
              </a:tr>
              <a:tr h="491702">
                <a:tc>
                  <a:txBody>
                    <a:bodyPr/>
                    <a:lstStyle/>
                    <a:p>
                      <a:pPr algn="ctr" fontAlgn="b">
                        <a:buNone/>
                      </a:pPr>
                      <a:r>
                        <a:rPr lang="fr-BE" sz="900" b="1" i="0" u="none" strike="noStrike" dirty="0">
                          <a:solidFill>
                            <a:schemeClr val="accent4"/>
                          </a:solidFill>
                          <a:effectLst/>
                          <a:latin typeface="Poppins" panose="00000500000000000000" pitchFamily="2" charset="0"/>
                        </a:rPr>
                        <a:t>8%</a:t>
                      </a:r>
                    </a:p>
                  </a:txBody>
                  <a:tcPr marL="9525" marR="9525" marT="9525" marB="0" anchor="ctr">
                    <a:noFill/>
                  </a:tcPr>
                </a:tc>
                <a:extLst>
                  <a:ext uri="{0D108BD9-81ED-4DB2-BD59-A6C34878D82A}">
                    <a16:rowId xmlns:a16="http://schemas.microsoft.com/office/drawing/2014/main" val="192992013"/>
                  </a:ext>
                </a:extLst>
              </a:tr>
              <a:tr h="491702">
                <a:tc>
                  <a:txBody>
                    <a:bodyPr/>
                    <a:lstStyle/>
                    <a:p>
                      <a:pPr algn="ctr" fontAlgn="b">
                        <a:buNone/>
                      </a:pPr>
                      <a:r>
                        <a:rPr lang="fr-BE" sz="900" b="1" i="0" u="none" strike="noStrike" dirty="0">
                          <a:solidFill>
                            <a:schemeClr val="accent4"/>
                          </a:solidFill>
                          <a:effectLst/>
                          <a:latin typeface="Poppins" panose="00000500000000000000" pitchFamily="2" charset="0"/>
                        </a:rPr>
                        <a:t>10%</a:t>
                      </a:r>
                    </a:p>
                  </a:txBody>
                  <a:tcPr marL="9525" marR="9525" marT="9525" marB="0" anchor="ctr">
                    <a:noFill/>
                  </a:tcPr>
                </a:tc>
                <a:extLst>
                  <a:ext uri="{0D108BD9-81ED-4DB2-BD59-A6C34878D82A}">
                    <a16:rowId xmlns:a16="http://schemas.microsoft.com/office/drawing/2014/main" val="1318069873"/>
                  </a:ext>
                </a:extLst>
              </a:tr>
              <a:tr h="491702">
                <a:tc>
                  <a:txBody>
                    <a:bodyPr/>
                    <a:lstStyle/>
                    <a:p>
                      <a:pPr algn="ctr" fontAlgn="b">
                        <a:buNone/>
                      </a:pPr>
                      <a:r>
                        <a:rPr lang="fr-BE" sz="900" b="1" i="0" u="none" strike="noStrike" dirty="0">
                          <a:solidFill>
                            <a:schemeClr val="accent4"/>
                          </a:solidFill>
                          <a:effectLst/>
                          <a:latin typeface="Poppins" panose="00000500000000000000" pitchFamily="2" charset="0"/>
                        </a:rPr>
                        <a:t>12%</a:t>
                      </a:r>
                    </a:p>
                  </a:txBody>
                  <a:tcPr marL="9525" marR="9525" marT="9525" marB="0" anchor="ctr">
                    <a:noFill/>
                  </a:tcPr>
                </a:tc>
                <a:extLst>
                  <a:ext uri="{0D108BD9-81ED-4DB2-BD59-A6C34878D82A}">
                    <a16:rowId xmlns:a16="http://schemas.microsoft.com/office/drawing/2014/main" val="302340405"/>
                  </a:ext>
                </a:extLst>
              </a:tr>
            </a:tbl>
          </a:graphicData>
        </a:graphic>
      </p:graphicFrame>
      <p:graphicFrame>
        <p:nvGraphicFramePr>
          <p:cNvPr id="6" name="Tableau 5">
            <a:extLst>
              <a:ext uri="{FF2B5EF4-FFF2-40B4-BE49-F238E27FC236}">
                <a16:creationId xmlns:a16="http://schemas.microsoft.com/office/drawing/2014/main" id="{94D0AC09-BDBB-B0F6-FD42-69A2C3DFAC2C}"/>
              </a:ext>
            </a:extLst>
          </p:cNvPr>
          <p:cNvGraphicFramePr>
            <a:graphicFrameLocks noGrp="1"/>
          </p:cNvGraphicFramePr>
          <p:nvPr>
            <p:extLst>
              <p:ext uri="{D42A27DB-BD31-4B8C-83A1-F6EECF244321}">
                <p14:modId xmlns:p14="http://schemas.microsoft.com/office/powerpoint/2010/main" val="1583414006"/>
              </p:ext>
            </p:extLst>
          </p:nvPr>
        </p:nvGraphicFramePr>
        <p:xfrm>
          <a:off x="3241200" y="936884"/>
          <a:ext cx="438000" cy="3441914"/>
        </p:xfrm>
        <a:graphic>
          <a:graphicData uri="http://schemas.openxmlformats.org/drawingml/2006/table">
            <a:tbl>
              <a:tblPr firstRow="1" bandRow="1">
                <a:tableStyleId>{5C22544A-7EE6-4342-B048-85BDC9FD1C3A}</a:tableStyleId>
              </a:tblPr>
              <a:tblGrid>
                <a:gridCol w="438000">
                  <a:extLst>
                    <a:ext uri="{9D8B030D-6E8A-4147-A177-3AD203B41FA5}">
                      <a16:colId xmlns:a16="http://schemas.microsoft.com/office/drawing/2014/main" val="4254566491"/>
                    </a:ext>
                  </a:extLst>
                </a:gridCol>
              </a:tblGrid>
              <a:tr h="491702">
                <a:tc>
                  <a:txBody>
                    <a:bodyPr/>
                    <a:lstStyle/>
                    <a:p>
                      <a:pPr algn="ctr" fontAlgn="b">
                        <a:buNone/>
                      </a:pPr>
                      <a:r>
                        <a:rPr lang="fr-BE" sz="900" b="1" i="0" u="none" strike="noStrike">
                          <a:solidFill>
                            <a:schemeClr val="accent5"/>
                          </a:solidFill>
                          <a:effectLst/>
                          <a:latin typeface="Poppins" panose="00000500000000000000" pitchFamily="2" charset="0"/>
                        </a:rPr>
                        <a:t>93%</a:t>
                      </a:r>
                    </a:p>
                  </a:txBody>
                  <a:tcPr marL="9525" marR="9525" marT="9525" marB="0" anchor="ctr">
                    <a:noFill/>
                  </a:tcPr>
                </a:tc>
                <a:extLst>
                  <a:ext uri="{0D108BD9-81ED-4DB2-BD59-A6C34878D82A}">
                    <a16:rowId xmlns:a16="http://schemas.microsoft.com/office/drawing/2014/main" val="4186488798"/>
                  </a:ext>
                </a:extLst>
              </a:tr>
              <a:tr h="491702">
                <a:tc>
                  <a:txBody>
                    <a:bodyPr/>
                    <a:lstStyle/>
                    <a:p>
                      <a:pPr algn="ctr" fontAlgn="b">
                        <a:buNone/>
                      </a:pPr>
                      <a:r>
                        <a:rPr lang="fr-BE" sz="900" b="1" i="0" u="none" strike="noStrike">
                          <a:solidFill>
                            <a:schemeClr val="accent5"/>
                          </a:solidFill>
                          <a:effectLst/>
                          <a:latin typeface="Poppins" panose="00000500000000000000" pitchFamily="2" charset="0"/>
                        </a:rPr>
                        <a:t>93%</a:t>
                      </a:r>
                    </a:p>
                  </a:txBody>
                  <a:tcPr marL="9525" marR="9525" marT="9525" marB="0" anchor="ctr">
                    <a:noFill/>
                  </a:tcPr>
                </a:tc>
                <a:extLst>
                  <a:ext uri="{0D108BD9-81ED-4DB2-BD59-A6C34878D82A}">
                    <a16:rowId xmlns:a16="http://schemas.microsoft.com/office/drawing/2014/main" val="3984092848"/>
                  </a:ext>
                </a:extLst>
              </a:tr>
              <a:tr h="491702">
                <a:tc>
                  <a:txBody>
                    <a:bodyPr/>
                    <a:lstStyle/>
                    <a:p>
                      <a:pPr algn="ctr" fontAlgn="b">
                        <a:buNone/>
                      </a:pPr>
                      <a:r>
                        <a:rPr lang="fr-BE" sz="900" b="1" i="0" u="none" strike="noStrike">
                          <a:solidFill>
                            <a:schemeClr val="accent5"/>
                          </a:solidFill>
                          <a:effectLst/>
                          <a:latin typeface="Poppins" panose="00000500000000000000" pitchFamily="2" charset="0"/>
                        </a:rPr>
                        <a:t>89%</a:t>
                      </a:r>
                    </a:p>
                  </a:txBody>
                  <a:tcPr marL="9525" marR="9525" marT="9525" marB="0" anchor="ctr">
                    <a:noFill/>
                  </a:tcPr>
                </a:tc>
                <a:extLst>
                  <a:ext uri="{0D108BD9-81ED-4DB2-BD59-A6C34878D82A}">
                    <a16:rowId xmlns:a16="http://schemas.microsoft.com/office/drawing/2014/main" val="3385317893"/>
                  </a:ext>
                </a:extLst>
              </a:tr>
              <a:tr h="491702">
                <a:tc>
                  <a:txBody>
                    <a:bodyPr/>
                    <a:lstStyle/>
                    <a:p>
                      <a:pPr algn="ctr" fontAlgn="b">
                        <a:buNone/>
                      </a:pPr>
                      <a:r>
                        <a:rPr lang="fr-BE" sz="900" b="1" i="0" u="none" strike="noStrike">
                          <a:solidFill>
                            <a:schemeClr val="accent5"/>
                          </a:solidFill>
                          <a:effectLst/>
                          <a:latin typeface="Poppins" panose="00000500000000000000" pitchFamily="2" charset="0"/>
                        </a:rPr>
                        <a:t>89%</a:t>
                      </a:r>
                    </a:p>
                  </a:txBody>
                  <a:tcPr marL="9525" marR="9525" marT="9525" marB="0" anchor="ctr">
                    <a:noFill/>
                  </a:tcPr>
                </a:tc>
                <a:extLst>
                  <a:ext uri="{0D108BD9-81ED-4DB2-BD59-A6C34878D82A}">
                    <a16:rowId xmlns:a16="http://schemas.microsoft.com/office/drawing/2014/main" val="4056170467"/>
                  </a:ext>
                </a:extLst>
              </a:tr>
              <a:tr h="491702">
                <a:tc>
                  <a:txBody>
                    <a:bodyPr/>
                    <a:lstStyle/>
                    <a:p>
                      <a:pPr algn="ctr" fontAlgn="b">
                        <a:buNone/>
                      </a:pPr>
                      <a:r>
                        <a:rPr lang="fr-BE" sz="900" b="1" i="0" u="none" strike="noStrike">
                          <a:solidFill>
                            <a:schemeClr val="accent5"/>
                          </a:solidFill>
                          <a:effectLst/>
                          <a:latin typeface="Poppins" panose="00000500000000000000" pitchFamily="2" charset="0"/>
                        </a:rPr>
                        <a:t>87%</a:t>
                      </a:r>
                    </a:p>
                  </a:txBody>
                  <a:tcPr marL="9525" marR="9525" marT="9525" marB="0" anchor="ctr">
                    <a:noFill/>
                  </a:tcPr>
                </a:tc>
                <a:extLst>
                  <a:ext uri="{0D108BD9-81ED-4DB2-BD59-A6C34878D82A}">
                    <a16:rowId xmlns:a16="http://schemas.microsoft.com/office/drawing/2014/main" val="192992013"/>
                  </a:ext>
                </a:extLst>
              </a:tr>
              <a:tr h="491702">
                <a:tc>
                  <a:txBody>
                    <a:bodyPr/>
                    <a:lstStyle/>
                    <a:p>
                      <a:pPr algn="ctr" fontAlgn="b">
                        <a:buNone/>
                      </a:pPr>
                      <a:r>
                        <a:rPr lang="fr-BE" sz="900" b="1" i="0" u="none" strike="noStrike" dirty="0">
                          <a:solidFill>
                            <a:schemeClr val="accent5"/>
                          </a:solidFill>
                          <a:effectLst/>
                          <a:latin typeface="Poppins" panose="00000500000000000000" pitchFamily="2" charset="0"/>
                        </a:rPr>
                        <a:t>85%</a:t>
                      </a:r>
                    </a:p>
                  </a:txBody>
                  <a:tcPr marL="9525" marR="9525" marT="9525" marB="0" anchor="ctr">
                    <a:noFill/>
                  </a:tcPr>
                </a:tc>
                <a:extLst>
                  <a:ext uri="{0D108BD9-81ED-4DB2-BD59-A6C34878D82A}">
                    <a16:rowId xmlns:a16="http://schemas.microsoft.com/office/drawing/2014/main" val="1318069873"/>
                  </a:ext>
                </a:extLst>
              </a:tr>
              <a:tr h="491702">
                <a:tc>
                  <a:txBody>
                    <a:bodyPr/>
                    <a:lstStyle/>
                    <a:p>
                      <a:pPr algn="ctr" fontAlgn="b">
                        <a:buNone/>
                      </a:pPr>
                      <a:r>
                        <a:rPr lang="fr-BE" sz="900" b="1" i="0" u="none" strike="noStrike" dirty="0">
                          <a:solidFill>
                            <a:schemeClr val="accent5"/>
                          </a:solidFill>
                          <a:effectLst/>
                          <a:latin typeface="Poppins" panose="00000500000000000000" pitchFamily="2" charset="0"/>
                        </a:rPr>
                        <a:t>62%</a:t>
                      </a:r>
                    </a:p>
                  </a:txBody>
                  <a:tcPr marL="9525" marR="9525" marT="9525" marB="0" anchor="ctr">
                    <a:noFill/>
                  </a:tcPr>
                </a:tc>
                <a:extLst>
                  <a:ext uri="{0D108BD9-81ED-4DB2-BD59-A6C34878D82A}">
                    <a16:rowId xmlns:a16="http://schemas.microsoft.com/office/drawing/2014/main" val="302340405"/>
                  </a:ext>
                </a:extLst>
              </a:tr>
            </a:tbl>
          </a:graphicData>
        </a:graphic>
      </p:graphicFrame>
      <p:sp>
        <p:nvSpPr>
          <p:cNvPr id="9" name="ZoneTexte 8">
            <a:extLst>
              <a:ext uri="{FF2B5EF4-FFF2-40B4-BE49-F238E27FC236}">
                <a16:creationId xmlns:a16="http://schemas.microsoft.com/office/drawing/2014/main" id="{00232078-5448-93CC-0AA5-336972763C0D}"/>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742835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4485C-7D48-0E8E-DA5D-DC1E037798AB}"/>
            </a:ext>
          </a:extLst>
        </p:cNvPr>
        <p:cNvGrpSpPr/>
        <p:nvPr/>
      </p:nvGrpSpPr>
      <p:grpSpPr>
        <a:xfrm>
          <a:off x="0" y="0"/>
          <a:ext cx="0" cy="0"/>
          <a:chOff x="0" y="0"/>
          <a:chExt cx="0" cy="0"/>
        </a:xfrm>
      </p:grpSpPr>
      <p:sp>
        <p:nvSpPr>
          <p:cNvPr id="24" name="Text Box 3">
            <a:extLst>
              <a:ext uri="{FF2B5EF4-FFF2-40B4-BE49-F238E27FC236}">
                <a16:creationId xmlns:a16="http://schemas.microsoft.com/office/drawing/2014/main" id="{37ED3BE7-4768-6A93-121E-B6DF80C0551F}"/>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Tableau 2">
            <a:extLst>
              <a:ext uri="{FF2B5EF4-FFF2-40B4-BE49-F238E27FC236}">
                <a16:creationId xmlns:a16="http://schemas.microsoft.com/office/drawing/2014/main" id="{32E170D3-B273-93C1-8AE1-0008D9A3E873}"/>
              </a:ext>
            </a:extLst>
          </p:cNvPr>
          <p:cNvGraphicFramePr>
            <a:graphicFrameLocks noGrp="1"/>
          </p:cNvGraphicFramePr>
          <p:nvPr>
            <p:extLst>
              <p:ext uri="{D42A27DB-BD31-4B8C-83A1-F6EECF244321}">
                <p14:modId xmlns:p14="http://schemas.microsoft.com/office/powerpoint/2010/main" val="929493643"/>
              </p:ext>
            </p:extLst>
          </p:nvPr>
        </p:nvGraphicFramePr>
        <p:xfrm>
          <a:off x="75602" y="648000"/>
          <a:ext cx="8992797" cy="3773773"/>
        </p:xfrm>
        <a:graphic>
          <a:graphicData uri="http://schemas.openxmlformats.org/drawingml/2006/table">
            <a:tbl>
              <a:tblPr>
                <a:solidFill>
                  <a:srgbClr val="FFFFFF">
                    <a:alpha val="52941"/>
                  </a:srgbClr>
                </a:solidFill>
                <a:tableStyleId>{5C22544A-7EE6-4342-B048-85BDC9FD1C3A}</a:tableStyleId>
              </a:tblPr>
              <a:tblGrid>
                <a:gridCol w="2807049">
                  <a:extLst>
                    <a:ext uri="{9D8B030D-6E8A-4147-A177-3AD203B41FA5}">
                      <a16:colId xmlns:a16="http://schemas.microsoft.com/office/drawing/2014/main" val="661508050"/>
                    </a:ext>
                  </a:extLst>
                </a:gridCol>
                <a:gridCol w="515479">
                  <a:extLst>
                    <a:ext uri="{9D8B030D-6E8A-4147-A177-3AD203B41FA5}">
                      <a16:colId xmlns:a16="http://schemas.microsoft.com/office/drawing/2014/main" val="3698127975"/>
                    </a:ext>
                  </a:extLst>
                </a:gridCol>
                <a:gridCol w="515479">
                  <a:extLst>
                    <a:ext uri="{9D8B030D-6E8A-4147-A177-3AD203B41FA5}">
                      <a16:colId xmlns:a16="http://schemas.microsoft.com/office/drawing/2014/main" val="2341979280"/>
                    </a:ext>
                  </a:extLst>
                </a:gridCol>
                <a:gridCol w="515479">
                  <a:extLst>
                    <a:ext uri="{9D8B030D-6E8A-4147-A177-3AD203B41FA5}">
                      <a16:colId xmlns:a16="http://schemas.microsoft.com/office/drawing/2014/main" val="1951285013"/>
                    </a:ext>
                  </a:extLst>
                </a:gridCol>
                <a:gridCol w="515479">
                  <a:extLst>
                    <a:ext uri="{9D8B030D-6E8A-4147-A177-3AD203B41FA5}">
                      <a16:colId xmlns:a16="http://schemas.microsoft.com/office/drawing/2014/main" val="3178471400"/>
                    </a:ext>
                  </a:extLst>
                </a:gridCol>
                <a:gridCol w="515479">
                  <a:extLst>
                    <a:ext uri="{9D8B030D-6E8A-4147-A177-3AD203B41FA5}">
                      <a16:colId xmlns:a16="http://schemas.microsoft.com/office/drawing/2014/main" val="2320243334"/>
                    </a:ext>
                  </a:extLst>
                </a:gridCol>
                <a:gridCol w="515479">
                  <a:extLst>
                    <a:ext uri="{9D8B030D-6E8A-4147-A177-3AD203B41FA5}">
                      <a16:colId xmlns:a16="http://schemas.microsoft.com/office/drawing/2014/main" val="2282683096"/>
                    </a:ext>
                  </a:extLst>
                </a:gridCol>
                <a:gridCol w="515479">
                  <a:extLst>
                    <a:ext uri="{9D8B030D-6E8A-4147-A177-3AD203B41FA5}">
                      <a16:colId xmlns:a16="http://schemas.microsoft.com/office/drawing/2014/main" val="1620297204"/>
                    </a:ext>
                  </a:extLst>
                </a:gridCol>
                <a:gridCol w="515479">
                  <a:extLst>
                    <a:ext uri="{9D8B030D-6E8A-4147-A177-3AD203B41FA5}">
                      <a16:colId xmlns:a16="http://schemas.microsoft.com/office/drawing/2014/main" val="4279757467"/>
                    </a:ext>
                  </a:extLst>
                </a:gridCol>
                <a:gridCol w="515479">
                  <a:extLst>
                    <a:ext uri="{9D8B030D-6E8A-4147-A177-3AD203B41FA5}">
                      <a16:colId xmlns:a16="http://schemas.microsoft.com/office/drawing/2014/main" val="2572850308"/>
                    </a:ext>
                  </a:extLst>
                </a:gridCol>
                <a:gridCol w="515479">
                  <a:extLst>
                    <a:ext uri="{9D8B030D-6E8A-4147-A177-3AD203B41FA5}">
                      <a16:colId xmlns:a16="http://schemas.microsoft.com/office/drawing/2014/main" val="2727245358"/>
                    </a:ext>
                  </a:extLst>
                </a:gridCol>
                <a:gridCol w="515479">
                  <a:extLst>
                    <a:ext uri="{9D8B030D-6E8A-4147-A177-3AD203B41FA5}">
                      <a16:colId xmlns:a16="http://schemas.microsoft.com/office/drawing/2014/main" val="3584950619"/>
                    </a:ext>
                  </a:extLst>
                </a:gridCol>
                <a:gridCol w="515479">
                  <a:extLst>
                    <a:ext uri="{9D8B030D-6E8A-4147-A177-3AD203B41FA5}">
                      <a16:colId xmlns:a16="http://schemas.microsoft.com/office/drawing/2014/main" val="3275752862"/>
                    </a:ext>
                  </a:extLst>
                </a:gridCol>
              </a:tblGrid>
              <a:tr h="194547">
                <a:tc rowSpan="3">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900" b="1" i="0" u="none" strike="noStrike">
                          <a:solidFill>
                            <a:schemeClr val="accent5"/>
                          </a:solidFill>
                          <a:effectLst/>
                          <a:latin typeface="Poppins" panose="00000500000000000000" pitchFamily="2" charset="0"/>
                          <a:cs typeface="Poppins" panose="00000500000000000000" pitchFamily="2" charset="0"/>
                        </a:rPr>
                        <a:t>% = </a:t>
                      </a:r>
                      <a:r>
                        <a:rPr lang="fr-FR" sz="900" b="1" kern="0">
                          <a:solidFill>
                            <a:schemeClr val="accent5"/>
                          </a:solidFill>
                          <a:latin typeface="Poppins" panose="00000500000000000000" pitchFamily="2" charset="0"/>
                          <a:cs typeface="Poppins" panose="00000500000000000000" pitchFamily="2" charset="0"/>
                        </a:rPr>
                        <a:t>Σ</a:t>
                      </a:r>
                      <a:r>
                        <a:rPr lang="fr-BE" sz="900" b="1" i="0" u="none" strike="noStrike">
                          <a:solidFill>
                            <a:schemeClr val="accent5"/>
                          </a:solidFill>
                          <a:effectLst/>
                          <a:latin typeface="Poppins" panose="00000500000000000000" pitchFamily="2" charset="0"/>
                          <a:cs typeface="Poppins" panose="00000500000000000000" pitchFamily="2" charset="0"/>
                        </a:rPr>
                        <a:t> tout à fait favorable &amp; plutôt favorable</a:t>
                      </a:r>
                    </a:p>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194547">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220243">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N=443</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N=272</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N=171</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N=109</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N=186</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N=148</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srgbClr val="E7E6E6">
                              <a:lumMod val="50000"/>
                            </a:srgbClr>
                          </a:solidFill>
                          <a:effectLst/>
                          <a:uLnTx/>
                          <a:uFillTx/>
                          <a:latin typeface="Poppins" panose="00000500000000000000" pitchFamily="2" charset="0"/>
                          <a:ea typeface="+mn-ea"/>
                          <a:cs typeface="Poppins" panose="00000500000000000000" pitchFamily="2" charset="0"/>
                        </a:rPr>
                        <a:t>N=230</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N=54</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N=159</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N=122</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N=193</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N=128</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489033">
                <a:tc>
                  <a:txBody>
                    <a:bodyPr/>
                    <a:lstStyle/>
                    <a:p>
                      <a:pPr algn="l" fontAlgn="b">
                        <a:buNone/>
                      </a:pPr>
                      <a:r>
                        <a:rPr lang="fr-FR" sz="800" b="0" i="0" u="none" strike="noStrike">
                          <a:solidFill>
                            <a:srgbClr val="000000"/>
                          </a:solidFill>
                          <a:effectLst/>
                          <a:latin typeface="Poppins" panose="00000500000000000000" pitchFamily="2" charset="0"/>
                        </a:rPr>
                        <a:t>Développer des programmes de formation obligatoires à destination des professionnels (…) sur les violences sexuelles durant l’enfance et l’inceste, son dépistage et sa prise en charge.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86%</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480961">
                <a:tc>
                  <a:txBody>
                    <a:bodyPr/>
                    <a:lstStyle/>
                    <a:p>
                      <a:pPr algn="l" fontAlgn="b">
                        <a:buNone/>
                      </a:pPr>
                      <a:r>
                        <a:rPr lang="fr-FR" sz="800" b="0" i="0" u="none" strike="noStrike">
                          <a:solidFill>
                            <a:srgbClr val="000000"/>
                          </a:solidFill>
                          <a:effectLst/>
                          <a:latin typeface="Poppins" panose="00000500000000000000" pitchFamily="2" charset="0"/>
                        </a:rPr>
                        <a:t>Faciliter le signalement par les professionnels d’une suspicion d’inceste, en contrepartie d’une protection légale.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099837"/>
                  </a:ext>
                </a:extLst>
              </a:tr>
              <a:tr h="437254">
                <a:tc>
                  <a:txBody>
                    <a:bodyPr/>
                    <a:lstStyle/>
                    <a:p>
                      <a:pPr algn="l" fontAlgn="b">
                        <a:buNone/>
                      </a:pPr>
                      <a:r>
                        <a:rPr lang="fr-FR" sz="800" b="0" i="0" u="none" strike="noStrike">
                          <a:solidFill>
                            <a:srgbClr val="000000"/>
                          </a:solidFill>
                          <a:effectLst/>
                          <a:latin typeface="Poppins" panose="00000500000000000000" pitchFamily="2" charset="0"/>
                        </a:rPr>
                        <a:t> Élargir l’infraction d’inceste commis sur un mineur aux cousins, cousines, membre de la famille par alliance/belle famille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7493605"/>
                  </a:ext>
                </a:extLst>
              </a:tr>
              <a:tr h="437254">
                <a:tc>
                  <a:txBody>
                    <a:bodyPr/>
                    <a:lstStyle/>
                    <a:p>
                      <a:pPr algn="l" fontAlgn="b">
                        <a:buNone/>
                      </a:pPr>
                      <a:r>
                        <a:rPr lang="fr-FR" sz="800" b="0" i="0" u="none" strike="noStrike">
                          <a:solidFill>
                            <a:srgbClr val="000000"/>
                          </a:solidFill>
                          <a:effectLst/>
                          <a:latin typeface="Poppins" panose="00000500000000000000" pitchFamily="2" charset="0"/>
                        </a:rPr>
                        <a:t>Eloigner les présumé(s) agresseur(s) dès le moment de la révélation des faits d’inceste (même si l’enquête judiciaire est encore en cours).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dirty="0">
                          <a:solidFill>
                            <a:schemeClr val="accent4"/>
                          </a:solidFill>
                          <a:effectLst/>
                          <a:latin typeface="Poppins" panose="00000500000000000000" pitchFamily="2" charset="0"/>
                        </a:rPr>
                        <a:t>85%</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dirty="0">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95%</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437254">
                <a:tc>
                  <a:txBody>
                    <a:bodyPr/>
                    <a:lstStyle/>
                    <a:p>
                      <a:pPr algn="l" fontAlgn="b">
                        <a:buNone/>
                      </a:pPr>
                      <a:r>
                        <a:rPr lang="fr-FR" sz="800" b="0" i="0" u="none" strike="noStrike">
                          <a:solidFill>
                            <a:srgbClr val="000000"/>
                          </a:solidFill>
                          <a:effectLst/>
                          <a:latin typeface="Poppins" panose="00000500000000000000" pitchFamily="2" charset="0"/>
                        </a:rPr>
                        <a:t>Sensibiliser les enfants et les parents à l’inceste dans le cadre de campagnes de prévention dans les écoles maternelles et primaires.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dirty="0">
                          <a:solidFill>
                            <a:schemeClr val="accent4"/>
                          </a:solidFill>
                          <a:effectLst/>
                          <a:latin typeface="Poppins" panose="00000500000000000000" pitchFamily="2" charset="0"/>
                        </a:rPr>
                        <a:t>84%</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dirty="0">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437254">
                <a:tc>
                  <a:txBody>
                    <a:bodyPr/>
                    <a:lstStyle/>
                    <a:p>
                      <a:pPr algn="l" fontAlgn="b">
                        <a:buNone/>
                      </a:pPr>
                      <a:r>
                        <a:rPr lang="fr-FR" sz="800" b="0" i="0" u="none" strike="noStrike">
                          <a:solidFill>
                            <a:srgbClr val="000000"/>
                          </a:solidFill>
                          <a:effectLst/>
                          <a:latin typeface="Poppins" panose="00000500000000000000" pitchFamily="2" charset="0"/>
                        </a:rPr>
                        <a:t>Permettre au second parent d’obtenir la garde exclusive de l’enfant dès le moment de la révélation des actes d’inceste (…).</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dirty="0">
                          <a:solidFill>
                            <a:schemeClr val="accent4"/>
                          </a:solidFill>
                          <a:effectLst/>
                          <a:latin typeface="Poppins" panose="00000500000000000000" pitchFamily="2" charset="0"/>
                        </a:rPr>
                        <a:t>79%</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dirty="0">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437254">
                <a:tc>
                  <a:txBody>
                    <a:bodyPr/>
                    <a:lstStyle/>
                    <a:p>
                      <a:pPr algn="l" fontAlgn="b">
                        <a:buNone/>
                      </a:pPr>
                      <a:r>
                        <a:rPr lang="fr-FR" sz="800" b="0" i="0" u="none" strike="noStrike">
                          <a:solidFill>
                            <a:srgbClr val="000000"/>
                          </a:solidFill>
                          <a:effectLst/>
                          <a:latin typeface="Poppins" panose="00000500000000000000" pitchFamily="2" charset="0"/>
                        </a:rPr>
                        <a:t>Interdire l’invocation du pseudo concept du syndrome d’aliénation parentale et de concepts similaires devant les juridictions familiales et de la jeunesse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62%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dirty="0">
                          <a:solidFill>
                            <a:schemeClr val="accent4"/>
                          </a:solidFill>
                          <a:effectLst/>
                          <a:latin typeface="Poppins" panose="00000500000000000000" pitchFamily="2" charset="0"/>
                        </a:rPr>
                        <a:t>53%</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dirty="0">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72%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dirty="0">
                          <a:solidFill>
                            <a:srgbClr val="000000"/>
                          </a:solidFill>
                          <a:effectLst/>
                          <a:latin typeface="Poppins" panose="00000500000000000000" pitchFamily="2" charset="0"/>
                        </a:rPr>
                        <a:t>56%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bl>
          </a:graphicData>
        </a:graphic>
      </p:graphicFrame>
      <p:sp>
        <p:nvSpPr>
          <p:cNvPr id="5" name="ZoneTexte 4">
            <a:extLst>
              <a:ext uri="{FF2B5EF4-FFF2-40B4-BE49-F238E27FC236}">
                <a16:creationId xmlns:a16="http://schemas.microsoft.com/office/drawing/2014/main" id="{F9E59A69-EC43-AB33-20E6-FCE83F5D56C9}"/>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2" name="Titre 2">
            <a:extLst>
              <a:ext uri="{FF2B5EF4-FFF2-40B4-BE49-F238E27FC236}">
                <a16:creationId xmlns:a16="http://schemas.microsoft.com/office/drawing/2014/main" id="{229D593A-9F9C-4C1D-B63C-99063359B02B}"/>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1.r’ : Voici une série de mesures que certaines associations et pouvoirs publics souhaiteraient défendre ; pourriez-vous indiquer […] si vous êtes favorable ou non à sa mise en place ? </a:t>
            </a:r>
          </a:p>
        </p:txBody>
      </p:sp>
      <p:sp>
        <p:nvSpPr>
          <p:cNvPr id="4" name="Rectangle 3">
            <a:extLst>
              <a:ext uri="{FF2B5EF4-FFF2-40B4-BE49-F238E27FC236}">
                <a16:creationId xmlns:a16="http://schemas.microsoft.com/office/drawing/2014/main" id="{166C4704-07C1-C930-E2C5-EC9FCFD26D3E}"/>
              </a:ext>
            </a:extLst>
          </p:cNvPr>
          <p:cNvSpPr/>
          <p:nvPr/>
        </p:nvSpPr>
        <p:spPr>
          <a:xfrm>
            <a:off x="355483" y="4529766"/>
            <a:ext cx="336021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avoir été </a:t>
            </a:r>
            <a:r>
              <a:rPr lang="fr-FR" sz="900" b="1" u="sng">
                <a:solidFill>
                  <a:schemeClr val="accent4"/>
                </a:solidFill>
                <a:latin typeface="Poppins" panose="00000500000000000000" pitchFamily="2" charset="0"/>
                <a:cs typeface="Poppins" panose="00000500000000000000" pitchFamily="2" charset="0"/>
              </a:rPr>
              <a:t>témoin</a:t>
            </a:r>
            <a:r>
              <a:rPr lang="fr-FR" sz="900" b="1">
                <a:solidFill>
                  <a:schemeClr val="accent4"/>
                </a:solidFill>
                <a:latin typeface="Poppins" panose="00000500000000000000" pitchFamily="2" charset="0"/>
                <a:cs typeface="Poppins" panose="00000500000000000000" pitchFamily="2" charset="0"/>
              </a:rPr>
              <a:t> d’inceste </a:t>
            </a:r>
            <a:r>
              <a:rPr lang="fr-FR" sz="900">
                <a:solidFill>
                  <a:schemeClr val="tx1">
                    <a:lumMod val="50000"/>
                    <a:lumOff val="50000"/>
                  </a:schemeClr>
                </a:solidFill>
                <a:latin typeface="Poppins" panose="00000500000000000000" pitchFamily="2" charset="0"/>
                <a:cs typeface="Poppins" panose="00000500000000000000" pitchFamily="2" charset="0"/>
              </a:rPr>
              <a:t>(N = 443)</a:t>
            </a:r>
          </a:p>
        </p:txBody>
      </p:sp>
    </p:spTree>
    <p:extLst>
      <p:ext uri="{BB962C8B-B14F-4D97-AF65-F5344CB8AC3E}">
        <p14:creationId xmlns:p14="http://schemas.microsoft.com/office/powerpoint/2010/main" val="1660498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84C29-3014-82B1-A7E1-C43A7CFBFC5B}"/>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7ECD4722-4A3E-96CD-91FF-26856A1350EC}"/>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1.s : Voici une série de mesures que certaines associations et pouvoirs publics souhaiteraient défendre ; pourriez-vous indiquer […] si vous êtes favorable ou non à sa mise en place ? </a:t>
            </a:r>
          </a:p>
        </p:txBody>
      </p:sp>
      <p:sp>
        <p:nvSpPr>
          <p:cNvPr id="24" name="Text Box 3">
            <a:extLst>
              <a:ext uri="{FF2B5EF4-FFF2-40B4-BE49-F238E27FC236}">
                <a16:creationId xmlns:a16="http://schemas.microsoft.com/office/drawing/2014/main" id="{050E4F68-E190-67BC-756A-3C26250C1753}"/>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856ED1F7-1B37-B585-6176-4FC2749E6431}"/>
              </a:ext>
            </a:extLst>
          </p:cNvPr>
          <p:cNvSpPr/>
          <p:nvPr/>
        </p:nvSpPr>
        <p:spPr>
          <a:xfrm>
            <a:off x="355483" y="4529766"/>
            <a:ext cx="4573688"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ne pas avoir être victime ou témoin d’inceste </a:t>
            </a:r>
            <a:r>
              <a:rPr lang="fr-FR" sz="900">
                <a:solidFill>
                  <a:schemeClr val="tx1">
                    <a:lumMod val="50000"/>
                    <a:lumOff val="50000"/>
                  </a:schemeClr>
                </a:solidFill>
                <a:latin typeface="Poppins" panose="00000500000000000000" pitchFamily="2" charset="0"/>
                <a:cs typeface="Poppins" panose="00000500000000000000" pitchFamily="2" charset="0"/>
              </a:rPr>
              <a:t>(N = 1.383)</a:t>
            </a:r>
          </a:p>
        </p:txBody>
      </p:sp>
      <p:graphicFrame>
        <p:nvGraphicFramePr>
          <p:cNvPr id="2" name="Graphique 1">
            <a:extLst>
              <a:ext uri="{FF2B5EF4-FFF2-40B4-BE49-F238E27FC236}">
                <a16:creationId xmlns:a16="http://schemas.microsoft.com/office/drawing/2014/main" id="{5CCD8D60-1E9B-0C7E-7C30-176A990422DB}"/>
              </a:ext>
            </a:extLst>
          </p:cNvPr>
          <p:cNvGraphicFramePr/>
          <p:nvPr>
            <p:extLst>
              <p:ext uri="{D42A27DB-BD31-4B8C-83A1-F6EECF244321}">
                <p14:modId xmlns:p14="http://schemas.microsoft.com/office/powerpoint/2010/main" val="2586512384"/>
              </p:ext>
            </p:extLst>
          </p:nvPr>
        </p:nvGraphicFramePr>
        <p:xfrm>
          <a:off x="72000" y="477781"/>
          <a:ext cx="8568000" cy="40222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au 3">
            <a:extLst>
              <a:ext uri="{FF2B5EF4-FFF2-40B4-BE49-F238E27FC236}">
                <a16:creationId xmlns:a16="http://schemas.microsoft.com/office/drawing/2014/main" id="{0F3D5A3A-18DB-7BB1-EF4B-B150AB6161F9}"/>
              </a:ext>
            </a:extLst>
          </p:cNvPr>
          <p:cNvGraphicFramePr>
            <a:graphicFrameLocks noGrp="1"/>
          </p:cNvGraphicFramePr>
          <p:nvPr>
            <p:extLst>
              <p:ext uri="{D42A27DB-BD31-4B8C-83A1-F6EECF244321}">
                <p14:modId xmlns:p14="http://schemas.microsoft.com/office/powerpoint/2010/main" val="3241690442"/>
              </p:ext>
            </p:extLst>
          </p:nvPr>
        </p:nvGraphicFramePr>
        <p:xfrm>
          <a:off x="183836" y="870906"/>
          <a:ext cx="3084964" cy="3500935"/>
        </p:xfrm>
        <a:graphic>
          <a:graphicData uri="http://schemas.openxmlformats.org/drawingml/2006/table">
            <a:tbl>
              <a:tblPr firstRow="1" bandRow="1">
                <a:tableStyleId>{5C22544A-7EE6-4342-B048-85BDC9FD1C3A}</a:tableStyleId>
              </a:tblPr>
              <a:tblGrid>
                <a:gridCol w="3084964">
                  <a:extLst>
                    <a:ext uri="{9D8B030D-6E8A-4147-A177-3AD203B41FA5}">
                      <a16:colId xmlns:a16="http://schemas.microsoft.com/office/drawing/2014/main" val="342707618"/>
                    </a:ext>
                  </a:extLst>
                </a:gridCol>
              </a:tblGrid>
              <a:tr h="485370">
                <a:tc>
                  <a:txBody>
                    <a:bodyPr/>
                    <a:lstStyle/>
                    <a:p>
                      <a:pPr algn="l" fontAlgn="b">
                        <a:buNone/>
                      </a:pPr>
                      <a:r>
                        <a:rPr lang="fr-FR" sz="800" b="0" i="0" u="none" strike="noStrike">
                          <a:solidFill>
                            <a:srgbClr val="000000"/>
                          </a:solidFill>
                          <a:effectLst/>
                          <a:latin typeface="Poppins" panose="00000500000000000000" pitchFamily="2" charset="0"/>
                        </a:rPr>
                        <a:t>Faciliter le signalement par les professionnels d’une suspicion d’inceste, en contrepartie d’une protection légale.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758899"/>
                  </a:ext>
                </a:extLst>
              </a:tr>
              <a:tr h="624518">
                <a:tc>
                  <a:txBody>
                    <a:bodyPr/>
                    <a:lstStyle/>
                    <a:p>
                      <a:pPr algn="l" fontAlgn="b">
                        <a:buNone/>
                      </a:pPr>
                      <a:r>
                        <a:rPr lang="fr-FR" sz="800" b="0" i="0" u="none" strike="noStrike">
                          <a:solidFill>
                            <a:srgbClr val="000000"/>
                          </a:solidFill>
                          <a:effectLst/>
                          <a:latin typeface="Poppins" panose="00000500000000000000" pitchFamily="2" charset="0"/>
                        </a:rPr>
                        <a:t>Développer des programmes de formation obligatoires à destination des professionnels (des secteurs de la santé, judiciaire et juridique, psycho-social, de l’éducation, …) sur les violences sexuelles durant l’enfance et l’inceste, son dépistage et sa prise en charge.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6376860"/>
                  </a:ext>
                </a:extLst>
              </a:tr>
              <a:tr h="485370">
                <a:tc>
                  <a:txBody>
                    <a:bodyPr/>
                    <a:lstStyle/>
                    <a:p>
                      <a:pPr algn="l" fontAlgn="b">
                        <a:buNone/>
                      </a:pPr>
                      <a:r>
                        <a:rPr lang="fr-FR" sz="800" b="0" i="0" u="none" strike="noStrike">
                          <a:solidFill>
                            <a:srgbClr val="000000"/>
                          </a:solidFill>
                          <a:effectLst/>
                          <a:latin typeface="Poppins" panose="00000500000000000000" pitchFamily="2" charset="0"/>
                        </a:rPr>
                        <a:t>Eloigner les présumé(s) agresseur(s) dès le moment de la révélation des faits d’inceste (même si l’enquête judiciaire est encore en cours).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797908"/>
                  </a:ext>
                </a:extLst>
              </a:tr>
              <a:tr h="485370">
                <a:tc>
                  <a:txBody>
                    <a:bodyPr/>
                    <a:lstStyle/>
                    <a:p>
                      <a:pPr algn="l" fontAlgn="b">
                        <a:buNone/>
                      </a:pPr>
                      <a:r>
                        <a:rPr lang="fr-FR" sz="800" b="0" i="0" u="none" strike="noStrike">
                          <a:solidFill>
                            <a:srgbClr val="000000"/>
                          </a:solidFill>
                          <a:effectLst/>
                          <a:latin typeface="Poppins" panose="00000500000000000000" pitchFamily="2" charset="0"/>
                        </a:rPr>
                        <a:t>Élargir l’infraction d’inceste commis sur un mineur aux cousins, cousines, membre de la famille par alliance/belle famille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2920868"/>
                  </a:ext>
                </a:extLst>
              </a:tr>
              <a:tr h="449567">
                <a:tc>
                  <a:txBody>
                    <a:bodyPr/>
                    <a:lstStyle/>
                    <a:p>
                      <a:pPr algn="l" fontAlgn="b">
                        <a:buNone/>
                      </a:pPr>
                      <a:r>
                        <a:rPr lang="fr-FR" sz="800" b="0" i="0" u="none" strike="noStrike">
                          <a:solidFill>
                            <a:srgbClr val="000000"/>
                          </a:solidFill>
                          <a:effectLst/>
                          <a:latin typeface="Poppins" panose="00000500000000000000" pitchFamily="2" charset="0"/>
                        </a:rPr>
                        <a:t>Sensibiliser les enfants et les parents à l’inceste dans le cadre de campagnes de prévention dans les écoles maternelles et primaires.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053995"/>
                  </a:ext>
                </a:extLst>
              </a:tr>
              <a:tr h="485370">
                <a:tc>
                  <a:txBody>
                    <a:bodyPr/>
                    <a:lstStyle/>
                    <a:p>
                      <a:pPr algn="l" fontAlgn="b">
                        <a:buNone/>
                      </a:pPr>
                      <a:r>
                        <a:rPr lang="fr-FR" sz="800" b="0" i="0" u="none" strike="noStrike">
                          <a:solidFill>
                            <a:srgbClr val="000000"/>
                          </a:solidFill>
                          <a:effectLst/>
                          <a:latin typeface="Poppins" panose="00000500000000000000" pitchFamily="2" charset="0"/>
                        </a:rPr>
                        <a:t>Permettre au second parent d’obtenir la garde exclusive de l’enfant dès le moment de la révélation des actes d’inceste (même si l’enquête judiciaire est encore en cours).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268001"/>
                  </a:ext>
                </a:extLst>
              </a:tr>
              <a:tr h="485370">
                <a:tc>
                  <a:txBody>
                    <a:bodyPr/>
                    <a:lstStyle/>
                    <a:p>
                      <a:pPr algn="l" fontAlgn="b">
                        <a:buNone/>
                      </a:pPr>
                      <a:r>
                        <a:rPr lang="fr-FR" sz="800" b="0" i="0" u="none" strike="noStrike">
                          <a:solidFill>
                            <a:srgbClr val="000000"/>
                          </a:solidFill>
                          <a:effectLst/>
                          <a:latin typeface="Poppins" panose="00000500000000000000" pitchFamily="2" charset="0"/>
                        </a:rPr>
                        <a:t>Interdire l’invocation du pseudo concept du syndrome d’aliénation parentale et de concepts similaires devant les juridictions familiales et de la jeunesse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490989"/>
                  </a:ext>
                </a:extLst>
              </a:tr>
            </a:tbl>
          </a:graphicData>
        </a:graphic>
      </p:graphicFrame>
      <p:graphicFrame>
        <p:nvGraphicFramePr>
          <p:cNvPr id="5" name="Tableau 4">
            <a:extLst>
              <a:ext uri="{FF2B5EF4-FFF2-40B4-BE49-F238E27FC236}">
                <a16:creationId xmlns:a16="http://schemas.microsoft.com/office/drawing/2014/main" id="{AA9D9CE7-FF24-D73D-51BF-64C41D238FB1}"/>
              </a:ext>
            </a:extLst>
          </p:cNvPr>
          <p:cNvGraphicFramePr>
            <a:graphicFrameLocks noGrp="1"/>
          </p:cNvGraphicFramePr>
          <p:nvPr>
            <p:extLst>
              <p:ext uri="{D42A27DB-BD31-4B8C-83A1-F6EECF244321}">
                <p14:modId xmlns:p14="http://schemas.microsoft.com/office/powerpoint/2010/main" val="2224416815"/>
              </p:ext>
            </p:extLst>
          </p:nvPr>
        </p:nvGraphicFramePr>
        <p:xfrm>
          <a:off x="8553600" y="849600"/>
          <a:ext cx="525600" cy="3528000"/>
        </p:xfrm>
        <a:graphic>
          <a:graphicData uri="http://schemas.openxmlformats.org/drawingml/2006/table">
            <a:tbl>
              <a:tblPr firstRow="1" bandRow="1">
                <a:tableStyleId>{5C22544A-7EE6-4342-B048-85BDC9FD1C3A}</a:tableStyleId>
              </a:tblPr>
              <a:tblGrid>
                <a:gridCol w="525600">
                  <a:extLst>
                    <a:ext uri="{9D8B030D-6E8A-4147-A177-3AD203B41FA5}">
                      <a16:colId xmlns:a16="http://schemas.microsoft.com/office/drawing/2014/main" val="4254566491"/>
                    </a:ext>
                  </a:extLst>
                </a:gridCol>
              </a:tblGrid>
              <a:tr h="504000">
                <a:tc>
                  <a:txBody>
                    <a:bodyPr/>
                    <a:lstStyle/>
                    <a:p>
                      <a:pPr algn="ctr" fontAlgn="b">
                        <a:buNone/>
                      </a:pPr>
                      <a:r>
                        <a:rPr lang="fr-BE" sz="1000" b="1" i="0" u="none" strike="noStrike">
                          <a:solidFill>
                            <a:schemeClr val="accent4"/>
                          </a:solidFill>
                          <a:effectLst/>
                          <a:latin typeface="Poppins" panose="00000500000000000000" pitchFamily="2" charset="0"/>
                        </a:rPr>
                        <a:t>4%</a:t>
                      </a:r>
                    </a:p>
                  </a:txBody>
                  <a:tcPr marL="9525" marR="9525" marT="9525" marB="0" anchor="ctr">
                    <a:noFill/>
                  </a:tcPr>
                </a:tc>
                <a:extLst>
                  <a:ext uri="{0D108BD9-81ED-4DB2-BD59-A6C34878D82A}">
                    <a16:rowId xmlns:a16="http://schemas.microsoft.com/office/drawing/2014/main" val="4186488798"/>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5%</a:t>
                      </a:r>
                    </a:p>
                  </a:txBody>
                  <a:tcPr marL="9525" marR="9525" marT="9525" marB="0" anchor="ctr">
                    <a:noFill/>
                  </a:tcPr>
                </a:tc>
                <a:extLst>
                  <a:ext uri="{0D108BD9-81ED-4DB2-BD59-A6C34878D82A}">
                    <a16:rowId xmlns:a16="http://schemas.microsoft.com/office/drawing/2014/main" val="3984092848"/>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5%</a:t>
                      </a:r>
                    </a:p>
                  </a:txBody>
                  <a:tcPr marL="9525" marR="9525" marT="9525" marB="0" anchor="ctr">
                    <a:noFill/>
                  </a:tcPr>
                </a:tc>
                <a:extLst>
                  <a:ext uri="{0D108BD9-81ED-4DB2-BD59-A6C34878D82A}">
                    <a16:rowId xmlns:a16="http://schemas.microsoft.com/office/drawing/2014/main" val="3385317893"/>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7%</a:t>
                      </a:r>
                    </a:p>
                  </a:txBody>
                  <a:tcPr marL="9525" marR="9525" marT="9525" marB="0" anchor="ctr">
                    <a:noFill/>
                  </a:tcPr>
                </a:tc>
                <a:extLst>
                  <a:ext uri="{0D108BD9-81ED-4DB2-BD59-A6C34878D82A}">
                    <a16:rowId xmlns:a16="http://schemas.microsoft.com/office/drawing/2014/main" val="4056170467"/>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6%</a:t>
                      </a:r>
                    </a:p>
                  </a:txBody>
                  <a:tcPr marL="9525" marR="9525" marT="9525" marB="0" anchor="ctr">
                    <a:noFill/>
                  </a:tcPr>
                </a:tc>
                <a:extLst>
                  <a:ext uri="{0D108BD9-81ED-4DB2-BD59-A6C34878D82A}">
                    <a16:rowId xmlns:a16="http://schemas.microsoft.com/office/drawing/2014/main" val="192992013"/>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7%</a:t>
                      </a:r>
                    </a:p>
                  </a:txBody>
                  <a:tcPr marL="9525" marR="9525" marT="9525" marB="0" anchor="ctr">
                    <a:noFill/>
                  </a:tcPr>
                </a:tc>
                <a:extLst>
                  <a:ext uri="{0D108BD9-81ED-4DB2-BD59-A6C34878D82A}">
                    <a16:rowId xmlns:a16="http://schemas.microsoft.com/office/drawing/2014/main" val="1318069873"/>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6%</a:t>
                      </a:r>
                    </a:p>
                  </a:txBody>
                  <a:tcPr marL="9525" marR="9525" marT="9525" marB="0" anchor="ctr">
                    <a:noFill/>
                  </a:tcPr>
                </a:tc>
                <a:extLst>
                  <a:ext uri="{0D108BD9-81ED-4DB2-BD59-A6C34878D82A}">
                    <a16:rowId xmlns:a16="http://schemas.microsoft.com/office/drawing/2014/main" val="302340405"/>
                  </a:ext>
                </a:extLst>
              </a:tr>
            </a:tbl>
          </a:graphicData>
        </a:graphic>
      </p:graphicFrame>
      <p:graphicFrame>
        <p:nvGraphicFramePr>
          <p:cNvPr id="6" name="Tableau 5">
            <a:extLst>
              <a:ext uri="{FF2B5EF4-FFF2-40B4-BE49-F238E27FC236}">
                <a16:creationId xmlns:a16="http://schemas.microsoft.com/office/drawing/2014/main" id="{67E8882F-647D-F6EF-5CA2-0833FBE7E134}"/>
              </a:ext>
            </a:extLst>
          </p:cNvPr>
          <p:cNvGraphicFramePr>
            <a:graphicFrameLocks noGrp="1"/>
          </p:cNvGraphicFramePr>
          <p:nvPr>
            <p:extLst>
              <p:ext uri="{D42A27DB-BD31-4B8C-83A1-F6EECF244321}">
                <p14:modId xmlns:p14="http://schemas.microsoft.com/office/powerpoint/2010/main" val="142187195"/>
              </p:ext>
            </p:extLst>
          </p:nvPr>
        </p:nvGraphicFramePr>
        <p:xfrm>
          <a:off x="3212400" y="850800"/>
          <a:ext cx="438000" cy="3528000"/>
        </p:xfrm>
        <a:graphic>
          <a:graphicData uri="http://schemas.openxmlformats.org/drawingml/2006/table">
            <a:tbl>
              <a:tblPr firstRow="1" bandRow="1">
                <a:tableStyleId>{5C22544A-7EE6-4342-B048-85BDC9FD1C3A}</a:tableStyleId>
              </a:tblPr>
              <a:tblGrid>
                <a:gridCol w="438000">
                  <a:extLst>
                    <a:ext uri="{9D8B030D-6E8A-4147-A177-3AD203B41FA5}">
                      <a16:colId xmlns:a16="http://schemas.microsoft.com/office/drawing/2014/main" val="4254566491"/>
                    </a:ext>
                  </a:extLst>
                </a:gridCol>
              </a:tblGrid>
              <a:tr h="504000">
                <a:tc>
                  <a:txBody>
                    <a:bodyPr/>
                    <a:lstStyle/>
                    <a:p>
                      <a:pPr algn="ctr" fontAlgn="b">
                        <a:buNone/>
                      </a:pPr>
                      <a:r>
                        <a:rPr lang="fr-BE" sz="1000" b="1" i="0" u="none" strike="noStrike">
                          <a:solidFill>
                            <a:schemeClr val="accent5"/>
                          </a:solidFill>
                          <a:effectLst/>
                          <a:latin typeface="Poppins" panose="00000500000000000000" pitchFamily="2" charset="0"/>
                        </a:rPr>
                        <a:t>92%</a:t>
                      </a:r>
                    </a:p>
                  </a:txBody>
                  <a:tcPr marL="9525" marR="9525" marT="9525" marB="0" anchor="ctr">
                    <a:noFill/>
                  </a:tcPr>
                </a:tc>
                <a:extLst>
                  <a:ext uri="{0D108BD9-81ED-4DB2-BD59-A6C34878D82A}">
                    <a16:rowId xmlns:a16="http://schemas.microsoft.com/office/drawing/2014/main" val="4186488798"/>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89%</a:t>
                      </a:r>
                    </a:p>
                  </a:txBody>
                  <a:tcPr marL="9525" marR="9525" marT="9525" marB="0" anchor="ctr">
                    <a:noFill/>
                  </a:tcPr>
                </a:tc>
                <a:extLst>
                  <a:ext uri="{0D108BD9-81ED-4DB2-BD59-A6C34878D82A}">
                    <a16:rowId xmlns:a16="http://schemas.microsoft.com/office/drawing/2014/main" val="3984092848"/>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87%</a:t>
                      </a:r>
                    </a:p>
                  </a:txBody>
                  <a:tcPr marL="9525" marR="9525" marT="9525" marB="0" anchor="ctr">
                    <a:noFill/>
                  </a:tcPr>
                </a:tc>
                <a:extLst>
                  <a:ext uri="{0D108BD9-81ED-4DB2-BD59-A6C34878D82A}">
                    <a16:rowId xmlns:a16="http://schemas.microsoft.com/office/drawing/2014/main" val="3385317893"/>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87%</a:t>
                      </a:r>
                    </a:p>
                  </a:txBody>
                  <a:tcPr marL="9525" marR="9525" marT="9525" marB="0" anchor="ctr">
                    <a:noFill/>
                  </a:tcPr>
                </a:tc>
                <a:extLst>
                  <a:ext uri="{0D108BD9-81ED-4DB2-BD59-A6C34878D82A}">
                    <a16:rowId xmlns:a16="http://schemas.microsoft.com/office/drawing/2014/main" val="4056170467"/>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85%</a:t>
                      </a:r>
                    </a:p>
                  </a:txBody>
                  <a:tcPr marL="9525" marR="9525" marT="9525" marB="0" anchor="ctr">
                    <a:noFill/>
                  </a:tcPr>
                </a:tc>
                <a:extLst>
                  <a:ext uri="{0D108BD9-81ED-4DB2-BD59-A6C34878D82A}">
                    <a16:rowId xmlns:a16="http://schemas.microsoft.com/office/drawing/2014/main" val="192992013"/>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83%</a:t>
                      </a:r>
                    </a:p>
                  </a:txBody>
                  <a:tcPr marL="9525" marR="9525" marT="9525" marB="0" anchor="ctr">
                    <a:noFill/>
                  </a:tcPr>
                </a:tc>
                <a:extLst>
                  <a:ext uri="{0D108BD9-81ED-4DB2-BD59-A6C34878D82A}">
                    <a16:rowId xmlns:a16="http://schemas.microsoft.com/office/drawing/2014/main" val="1318069873"/>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57%</a:t>
                      </a:r>
                    </a:p>
                  </a:txBody>
                  <a:tcPr marL="9525" marR="9525" marT="9525" marB="0" anchor="ctr">
                    <a:noFill/>
                  </a:tcPr>
                </a:tc>
                <a:extLst>
                  <a:ext uri="{0D108BD9-81ED-4DB2-BD59-A6C34878D82A}">
                    <a16:rowId xmlns:a16="http://schemas.microsoft.com/office/drawing/2014/main" val="302340405"/>
                  </a:ext>
                </a:extLst>
              </a:tr>
            </a:tbl>
          </a:graphicData>
        </a:graphic>
      </p:graphicFrame>
      <p:sp>
        <p:nvSpPr>
          <p:cNvPr id="9" name="ZoneTexte 8">
            <a:extLst>
              <a:ext uri="{FF2B5EF4-FFF2-40B4-BE49-F238E27FC236}">
                <a16:creationId xmlns:a16="http://schemas.microsoft.com/office/drawing/2014/main" id="{B03B5DA7-94BD-7CBC-CFF8-E88207F0D64B}"/>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1239355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79AF-1869-45A4-C2E2-32CE0239D782}"/>
            </a:ext>
          </a:extLst>
        </p:cNvPr>
        <p:cNvGrpSpPr/>
        <p:nvPr/>
      </p:nvGrpSpPr>
      <p:grpSpPr>
        <a:xfrm>
          <a:off x="0" y="0"/>
          <a:ext cx="0" cy="0"/>
          <a:chOff x="0" y="0"/>
          <a:chExt cx="0" cy="0"/>
        </a:xfrm>
      </p:grpSpPr>
      <p:sp>
        <p:nvSpPr>
          <p:cNvPr id="24" name="Text Box 3">
            <a:extLst>
              <a:ext uri="{FF2B5EF4-FFF2-40B4-BE49-F238E27FC236}">
                <a16:creationId xmlns:a16="http://schemas.microsoft.com/office/drawing/2014/main" id="{86E9F65B-0DFD-DABF-CCFC-36D9D9DED87F}"/>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3" name="Tableau 2">
            <a:extLst>
              <a:ext uri="{FF2B5EF4-FFF2-40B4-BE49-F238E27FC236}">
                <a16:creationId xmlns:a16="http://schemas.microsoft.com/office/drawing/2014/main" id="{05EB18DC-14E5-2B51-98A7-D4B7FD8C326D}"/>
              </a:ext>
            </a:extLst>
          </p:cNvPr>
          <p:cNvGraphicFramePr>
            <a:graphicFrameLocks noGrp="1"/>
          </p:cNvGraphicFramePr>
          <p:nvPr>
            <p:extLst>
              <p:ext uri="{D42A27DB-BD31-4B8C-83A1-F6EECF244321}">
                <p14:modId xmlns:p14="http://schemas.microsoft.com/office/powerpoint/2010/main" val="3246333338"/>
              </p:ext>
            </p:extLst>
          </p:nvPr>
        </p:nvGraphicFramePr>
        <p:xfrm>
          <a:off x="75602" y="648000"/>
          <a:ext cx="9003596" cy="3772797"/>
        </p:xfrm>
        <a:graphic>
          <a:graphicData uri="http://schemas.openxmlformats.org/drawingml/2006/table">
            <a:tbl>
              <a:tblPr>
                <a:solidFill>
                  <a:srgbClr val="FFFFFF">
                    <a:alpha val="52941"/>
                  </a:srgbClr>
                </a:solidFill>
                <a:tableStyleId>{5C22544A-7EE6-4342-B048-85BDC9FD1C3A}</a:tableStyleId>
              </a:tblPr>
              <a:tblGrid>
                <a:gridCol w="2810420">
                  <a:extLst>
                    <a:ext uri="{9D8B030D-6E8A-4147-A177-3AD203B41FA5}">
                      <a16:colId xmlns:a16="http://schemas.microsoft.com/office/drawing/2014/main" val="661508050"/>
                    </a:ext>
                  </a:extLst>
                </a:gridCol>
                <a:gridCol w="516098">
                  <a:extLst>
                    <a:ext uri="{9D8B030D-6E8A-4147-A177-3AD203B41FA5}">
                      <a16:colId xmlns:a16="http://schemas.microsoft.com/office/drawing/2014/main" val="3698127975"/>
                    </a:ext>
                  </a:extLst>
                </a:gridCol>
                <a:gridCol w="516098">
                  <a:extLst>
                    <a:ext uri="{9D8B030D-6E8A-4147-A177-3AD203B41FA5}">
                      <a16:colId xmlns:a16="http://schemas.microsoft.com/office/drawing/2014/main" val="2341979280"/>
                    </a:ext>
                  </a:extLst>
                </a:gridCol>
                <a:gridCol w="516098">
                  <a:extLst>
                    <a:ext uri="{9D8B030D-6E8A-4147-A177-3AD203B41FA5}">
                      <a16:colId xmlns:a16="http://schemas.microsoft.com/office/drawing/2014/main" val="1951285013"/>
                    </a:ext>
                  </a:extLst>
                </a:gridCol>
                <a:gridCol w="516098">
                  <a:extLst>
                    <a:ext uri="{9D8B030D-6E8A-4147-A177-3AD203B41FA5}">
                      <a16:colId xmlns:a16="http://schemas.microsoft.com/office/drawing/2014/main" val="3178471400"/>
                    </a:ext>
                  </a:extLst>
                </a:gridCol>
                <a:gridCol w="516098">
                  <a:extLst>
                    <a:ext uri="{9D8B030D-6E8A-4147-A177-3AD203B41FA5}">
                      <a16:colId xmlns:a16="http://schemas.microsoft.com/office/drawing/2014/main" val="2320243334"/>
                    </a:ext>
                  </a:extLst>
                </a:gridCol>
                <a:gridCol w="516098">
                  <a:extLst>
                    <a:ext uri="{9D8B030D-6E8A-4147-A177-3AD203B41FA5}">
                      <a16:colId xmlns:a16="http://schemas.microsoft.com/office/drawing/2014/main" val="2282683096"/>
                    </a:ext>
                  </a:extLst>
                </a:gridCol>
                <a:gridCol w="516098">
                  <a:extLst>
                    <a:ext uri="{9D8B030D-6E8A-4147-A177-3AD203B41FA5}">
                      <a16:colId xmlns:a16="http://schemas.microsoft.com/office/drawing/2014/main" val="1620297204"/>
                    </a:ext>
                  </a:extLst>
                </a:gridCol>
                <a:gridCol w="516098">
                  <a:extLst>
                    <a:ext uri="{9D8B030D-6E8A-4147-A177-3AD203B41FA5}">
                      <a16:colId xmlns:a16="http://schemas.microsoft.com/office/drawing/2014/main" val="4279757467"/>
                    </a:ext>
                  </a:extLst>
                </a:gridCol>
                <a:gridCol w="516098">
                  <a:extLst>
                    <a:ext uri="{9D8B030D-6E8A-4147-A177-3AD203B41FA5}">
                      <a16:colId xmlns:a16="http://schemas.microsoft.com/office/drawing/2014/main" val="2572850308"/>
                    </a:ext>
                  </a:extLst>
                </a:gridCol>
                <a:gridCol w="516098">
                  <a:extLst>
                    <a:ext uri="{9D8B030D-6E8A-4147-A177-3AD203B41FA5}">
                      <a16:colId xmlns:a16="http://schemas.microsoft.com/office/drawing/2014/main" val="2727245358"/>
                    </a:ext>
                  </a:extLst>
                </a:gridCol>
                <a:gridCol w="516098">
                  <a:extLst>
                    <a:ext uri="{9D8B030D-6E8A-4147-A177-3AD203B41FA5}">
                      <a16:colId xmlns:a16="http://schemas.microsoft.com/office/drawing/2014/main" val="3584950619"/>
                    </a:ext>
                  </a:extLst>
                </a:gridCol>
                <a:gridCol w="516098">
                  <a:extLst>
                    <a:ext uri="{9D8B030D-6E8A-4147-A177-3AD203B41FA5}">
                      <a16:colId xmlns:a16="http://schemas.microsoft.com/office/drawing/2014/main" val="3275752862"/>
                    </a:ext>
                  </a:extLst>
                </a:gridCol>
              </a:tblGrid>
              <a:tr h="178967">
                <a:tc rowSpan="3">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900" b="1" i="0" u="none" strike="noStrike">
                          <a:solidFill>
                            <a:schemeClr val="accent5"/>
                          </a:solidFill>
                          <a:effectLst/>
                          <a:latin typeface="Poppins" panose="00000500000000000000" pitchFamily="2" charset="0"/>
                          <a:cs typeface="Poppins" panose="00000500000000000000" pitchFamily="2" charset="0"/>
                        </a:rPr>
                        <a:t>% = </a:t>
                      </a:r>
                      <a:r>
                        <a:rPr lang="fr-FR" sz="900" b="1" kern="0">
                          <a:solidFill>
                            <a:schemeClr val="accent5"/>
                          </a:solidFill>
                          <a:latin typeface="Poppins" panose="00000500000000000000" pitchFamily="2" charset="0"/>
                          <a:cs typeface="Poppins" panose="00000500000000000000" pitchFamily="2" charset="0"/>
                        </a:rPr>
                        <a:t>Σ</a:t>
                      </a:r>
                      <a:r>
                        <a:rPr lang="fr-BE" sz="900" b="1" i="0" u="none" strike="noStrike">
                          <a:solidFill>
                            <a:schemeClr val="accent5"/>
                          </a:solidFill>
                          <a:effectLst/>
                          <a:latin typeface="Poppins" panose="00000500000000000000" pitchFamily="2" charset="0"/>
                          <a:cs typeface="Poppins" panose="00000500000000000000" pitchFamily="2" charset="0"/>
                        </a:rPr>
                        <a:t> tout à fait favorable &amp; plutôt favorable</a:t>
                      </a:r>
                    </a:p>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178967">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202605">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N=1.383</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N=638</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N=745</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N=353</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N=380</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N=650</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N=835</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N=121</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N=427</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N=335</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N=657</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N=391</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441236">
                <a:tc>
                  <a:txBody>
                    <a:bodyPr/>
                    <a:lstStyle/>
                    <a:p>
                      <a:pPr algn="l" fontAlgn="b">
                        <a:buNone/>
                      </a:pPr>
                      <a:r>
                        <a:rPr lang="fr-FR" sz="800" b="0" i="0" u="none" strike="noStrike">
                          <a:solidFill>
                            <a:srgbClr val="000000"/>
                          </a:solidFill>
                          <a:effectLst/>
                          <a:latin typeface="Poppins" panose="00000500000000000000" pitchFamily="2" charset="0"/>
                        </a:rPr>
                        <a:t>Faciliter le signalement par les professionnels d’une suspicion d’inceste, en contrepartie d’une protection légale.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503039">
                <a:tc>
                  <a:txBody>
                    <a:bodyPr/>
                    <a:lstStyle/>
                    <a:p>
                      <a:pPr algn="l" fontAlgn="b">
                        <a:buNone/>
                      </a:pPr>
                      <a:r>
                        <a:rPr lang="fr-FR" sz="800" b="0" i="0" u="none" strike="noStrike">
                          <a:solidFill>
                            <a:srgbClr val="000000"/>
                          </a:solidFill>
                          <a:effectLst/>
                          <a:latin typeface="Poppins" panose="00000500000000000000" pitchFamily="2" charset="0"/>
                        </a:rPr>
                        <a:t>Développer des programmes de formation obligatoires à destination des professionnels ( …) sur les violences sexuelles durant l’enfance et l’inceste, son dépistage et sa prise en charge.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91%</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85%</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099837"/>
                  </a:ext>
                </a:extLst>
              </a:tr>
              <a:tr h="441236">
                <a:tc>
                  <a:txBody>
                    <a:bodyPr/>
                    <a:lstStyle/>
                    <a:p>
                      <a:pPr algn="l" fontAlgn="b">
                        <a:buNone/>
                      </a:pPr>
                      <a:r>
                        <a:rPr lang="fr-FR" sz="800" b="0" i="0" u="none" strike="noStrike">
                          <a:solidFill>
                            <a:srgbClr val="000000"/>
                          </a:solidFill>
                          <a:effectLst/>
                          <a:latin typeface="Poppins" panose="00000500000000000000" pitchFamily="2" charset="0"/>
                        </a:rPr>
                        <a:t> Élargir l’infraction d’inceste commis sur un mineur aux cousins, cousines, membre de la famille par alliance/belle famille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7493605"/>
                  </a:ext>
                </a:extLst>
              </a:tr>
              <a:tr h="441236">
                <a:tc>
                  <a:txBody>
                    <a:bodyPr/>
                    <a:lstStyle/>
                    <a:p>
                      <a:pPr algn="l" fontAlgn="b">
                        <a:buNone/>
                      </a:pPr>
                      <a:r>
                        <a:rPr lang="fr-FR" sz="800" b="0" i="0" u="none" strike="noStrike">
                          <a:solidFill>
                            <a:srgbClr val="000000"/>
                          </a:solidFill>
                          <a:effectLst/>
                          <a:latin typeface="Poppins" panose="00000500000000000000" pitchFamily="2" charset="0"/>
                        </a:rPr>
                        <a:t>Eloigner les présumé(s) agresseur(s) dès le moment de la révélation des faits d’inceste (même si l’enquête judiciaire est encore en cours).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83%</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92%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441236">
                <a:tc>
                  <a:txBody>
                    <a:bodyPr/>
                    <a:lstStyle/>
                    <a:p>
                      <a:pPr algn="l" fontAlgn="b">
                        <a:buNone/>
                      </a:pPr>
                      <a:r>
                        <a:rPr lang="fr-FR" sz="800" b="0" i="0" u="none" strike="noStrike">
                          <a:solidFill>
                            <a:srgbClr val="000000"/>
                          </a:solidFill>
                          <a:effectLst/>
                          <a:latin typeface="Poppins" panose="00000500000000000000" pitchFamily="2" charset="0"/>
                        </a:rPr>
                        <a:t>Sensibiliser les enfants et les parents à l’inceste dans le cadre de campagnes de prévention dans les écoles maternelles et primaires.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90%</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503039">
                <a:tc>
                  <a:txBody>
                    <a:bodyPr/>
                    <a:lstStyle/>
                    <a:p>
                      <a:pPr algn="l" fontAlgn="b">
                        <a:buNone/>
                      </a:pPr>
                      <a:r>
                        <a:rPr lang="fr-FR" sz="800" b="0" i="0" u="none" strike="noStrike">
                          <a:solidFill>
                            <a:srgbClr val="000000"/>
                          </a:solidFill>
                          <a:effectLst/>
                          <a:latin typeface="Poppins" panose="00000500000000000000" pitchFamily="2" charset="0"/>
                        </a:rPr>
                        <a:t>Permettre au second parent d’obtenir la garde exclusive de l’enfant dès le moment de la révélation des actes d’inceste (même si l’enquête judiciaire est encore en cours).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80%</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93%</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441236">
                <a:tc>
                  <a:txBody>
                    <a:bodyPr/>
                    <a:lstStyle/>
                    <a:p>
                      <a:pPr algn="l" fontAlgn="b">
                        <a:buNone/>
                      </a:pPr>
                      <a:r>
                        <a:rPr lang="fr-FR" sz="800" b="0" i="0" u="none" strike="noStrike">
                          <a:solidFill>
                            <a:srgbClr val="000000"/>
                          </a:solidFill>
                          <a:effectLst/>
                          <a:latin typeface="Poppins" panose="00000500000000000000" pitchFamily="2" charset="0"/>
                        </a:rPr>
                        <a:t>Interdire l’invocation du pseudo concept du syndrome d’aliénation parentale et de concepts similaires devant les juridictions familiales et de la jeunesse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57%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52%</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67%</a:t>
                      </a:r>
                    </a:p>
                    <a:p>
                      <a:pPr algn="ctr" fontAlgn="b">
                        <a:buNone/>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bl>
          </a:graphicData>
        </a:graphic>
      </p:graphicFrame>
      <p:sp>
        <p:nvSpPr>
          <p:cNvPr id="5" name="ZoneTexte 4">
            <a:extLst>
              <a:ext uri="{FF2B5EF4-FFF2-40B4-BE49-F238E27FC236}">
                <a16:creationId xmlns:a16="http://schemas.microsoft.com/office/drawing/2014/main" id="{A724110C-A83F-7007-7DEC-4F07D942B45A}"/>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2" name="Titre 2">
            <a:extLst>
              <a:ext uri="{FF2B5EF4-FFF2-40B4-BE49-F238E27FC236}">
                <a16:creationId xmlns:a16="http://schemas.microsoft.com/office/drawing/2014/main" id="{95613220-8E04-784B-2FA6-C10A0C043B7E}"/>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1.s : Voici une série de mesures que certaines associations et pouvoirs publics souhaiteraient défendre ; pourriez-vous indiquer […] si vous êtes favorable ou non à sa mise en place ? </a:t>
            </a:r>
          </a:p>
        </p:txBody>
      </p:sp>
      <p:sp>
        <p:nvSpPr>
          <p:cNvPr id="6" name="Rectangle 5">
            <a:extLst>
              <a:ext uri="{FF2B5EF4-FFF2-40B4-BE49-F238E27FC236}">
                <a16:creationId xmlns:a16="http://schemas.microsoft.com/office/drawing/2014/main" id="{0A4D5D6B-9F02-80BC-8F06-87FDCC6A76C0}"/>
              </a:ext>
            </a:extLst>
          </p:cNvPr>
          <p:cNvSpPr/>
          <p:nvPr/>
        </p:nvSpPr>
        <p:spPr>
          <a:xfrm>
            <a:off x="355483" y="4529766"/>
            <a:ext cx="4573688"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a:t>
            </a:r>
            <a:r>
              <a:rPr lang="fr-FR" sz="900" b="1">
                <a:solidFill>
                  <a:schemeClr val="accent4"/>
                </a:solidFill>
                <a:latin typeface="Poppins" panose="00000500000000000000" pitchFamily="2" charset="0"/>
                <a:cs typeface="Poppins" panose="00000500000000000000" pitchFamily="2" charset="0"/>
              </a:rPr>
              <a:t>ont déclaré ne pas avoir être victime ou témoin d’inceste </a:t>
            </a:r>
            <a:r>
              <a:rPr lang="fr-FR" sz="900">
                <a:solidFill>
                  <a:schemeClr val="tx1">
                    <a:lumMod val="50000"/>
                    <a:lumOff val="50000"/>
                  </a:schemeClr>
                </a:solidFill>
                <a:latin typeface="Poppins" panose="00000500000000000000" pitchFamily="2" charset="0"/>
                <a:cs typeface="Poppins" panose="00000500000000000000" pitchFamily="2" charset="0"/>
              </a:rPr>
              <a:t>(N = 1.383)</a:t>
            </a:r>
          </a:p>
        </p:txBody>
      </p:sp>
    </p:spTree>
    <p:extLst>
      <p:ext uri="{BB962C8B-B14F-4D97-AF65-F5344CB8AC3E}">
        <p14:creationId xmlns:p14="http://schemas.microsoft.com/office/powerpoint/2010/main" val="312430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6BEAB-4ED8-87EB-68AC-20A477EEF06B}"/>
            </a:ext>
          </a:extLst>
        </p:cNvPr>
        <p:cNvGrpSpPr/>
        <p:nvPr/>
      </p:nvGrpSpPr>
      <p:grpSpPr>
        <a:xfrm>
          <a:off x="0" y="0"/>
          <a:ext cx="0" cy="0"/>
          <a:chOff x="0" y="0"/>
          <a:chExt cx="0" cy="0"/>
        </a:xfrm>
      </p:grpSpPr>
      <p:sp>
        <p:nvSpPr>
          <p:cNvPr id="24" name="Text Box 3">
            <a:extLst>
              <a:ext uri="{FF2B5EF4-FFF2-40B4-BE49-F238E27FC236}">
                <a16:creationId xmlns:a16="http://schemas.microsoft.com/office/drawing/2014/main" id="{C27E362C-3469-928F-8CA8-70AA445C079A}"/>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BCA287A0-1B95-95AC-1791-E74164555B46}"/>
              </a:ext>
            </a:extLst>
          </p:cNvPr>
          <p:cNvSpPr/>
          <p:nvPr/>
        </p:nvSpPr>
        <p:spPr>
          <a:xfrm>
            <a:off x="355483" y="4529766"/>
            <a:ext cx="218040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 2.007)</a:t>
            </a:r>
          </a:p>
        </p:txBody>
      </p:sp>
      <p:graphicFrame>
        <p:nvGraphicFramePr>
          <p:cNvPr id="2" name="Graphique 1">
            <a:extLst>
              <a:ext uri="{FF2B5EF4-FFF2-40B4-BE49-F238E27FC236}">
                <a16:creationId xmlns:a16="http://schemas.microsoft.com/office/drawing/2014/main" id="{3B1BBF6E-50C1-352E-8EA5-F565F5465739}"/>
              </a:ext>
            </a:extLst>
          </p:cNvPr>
          <p:cNvGraphicFramePr/>
          <p:nvPr>
            <p:extLst>
              <p:ext uri="{D42A27DB-BD31-4B8C-83A1-F6EECF244321}">
                <p14:modId xmlns:p14="http://schemas.microsoft.com/office/powerpoint/2010/main" val="1576849017"/>
              </p:ext>
            </p:extLst>
          </p:nvPr>
        </p:nvGraphicFramePr>
        <p:xfrm>
          <a:off x="72000" y="477781"/>
          <a:ext cx="8568000" cy="40222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au 3">
            <a:extLst>
              <a:ext uri="{FF2B5EF4-FFF2-40B4-BE49-F238E27FC236}">
                <a16:creationId xmlns:a16="http://schemas.microsoft.com/office/drawing/2014/main" id="{548B6CE9-E05D-746C-04A2-66AC97424C15}"/>
              </a:ext>
            </a:extLst>
          </p:cNvPr>
          <p:cNvGraphicFramePr>
            <a:graphicFrameLocks noGrp="1"/>
          </p:cNvGraphicFramePr>
          <p:nvPr>
            <p:extLst>
              <p:ext uri="{D42A27DB-BD31-4B8C-83A1-F6EECF244321}">
                <p14:modId xmlns:p14="http://schemas.microsoft.com/office/powerpoint/2010/main" val="650966453"/>
              </p:ext>
            </p:extLst>
          </p:nvPr>
        </p:nvGraphicFramePr>
        <p:xfrm>
          <a:off x="183836" y="863413"/>
          <a:ext cx="3084964" cy="3516797"/>
        </p:xfrm>
        <a:graphic>
          <a:graphicData uri="http://schemas.openxmlformats.org/drawingml/2006/table">
            <a:tbl>
              <a:tblPr firstRow="1" bandRow="1">
                <a:tableStyleId>{5C22544A-7EE6-4342-B048-85BDC9FD1C3A}</a:tableStyleId>
              </a:tblPr>
              <a:tblGrid>
                <a:gridCol w="3084964">
                  <a:extLst>
                    <a:ext uri="{9D8B030D-6E8A-4147-A177-3AD203B41FA5}">
                      <a16:colId xmlns:a16="http://schemas.microsoft.com/office/drawing/2014/main" val="342707618"/>
                    </a:ext>
                  </a:extLst>
                </a:gridCol>
              </a:tblGrid>
              <a:tr h="485935">
                <a:tc>
                  <a:txBody>
                    <a:bodyPr/>
                    <a:lstStyle/>
                    <a:p>
                      <a:pPr algn="l" fontAlgn="b">
                        <a:buNone/>
                      </a:pPr>
                      <a:r>
                        <a:rPr lang="fr-FR" sz="800" b="0" i="0" u="none" strike="noStrike">
                          <a:solidFill>
                            <a:srgbClr val="000000"/>
                          </a:solidFill>
                          <a:effectLst/>
                          <a:latin typeface="Poppins" panose="00000500000000000000" pitchFamily="2" charset="0"/>
                        </a:rPr>
                        <a:t>Faciliter le signalement par les professionnels d’une suspicion d’inceste, en contrepartie d’une protection légale.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758899"/>
                  </a:ext>
                </a:extLst>
              </a:tr>
              <a:tr h="642908">
                <a:tc>
                  <a:txBody>
                    <a:bodyPr/>
                    <a:lstStyle/>
                    <a:p>
                      <a:pPr algn="l" fontAlgn="b">
                        <a:buNone/>
                      </a:pPr>
                      <a:r>
                        <a:rPr lang="fr-FR" sz="800" b="0" i="0" u="none" strike="noStrike">
                          <a:solidFill>
                            <a:srgbClr val="000000"/>
                          </a:solidFill>
                          <a:effectLst/>
                          <a:latin typeface="Poppins" panose="00000500000000000000" pitchFamily="2" charset="0"/>
                        </a:rPr>
                        <a:t>Développer des programmes de formation obligatoires à destination des professionnels (des secteurs de la santé, judiciaire et juridique, psycho-social, de l’éducation, …) sur les violences sexuelles durant l’enfance et l’inceste, son dépistage et sa prise en charge.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6376860"/>
                  </a:ext>
                </a:extLst>
              </a:tr>
              <a:tr h="480059">
                <a:tc>
                  <a:txBody>
                    <a:bodyPr/>
                    <a:lstStyle/>
                    <a:p>
                      <a:pPr algn="l" fontAlgn="b">
                        <a:buNone/>
                      </a:pPr>
                      <a:r>
                        <a:rPr lang="fr-FR" sz="800" b="0" i="0" u="none" strike="noStrike">
                          <a:solidFill>
                            <a:srgbClr val="000000"/>
                          </a:solidFill>
                          <a:effectLst/>
                          <a:latin typeface="Poppins" panose="00000500000000000000" pitchFamily="2" charset="0"/>
                        </a:rPr>
                        <a:t>Élargir l’infraction d’inceste commis sur un mineur aux cousins, cousines, membre de la famille par alliance/belle famille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797908"/>
                  </a:ext>
                </a:extLst>
              </a:tr>
              <a:tr h="485935">
                <a:tc>
                  <a:txBody>
                    <a:bodyPr/>
                    <a:lstStyle/>
                    <a:p>
                      <a:pPr algn="l" fontAlgn="b">
                        <a:buNone/>
                      </a:pPr>
                      <a:r>
                        <a:rPr lang="fr-FR" sz="800" b="0" i="0" u="none" strike="noStrike">
                          <a:solidFill>
                            <a:srgbClr val="000000"/>
                          </a:solidFill>
                          <a:effectLst/>
                          <a:latin typeface="Poppins" panose="00000500000000000000" pitchFamily="2" charset="0"/>
                        </a:rPr>
                        <a:t> Eloigner les présumé(s) agresseur(s) dès le moment de la révélation des faits d’inceste (même si l’enquête judiciaire est encore en cours).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2920868"/>
                  </a:ext>
                </a:extLst>
              </a:tr>
              <a:tr h="450090">
                <a:tc>
                  <a:txBody>
                    <a:bodyPr/>
                    <a:lstStyle/>
                    <a:p>
                      <a:pPr algn="l" fontAlgn="b">
                        <a:buNone/>
                      </a:pPr>
                      <a:r>
                        <a:rPr lang="fr-FR" sz="800" b="0" i="0" u="none" strike="noStrike">
                          <a:solidFill>
                            <a:srgbClr val="000000"/>
                          </a:solidFill>
                          <a:effectLst/>
                          <a:latin typeface="Poppins" panose="00000500000000000000" pitchFamily="2" charset="0"/>
                        </a:rPr>
                        <a:t>Sensibiliser les enfants et les parents à l’inceste dans le cadre de campagnes de prévention dans les écoles maternelles et primaires.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053995"/>
                  </a:ext>
                </a:extLst>
              </a:tr>
              <a:tr h="485935">
                <a:tc>
                  <a:txBody>
                    <a:bodyPr/>
                    <a:lstStyle/>
                    <a:p>
                      <a:pPr algn="l" fontAlgn="b">
                        <a:buNone/>
                      </a:pPr>
                      <a:r>
                        <a:rPr lang="fr-FR" sz="800" b="0" i="0" u="none" strike="noStrike">
                          <a:solidFill>
                            <a:srgbClr val="000000"/>
                          </a:solidFill>
                          <a:effectLst/>
                          <a:latin typeface="Poppins" panose="00000500000000000000" pitchFamily="2" charset="0"/>
                        </a:rPr>
                        <a:t>Permettre au second parent d’obtenir la garde exclusive de l’enfant dès le moment de la révélation des actes d’inceste (même si l’enquête judiciaire est encore en cours).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268001"/>
                  </a:ext>
                </a:extLst>
              </a:tr>
              <a:tr h="485935">
                <a:tc>
                  <a:txBody>
                    <a:bodyPr/>
                    <a:lstStyle/>
                    <a:p>
                      <a:pPr algn="l" fontAlgn="b">
                        <a:buNone/>
                      </a:pPr>
                      <a:r>
                        <a:rPr lang="fr-FR" sz="800" b="0" i="0" u="none" strike="noStrike">
                          <a:solidFill>
                            <a:srgbClr val="000000"/>
                          </a:solidFill>
                          <a:effectLst/>
                          <a:latin typeface="Poppins" panose="00000500000000000000" pitchFamily="2" charset="0"/>
                        </a:rPr>
                        <a:t>Interdire l’invocation du pseudo concept du syndrome d’aliénation parentale et de concepts similaires devant les juridictions familiales et de la jeunesse</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490989"/>
                  </a:ext>
                </a:extLst>
              </a:tr>
            </a:tbl>
          </a:graphicData>
        </a:graphic>
      </p:graphicFrame>
      <p:graphicFrame>
        <p:nvGraphicFramePr>
          <p:cNvPr id="5" name="Tableau 4">
            <a:extLst>
              <a:ext uri="{FF2B5EF4-FFF2-40B4-BE49-F238E27FC236}">
                <a16:creationId xmlns:a16="http://schemas.microsoft.com/office/drawing/2014/main" id="{517143DB-55C5-75D6-6C7D-B3A09AAB2C58}"/>
              </a:ext>
            </a:extLst>
          </p:cNvPr>
          <p:cNvGraphicFramePr>
            <a:graphicFrameLocks noGrp="1"/>
          </p:cNvGraphicFramePr>
          <p:nvPr>
            <p:extLst>
              <p:ext uri="{D42A27DB-BD31-4B8C-83A1-F6EECF244321}">
                <p14:modId xmlns:p14="http://schemas.microsoft.com/office/powerpoint/2010/main" val="1474221665"/>
              </p:ext>
            </p:extLst>
          </p:nvPr>
        </p:nvGraphicFramePr>
        <p:xfrm>
          <a:off x="8553600" y="849600"/>
          <a:ext cx="525600" cy="3528000"/>
        </p:xfrm>
        <a:graphic>
          <a:graphicData uri="http://schemas.openxmlformats.org/drawingml/2006/table">
            <a:tbl>
              <a:tblPr firstRow="1" bandRow="1">
                <a:tableStyleId>{5C22544A-7EE6-4342-B048-85BDC9FD1C3A}</a:tableStyleId>
              </a:tblPr>
              <a:tblGrid>
                <a:gridCol w="525600">
                  <a:extLst>
                    <a:ext uri="{9D8B030D-6E8A-4147-A177-3AD203B41FA5}">
                      <a16:colId xmlns:a16="http://schemas.microsoft.com/office/drawing/2014/main" val="4254566491"/>
                    </a:ext>
                  </a:extLst>
                </a:gridCol>
              </a:tblGrid>
              <a:tr h="504000">
                <a:tc>
                  <a:txBody>
                    <a:bodyPr/>
                    <a:lstStyle/>
                    <a:p>
                      <a:pPr algn="ctr" fontAlgn="b">
                        <a:buNone/>
                      </a:pPr>
                      <a:r>
                        <a:rPr lang="fr-BE" sz="1000" b="1" i="0" u="none" strike="noStrike">
                          <a:solidFill>
                            <a:schemeClr val="accent4"/>
                          </a:solidFill>
                          <a:effectLst/>
                          <a:latin typeface="Poppins" panose="00000500000000000000" pitchFamily="2" charset="0"/>
                        </a:rPr>
                        <a:t>4%</a:t>
                      </a:r>
                    </a:p>
                  </a:txBody>
                  <a:tcPr marL="9525" marR="9525" marT="9525" marB="0" anchor="ctr">
                    <a:noFill/>
                  </a:tcPr>
                </a:tc>
                <a:extLst>
                  <a:ext uri="{0D108BD9-81ED-4DB2-BD59-A6C34878D82A}">
                    <a16:rowId xmlns:a16="http://schemas.microsoft.com/office/drawing/2014/main" val="4186488798"/>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5%</a:t>
                      </a:r>
                    </a:p>
                  </a:txBody>
                  <a:tcPr marL="9525" marR="9525" marT="9525" marB="0" anchor="ctr">
                    <a:noFill/>
                  </a:tcPr>
                </a:tc>
                <a:extLst>
                  <a:ext uri="{0D108BD9-81ED-4DB2-BD59-A6C34878D82A}">
                    <a16:rowId xmlns:a16="http://schemas.microsoft.com/office/drawing/2014/main" val="3984092848"/>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7%</a:t>
                      </a:r>
                    </a:p>
                  </a:txBody>
                  <a:tcPr marL="9525" marR="9525" marT="9525" marB="0" anchor="ctr">
                    <a:noFill/>
                  </a:tcPr>
                </a:tc>
                <a:extLst>
                  <a:ext uri="{0D108BD9-81ED-4DB2-BD59-A6C34878D82A}">
                    <a16:rowId xmlns:a16="http://schemas.microsoft.com/office/drawing/2014/main" val="3385317893"/>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7%</a:t>
                      </a:r>
                    </a:p>
                  </a:txBody>
                  <a:tcPr marL="9525" marR="9525" marT="9525" marB="0" anchor="ctr">
                    <a:noFill/>
                  </a:tcPr>
                </a:tc>
                <a:extLst>
                  <a:ext uri="{0D108BD9-81ED-4DB2-BD59-A6C34878D82A}">
                    <a16:rowId xmlns:a16="http://schemas.microsoft.com/office/drawing/2014/main" val="4056170467"/>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8%</a:t>
                      </a:r>
                    </a:p>
                  </a:txBody>
                  <a:tcPr marL="9525" marR="9525" marT="9525" marB="0" anchor="ctr">
                    <a:noFill/>
                  </a:tcPr>
                </a:tc>
                <a:extLst>
                  <a:ext uri="{0D108BD9-81ED-4DB2-BD59-A6C34878D82A}">
                    <a16:rowId xmlns:a16="http://schemas.microsoft.com/office/drawing/2014/main" val="192992013"/>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9%</a:t>
                      </a:r>
                    </a:p>
                  </a:txBody>
                  <a:tcPr marL="9525" marR="9525" marT="9525" marB="0" anchor="ctr">
                    <a:noFill/>
                  </a:tcPr>
                </a:tc>
                <a:extLst>
                  <a:ext uri="{0D108BD9-81ED-4DB2-BD59-A6C34878D82A}">
                    <a16:rowId xmlns:a16="http://schemas.microsoft.com/office/drawing/2014/main" val="1318069873"/>
                  </a:ext>
                </a:extLst>
              </a:tr>
              <a:tr h="504000">
                <a:tc>
                  <a:txBody>
                    <a:bodyPr/>
                    <a:lstStyle/>
                    <a:p>
                      <a:pPr algn="ctr" fontAlgn="b">
                        <a:buNone/>
                      </a:pPr>
                      <a:r>
                        <a:rPr lang="fr-BE" sz="1000" b="1" i="0" u="none" strike="noStrike">
                          <a:solidFill>
                            <a:schemeClr val="accent4"/>
                          </a:solidFill>
                          <a:effectLst/>
                          <a:latin typeface="Poppins" panose="00000500000000000000" pitchFamily="2" charset="0"/>
                        </a:rPr>
                        <a:t>8%</a:t>
                      </a:r>
                    </a:p>
                  </a:txBody>
                  <a:tcPr marL="9525" marR="9525" marT="9525" marB="0" anchor="ctr">
                    <a:noFill/>
                  </a:tcPr>
                </a:tc>
                <a:extLst>
                  <a:ext uri="{0D108BD9-81ED-4DB2-BD59-A6C34878D82A}">
                    <a16:rowId xmlns:a16="http://schemas.microsoft.com/office/drawing/2014/main" val="302340405"/>
                  </a:ext>
                </a:extLst>
              </a:tr>
            </a:tbl>
          </a:graphicData>
        </a:graphic>
      </p:graphicFrame>
      <p:graphicFrame>
        <p:nvGraphicFramePr>
          <p:cNvPr id="6" name="Tableau 5">
            <a:extLst>
              <a:ext uri="{FF2B5EF4-FFF2-40B4-BE49-F238E27FC236}">
                <a16:creationId xmlns:a16="http://schemas.microsoft.com/office/drawing/2014/main" id="{88C19FB9-4D0B-72B6-5405-5E964C53E6C0}"/>
              </a:ext>
            </a:extLst>
          </p:cNvPr>
          <p:cNvGraphicFramePr>
            <a:graphicFrameLocks noGrp="1"/>
          </p:cNvGraphicFramePr>
          <p:nvPr>
            <p:extLst>
              <p:ext uri="{D42A27DB-BD31-4B8C-83A1-F6EECF244321}">
                <p14:modId xmlns:p14="http://schemas.microsoft.com/office/powerpoint/2010/main" val="3763348871"/>
              </p:ext>
            </p:extLst>
          </p:nvPr>
        </p:nvGraphicFramePr>
        <p:xfrm>
          <a:off x="3212400" y="850800"/>
          <a:ext cx="438000" cy="3528000"/>
        </p:xfrm>
        <a:graphic>
          <a:graphicData uri="http://schemas.openxmlformats.org/drawingml/2006/table">
            <a:tbl>
              <a:tblPr firstRow="1" bandRow="1">
                <a:tableStyleId>{5C22544A-7EE6-4342-B048-85BDC9FD1C3A}</a:tableStyleId>
              </a:tblPr>
              <a:tblGrid>
                <a:gridCol w="438000">
                  <a:extLst>
                    <a:ext uri="{9D8B030D-6E8A-4147-A177-3AD203B41FA5}">
                      <a16:colId xmlns:a16="http://schemas.microsoft.com/office/drawing/2014/main" val="4254566491"/>
                    </a:ext>
                  </a:extLst>
                </a:gridCol>
              </a:tblGrid>
              <a:tr h="504000">
                <a:tc>
                  <a:txBody>
                    <a:bodyPr/>
                    <a:lstStyle/>
                    <a:p>
                      <a:pPr algn="ctr" fontAlgn="b">
                        <a:buNone/>
                      </a:pPr>
                      <a:r>
                        <a:rPr lang="fr-BE" sz="1000" b="1" i="0" u="none" strike="noStrike">
                          <a:solidFill>
                            <a:schemeClr val="accent5"/>
                          </a:solidFill>
                          <a:effectLst/>
                          <a:latin typeface="Poppins" panose="00000500000000000000" pitchFamily="2" charset="0"/>
                        </a:rPr>
                        <a:t>92%</a:t>
                      </a:r>
                    </a:p>
                  </a:txBody>
                  <a:tcPr marL="9525" marR="9525" marT="9525" marB="0" anchor="ctr">
                    <a:noFill/>
                  </a:tcPr>
                </a:tc>
                <a:extLst>
                  <a:ext uri="{0D108BD9-81ED-4DB2-BD59-A6C34878D82A}">
                    <a16:rowId xmlns:a16="http://schemas.microsoft.com/office/drawing/2014/main" val="4186488798"/>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89%</a:t>
                      </a:r>
                    </a:p>
                  </a:txBody>
                  <a:tcPr marL="9525" marR="9525" marT="9525" marB="0" anchor="ctr">
                    <a:noFill/>
                  </a:tcPr>
                </a:tc>
                <a:extLst>
                  <a:ext uri="{0D108BD9-81ED-4DB2-BD59-A6C34878D82A}">
                    <a16:rowId xmlns:a16="http://schemas.microsoft.com/office/drawing/2014/main" val="3984092848"/>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87%</a:t>
                      </a:r>
                    </a:p>
                  </a:txBody>
                  <a:tcPr marL="9525" marR="9525" marT="9525" marB="0" anchor="ctr">
                    <a:noFill/>
                  </a:tcPr>
                </a:tc>
                <a:extLst>
                  <a:ext uri="{0D108BD9-81ED-4DB2-BD59-A6C34878D82A}">
                    <a16:rowId xmlns:a16="http://schemas.microsoft.com/office/drawing/2014/main" val="3385317893"/>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87%</a:t>
                      </a:r>
                    </a:p>
                  </a:txBody>
                  <a:tcPr marL="9525" marR="9525" marT="9525" marB="0" anchor="ctr">
                    <a:noFill/>
                  </a:tcPr>
                </a:tc>
                <a:extLst>
                  <a:ext uri="{0D108BD9-81ED-4DB2-BD59-A6C34878D82A}">
                    <a16:rowId xmlns:a16="http://schemas.microsoft.com/office/drawing/2014/main" val="4056170467"/>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85%</a:t>
                      </a:r>
                    </a:p>
                  </a:txBody>
                  <a:tcPr marL="9525" marR="9525" marT="9525" marB="0" anchor="ctr">
                    <a:noFill/>
                  </a:tcPr>
                </a:tc>
                <a:extLst>
                  <a:ext uri="{0D108BD9-81ED-4DB2-BD59-A6C34878D82A}">
                    <a16:rowId xmlns:a16="http://schemas.microsoft.com/office/drawing/2014/main" val="192992013"/>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82%</a:t>
                      </a:r>
                    </a:p>
                  </a:txBody>
                  <a:tcPr marL="9525" marR="9525" marT="9525" marB="0" anchor="ctr">
                    <a:noFill/>
                  </a:tcPr>
                </a:tc>
                <a:extLst>
                  <a:ext uri="{0D108BD9-81ED-4DB2-BD59-A6C34878D82A}">
                    <a16:rowId xmlns:a16="http://schemas.microsoft.com/office/drawing/2014/main" val="1318069873"/>
                  </a:ext>
                </a:extLst>
              </a:tr>
              <a:tr h="504000">
                <a:tc>
                  <a:txBody>
                    <a:bodyPr/>
                    <a:lstStyle/>
                    <a:p>
                      <a:pPr algn="ctr" fontAlgn="b">
                        <a:buNone/>
                      </a:pPr>
                      <a:r>
                        <a:rPr lang="fr-BE" sz="1000" b="1" i="0" u="none" strike="noStrike">
                          <a:solidFill>
                            <a:schemeClr val="accent5"/>
                          </a:solidFill>
                          <a:effectLst/>
                          <a:latin typeface="Poppins" panose="00000500000000000000" pitchFamily="2" charset="0"/>
                        </a:rPr>
                        <a:t>58%</a:t>
                      </a:r>
                    </a:p>
                  </a:txBody>
                  <a:tcPr marL="9525" marR="9525" marT="9525" marB="0" anchor="ctr">
                    <a:noFill/>
                  </a:tcPr>
                </a:tc>
                <a:extLst>
                  <a:ext uri="{0D108BD9-81ED-4DB2-BD59-A6C34878D82A}">
                    <a16:rowId xmlns:a16="http://schemas.microsoft.com/office/drawing/2014/main" val="302340405"/>
                  </a:ext>
                </a:extLst>
              </a:tr>
            </a:tbl>
          </a:graphicData>
        </a:graphic>
      </p:graphicFrame>
      <p:sp>
        <p:nvSpPr>
          <p:cNvPr id="9" name="ZoneTexte 8">
            <a:extLst>
              <a:ext uri="{FF2B5EF4-FFF2-40B4-BE49-F238E27FC236}">
                <a16:creationId xmlns:a16="http://schemas.microsoft.com/office/drawing/2014/main" id="{C1845EA8-48B3-0288-8D93-1F1229DEE130}"/>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7" name="Titre 2">
            <a:extLst>
              <a:ext uri="{FF2B5EF4-FFF2-40B4-BE49-F238E27FC236}">
                <a16:creationId xmlns:a16="http://schemas.microsoft.com/office/drawing/2014/main" id="{4EB5B54E-2FA8-A1CF-7A82-A720C3458812}"/>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1.s : Voici une série de mesures que certaines associations et pouvoirs publics souhaiteraient défendre ; pourriez-vous indiquer […] si vous êtes favorable ou non à sa mise en place ? </a:t>
            </a:r>
          </a:p>
        </p:txBody>
      </p:sp>
    </p:spTree>
    <p:extLst>
      <p:ext uri="{BB962C8B-B14F-4D97-AF65-F5344CB8AC3E}">
        <p14:creationId xmlns:p14="http://schemas.microsoft.com/office/powerpoint/2010/main" val="249807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BBCF2-786D-DC32-10DB-A78E78513DBD}"/>
            </a:ext>
          </a:extLst>
        </p:cNvPr>
        <p:cNvGrpSpPr/>
        <p:nvPr/>
      </p:nvGrpSpPr>
      <p:grpSpPr>
        <a:xfrm>
          <a:off x="0" y="0"/>
          <a:ext cx="0" cy="0"/>
          <a:chOff x="0" y="0"/>
          <a:chExt cx="0" cy="0"/>
        </a:xfrm>
      </p:grpSpPr>
      <p:sp>
        <p:nvSpPr>
          <p:cNvPr id="24" name="Text Box 3">
            <a:extLst>
              <a:ext uri="{FF2B5EF4-FFF2-40B4-BE49-F238E27FC236}">
                <a16:creationId xmlns:a16="http://schemas.microsoft.com/office/drawing/2014/main" id="{B51429DE-6C50-55AF-15EE-985F3394D2AC}"/>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26EB5B9A-D382-1DE8-B503-DAD507378D82}"/>
              </a:ext>
            </a:extLst>
          </p:cNvPr>
          <p:cNvSpPr/>
          <p:nvPr/>
        </p:nvSpPr>
        <p:spPr>
          <a:xfrm>
            <a:off x="355483" y="4529766"/>
            <a:ext cx="218040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 2.007)</a:t>
            </a:r>
          </a:p>
        </p:txBody>
      </p:sp>
      <p:graphicFrame>
        <p:nvGraphicFramePr>
          <p:cNvPr id="3" name="Tableau 2">
            <a:extLst>
              <a:ext uri="{FF2B5EF4-FFF2-40B4-BE49-F238E27FC236}">
                <a16:creationId xmlns:a16="http://schemas.microsoft.com/office/drawing/2014/main" id="{AB6D045F-960F-A375-351E-6252741BEDDF}"/>
              </a:ext>
            </a:extLst>
          </p:cNvPr>
          <p:cNvGraphicFramePr>
            <a:graphicFrameLocks noGrp="1"/>
          </p:cNvGraphicFramePr>
          <p:nvPr>
            <p:extLst>
              <p:ext uri="{D42A27DB-BD31-4B8C-83A1-F6EECF244321}">
                <p14:modId xmlns:p14="http://schemas.microsoft.com/office/powerpoint/2010/main" val="1049669834"/>
              </p:ext>
            </p:extLst>
          </p:nvPr>
        </p:nvGraphicFramePr>
        <p:xfrm>
          <a:off x="86400" y="588630"/>
          <a:ext cx="8981998" cy="3885335"/>
        </p:xfrm>
        <a:graphic>
          <a:graphicData uri="http://schemas.openxmlformats.org/drawingml/2006/table">
            <a:tbl>
              <a:tblPr>
                <a:solidFill>
                  <a:srgbClr val="FFFFFF">
                    <a:alpha val="52941"/>
                  </a:srgbClr>
                </a:solidFill>
                <a:tableStyleId>{5C22544A-7EE6-4342-B048-85BDC9FD1C3A}</a:tableStyleId>
              </a:tblPr>
              <a:tblGrid>
                <a:gridCol w="2803678">
                  <a:extLst>
                    <a:ext uri="{9D8B030D-6E8A-4147-A177-3AD203B41FA5}">
                      <a16:colId xmlns:a16="http://schemas.microsoft.com/office/drawing/2014/main" val="661508050"/>
                    </a:ext>
                  </a:extLst>
                </a:gridCol>
                <a:gridCol w="514860">
                  <a:extLst>
                    <a:ext uri="{9D8B030D-6E8A-4147-A177-3AD203B41FA5}">
                      <a16:colId xmlns:a16="http://schemas.microsoft.com/office/drawing/2014/main" val="3698127975"/>
                    </a:ext>
                  </a:extLst>
                </a:gridCol>
                <a:gridCol w="514860">
                  <a:extLst>
                    <a:ext uri="{9D8B030D-6E8A-4147-A177-3AD203B41FA5}">
                      <a16:colId xmlns:a16="http://schemas.microsoft.com/office/drawing/2014/main" val="2341979280"/>
                    </a:ext>
                  </a:extLst>
                </a:gridCol>
                <a:gridCol w="514860">
                  <a:extLst>
                    <a:ext uri="{9D8B030D-6E8A-4147-A177-3AD203B41FA5}">
                      <a16:colId xmlns:a16="http://schemas.microsoft.com/office/drawing/2014/main" val="1951285013"/>
                    </a:ext>
                  </a:extLst>
                </a:gridCol>
                <a:gridCol w="514860">
                  <a:extLst>
                    <a:ext uri="{9D8B030D-6E8A-4147-A177-3AD203B41FA5}">
                      <a16:colId xmlns:a16="http://schemas.microsoft.com/office/drawing/2014/main" val="3178471400"/>
                    </a:ext>
                  </a:extLst>
                </a:gridCol>
                <a:gridCol w="514860">
                  <a:extLst>
                    <a:ext uri="{9D8B030D-6E8A-4147-A177-3AD203B41FA5}">
                      <a16:colId xmlns:a16="http://schemas.microsoft.com/office/drawing/2014/main" val="2320243334"/>
                    </a:ext>
                  </a:extLst>
                </a:gridCol>
                <a:gridCol w="514860">
                  <a:extLst>
                    <a:ext uri="{9D8B030D-6E8A-4147-A177-3AD203B41FA5}">
                      <a16:colId xmlns:a16="http://schemas.microsoft.com/office/drawing/2014/main" val="2282683096"/>
                    </a:ext>
                  </a:extLst>
                </a:gridCol>
                <a:gridCol w="514860">
                  <a:extLst>
                    <a:ext uri="{9D8B030D-6E8A-4147-A177-3AD203B41FA5}">
                      <a16:colId xmlns:a16="http://schemas.microsoft.com/office/drawing/2014/main" val="1620297204"/>
                    </a:ext>
                  </a:extLst>
                </a:gridCol>
                <a:gridCol w="514860">
                  <a:extLst>
                    <a:ext uri="{9D8B030D-6E8A-4147-A177-3AD203B41FA5}">
                      <a16:colId xmlns:a16="http://schemas.microsoft.com/office/drawing/2014/main" val="4279757467"/>
                    </a:ext>
                  </a:extLst>
                </a:gridCol>
                <a:gridCol w="514860">
                  <a:extLst>
                    <a:ext uri="{9D8B030D-6E8A-4147-A177-3AD203B41FA5}">
                      <a16:colId xmlns:a16="http://schemas.microsoft.com/office/drawing/2014/main" val="2572850308"/>
                    </a:ext>
                  </a:extLst>
                </a:gridCol>
                <a:gridCol w="514860">
                  <a:extLst>
                    <a:ext uri="{9D8B030D-6E8A-4147-A177-3AD203B41FA5}">
                      <a16:colId xmlns:a16="http://schemas.microsoft.com/office/drawing/2014/main" val="2727245358"/>
                    </a:ext>
                  </a:extLst>
                </a:gridCol>
                <a:gridCol w="514860">
                  <a:extLst>
                    <a:ext uri="{9D8B030D-6E8A-4147-A177-3AD203B41FA5}">
                      <a16:colId xmlns:a16="http://schemas.microsoft.com/office/drawing/2014/main" val="3584950619"/>
                    </a:ext>
                  </a:extLst>
                </a:gridCol>
                <a:gridCol w="514860">
                  <a:extLst>
                    <a:ext uri="{9D8B030D-6E8A-4147-A177-3AD203B41FA5}">
                      <a16:colId xmlns:a16="http://schemas.microsoft.com/office/drawing/2014/main" val="3275752862"/>
                    </a:ext>
                  </a:extLst>
                </a:gridCol>
              </a:tblGrid>
              <a:tr h="196112">
                <a:tc rowSpan="3">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900" b="1" i="0" u="none" strike="noStrike">
                          <a:solidFill>
                            <a:schemeClr val="accent5"/>
                          </a:solidFill>
                          <a:effectLst/>
                          <a:latin typeface="Poppins" panose="00000500000000000000" pitchFamily="2" charset="0"/>
                          <a:cs typeface="Poppins" panose="00000500000000000000" pitchFamily="2" charset="0"/>
                        </a:rPr>
                        <a:t>% = </a:t>
                      </a:r>
                      <a:r>
                        <a:rPr lang="fr-FR" sz="900" b="1" kern="0">
                          <a:solidFill>
                            <a:schemeClr val="accent5"/>
                          </a:solidFill>
                          <a:latin typeface="Poppins" panose="00000500000000000000" pitchFamily="2" charset="0"/>
                          <a:cs typeface="Poppins" panose="00000500000000000000" pitchFamily="2" charset="0"/>
                        </a:rPr>
                        <a:t>Σ</a:t>
                      </a:r>
                      <a:r>
                        <a:rPr lang="fr-BE" sz="900" b="1" i="0" u="none" strike="noStrike">
                          <a:solidFill>
                            <a:schemeClr val="accent5"/>
                          </a:solidFill>
                          <a:effectLst/>
                          <a:latin typeface="Poppins" panose="00000500000000000000" pitchFamily="2" charset="0"/>
                          <a:cs typeface="Poppins" panose="00000500000000000000" pitchFamily="2" charset="0"/>
                        </a:rPr>
                        <a:t> tout à fait favorable &amp; plutôt favorable</a:t>
                      </a:r>
                    </a:p>
                    <a:p>
                      <a:pPr algn="ctr" fontAlgn="b"/>
                      <a:endParaRPr lang="fr-BE" sz="9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196112">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222016">
                <a:tc vMerge="1">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N=2.007</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N=1.031</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N=976</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N=516</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N=694</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N=842</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N=1.165</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N=209</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N=633</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N=501</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N=928</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N=578</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455337">
                <a:tc>
                  <a:txBody>
                    <a:bodyPr/>
                    <a:lstStyle/>
                    <a:p>
                      <a:pPr algn="l" fontAlgn="b">
                        <a:buNone/>
                      </a:pPr>
                      <a:r>
                        <a:rPr lang="fr-FR" sz="800" b="0" i="0" u="none" strike="noStrike">
                          <a:solidFill>
                            <a:srgbClr val="000000"/>
                          </a:solidFill>
                          <a:effectLst/>
                          <a:latin typeface="Poppins" panose="00000500000000000000" pitchFamily="2" charset="0"/>
                        </a:rPr>
                        <a:t> Faciliter le signalement par les professionnels d’une suspicion d’inceste, en contrepartie d’une protection légale.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455337">
                <a:tc>
                  <a:txBody>
                    <a:bodyPr/>
                    <a:lstStyle/>
                    <a:p>
                      <a:pPr algn="l" fontAlgn="b">
                        <a:buNone/>
                      </a:pPr>
                      <a:r>
                        <a:rPr lang="fr-FR" sz="800" b="0" i="0" u="none" strike="noStrike">
                          <a:solidFill>
                            <a:srgbClr val="000000"/>
                          </a:solidFill>
                          <a:effectLst/>
                          <a:latin typeface="Poppins" panose="00000500000000000000" pitchFamily="2" charset="0"/>
                        </a:rPr>
                        <a:t>Développer des programmes de formation obligatoires à destination des professionnels (…) sur les violences sexuelles durant l’enfance et l’inceste, son dépistage et sa prise en charge.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a:solidFill>
                            <a:schemeClr val="accent5"/>
                          </a:solidFill>
                          <a:effectLst/>
                          <a:latin typeface="Poppins" panose="00000500000000000000" pitchFamily="2" charset="0"/>
                        </a:rPr>
                        <a:t>91%</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87%</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099837"/>
                  </a:ext>
                </a:extLst>
              </a:tr>
              <a:tr h="455337">
                <a:tc>
                  <a:txBody>
                    <a:bodyPr/>
                    <a:lstStyle/>
                    <a:p>
                      <a:pPr algn="l" fontAlgn="b">
                        <a:buNone/>
                      </a:pPr>
                      <a:r>
                        <a:rPr lang="fr-FR" sz="800" b="0" i="0" u="none" strike="noStrike">
                          <a:solidFill>
                            <a:srgbClr val="000000"/>
                          </a:solidFill>
                          <a:effectLst/>
                          <a:latin typeface="Poppins" panose="00000500000000000000" pitchFamily="2" charset="0"/>
                        </a:rPr>
                        <a:t> Élargir l’infraction d’inceste commis sur un mineur aux cousins, cousines, membre de la famille par alliance/belle famille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a:solidFill>
                            <a:schemeClr val="accent5"/>
                          </a:solidFill>
                          <a:effectLst/>
                          <a:latin typeface="Poppins" panose="00000500000000000000" pitchFamily="2" charset="0"/>
                        </a:rPr>
                        <a:t>89%</a:t>
                      </a:r>
                    </a:p>
                    <a:p>
                      <a:pPr algn="ctr" fontAlgn="b">
                        <a:buNone/>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84%</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7493605"/>
                  </a:ext>
                </a:extLst>
              </a:tr>
              <a:tr h="455337">
                <a:tc>
                  <a:txBody>
                    <a:bodyPr/>
                    <a:lstStyle/>
                    <a:p>
                      <a:pPr algn="l" fontAlgn="b">
                        <a:buNone/>
                      </a:pPr>
                      <a:r>
                        <a:rPr lang="fr-FR" sz="800" b="0" i="0" u="none" strike="noStrike">
                          <a:solidFill>
                            <a:srgbClr val="000000"/>
                          </a:solidFill>
                          <a:effectLst/>
                          <a:latin typeface="Poppins" panose="00000500000000000000" pitchFamily="2" charset="0"/>
                        </a:rPr>
                        <a:t> Eloigner les présumé(s) agresseur(s) dès le moment de la révélation des faits d’inceste (même si l’enquête judiciaire est encore en cours).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a:solidFill>
                            <a:schemeClr val="accent5"/>
                          </a:solidFill>
                          <a:effectLst/>
                          <a:latin typeface="Poppins" panose="00000500000000000000" pitchFamily="2" charset="0"/>
                        </a:rPr>
                        <a:t>89%</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84%</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83%</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93%</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455337">
                <a:tc>
                  <a:txBody>
                    <a:bodyPr/>
                    <a:lstStyle/>
                    <a:p>
                      <a:pPr algn="l" fontAlgn="b">
                        <a:buNone/>
                      </a:pPr>
                      <a:r>
                        <a:rPr lang="fr-FR" sz="800" b="0" i="0" u="none" strike="noStrike">
                          <a:solidFill>
                            <a:srgbClr val="000000"/>
                          </a:solidFill>
                          <a:effectLst/>
                          <a:latin typeface="Poppins" panose="00000500000000000000" pitchFamily="2" charset="0"/>
                        </a:rPr>
                        <a:t> Sensibiliser les enfants et les parents à l’inceste dans le cadre de campagnes de prévention dans les écoles maternelles et primaires.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88%</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82%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90%</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r h="455337">
                <a:tc>
                  <a:txBody>
                    <a:bodyPr/>
                    <a:lstStyle/>
                    <a:p>
                      <a:pPr algn="l" fontAlgn="b">
                        <a:buNone/>
                      </a:pPr>
                      <a:r>
                        <a:rPr lang="fr-FR" sz="800" b="0" i="0" u="none" strike="noStrike">
                          <a:solidFill>
                            <a:srgbClr val="000000"/>
                          </a:solidFill>
                          <a:effectLst/>
                          <a:latin typeface="Poppins" panose="00000500000000000000" pitchFamily="2" charset="0"/>
                        </a:rPr>
                        <a:t>Permettre au second parent d’obtenir la garde exclusive de l’enfant dès le moment de la révélation des actes d’inceste (même si l’enquête judiciaire est encore en cours).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78%</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85%</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79%</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86%</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664401"/>
                  </a:ext>
                </a:extLst>
              </a:tr>
              <a:tr h="455337">
                <a:tc>
                  <a:txBody>
                    <a:bodyPr/>
                    <a:lstStyle/>
                    <a:p>
                      <a:pPr algn="l" fontAlgn="b">
                        <a:buNone/>
                      </a:pPr>
                      <a:r>
                        <a:rPr lang="fr-FR" sz="800" b="0" i="0" u="none" strike="noStrike">
                          <a:solidFill>
                            <a:srgbClr val="000000"/>
                          </a:solidFill>
                          <a:effectLst/>
                          <a:latin typeface="Poppins" panose="00000500000000000000" pitchFamily="2" charset="0"/>
                        </a:rPr>
                        <a:t>Interdire l’invocation du pseudo concept du syndrome d’aliénation parentale et de concepts similaires devant les juridictions familiales et de la jeunesse</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58%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59%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52%</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67%</a:t>
                      </a:r>
                    </a:p>
                    <a:p>
                      <a:pPr algn="ctr" fontAlgn="b">
                        <a:buNone/>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68%</a:t>
                      </a:r>
                    </a:p>
                    <a:p>
                      <a:pPr algn="ctr" fontAlgn="b">
                        <a:buNone/>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60%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820342"/>
                  </a:ext>
                </a:extLst>
              </a:tr>
            </a:tbl>
          </a:graphicData>
        </a:graphic>
      </p:graphicFrame>
      <p:sp>
        <p:nvSpPr>
          <p:cNvPr id="5" name="ZoneTexte 4">
            <a:extLst>
              <a:ext uri="{FF2B5EF4-FFF2-40B4-BE49-F238E27FC236}">
                <a16:creationId xmlns:a16="http://schemas.microsoft.com/office/drawing/2014/main" id="{50A9E814-2B12-EA0B-39D6-FC8B0F39366B}"/>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
        <p:nvSpPr>
          <p:cNvPr id="4" name="Titre 2">
            <a:extLst>
              <a:ext uri="{FF2B5EF4-FFF2-40B4-BE49-F238E27FC236}">
                <a16:creationId xmlns:a16="http://schemas.microsoft.com/office/drawing/2014/main" id="{231E3C1A-1EBD-2D40-1735-19E7C69C48A7}"/>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1.s : Voici une série de mesures que certaines associations et pouvoirs publics souhaiteraient défendre ; pourriez-vous indiquer […] si vous êtes favorable ou non à sa mise en place ? </a:t>
            </a:r>
          </a:p>
        </p:txBody>
      </p:sp>
    </p:spTree>
    <p:extLst>
      <p:ext uri="{BB962C8B-B14F-4D97-AF65-F5344CB8AC3E}">
        <p14:creationId xmlns:p14="http://schemas.microsoft.com/office/powerpoint/2010/main" val="98404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CAD3D5-8E46-2E88-DA92-2D7B7E554741}"/>
              </a:ext>
            </a:extLst>
          </p:cNvPr>
          <p:cNvSpPr/>
          <p:nvPr/>
        </p:nvSpPr>
        <p:spPr>
          <a:xfrm>
            <a:off x="-7495" y="0"/>
            <a:ext cx="9144000" cy="51435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51"/>
          </a:p>
        </p:txBody>
      </p:sp>
      <p:cxnSp>
        <p:nvCxnSpPr>
          <p:cNvPr id="6" name="Connecteur droit 5">
            <a:extLst>
              <a:ext uri="{FF2B5EF4-FFF2-40B4-BE49-F238E27FC236}">
                <a16:creationId xmlns:a16="http://schemas.microsoft.com/office/drawing/2014/main" id="{7A71B0B4-FE25-4E03-2D40-3E3779EA8976}"/>
              </a:ext>
            </a:extLst>
          </p:cNvPr>
          <p:cNvCxnSpPr>
            <a:cxnSpLocks/>
          </p:cNvCxnSpPr>
          <p:nvPr/>
        </p:nvCxnSpPr>
        <p:spPr>
          <a:xfrm>
            <a:off x="1480179" y="1229196"/>
            <a:ext cx="6045087"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8" name="Connecteur droit 7">
            <a:extLst>
              <a:ext uri="{FF2B5EF4-FFF2-40B4-BE49-F238E27FC236}">
                <a16:creationId xmlns:a16="http://schemas.microsoft.com/office/drawing/2014/main" id="{6D726EA7-2BB0-E362-8FBB-6BE210210007}"/>
              </a:ext>
            </a:extLst>
          </p:cNvPr>
          <p:cNvCxnSpPr>
            <a:cxnSpLocks/>
          </p:cNvCxnSpPr>
          <p:nvPr/>
        </p:nvCxnSpPr>
        <p:spPr>
          <a:xfrm>
            <a:off x="1480179" y="1982273"/>
            <a:ext cx="6045087"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9" name="Connecteur droit 8">
            <a:extLst>
              <a:ext uri="{FF2B5EF4-FFF2-40B4-BE49-F238E27FC236}">
                <a16:creationId xmlns:a16="http://schemas.microsoft.com/office/drawing/2014/main" id="{86697A72-B7D5-E043-7CD7-B89E5B0D0A70}"/>
              </a:ext>
            </a:extLst>
          </p:cNvPr>
          <p:cNvCxnSpPr>
            <a:cxnSpLocks/>
          </p:cNvCxnSpPr>
          <p:nvPr/>
        </p:nvCxnSpPr>
        <p:spPr>
          <a:xfrm>
            <a:off x="1480179" y="4099099"/>
            <a:ext cx="6045087"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10" name="Connecteur droit 9">
            <a:extLst>
              <a:ext uri="{FF2B5EF4-FFF2-40B4-BE49-F238E27FC236}">
                <a16:creationId xmlns:a16="http://schemas.microsoft.com/office/drawing/2014/main" id="{A8C5B4FE-3A46-5166-18F3-34408C7F0A7D}"/>
              </a:ext>
            </a:extLst>
          </p:cNvPr>
          <p:cNvCxnSpPr>
            <a:cxnSpLocks/>
          </p:cNvCxnSpPr>
          <p:nvPr/>
        </p:nvCxnSpPr>
        <p:spPr>
          <a:xfrm>
            <a:off x="1480179" y="4807207"/>
            <a:ext cx="6045087"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11" name="Connecteur droit 10">
            <a:extLst>
              <a:ext uri="{FF2B5EF4-FFF2-40B4-BE49-F238E27FC236}">
                <a16:creationId xmlns:a16="http://schemas.microsoft.com/office/drawing/2014/main" id="{D9CD9DEB-1B4C-D5B6-4736-79110D879B3C}"/>
              </a:ext>
            </a:extLst>
          </p:cNvPr>
          <p:cNvCxnSpPr>
            <a:cxnSpLocks/>
          </p:cNvCxnSpPr>
          <p:nvPr/>
        </p:nvCxnSpPr>
        <p:spPr>
          <a:xfrm>
            <a:off x="1480179" y="2772825"/>
            <a:ext cx="6045087"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12" name="Connecteur droit 11">
            <a:extLst>
              <a:ext uri="{FF2B5EF4-FFF2-40B4-BE49-F238E27FC236}">
                <a16:creationId xmlns:a16="http://schemas.microsoft.com/office/drawing/2014/main" id="{96D2325B-B4B1-A7C0-7ACA-EB0503E03DA2}"/>
              </a:ext>
            </a:extLst>
          </p:cNvPr>
          <p:cNvCxnSpPr>
            <a:cxnSpLocks/>
          </p:cNvCxnSpPr>
          <p:nvPr/>
        </p:nvCxnSpPr>
        <p:spPr>
          <a:xfrm>
            <a:off x="1480179" y="3585862"/>
            <a:ext cx="6045087"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pic>
        <p:nvPicPr>
          <p:cNvPr id="14" name="Image 13" descr="Une image contenant noir, obscurité&#10;&#10;Description générée automatiquement">
            <a:extLst>
              <a:ext uri="{FF2B5EF4-FFF2-40B4-BE49-F238E27FC236}">
                <a16:creationId xmlns:a16="http://schemas.microsoft.com/office/drawing/2014/main" id="{5A485A41-549B-1158-C232-333752E09B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954" y="2974239"/>
            <a:ext cx="442800" cy="442800"/>
          </a:xfrm>
          <a:prstGeom prst="rect">
            <a:avLst/>
          </a:prstGeom>
        </p:spPr>
      </p:pic>
      <p:sp>
        <p:nvSpPr>
          <p:cNvPr id="15" name="ZoneTexte 14">
            <a:extLst>
              <a:ext uri="{FF2B5EF4-FFF2-40B4-BE49-F238E27FC236}">
                <a16:creationId xmlns:a16="http://schemas.microsoft.com/office/drawing/2014/main" id="{F61D65F2-746A-D7CA-6E99-B404C24D801F}"/>
              </a:ext>
            </a:extLst>
          </p:cNvPr>
          <p:cNvSpPr txBox="1"/>
          <p:nvPr/>
        </p:nvSpPr>
        <p:spPr>
          <a:xfrm>
            <a:off x="966865" y="768417"/>
            <a:ext cx="7899816" cy="343171"/>
          </a:xfrm>
          <a:prstGeom prst="rect">
            <a:avLst/>
          </a:prstGeom>
          <a:noFill/>
        </p:spPr>
        <p:txBody>
          <a:bodyPr wrap="square" rtlCol="0">
            <a:spAutoFit/>
          </a:bodyPr>
          <a:lstStyle/>
          <a:p>
            <a:pPr>
              <a:lnSpc>
                <a:spcPct val="150000"/>
              </a:lnSpc>
              <a:spcAft>
                <a:spcPts val="600"/>
              </a:spcAft>
            </a:pPr>
            <a:r>
              <a:rPr lang="fr-FR" sz="1200">
                <a:latin typeface="Poppins" panose="00000500000000000000" pitchFamily="2" charset="0"/>
                <a:cs typeface="Poppins" panose="00000500000000000000" pitchFamily="2" charset="0"/>
              </a:rPr>
              <a:t>Étude menée par </a:t>
            </a:r>
            <a:r>
              <a:rPr lang="fr-FR" sz="1200" b="1">
                <a:latin typeface="Poppins" panose="00000500000000000000" pitchFamily="2" charset="0"/>
                <a:cs typeface="Poppins" panose="00000500000000000000" pitchFamily="2" charset="0"/>
              </a:rPr>
              <a:t>Dedicated</a:t>
            </a:r>
            <a:r>
              <a:rPr lang="fr-FR" sz="1200">
                <a:latin typeface="Poppins" panose="00000500000000000000" pitchFamily="2" charset="0"/>
                <a:cs typeface="Poppins" panose="00000500000000000000" pitchFamily="2" charset="0"/>
              </a:rPr>
              <a:t> et commanditée par </a:t>
            </a:r>
            <a:r>
              <a:rPr lang="fr-FR" sz="1200" b="1" err="1">
                <a:latin typeface="Poppins" panose="00000500000000000000" pitchFamily="2" charset="0"/>
                <a:cs typeface="Poppins" panose="00000500000000000000" pitchFamily="2" charset="0"/>
              </a:rPr>
              <a:t>Patouche</a:t>
            </a:r>
            <a:endParaRPr lang="fr-BE" sz="1200" b="1">
              <a:latin typeface="Poppins" panose="00000500000000000000" pitchFamily="2" charset="0"/>
              <a:cs typeface="Poppins" panose="00000500000000000000" pitchFamily="2" charset="0"/>
            </a:endParaRPr>
          </a:p>
        </p:txBody>
      </p:sp>
      <p:pic>
        <p:nvPicPr>
          <p:cNvPr id="22" name="Image 21" descr="Une image contenant noir, obscurité&#10;&#10;Description générée automatiquement">
            <a:extLst>
              <a:ext uri="{FF2B5EF4-FFF2-40B4-BE49-F238E27FC236}">
                <a16:creationId xmlns:a16="http://schemas.microsoft.com/office/drawing/2014/main" id="{3E8FAF1E-FAA1-78BC-D44A-16D171018A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954" y="738131"/>
            <a:ext cx="442800" cy="442800"/>
          </a:xfrm>
          <a:prstGeom prst="rect">
            <a:avLst/>
          </a:prstGeom>
        </p:spPr>
      </p:pic>
      <p:sp>
        <p:nvSpPr>
          <p:cNvPr id="23" name="ZoneTexte 22">
            <a:extLst>
              <a:ext uri="{FF2B5EF4-FFF2-40B4-BE49-F238E27FC236}">
                <a16:creationId xmlns:a16="http://schemas.microsoft.com/office/drawing/2014/main" id="{0A80A9E4-0ED4-10BB-5B7F-C8E5D275716D}"/>
              </a:ext>
            </a:extLst>
          </p:cNvPr>
          <p:cNvSpPr txBox="1"/>
          <p:nvPr/>
        </p:nvSpPr>
        <p:spPr>
          <a:xfrm>
            <a:off x="966865" y="2067624"/>
            <a:ext cx="7899817" cy="620170"/>
          </a:xfrm>
          <a:prstGeom prst="rect">
            <a:avLst/>
          </a:prstGeom>
          <a:noFill/>
        </p:spPr>
        <p:txBody>
          <a:bodyPr wrap="square" rtlCol="0">
            <a:spAutoFit/>
          </a:bodyPr>
          <a:lstStyle/>
          <a:p>
            <a:pPr>
              <a:lnSpc>
                <a:spcPct val="150000"/>
              </a:lnSpc>
              <a:spcAft>
                <a:spcPts val="600"/>
              </a:spcAft>
            </a:pPr>
            <a:r>
              <a:rPr lang="fr-FR" sz="1200" b="1" dirty="0">
                <a:latin typeface="Poppins" panose="00000500000000000000" pitchFamily="2" charset="0"/>
                <a:cs typeface="Poppins" panose="00000500000000000000" pitchFamily="2" charset="0"/>
              </a:rPr>
              <a:t>2.007 Belges </a:t>
            </a:r>
            <a:r>
              <a:rPr lang="fr-FR" sz="1200" b="1" dirty="0" err="1">
                <a:latin typeface="Poppins" panose="00000500000000000000" pitchFamily="2" charset="0"/>
                <a:cs typeface="Poppins" panose="00000500000000000000" pitchFamily="2" charset="0"/>
              </a:rPr>
              <a:t>âgé.e.s</a:t>
            </a:r>
            <a:r>
              <a:rPr lang="fr-FR" sz="1200" b="1" dirty="0">
                <a:latin typeface="Poppins" panose="00000500000000000000" pitchFamily="2" charset="0"/>
                <a:cs typeface="Poppins" panose="00000500000000000000" pitchFamily="2" charset="0"/>
              </a:rPr>
              <a:t> de 18 ans et plus</a:t>
            </a:r>
            <a:r>
              <a:rPr lang="fr-FR" sz="1200" dirty="0">
                <a:latin typeface="Poppins" panose="00000500000000000000" pitchFamily="2" charset="0"/>
                <a:cs typeface="Poppins" panose="00000500000000000000" pitchFamily="2" charset="0"/>
              </a:rPr>
              <a:t> ont été </a:t>
            </a:r>
            <a:r>
              <a:rPr lang="fr-FR" sz="1200" dirty="0" err="1">
                <a:latin typeface="Poppins" panose="00000500000000000000" pitchFamily="2" charset="0"/>
                <a:cs typeface="Poppins" panose="00000500000000000000" pitchFamily="2" charset="0"/>
              </a:rPr>
              <a:t>interrogé.e.s</a:t>
            </a:r>
            <a:r>
              <a:rPr lang="fr-FR" sz="1200" dirty="0">
                <a:latin typeface="Poppins" panose="00000500000000000000" pitchFamily="2" charset="0"/>
                <a:cs typeface="Poppins" panose="00000500000000000000" pitchFamily="2" charset="0"/>
              </a:rPr>
              <a:t> par internet aléatoirement dans le @panel de Dedicated (</a:t>
            </a:r>
            <a:r>
              <a:rPr lang="fr-FR" sz="1200" dirty="0" err="1">
                <a:latin typeface="Poppins" panose="00000500000000000000" pitchFamily="2" charset="0"/>
                <a:cs typeface="Poppins" panose="00000500000000000000" pitchFamily="2" charset="0"/>
              </a:rPr>
              <a:t>Ded@panel</a:t>
            </a:r>
            <a:r>
              <a:rPr lang="fr-FR" sz="1200" dirty="0">
                <a:latin typeface="Poppins" panose="00000500000000000000" pitchFamily="2" charset="0"/>
                <a:cs typeface="Poppins" panose="00000500000000000000" pitchFamily="2" charset="0"/>
              </a:rPr>
              <a:t>) entre le </a:t>
            </a:r>
            <a:r>
              <a:rPr lang="fr-FR" sz="1200" b="1" dirty="0">
                <a:latin typeface="Poppins" panose="00000500000000000000" pitchFamily="2" charset="0"/>
                <a:cs typeface="Poppins" panose="00000500000000000000" pitchFamily="2" charset="0"/>
              </a:rPr>
              <a:t>10 avril et 26 avril 2026.</a:t>
            </a:r>
          </a:p>
        </p:txBody>
      </p:sp>
      <p:sp>
        <p:nvSpPr>
          <p:cNvPr id="24" name="ZoneTexte 23">
            <a:extLst>
              <a:ext uri="{FF2B5EF4-FFF2-40B4-BE49-F238E27FC236}">
                <a16:creationId xmlns:a16="http://schemas.microsoft.com/office/drawing/2014/main" id="{CCB82372-424D-32A4-37AE-9B4E2CCE6B65}"/>
              </a:ext>
            </a:extLst>
          </p:cNvPr>
          <p:cNvSpPr txBox="1"/>
          <p:nvPr/>
        </p:nvSpPr>
        <p:spPr>
          <a:xfrm>
            <a:off x="966865" y="4154934"/>
            <a:ext cx="7899817" cy="620170"/>
          </a:xfrm>
          <a:prstGeom prst="rect">
            <a:avLst/>
          </a:prstGeom>
          <a:noFill/>
        </p:spPr>
        <p:txBody>
          <a:bodyPr wrap="square" rtlCol="0">
            <a:spAutoFit/>
          </a:bodyPr>
          <a:lstStyle/>
          <a:p>
            <a:pPr marL="0" lvl="1" algn="just">
              <a:lnSpc>
                <a:spcPct val="150000"/>
              </a:lnSpc>
              <a:spcBef>
                <a:spcPts val="675"/>
              </a:spcBef>
              <a:spcAft>
                <a:spcPts val="600"/>
              </a:spcAft>
              <a:buSzPct val="100000"/>
            </a:pPr>
            <a:r>
              <a:rPr lang="fr-FR" sz="1200" dirty="0">
                <a:solidFill>
                  <a:srgbClr val="000000"/>
                </a:solidFill>
                <a:latin typeface="Poppins" panose="00000500000000000000" pitchFamily="2" charset="0"/>
                <a:cs typeface="Poppins" panose="00000500000000000000" pitchFamily="2" charset="0"/>
              </a:rPr>
              <a:t>Les enquêtes ont été réalisées dans le strict respect des standards de qualité EMRQS (</a:t>
            </a:r>
            <a:r>
              <a:rPr lang="fr-FR" sz="1200" dirty="0" err="1">
                <a:solidFill>
                  <a:srgbClr val="000000"/>
                </a:solidFill>
                <a:latin typeface="Poppins" panose="00000500000000000000" pitchFamily="2" charset="0"/>
                <a:cs typeface="Poppins" panose="00000500000000000000" pitchFamily="2" charset="0"/>
              </a:rPr>
              <a:t>Efamro</a:t>
            </a:r>
            <a:r>
              <a:rPr lang="fr-FR" sz="1200" dirty="0">
                <a:solidFill>
                  <a:srgbClr val="000000"/>
                </a:solidFill>
                <a:latin typeface="Poppins" panose="00000500000000000000" pitchFamily="2" charset="0"/>
                <a:cs typeface="Poppins" panose="00000500000000000000" pitchFamily="2" charset="0"/>
              </a:rPr>
              <a:t> Market Research </a:t>
            </a:r>
            <a:r>
              <a:rPr lang="fr-FR" sz="1200" dirty="0" err="1">
                <a:solidFill>
                  <a:srgbClr val="000000"/>
                </a:solidFill>
                <a:latin typeface="Poppins" panose="00000500000000000000" pitchFamily="2" charset="0"/>
                <a:cs typeface="Poppins" panose="00000500000000000000" pitchFamily="2" charset="0"/>
              </a:rPr>
              <a:t>Quality</a:t>
            </a:r>
            <a:r>
              <a:rPr lang="fr-FR" sz="1200" dirty="0">
                <a:solidFill>
                  <a:srgbClr val="000000"/>
                </a:solidFill>
                <a:latin typeface="Poppins" panose="00000500000000000000" pitchFamily="2" charset="0"/>
                <a:cs typeface="Poppins" panose="00000500000000000000" pitchFamily="2" charset="0"/>
              </a:rPr>
              <a:t> Standards), ainsi que du code de conduite ESOMAR - CUBE</a:t>
            </a:r>
            <a:r>
              <a:rPr lang="fr-FR" sz="1200" b="1" dirty="0">
                <a:solidFill>
                  <a:srgbClr val="000000"/>
                </a:solidFill>
                <a:latin typeface="Poppins" panose="00000500000000000000" pitchFamily="2" charset="0"/>
                <a:cs typeface="Poppins" panose="00000500000000000000" pitchFamily="2" charset="0"/>
              </a:rPr>
              <a:t>. </a:t>
            </a:r>
          </a:p>
        </p:txBody>
      </p:sp>
      <p:sp>
        <p:nvSpPr>
          <p:cNvPr id="25" name="ZoneTexte 24">
            <a:extLst>
              <a:ext uri="{FF2B5EF4-FFF2-40B4-BE49-F238E27FC236}">
                <a16:creationId xmlns:a16="http://schemas.microsoft.com/office/drawing/2014/main" id="{B21AA155-29D1-C498-94D3-F6EFCADF849C}"/>
              </a:ext>
            </a:extLst>
          </p:cNvPr>
          <p:cNvSpPr txBox="1"/>
          <p:nvPr/>
        </p:nvSpPr>
        <p:spPr>
          <a:xfrm>
            <a:off x="966865" y="3643830"/>
            <a:ext cx="7899817" cy="343171"/>
          </a:xfrm>
          <a:prstGeom prst="rect">
            <a:avLst/>
          </a:prstGeom>
          <a:noFill/>
        </p:spPr>
        <p:txBody>
          <a:bodyPr wrap="square" rtlCol="0">
            <a:spAutoFit/>
          </a:bodyPr>
          <a:lstStyle/>
          <a:p>
            <a:pPr>
              <a:lnSpc>
                <a:spcPct val="150000"/>
              </a:lnSpc>
              <a:spcAft>
                <a:spcPts val="600"/>
              </a:spcAft>
            </a:pPr>
            <a:r>
              <a:rPr lang="fr-FR" sz="1200">
                <a:latin typeface="Poppins" panose="00000500000000000000" pitchFamily="2" charset="0"/>
                <a:cs typeface="Poppins" panose="00000500000000000000" pitchFamily="2" charset="0"/>
              </a:rPr>
              <a:t>La marge d’erreur (pour des fréquences observées proches de 50%) est de </a:t>
            </a:r>
            <a:r>
              <a:rPr lang="fr-FR" sz="1200" b="1">
                <a:latin typeface="Poppins" panose="00000500000000000000" pitchFamily="2" charset="0"/>
                <a:cs typeface="Poppins" panose="00000500000000000000" pitchFamily="2" charset="0"/>
              </a:rPr>
              <a:t>2,19%.</a:t>
            </a:r>
            <a:endParaRPr lang="fr-BE" sz="1200" b="1">
              <a:latin typeface="Poppins" panose="00000500000000000000" pitchFamily="2" charset="0"/>
              <a:cs typeface="Poppins" panose="00000500000000000000" pitchFamily="2" charset="0"/>
            </a:endParaRPr>
          </a:p>
        </p:txBody>
      </p:sp>
      <p:sp>
        <p:nvSpPr>
          <p:cNvPr id="26" name="ZoneTexte 25">
            <a:extLst>
              <a:ext uri="{FF2B5EF4-FFF2-40B4-BE49-F238E27FC236}">
                <a16:creationId xmlns:a16="http://schemas.microsoft.com/office/drawing/2014/main" id="{A904D486-2D07-9CF1-8F2E-D979E675E39A}"/>
              </a:ext>
            </a:extLst>
          </p:cNvPr>
          <p:cNvSpPr txBox="1"/>
          <p:nvPr/>
        </p:nvSpPr>
        <p:spPr>
          <a:xfrm>
            <a:off x="966865" y="2855727"/>
            <a:ext cx="7899817" cy="620170"/>
          </a:xfrm>
          <a:prstGeom prst="rect">
            <a:avLst/>
          </a:prstGeom>
          <a:noFill/>
        </p:spPr>
        <p:txBody>
          <a:bodyPr wrap="square" rtlCol="0">
            <a:spAutoFit/>
          </a:bodyPr>
          <a:lstStyle/>
          <a:p>
            <a:pPr algn="just">
              <a:lnSpc>
                <a:spcPct val="150000"/>
              </a:lnSpc>
              <a:spcAft>
                <a:spcPts val="600"/>
              </a:spcAft>
            </a:pPr>
            <a:r>
              <a:rPr lang="fr-FR" sz="1200" dirty="0">
                <a:latin typeface="Poppins" panose="00000500000000000000" pitchFamily="2" charset="0"/>
                <a:cs typeface="Poppins" panose="00000500000000000000" pitchFamily="2" charset="0"/>
              </a:rPr>
              <a:t>Une pondération selon les critères suivants a été appliquée : le genre, l’âge, la province… et ce, de manière que l’échantillon ainsi obtenu soit strictement représentatif de l’univers de référence.</a:t>
            </a:r>
            <a:endParaRPr lang="fr-BE" sz="1200" dirty="0">
              <a:latin typeface="Poppins" panose="00000500000000000000" pitchFamily="2" charset="0"/>
              <a:cs typeface="Poppins" panose="00000500000000000000" pitchFamily="2" charset="0"/>
            </a:endParaRPr>
          </a:p>
        </p:txBody>
      </p:sp>
      <p:sp>
        <p:nvSpPr>
          <p:cNvPr id="27" name="ZoneTexte 26">
            <a:extLst>
              <a:ext uri="{FF2B5EF4-FFF2-40B4-BE49-F238E27FC236}">
                <a16:creationId xmlns:a16="http://schemas.microsoft.com/office/drawing/2014/main" id="{39E410B8-3859-BB17-E103-3D9F6898EA65}"/>
              </a:ext>
            </a:extLst>
          </p:cNvPr>
          <p:cNvSpPr txBox="1"/>
          <p:nvPr/>
        </p:nvSpPr>
        <p:spPr>
          <a:xfrm>
            <a:off x="966865" y="1279521"/>
            <a:ext cx="7899817" cy="620170"/>
          </a:xfrm>
          <a:prstGeom prst="rect">
            <a:avLst/>
          </a:prstGeom>
          <a:noFill/>
        </p:spPr>
        <p:txBody>
          <a:bodyPr wrap="square" rtlCol="0">
            <a:spAutoFit/>
          </a:bodyPr>
          <a:lstStyle/>
          <a:p>
            <a:pPr marL="0" lvl="1">
              <a:lnSpc>
                <a:spcPct val="150000"/>
              </a:lnSpc>
              <a:spcBef>
                <a:spcPts val="675"/>
              </a:spcBef>
              <a:spcAft>
                <a:spcPts val="600"/>
              </a:spcAft>
              <a:buSzPct val="100000"/>
            </a:pPr>
            <a:r>
              <a:rPr lang="fr-FR" sz="1200">
                <a:solidFill>
                  <a:srgbClr val="000000"/>
                </a:solidFill>
                <a:latin typeface="Poppins" panose="00000500000000000000" pitchFamily="2" charset="0"/>
                <a:cs typeface="Poppins" panose="00000500000000000000" pitchFamily="2" charset="0"/>
              </a:rPr>
              <a:t>Le questionnaire a été élaboré par </a:t>
            </a:r>
            <a:r>
              <a:rPr lang="fr-FR" sz="1200" b="1">
                <a:solidFill>
                  <a:srgbClr val="000000"/>
                </a:solidFill>
                <a:latin typeface="Poppins" panose="00000500000000000000" pitchFamily="2" charset="0"/>
                <a:cs typeface="Poppins" panose="00000500000000000000" pitchFamily="2" charset="0"/>
              </a:rPr>
              <a:t>Dedicated</a:t>
            </a:r>
            <a:r>
              <a:rPr lang="fr-FR" sz="1200">
                <a:solidFill>
                  <a:srgbClr val="000000"/>
                </a:solidFill>
                <a:latin typeface="Poppins" panose="00000500000000000000" pitchFamily="2" charset="0"/>
                <a:cs typeface="Poppins" panose="00000500000000000000" pitchFamily="2" charset="0"/>
              </a:rPr>
              <a:t> et </a:t>
            </a:r>
            <a:r>
              <a:rPr lang="fr-FR" sz="1200" b="1" err="1">
                <a:solidFill>
                  <a:srgbClr val="000000"/>
                </a:solidFill>
                <a:latin typeface="Poppins" panose="00000500000000000000" pitchFamily="2" charset="0"/>
                <a:cs typeface="Poppins" panose="00000500000000000000" pitchFamily="2" charset="0"/>
              </a:rPr>
              <a:t>patouche</a:t>
            </a:r>
            <a:r>
              <a:rPr lang="fr-FR" sz="1200" b="1">
                <a:solidFill>
                  <a:srgbClr val="000000"/>
                </a:solidFill>
                <a:latin typeface="Poppins" panose="00000500000000000000" pitchFamily="2" charset="0"/>
                <a:cs typeface="Poppins" panose="00000500000000000000" pitchFamily="2" charset="0"/>
              </a:rPr>
              <a:t> </a:t>
            </a:r>
            <a:r>
              <a:rPr lang="fr-FR" sz="1200">
                <a:latin typeface="Poppins" panose="00000500000000000000" pitchFamily="2" charset="0"/>
                <a:cs typeface="Poppins" panose="00000500000000000000" pitchFamily="2" charset="0"/>
              </a:rPr>
              <a:t>et</a:t>
            </a:r>
            <a:r>
              <a:rPr lang="fr-FR" sz="1200" b="1">
                <a:latin typeface="Poppins" panose="00000500000000000000" pitchFamily="2" charset="0"/>
                <a:cs typeface="Poppins" panose="00000500000000000000" pitchFamily="2" charset="0"/>
              </a:rPr>
              <a:t> </a:t>
            </a:r>
            <a:r>
              <a:rPr lang="fr-FR" sz="1200">
                <a:solidFill>
                  <a:srgbClr val="000000"/>
                </a:solidFill>
                <a:latin typeface="Poppins" panose="00000500000000000000" pitchFamily="2" charset="0"/>
                <a:cs typeface="Poppins" panose="00000500000000000000" pitchFamily="2" charset="0"/>
              </a:rPr>
              <a:t>approuvé par </a:t>
            </a:r>
            <a:r>
              <a:rPr lang="fr-FR" sz="1200" b="1" err="1">
                <a:solidFill>
                  <a:srgbClr val="000000"/>
                </a:solidFill>
                <a:latin typeface="Poppins" panose="00000500000000000000" pitchFamily="2" charset="0"/>
                <a:cs typeface="Poppins" panose="00000500000000000000" pitchFamily="2" charset="0"/>
              </a:rPr>
              <a:t>Patouche</a:t>
            </a:r>
            <a:r>
              <a:rPr lang="fr-FR" sz="1200" b="1">
                <a:latin typeface="Poppins" panose="00000500000000000000" pitchFamily="2" charset="0"/>
                <a:cs typeface="Poppins" panose="00000500000000000000" pitchFamily="2" charset="0"/>
              </a:rPr>
              <a:t>. </a:t>
            </a:r>
            <a:r>
              <a:rPr lang="fr-FR" sz="1200">
                <a:latin typeface="Poppins" panose="00000500000000000000" pitchFamily="2" charset="0"/>
                <a:cs typeface="Poppins" panose="00000500000000000000" pitchFamily="2" charset="0"/>
              </a:rPr>
              <a:t>La durée moyenne de complétion a été de </a:t>
            </a:r>
            <a:r>
              <a:rPr lang="fr-FR" sz="1200" b="1">
                <a:latin typeface="Poppins" panose="00000500000000000000" pitchFamily="2" charset="0"/>
                <a:cs typeface="Poppins" panose="00000500000000000000" pitchFamily="2" charset="0"/>
              </a:rPr>
              <a:t>7 minutes</a:t>
            </a:r>
            <a:r>
              <a:rPr lang="fr-FR" sz="1200">
                <a:latin typeface="Poppins" panose="00000500000000000000" pitchFamily="2" charset="0"/>
                <a:cs typeface="Poppins" panose="00000500000000000000" pitchFamily="2" charset="0"/>
              </a:rPr>
              <a:t>.</a:t>
            </a:r>
          </a:p>
        </p:txBody>
      </p:sp>
      <p:pic>
        <p:nvPicPr>
          <p:cNvPr id="31" name="Image 30" descr="Une image contenant noir, obscurité&#10;&#10;Description générée automatiquement">
            <a:extLst>
              <a:ext uri="{FF2B5EF4-FFF2-40B4-BE49-F238E27FC236}">
                <a16:creationId xmlns:a16="http://schemas.microsoft.com/office/drawing/2014/main" id="{59D9F97B-1C6C-ABF3-29BE-6E9EB1B9E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954" y="2140523"/>
            <a:ext cx="442800" cy="442800"/>
          </a:xfrm>
          <a:prstGeom prst="rect">
            <a:avLst/>
          </a:prstGeom>
        </p:spPr>
      </p:pic>
      <p:pic>
        <p:nvPicPr>
          <p:cNvPr id="35" name="Image 34" descr="Une image contenant noir, obscurité&#10;&#10;Description générée automatiquement">
            <a:extLst>
              <a:ext uri="{FF2B5EF4-FFF2-40B4-BE49-F238E27FC236}">
                <a16:creationId xmlns:a16="http://schemas.microsoft.com/office/drawing/2014/main" id="{2F6BBBFA-4885-EF6C-7D30-7EE7C4160A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954" y="4250736"/>
            <a:ext cx="442800" cy="442800"/>
          </a:xfrm>
          <a:prstGeom prst="rect">
            <a:avLst/>
          </a:prstGeom>
        </p:spPr>
      </p:pic>
      <p:pic>
        <p:nvPicPr>
          <p:cNvPr id="37" name="Image 36" descr="Une image contenant noir, obscurité&#10;&#10;Description générée automatiquement">
            <a:extLst>
              <a:ext uri="{FF2B5EF4-FFF2-40B4-BE49-F238E27FC236}">
                <a16:creationId xmlns:a16="http://schemas.microsoft.com/office/drawing/2014/main" id="{150E8E96-1E8F-23FE-032A-B5523F1747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954" y="3695313"/>
            <a:ext cx="442800" cy="442800"/>
          </a:xfrm>
          <a:prstGeom prst="rect">
            <a:avLst/>
          </a:prstGeom>
        </p:spPr>
      </p:pic>
      <p:pic>
        <p:nvPicPr>
          <p:cNvPr id="5" name="Graphique 4" descr="Chronomètre 75% avec un remplissage uni">
            <a:extLst>
              <a:ext uri="{FF2B5EF4-FFF2-40B4-BE49-F238E27FC236}">
                <a16:creationId xmlns:a16="http://schemas.microsoft.com/office/drawing/2014/main" id="{67662ADD-0753-95E2-6877-B559DF8A95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4954" y="1439327"/>
            <a:ext cx="442800" cy="442800"/>
          </a:xfrm>
          <a:prstGeom prst="rect">
            <a:avLst/>
          </a:prstGeom>
        </p:spPr>
      </p:pic>
      <p:sp>
        <p:nvSpPr>
          <p:cNvPr id="4" name="Titre 2">
            <a:extLst>
              <a:ext uri="{FF2B5EF4-FFF2-40B4-BE49-F238E27FC236}">
                <a16:creationId xmlns:a16="http://schemas.microsoft.com/office/drawing/2014/main" id="{0B06D9AF-5A01-005F-FA55-94E4D9BB293D}"/>
              </a:ext>
            </a:extLst>
          </p:cNvPr>
          <p:cNvSpPr txBox="1">
            <a:spLocks/>
          </p:cNvSpPr>
          <p:nvPr/>
        </p:nvSpPr>
        <p:spPr>
          <a:xfrm>
            <a:off x="254832" y="191565"/>
            <a:ext cx="6180138" cy="373062"/>
          </a:xfrm>
          <a:prstGeom prst="rect">
            <a:avLst/>
          </a:prstGeom>
        </p:spPr>
        <p:txBody>
          <a:bodyPr vert="horz" lIns="91440" tIns="45720" rIns="91440" bIns="45720" rtlCol="0" anchor="ctr">
            <a:normAutofit fontScale="90000" lnSpcReduction="10000"/>
          </a:bodyPr>
          <a:lstStyle>
            <a:lvl1pPr algn="l" defTabSz="742928" rtl="0" eaLnBrk="1" latinLnBrk="0" hangingPunct="1">
              <a:lnSpc>
                <a:spcPct val="90000"/>
              </a:lnSpc>
              <a:spcBef>
                <a:spcPct val="0"/>
              </a:spcBef>
              <a:buNone/>
              <a:defRPr sz="3575" kern="1200">
                <a:solidFill>
                  <a:schemeClr val="tx1"/>
                </a:solidFill>
                <a:latin typeface="+mj-lt"/>
                <a:ea typeface="+mj-ea"/>
                <a:cs typeface="+mj-cs"/>
              </a:defRPr>
            </a:lvl1pPr>
          </a:lstStyle>
          <a:p>
            <a:pPr defTabSz="990570"/>
            <a:r>
              <a:rPr lang="fr-FR" sz="2400" b="1">
                <a:solidFill>
                  <a:srgbClr val="C4145C"/>
                </a:solidFill>
                <a:latin typeface="Poppins" panose="00000500000000000000" pitchFamily="2" charset="0"/>
                <a:cs typeface="Poppins" panose="00000500000000000000" pitchFamily="2" charset="0"/>
              </a:rPr>
              <a:t>Méthodologie</a:t>
            </a:r>
          </a:p>
        </p:txBody>
      </p:sp>
    </p:spTree>
    <p:extLst>
      <p:ext uri="{BB962C8B-B14F-4D97-AF65-F5344CB8AC3E}">
        <p14:creationId xmlns:p14="http://schemas.microsoft.com/office/powerpoint/2010/main" val="4144558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46E89-7A36-A33C-015B-957CD6B1240D}"/>
            </a:ext>
          </a:extLst>
        </p:cNvPr>
        <p:cNvGrpSpPr/>
        <p:nvPr/>
      </p:nvGrpSpPr>
      <p:grpSpPr>
        <a:xfrm>
          <a:off x="0" y="0"/>
          <a:ext cx="0" cy="0"/>
          <a:chOff x="0" y="0"/>
          <a:chExt cx="0" cy="0"/>
        </a:xfrm>
      </p:grpSpPr>
      <p:sp>
        <p:nvSpPr>
          <p:cNvPr id="24" name="Text Box 3">
            <a:extLst>
              <a:ext uri="{FF2B5EF4-FFF2-40B4-BE49-F238E27FC236}">
                <a16:creationId xmlns:a16="http://schemas.microsoft.com/office/drawing/2014/main" id="{E74695EE-28B3-94B8-8466-DDB61E497E76}"/>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FB0C78DC-A7E7-310F-510E-147D962EBD46}"/>
              </a:ext>
            </a:extLst>
          </p:cNvPr>
          <p:cNvSpPr/>
          <p:nvPr/>
        </p:nvSpPr>
        <p:spPr>
          <a:xfrm>
            <a:off x="355483" y="4529766"/>
            <a:ext cx="235673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 </a:t>
            </a:r>
            <a:r>
              <a:rPr lang="fr-FR" sz="900" b="1">
                <a:solidFill>
                  <a:schemeClr val="accent4"/>
                </a:solidFill>
                <a:latin typeface="Poppins" panose="00000500000000000000" pitchFamily="2" charset="0"/>
                <a:cs typeface="Poppins" panose="00000500000000000000" pitchFamily="2" charset="0"/>
              </a:rPr>
              <a:t>variable</a:t>
            </a:r>
            <a:r>
              <a:rPr lang="fr-FR" sz="900">
                <a:solidFill>
                  <a:schemeClr val="tx1">
                    <a:lumMod val="50000"/>
                    <a:lumOff val="50000"/>
                  </a:schemeClr>
                </a:solidFill>
                <a:latin typeface="Poppins" panose="00000500000000000000" pitchFamily="2" charset="0"/>
                <a:cs typeface="Poppins" panose="00000500000000000000" pitchFamily="2" charset="0"/>
              </a:rPr>
              <a:t>)</a:t>
            </a:r>
          </a:p>
        </p:txBody>
      </p:sp>
      <p:sp>
        <p:nvSpPr>
          <p:cNvPr id="5" name="ZoneTexte 4">
            <a:extLst>
              <a:ext uri="{FF2B5EF4-FFF2-40B4-BE49-F238E27FC236}">
                <a16:creationId xmlns:a16="http://schemas.microsoft.com/office/drawing/2014/main" id="{44B9BD7B-2DA0-7F2D-1C7B-A56DF868DB47}"/>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graphicFrame>
        <p:nvGraphicFramePr>
          <p:cNvPr id="2" name="Graphique 1">
            <a:extLst>
              <a:ext uri="{FF2B5EF4-FFF2-40B4-BE49-F238E27FC236}">
                <a16:creationId xmlns:a16="http://schemas.microsoft.com/office/drawing/2014/main" id="{1001D37A-B334-608E-AFC1-3EF8E5FF89C3}"/>
              </a:ext>
            </a:extLst>
          </p:cNvPr>
          <p:cNvGraphicFramePr/>
          <p:nvPr>
            <p:extLst>
              <p:ext uri="{D42A27DB-BD31-4B8C-83A1-F6EECF244321}">
                <p14:modId xmlns:p14="http://schemas.microsoft.com/office/powerpoint/2010/main" val="598791791"/>
              </p:ext>
            </p:extLst>
          </p:nvPr>
        </p:nvGraphicFramePr>
        <p:xfrm>
          <a:off x="355483" y="617156"/>
          <a:ext cx="8596395" cy="3873190"/>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18F61194-CC7A-1B05-797A-DB65B0B133C4}"/>
              </a:ext>
            </a:extLst>
          </p:cNvPr>
          <p:cNvSpPr txBox="1"/>
          <p:nvPr/>
        </p:nvSpPr>
        <p:spPr>
          <a:xfrm>
            <a:off x="254833" y="922383"/>
            <a:ext cx="2884449" cy="230832"/>
          </a:xfrm>
          <a:prstGeom prst="rect">
            <a:avLst/>
          </a:prstGeom>
          <a:noFill/>
        </p:spPr>
        <p:txBody>
          <a:bodyPr wrap="square">
            <a:spAutoFit/>
          </a:bodyPr>
          <a:lstStyle/>
          <a:p>
            <a:pPr marL="0" marR="0" lvl="0" indent="0" defTabSz="742928" rtl="0" eaLnBrk="1" fontAlgn="b" latinLnBrk="0" hangingPunct="1">
              <a:lnSpc>
                <a:spcPct val="100000"/>
              </a:lnSpc>
              <a:spcBef>
                <a:spcPts val="0"/>
              </a:spcBef>
              <a:spcAft>
                <a:spcPts val="0"/>
              </a:spcAft>
              <a:buClrTx/>
              <a:buSzTx/>
              <a:buFontTx/>
              <a:buNone/>
              <a:tabLst/>
              <a:defRPr/>
            </a:pPr>
            <a:r>
              <a:rPr lang="fr-BE" sz="900" b="1" i="0" u="none" strike="noStrike">
                <a:solidFill>
                  <a:schemeClr val="accent5"/>
                </a:solidFill>
                <a:effectLst/>
                <a:latin typeface="Poppins" panose="00000500000000000000" pitchFamily="2" charset="0"/>
                <a:cs typeface="Poppins" panose="00000500000000000000" pitchFamily="2" charset="0"/>
              </a:rPr>
              <a:t>% = </a:t>
            </a:r>
            <a:r>
              <a:rPr lang="fr-FR" sz="900" b="1" kern="0">
                <a:solidFill>
                  <a:schemeClr val="accent5"/>
                </a:solidFill>
                <a:latin typeface="Poppins" panose="00000500000000000000" pitchFamily="2" charset="0"/>
                <a:cs typeface="Poppins" panose="00000500000000000000" pitchFamily="2" charset="0"/>
              </a:rPr>
              <a:t>Σ</a:t>
            </a:r>
            <a:r>
              <a:rPr lang="fr-BE" sz="900" b="1" i="0" u="none" strike="noStrike">
                <a:solidFill>
                  <a:schemeClr val="accent5"/>
                </a:solidFill>
                <a:effectLst/>
                <a:latin typeface="Poppins" panose="00000500000000000000" pitchFamily="2" charset="0"/>
                <a:cs typeface="Poppins" panose="00000500000000000000" pitchFamily="2" charset="0"/>
              </a:rPr>
              <a:t> tout à fait favorable &amp; plutôt favorable</a:t>
            </a:r>
          </a:p>
        </p:txBody>
      </p:sp>
      <p:graphicFrame>
        <p:nvGraphicFramePr>
          <p:cNvPr id="4" name="Tableau 3">
            <a:extLst>
              <a:ext uri="{FF2B5EF4-FFF2-40B4-BE49-F238E27FC236}">
                <a16:creationId xmlns:a16="http://schemas.microsoft.com/office/drawing/2014/main" id="{3D9E1C5D-F528-7B79-F03B-BC3EF01F382A}"/>
              </a:ext>
            </a:extLst>
          </p:cNvPr>
          <p:cNvGraphicFramePr>
            <a:graphicFrameLocks noGrp="1"/>
          </p:cNvGraphicFramePr>
          <p:nvPr>
            <p:extLst>
              <p:ext uri="{D42A27DB-BD31-4B8C-83A1-F6EECF244321}">
                <p14:modId xmlns:p14="http://schemas.microsoft.com/office/powerpoint/2010/main" val="3740676053"/>
              </p:ext>
            </p:extLst>
          </p:nvPr>
        </p:nvGraphicFramePr>
        <p:xfrm>
          <a:off x="355483" y="1096478"/>
          <a:ext cx="3811783" cy="3262308"/>
        </p:xfrm>
        <a:graphic>
          <a:graphicData uri="http://schemas.openxmlformats.org/drawingml/2006/table">
            <a:tbl>
              <a:tblPr>
                <a:tableStyleId>{5C22544A-7EE6-4342-B048-85BDC9FD1C3A}</a:tableStyleId>
              </a:tblPr>
              <a:tblGrid>
                <a:gridCol w="3811783">
                  <a:extLst>
                    <a:ext uri="{9D8B030D-6E8A-4147-A177-3AD203B41FA5}">
                      <a16:colId xmlns:a16="http://schemas.microsoft.com/office/drawing/2014/main" val="2957355226"/>
                    </a:ext>
                  </a:extLst>
                </a:gridCol>
              </a:tblGrid>
              <a:tr h="466044">
                <a:tc>
                  <a:txBody>
                    <a:bodyPr/>
                    <a:lstStyle/>
                    <a:p>
                      <a:pPr algn="l" rtl="0" fontAlgn="b">
                        <a:lnSpc>
                          <a:spcPct val="100000"/>
                        </a:lnSpc>
                        <a:buNone/>
                      </a:pPr>
                      <a:r>
                        <a:rPr lang="fr-FR" sz="800" u="none" strike="noStrike">
                          <a:effectLst/>
                          <a:latin typeface="Poppins" panose="00000500000000000000" pitchFamily="2" charset="0"/>
                          <a:cs typeface="Poppins" panose="00000500000000000000" pitchFamily="2" charset="0"/>
                        </a:rPr>
                        <a:t>Faciliter le signalement par les professionnels d’une suspicion d’inceste, en contrepartie d’une protection légale.</a:t>
                      </a:r>
                      <a:endParaRPr lang="fr-FR" sz="800" b="0" i="0" u="none" strike="noStrike">
                        <a:solidFill>
                          <a:srgbClr val="000000"/>
                        </a:solidFill>
                        <a:effectLst/>
                        <a:latin typeface="Poppins" panose="00000500000000000000" pitchFamily="2" charset="0"/>
                        <a:cs typeface="Poppins" panose="00000500000000000000" pitchFamily="2" charset="0"/>
                      </a:endParaRPr>
                    </a:p>
                  </a:txBody>
                  <a:tcPr marL="2251" marR="2251" marT="2251"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8480143"/>
                  </a:ext>
                </a:extLst>
              </a:tr>
              <a:tr h="466044">
                <a:tc>
                  <a:txBody>
                    <a:bodyPr/>
                    <a:lstStyle/>
                    <a:p>
                      <a:pPr algn="l" rtl="0" fontAlgn="b">
                        <a:lnSpc>
                          <a:spcPct val="100000"/>
                        </a:lnSpc>
                        <a:buNone/>
                      </a:pPr>
                      <a:r>
                        <a:rPr lang="fr-FR" sz="800" u="none" strike="noStrike">
                          <a:effectLst/>
                          <a:latin typeface="Poppins" panose="00000500000000000000" pitchFamily="2" charset="0"/>
                          <a:cs typeface="Poppins" panose="00000500000000000000" pitchFamily="2" charset="0"/>
                        </a:rPr>
                        <a:t>Développer des programmes de formation obligatoires à destination des professionnels ( …) sur les violences sexuelles durant l’enfance et l’inceste, son dépistage et sa prise en charge.</a:t>
                      </a:r>
                      <a:endParaRPr lang="fr-FR" sz="800" b="0" i="0" u="none" strike="noStrike">
                        <a:solidFill>
                          <a:srgbClr val="000000"/>
                        </a:solidFill>
                        <a:effectLst/>
                        <a:latin typeface="Poppins" panose="00000500000000000000" pitchFamily="2" charset="0"/>
                        <a:cs typeface="Poppins" panose="00000500000000000000" pitchFamily="2" charset="0"/>
                      </a:endParaRPr>
                    </a:p>
                  </a:txBody>
                  <a:tcPr marL="2251" marR="2251" marT="225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645685"/>
                  </a:ext>
                </a:extLst>
              </a:tr>
              <a:tr h="466044">
                <a:tc>
                  <a:txBody>
                    <a:bodyPr/>
                    <a:lstStyle/>
                    <a:p>
                      <a:pPr algn="l" rtl="0" fontAlgn="b">
                        <a:lnSpc>
                          <a:spcPct val="100000"/>
                        </a:lnSpc>
                        <a:buNone/>
                      </a:pPr>
                      <a:r>
                        <a:rPr lang="fr-FR" sz="800" u="none" strike="noStrike">
                          <a:effectLst/>
                          <a:latin typeface="Poppins" panose="00000500000000000000" pitchFamily="2" charset="0"/>
                          <a:cs typeface="Poppins" panose="00000500000000000000" pitchFamily="2" charset="0"/>
                        </a:rPr>
                        <a:t>Eloigner les présumé(s) agresseur(s) dès le moment de la révélation des faits d’inceste (même si l’enquête judiciaire est encore en cours).</a:t>
                      </a:r>
                      <a:endParaRPr lang="fr-FR" sz="800" b="0" i="0" u="none" strike="noStrike">
                        <a:solidFill>
                          <a:srgbClr val="000000"/>
                        </a:solidFill>
                        <a:effectLst/>
                        <a:latin typeface="Poppins" panose="00000500000000000000" pitchFamily="2" charset="0"/>
                        <a:cs typeface="Poppins" panose="00000500000000000000" pitchFamily="2" charset="0"/>
                      </a:endParaRPr>
                    </a:p>
                  </a:txBody>
                  <a:tcPr marL="2251" marR="2251" marT="225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9136409"/>
                  </a:ext>
                </a:extLst>
              </a:tr>
              <a:tr h="466044">
                <a:tc>
                  <a:txBody>
                    <a:bodyPr/>
                    <a:lstStyle/>
                    <a:p>
                      <a:pPr algn="l" rtl="0" fontAlgn="b">
                        <a:lnSpc>
                          <a:spcPct val="100000"/>
                        </a:lnSpc>
                        <a:buNone/>
                      </a:pPr>
                      <a:r>
                        <a:rPr lang="fr-FR" sz="800" u="none" strike="noStrike">
                          <a:effectLst/>
                          <a:latin typeface="Poppins" panose="00000500000000000000" pitchFamily="2" charset="0"/>
                          <a:cs typeface="Poppins" panose="00000500000000000000" pitchFamily="2" charset="0"/>
                        </a:rPr>
                        <a:t>Élargir l’infraction d’inceste commis sur un mineur aux cousins, cousines, membre de la famille par alliance/belle famille</a:t>
                      </a:r>
                      <a:endParaRPr lang="fr-FR" sz="800" b="0" i="0" u="none" strike="noStrike">
                        <a:solidFill>
                          <a:srgbClr val="000000"/>
                        </a:solidFill>
                        <a:effectLst/>
                        <a:latin typeface="Poppins" panose="00000500000000000000" pitchFamily="2" charset="0"/>
                        <a:cs typeface="Poppins" panose="00000500000000000000" pitchFamily="2" charset="0"/>
                      </a:endParaRPr>
                    </a:p>
                  </a:txBody>
                  <a:tcPr marL="2251" marR="2251" marT="225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1781922"/>
                  </a:ext>
                </a:extLst>
              </a:tr>
              <a:tr h="466044">
                <a:tc>
                  <a:txBody>
                    <a:bodyPr/>
                    <a:lstStyle/>
                    <a:p>
                      <a:pPr algn="l" rtl="0" fontAlgn="b">
                        <a:lnSpc>
                          <a:spcPct val="100000"/>
                        </a:lnSpc>
                        <a:buNone/>
                      </a:pPr>
                      <a:r>
                        <a:rPr lang="fr-FR" sz="800" u="none" strike="noStrike">
                          <a:effectLst/>
                          <a:latin typeface="Poppins" panose="00000500000000000000" pitchFamily="2" charset="0"/>
                          <a:cs typeface="Poppins" panose="00000500000000000000" pitchFamily="2" charset="0"/>
                        </a:rPr>
                        <a:t>Sensibiliser les enfants et les parents à l’inceste dans le cadre de campagnes de prévention dans les écoles maternelles et primaires.</a:t>
                      </a:r>
                      <a:endParaRPr lang="fr-FR" sz="800" b="0" i="0" u="none" strike="noStrike">
                        <a:solidFill>
                          <a:srgbClr val="000000"/>
                        </a:solidFill>
                        <a:effectLst/>
                        <a:latin typeface="Poppins" panose="00000500000000000000" pitchFamily="2" charset="0"/>
                        <a:cs typeface="Poppins" panose="00000500000000000000" pitchFamily="2" charset="0"/>
                      </a:endParaRPr>
                    </a:p>
                  </a:txBody>
                  <a:tcPr marL="2251" marR="2251" marT="225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691150"/>
                  </a:ext>
                </a:extLst>
              </a:tr>
              <a:tr h="466044">
                <a:tc>
                  <a:txBody>
                    <a:bodyPr/>
                    <a:lstStyle/>
                    <a:p>
                      <a:pPr algn="l" rtl="0" fontAlgn="b">
                        <a:lnSpc>
                          <a:spcPct val="100000"/>
                        </a:lnSpc>
                        <a:buNone/>
                      </a:pPr>
                      <a:r>
                        <a:rPr lang="fr-FR" sz="800" u="none" strike="noStrike">
                          <a:effectLst/>
                          <a:latin typeface="Poppins" panose="00000500000000000000" pitchFamily="2" charset="0"/>
                          <a:cs typeface="Poppins" panose="00000500000000000000" pitchFamily="2" charset="0"/>
                        </a:rPr>
                        <a:t>Permettre au second parent d’obtenir la garde exclusive de l’enfant dès le moment de la révélation des actes d’inceste (même si l’enquête judiciaire est encore en cours).</a:t>
                      </a:r>
                      <a:endParaRPr lang="fr-FR" sz="800" b="0" i="0" u="none" strike="noStrike">
                        <a:solidFill>
                          <a:srgbClr val="000000"/>
                        </a:solidFill>
                        <a:effectLst/>
                        <a:latin typeface="Poppins" panose="00000500000000000000" pitchFamily="2" charset="0"/>
                        <a:cs typeface="Poppins" panose="00000500000000000000" pitchFamily="2" charset="0"/>
                      </a:endParaRPr>
                    </a:p>
                  </a:txBody>
                  <a:tcPr marL="2251" marR="2251" marT="225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9873459"/>
                  </a:ext>
                </a:extLst>
              </a:tr>
              <a:tr h="466044">
                <a:tc>
                  <a:txBody>
                    <a:bodyPr/>
                    <a:lstStyle/>
                    <a:p>
                      <a:pPr algn="l" rtl="0" fontAlgn="b">
                        <a:lnSpc>
                          <a:spcPct val="100000"/>
                        </a:lnSpc>
                        <a:buNone/>
                      </a:pPr>
                      <a:r>
                        <a:rPr lang="fr-FR" sz="800" u="none" strike="noStrike">
                          <a:effectLst/>
                          <a:latin typeface="Poppins" panose="00000500000000000000" pitchFamily="2" charset="0"/>
                          <a:cs typeface="Poppins" panose="00000500000000000000" pitchFamily="2" charset="0"/>
                        </a:rPr>
                        <a:t>Interdire l’invocation du pseudo concept du syndrome d’aliénation parentale et de concepts similaires devant les juridictions familiales et de la jeunesse</a:t>
                      </a:r>
                      <a:endParaRPr lang="fr-FR" sz="800" b="0" i="0" u="none" strike="noStrike">
                        <a:solidFill>
                          <a:srgbClr val="000000"/>
                        </a:solidFill>
                        <a:effectLst/>
                        <a:latin typeface="Poppins" panose="00000500000000000000" pitchFamily="2" charset="0"/>
                        <a:cs typeface="Poppins" panose="00000500000000000000" pitchFamily="2" charset="0"/>
                      </a:endParaRPr>
                    </a:p>
                  </a:txBody>
                  <a:tcPr marL="2251" marR="2251" marT="2251"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180003"/>
                  </a:ext>
                </a:extLst>
              </a:tr>
            </a:tbl>
          </a:graphicData>
        </a:graphic>
      </p:graphicFrame>
      <p:sp>
        <p:nvSpPr>
          <p:cNvPr id="7" name="Titre 2">
            <a:extLst>
              <a:ext uri="{FF2B5EF4-FFF2-40B4-BE49-F238E27FC236}">
                <a16:creationId xmlns:a16="http://schemas.microsoft.com/office/drawing/2014/main" id="{558D6D46-F527-35FC-3400-0245DA1F0436}"/>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1.s : Voici une série de mesures que certaines associations et pouvoirs publics souhaiteraient défendre ; pourriez-vous indiquer […] si vous êtes favorable ou non à sa mise en place ? </a:t>
            </a:r>
          </a:p>
        </p:txBody>
      </p:sp>
    </p:spTree>
    <p:extLst>
      <p:ext uri="{BB962C8B-B14F-4D97-AF65-F5344CB8AC3E}">
        <p14:creationId xmlns:p14="http://schemas.microsoft.com/office/powerpoint/2010/main" val="883461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CAE24-294D-FA21-E43B-A6053C5F868A}"/>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415725B7-373E-4638-C452-48ECB5CC16A9}"/>
              </a:ext>
            </a:extLst>
          </p:cNvPr>
          <p:cNvSpPr txBox="1">
            <a:spLocks/>
          </p:cNvSpPr>
          <p:nvPr/>
        </p:nvSpPr>
        <p:spPr>
          <a:xfrm>
            <a:off x="271186" y="1859192"/>
            <a:ext cx="25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5000">
                <a:solidFill>
                  <a:srgbClr val="746AA5"/>
                </a:solidFill>
                <a:latin typeface="Poppins" panose="00000500000000000000" pitchFamily="2" charset="0"/>
                <a:cs typeface="Poppins" panose="00000500000000000000" pitchFamily="2" charset="0"/>
              </a:rPr>
              <a:t>01</a:t>
            </a:r>
            <a:endParaRPr lang="fr-FR" sz="15000">
              <a:solidFill>
                <a:srgbClr val="746AA5"/>
              </a:solidFill>
              <a:latin typeface="Poppins" panose="00000500000000000000" pitchFamily="2" charset="0"/>
              <a:cs typeface="Poppins" panose="00000500000000000000" pitchFamily="2" charset="0"/>
            </a:endParaRPr>
          </a:p>
        </p:txBody>
      </p:sp>
      <p:sp>
        <p:nvSpPr>
          <p:cNvPr id="8" name="Titre 1">
            <a:extLst>
              <a:ext uri="{FF2B5EF4-FFF2-40B4-BE49-F238E27FC236}">
                <a16:creationId xmlns:a16="http://schemas.microsoft.com/office/drawing/2014/main" id="{9B0708D7-27A8-7FE4-D4A1-1E003CAF2B78}"/>
              </a:ext>
            </a:extLst>
          </p:cNvPr>
          <p:cNvSpPr txBox="1">
            <a:spLocks/>
          </p:cNvSpPr>
          <p:nvPr/>
        </p:nvSpPr>
        <p:spPr>
          <a:xfrm>
            <a:off x="3059753" y="1859192"/>
            <a:ext cx="25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5000">
                <a:solidFill>
                  <a:srgbClr val="746AA5"/>
                </a:solidFill>
                <a:latin typeface="Poppins" panose="00000500000000000000" pitchFamily="2" charset="0"/>
                <a:cs typeface="Poppins" panose="00000500000000000000" pitchFamily="2" charset="0"/>
              </a:rPr>
              <a:t>02</a:t>
            </a:r>
            <a:endParaRPr lang="fr-FR" sz="15000">
              <a:solidFill>
                <a:srgbClr val="746AA5"/>
              </a:solidFill>
              <a:latin typeface="Poppins" panose="00000500000000000000" pitchFamily="2" charset="0"/>
              <a:cs typeface="Poppins" panose="00000500000000000000" pitchFamily="2" charset="0"/>
            </a:endParaRPr>
          </a:p>
        </p:txBody>
      </p:sp>
      <p:sp>
        <p:nvSpPr>
          <p:cNvPr id="10" name="Titre 1">
            <a:extLst>
              <a:ext uri="{FF2B5EF4-FFF2-40B4-BE49-F238E27FC236}">
                <a16:creationId xmlns:a16="http://schemas.microsoft.com/office/drawing/2014/main" id="{6FBD8C1F-F739-E3A8-2A08-FC017084CE2B}"/>
              </a:ext>
            </a:extLst>
          </p:cNvPr>
          <p:cNvSpPr txBox="1">
            <a:spLocks/>
          </p:cNvSpPr>
          <p:nvPr/>
        </p:nvSpPr>
        <p:spPr>
          <a:xfrm>
            <a:off x="463042" y="3476455"/>
            <a:ext cx="2448000" cy="589573"/>
          </a:xfrm>
          <a:prstGeom prst="rect">
            <a:avLst/>
          </a:prstGeom>
        </p:spPr>
        <p:txBody>
          <a:bodyPr vert="horz" lIns="91440" tIns="45720" rIns="91440" bIns="45720" rtlCol="0" anchor="t">
            <a:noAutofit/>
          </a:bodyPr>
          <a:lstStyle>
            <a:lvl1pPr algn="l" defTabSz="990570" rtl="0" eaLnBrk="1" latinLnBrk="0" hangingPunct="1">
              <a:lnSpc>
                <a:spcPct val="90000"/>
              </a:lnSpc>
              <a:spcBef>
                <a:spcPct val="0"/>
              </a:spcBef>
              <a:buNone/>
              <a:defRPr lang="fr-BE" sz="3200" b="1" kern="1200" cap="all" baseline="0" dirty="0">
                <a:solidFill>
                  <a:schemeClr val="tx1"/>
                </a:solidFill>
                <a:latin typeface="Arial" panose="020B0604020202020204" pitchFamily="34" charset="0"/>
                <a:ea typeface="+mj-ea"/>
                <a:cs typeface="Arial" panose="020B0604020202020204" pitchFamily="34" charset="0"/>
              </a:defRPr>
            </a:lvl1pPr>
          </a:lstStyle>
          <a:p>
            <a:pPr algn="ctr"/>
            <a:r>
              <a:rPr lang="fr-BE" sz="2400" b="0">
                <a:solidFill>
                  <a:srgbClr val="746AA5"/>
                </a:solidFill>
                <a:latin typeface="Poppins" panose="00000500000000000000" pitchFamily="2" charset="0"/>
                <a:cs typeface="Poppins" panose="00000500000000000000" pitchFamily="2" charset="0"/>
              </a:rPr>
              <a:t>Présentation</a:t>
            </a:r>
            <a:r>
              <a:rPr lang="fr-BE" sz="2400">
                <a:solidFill>
                  <a:srgbClr val="746AA5"/>
                </a:solidFill>
                <a:latin typeface="Poppins" panose="00000500000000000000" pitchFamily="2" charset="0"/>
                <a:cs typeface="Poppins" panose="00000500000000000000" pitchFamily="2" charset="0"/>
              </a:rPr>
              <a:t> </a:t>
            </a:r>
            <a:r>
              <a:rPr lang="fr-BE" sz="2400" b="0">
                <a:solidFill>
                  <a:srgbClr val="746AA5"/>
                </a:solidFill>
                <a:latin typeface="Poppins" panose="00000500000000000000" pitchFamily="2" charset="0"/>
                <a:cs typeface="Poppins" panose="00000500000000000000" pitchFamily="2" charset="0"/>
              </a:rPr>
              <a:t>de l’étude</a:t>
            </a:r>
          </a:p>
        </p:txBody>
      </p:sp>
      <p:sp>
        <p:nvSpPr>
          <p:cNvPr id="12" name="Titre 1">
            <a:extLst>
              <a:ext uri="{FF2B5EF4-FFF2-40B4-BE49-F238E27FC236}">
                <a16:creationId xmlns:a16="http://schemas.microsoft.com/office/drawing/2014/main" id="{C3F8A0B5-9524-B763-0982-BE04FA75968B}"/>
              </a:ext>
            </a:extLst>
          </p:cNvPr>
          <p:cNvSpPr txBox="1">
            <a:spLocks/>
          </p:cNvSpPr>
          <p:nvPr/>
        </p:nvSpPr>
        <p:spPr>
          <a:xfrm>
            <a:off x="3198458" y="3404434"/>
            <a:ext cx="2448000" cy="8435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BE" sz="2400">
                <a:solidFill>
                  <a:srgbClr val="746AA5"/>
                </a:solidFill>
                <a:latin typeface="Poppins" panose="00000500000000000000" pitchFamily="2" charset="0"/>
                <a:cs typeface="Poppins" panose="00000500000000000000" pitchFamily="2" charset="0"/>
              </a:rPr>
              <a:t>PRINCIPAUX RESULTATS</a:t>
            </a:r>
            <a:endParaRPr lang="fr-FR" sz="2400">
              <a:solidFill>
                <a:srgbClr val="746AA5"/>
              </a:solidFill>
              <a:latin typeface="Poppins" panose="00000500000000000000" pitchFamily="2" charset="0"/>
              <a:cs typeface="Poppins" panose="00000500000000000000" pitchFamily="2" charset="0"/>
            </a:endParaRPr>
          </a:p>
        </p:txBody>
      </p:sp>
      <p:pic>
        <p:nvPicPr>
          <p:cNvPr id="3" name="Graphique 2">
            <a:extLst>
              <a:ext uri="{FF2B5EF4-FFF2-40B4-BE49-F238E27FC236}">
                <a16:creationId xmlns:a16="http://schemas.microsoft.com/office/drawing/2014/main" id="{03D7A815-3A6B-8A02-7BD3-346EC12DC70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926420" y="239132"/>
            <a:ext cx="3217580" cy="399424"/>
          </a:xfrm>
          <a:prstGeom prst="rect">
            <a:avLst/>
          </a:prstGeom>
        </p:spPr>
      </p:pic>
      <p:sp>
        <p:nvSpPr>
          <p:cNvPr id="4" name="Titre 1">
            <a:extLst>
              <a:ext uri="{FF2B5EF4-FFF2-40B4-BE49-F238E27FC236}">
                <a16:creationId xmlns:a16="http://schemas.microsoft.com/office/drawing/2014/main" id="{707A7E77-9282-79BA-ACBE-FA2FD7894CD7}"/>
              </a:ext>
            </a:extLst>
          </p:cNvPr>
          <p:cNvSpPr txBox="1">
            <a:spLocks/>
          </p:cNvSpPr>
          <p:nvPr/>
        </p:nvSpPr>
        <p:spPr>
          <a:xfrm>
            <a:off x="5726640" y="1859192"/>
            <a:ext cx="344995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9900">
                <a:solidFill>
                  <a:schemeClr val="bg1"/>
                </a:solidFill>
                <a:latin typeface="Poppins" panose="00000500000000000000" pitchFamily="2" charset="0"/>
                <a:cs typeface="Poppins" panose="00000500000000000000" pitchFamily="2" charset="0"/>
              </a:rPr>
              <a:t>03</a:t>
            </a:r>
            <a:endParaRPr lang="fr-FR" sz="19900">
              <a:solidFill>
                <a:schemeClr val="bg1"/>
              </a:solidFill>
              <a:latin typeface="Poppins" panose="00000500000000000000" pitchFamily="2" charset="0"/>
              <a:cs typeface="Poppins" panose="00000500000000000000" pitchFamily="2" charset="0"/>
            </a:endParaRPr>
          </a:p>
        </p:txBody>
      </p:sp>
      <p:sp>
        <p:nvSpPr>
          <p:cNvPr id="5" name="Titre 1">
            <a:extLst>
              <a:ext uri="{FF2B5EF4-FFF2-40B4-BE49-F238E27FC236}">
                <a16:creationId xmlns:a16="http://schemas.microsoft.com/office/drawing/2014/main" id="{ADE8B320-E834-FBD8-80CB-FE39A7F82A3C}"/>
              </a:ext>
            </a:extLst>
          </p:cNvPr>
          <p:cNvSpPr txBox="1">
            <a:spLocks/>
          </p:cNvSpPr>
          <p:nvPr/>
        </p:nvSpPr>
        <p:spPr>
          <a:xfrm>
            <a:off x="6258595" y="3404434"/>
            <a:ext cx="2448000" cy="843573"/>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BE" sz="2400">
                <a:solidFill>
                  <a:schemeClr val="bg1"/>
                </a:solidFill>
                <a:latin typeface="Poppins" panose="00000500000000000000" pitchFamily="2" charset="0"/>
                <a:cs typeface="Poppins" panose="00000500000000000000" pitchFamily="2" charset="0"/>
              </a:rPr>
              <a:t>ANNEXES </a:t>
            </a:r>
          </a:p>
          <a:p>
            <a:pPr algn="ctr">
              <a:defRPr/>
            </a:pPr>
            <a:r>
              <a:rPr lang="fr-BE" sz="2400">
                <a:solidFill>
                  <a:schemeClr val="bg1"/>
                </a:solidFill>
                <a:latin typeface="Poppins" panose="00000500000000000000" pitchFamily="2" charset="0"/>
                <a:cs typeface="Poppins" panose="00000500000000000000" pitchFamily="2" charset="0"/>
              </a:rPr>
              <a:t>OU CONCLUSIONS</a:t>
            </a:r>
            <a:endParaRPr lang="fr-FR" sz="240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9321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73B96-02A6-85FC-5AD8-F56E63F46EF5}"/>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40654FB4-7818-BF6B-165F-6C4D9D35ED19}"/>
              </a:ext>
            </a:extLst>
          </p:cNvPr>
          <p:cNvSpPr txBox="1">
            <a:spLocks/>
          </p:cNvSpPr>
          <p:nvPr/>
        </p:nvSpPr>
        <p:spPr>
          <a:xfrm>
            <a:off x="254833" y="110855"/>
            <a:ext cx="8679305" cy="338554"/>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a:t>0.g : De combien de personnes se compose votre ménage, vous compris ?</a:t>
            </a:r>
          </a:p>
        </p:txBody>
      </p:sp>
      <p:sp>
        <p:nvSpPr>
          <p:cNvPr id="24" name="Text Box 3">
            <a:extLst>
              <a:ext uri="{FF2B5EF4-FFF2-40B4-BE49-F238E27FC236}">
                <a16:creationId xmlns:a16="http://schemas.microsoft.com/office/drawing/2014/main" id="{0146EB45-3FCC-CEFA-0B8B-2A318E0A100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A75F7CE7-EB74-806F-C369-89D2A4524FB0}"/>
              </a:ext>
            </a:extLst>
          </p:cNvPr>
          <p:cNvSpPr/>
          <p:nvPr/>
        </p:nvSpPr>
        <p:spPr>
          <a:xfrm>
            <a:off x="355483" y="4529766"/>
            <a:ext cx="2069797"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=2.007)</a:t>
            </a:r>
          </a:p>
        </p:txBody>
      </p:sp>
      <p:graphicFrame>
        <p:nvGraphicFramePr>
          <p:cNvPr id="3" name="Tableau 2">
            <a:extLst>
              <a:ext uri="{FF2B5EF4-FFF2-40B4-BE49-F238E27FC236}">
                <a16:creationId xmlns:a16="http://schemas.microsoft.com/office/drawing/2014/main" id="{98BE5E73-4DE5-3FA8-944B-B31D213E0602}"/>
              </a:ext>
            </a:extLst>
          </p:cNvPr>
          <p:cNvGraphicFramePr>
            <a:graphicFrameLocks noGrp="1"/>
          </p:cNvGraphicFramePr>
          <p:nvPr>
            <p:extLst>
              <p:ext uri="{D42A27DB-BD31-4B8C-83A1-F6EECF244321}">
                <p14:modId xmlns:p14="http://schemas.microsoft.com/office/powerpoint/2010/main" val="4215819255"/>
              </p:ext>
            </p:extLst>
          </p:nvPr>
        </p:nvGraphicFramePr>
        <p:xfrm>
          <a:off x="90000" y="655200"/>
          <a:ext cx="8892000" cy="3787205"/>
        </p:xfrm>
        <a:graphic>
          <a:graphicData uri="http://schemas.openxmlformats.org/drawingml/2006/table">
            <a:tbl>
              <a:tblPr>
                <a:solidFill>
                  <a:srgbClr val="FFFFFF">
                    <a:alpha val="52941"/>
                  </a:srgbClr>
                </a:solidFill>
                <a:tableStyleId>{5C22544A-7EE6-4342-B048-85BDC9FD1C3A}</a:tableStyleId>
              </a:tblPr>
              <a:tblGrid>
                <a:gridCol w="2268036">
                  <a:extLst>
                    <a:ext uri="{9D8B030D-6E8A-4147-A177-3AD203B41FA5}">
                      <a16:colId xmlns:a16="http://schemas.microsoft.com/office/drawing/2014/main" val="661508050"/>
                    </a:ext>
                  </a:extLst>
                </a:gridCol>
                <a:gridCol w="551997">
                  <a:extLst>
                    <a:ext uri="{9D8B030D-6E8A-4147-A177-3AD203B41FA5}">
                      <a16:colId xmlns:a16="http://schemas.microsoft.com/office/drawing/2014/main" val="3698127975"/>
                    </a:ext>
                  </a:extLst>
                </a:gridCol>
                <a:gridCol w="551997">
                  <a:extLst>
                    <a:ext uri="{9D8B030D-6E8A-4147-A177-3AD203B41FA5}">
                      <a16:colId xmlns:a16="http://schemas.microsoft.com/office/drawing/2014/main" val="2341979280"/>
                    </a:ext>
                  </a:extLst>
                </a:gridCol>
                <a:gridCol w="551997">
                  <a:extLst>
                    <a:ext uri="{9D8B030D-6E8A-4147-A177-3AD203B41FA5}">
                      <a16:colId xmlns:a16="http://schemas.microsoft.com/office/drawing/2014/main" val="1951285013"/>
                    </a:ext>
                  </a:extLst>
                </a:gridCol>
                <a:gridCol w="551997">
                  <a:extLst>
                    <a:ext uri="{9D8B030D-6E8A-4147-A177-3AD203B41FA5}">
                      <a16:colId xmlns:a16="http://schemas.microsoft.com/office/drawing/2014/main" val="3178471400"/>
                    </a:ext>
                  </a:extLst>
                </a:gridCol>
                <a:gridCol w="551997">
                  <a:extLst>
                    <a:ext uri="{9D8B030D-6E8A-4147-A177-3AD203B41FA5}">
                      <a16:colId xmlns:a16="http://schemas.microsoft.com/office/drawing/2014/main" val="2320243334"/>
                    </a:ext>
                  </a:extLst>
                </a:gridCol>
                <a:gridCol w="551997">
                  <a:extLst>
                    <a:ext uri="{9D8B030D-6E8A-4147-A177-3AD203B41FA5}">
                      <a16:colId xmlns:a16="http://schemas.microsoft.com/office/drawing/2014/main" val="2282683096"/>
                    </a:ext>
                  </a:extLst>
                </a:gridCol>
                <a:gridCol w="551997">
                  <a:extLst>
                    <a:ext uri="{9D8B030D-6E8A-4147-A177-3AD203B41FA5}">
                      <a16:colId xmlns:a16="http://schemas.microsoft.com/office/drawing/2014/main" val="1620297204"/>
                    </a:ext>
                  </a:extLst>
                </a:gridCol>
                <a:gridCol w="551997">
                  <a:extLst>
                    <a:ext uri="{9D8B030D-6E8A-4147-A177-3AD203B41FA5}">
                      <a16:colId xmlns:a16="http://schemas.microsoft.com/office/drawing/2014/main" val="4279757467"/>
                    </a:ext>
                  </a:extLst>
                </a:gridCol>
                <a:gridCol w="551997">
                  <a:extLst>
                    <a:ext uri="{9D8B030D-6E8A-4147-A177-3AD203B41FA5}">
                      <a16:colId xmlns:a16="http://schemas.microsoft.com/office/drawing/2014/main" val="2572850308"/>
                    </a:ext>
                  </a:extLst>
                </a:gridCol>
                <a:gridCol w="551997">
                  <a:extLst>
                    <a:ext uri="{9D8B030D-6E8A-4147-A177-3AD203B41FA5}">
                      <a16:colId xmlns:a16="http://schemas.microsoft.com/office/drawing/2014/main" val="2727245358"/>
                    </a:ext>
                  </a:extLst>
                </a:gridCol>
                <a:gridCol w="551997">
                  <a:extLst>
                    <a:ext uri="{9D8B030D-6E8A-4147-A177-3AD203B41FA5}">
                      <a16:colId xmlns:a16="http://schemas.microsoft.com/office/drawing/2014/main" val="3584950619"/>
                    </a:ext>
                  </a:extLst>
                </a:gridCol>
                <a:gridCol w="551997">
                  <a:extLst>
                    <a:ext uri="{9D8B030D-6E8A-4147-A177-3AD203B41FA5}">
                      <a16:colId xmlns:a16="http://schemas.microsoft.com/office/drawing/2014/main" val="3275752862"/>
                    </a:ext>
                  </a:extLst>
                </a:gridCol>
              </a:tblGrid>
              <a:tr h="256547">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Total</a:t>
                      </a:r>
                    </a:p>
                  </a:txBody>
                  <a:tcPr marL="2337" marR="2337" marT="2337" marB="0" anchor="ctr">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1"/>
                          </a:solidFill>
                          <a:effectLst/>
                          <a:latin typeface="Poppins" panose="00000500000000000000" pitchFamily="2" charset="0"/>
                          <a:cs typeface="Poppins" panose="00000500000000000000" pitchFamily="2" charset="0"/>
                        </a:rPr>
                        <a:t>Genre</a:t>
                      </a:r>
                    </a:p>
                  </a:txBody>
                  <a:tcPr marL="2337" marR="2337" marT="2337"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12700" cmpd="sng">
                      <a:noFill/>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Tranches d’âge</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l"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tc>
                <a:tc hMerge="1">
                  <a:txBody>
                    <a:bodyPr/>
                    <a:lstStyle/>
                    <a:p>
                      <a:pPr algn="ctr" fontAlgn="b"/>
                      <a:r>
                        <a:rPr lang="fr-BE" sz="1000" b="1" i="0" u="none" strike="noStrike">
                          <a:solidFill>
                            <a:schemeClr val="bg1"/>
                          </a:solidFill>
                          <a:effectLst/>
                          <a:latin typeface="Poppins" panose="00000500000000000000" pitchFamily="2" charset="0"/>
                          <a:cs typeface="Poppins" panose="00000500000000000000" pitchFamily="2" charset="0"/>
                        </a:rPr>
                        <a:t>Régions</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3">
                  <a:txBody>
                    <a:bodyPr/>
                    <a:lstStyle/>
                    <a:p>
                      <a:pPr algn="ctr" fontAlgn="b"/>
                      <a:r>
                        <a:rPr lang="fr-BE" sz="800" b="1" i="0" u="none" strike="noStrike">
                          <a:solidFill>
                            <a:schemeClr val="bg1"/>
                          </a:solidFill>
                          <a:effectLst/>
                          <a:latin typeface="Poppins" panose="00000500000000000000" pitchFamily="2" charset="0"/>
                          <a:cs typeface="Poppins" panose="00000500000000000000" pitchFamily="2" charset="0"/>
                        </a:rPr>
                        <a:t>Groupes sociaux</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tc hMerge="1">
                  <a:txBody>
                    <a:bodyPr/>
                    <a:lstStyle/>
                    <a:p>
                      <a:pPr algn="ctr" fontAlgn="b"/>
                      <a:endParaRPr lang="fr-BE" sz="1000" b="1" i="0" u="none" strike="noStrike">
                        <a:solidFill>
                          <a:schemeClr val="bg1"/>
                        </a:solidFill>
                        <a:effectLst/>
                        <a:latin typeface="Poppins" panose="00000500000000000000" pitchFamily="2" charset="0"/>
                        <a:cs typeface="Poppins" panose="00000500000000000000" pitchFamily="2" charset="0"/>
                      </a:endParaRP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4145C"/>
                    </a:solidFill>
                  </a:tcPr>
                </a:tc>
                <a:extLst>
                  <a:ext uri="{0D108BD9-81ED-4DB2-BD59-A6C34878D82A}">
                    <a16:rowId xmlns:a16="http://schemas.microsoft.com/office/drawing/2014/main" val="3293739569"/>
                  </a:ext>
                </a:extLst>
              </a:tr>
              <a:tr h="256547">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fr-BE" sz="800" b="1"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Femmes</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Hommes</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6296D">
                        <a:alpha val="50196"/>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18-34</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35-54</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55 et +</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A45F0">
                        <a:alpha val="47843"/>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Flandre </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Bruxelles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7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Wallonie</a:t>
                      </a:r>
                    </a:p>
                  </a:txBody>
                  <a:tcPr marL="2337" marR="2337" marT="233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145C">
                        <a:alpha val="43922"/>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tc>
                  <a:txBody>
                    <a:bodyPr/>
                    <a:lstStyle/>
                    <a:p>
                      <a:pPr algn="ctr" fontAlgn="b"/>
                      <a:r>
                        <a:rPr lang="fr-BE" sz="700" b="1" i="0" u="none" strike="noStrike">
                          <a:solidFill>
                            <a:srgbClr val="000000"/>
                          </a:solidFill>
                          <a:effectLst/>
                          <a:latin typeface="Poppins" panose="00000500000000000000" pitchFamily="2" charset="0"/>
                          <a:cs typeface="Poppins" panose="00000500000000000000" pitchFamily="2" charset="0"/>
                        </a:rPr>
                        <a:t>GS-</a:t>
                      </a:r>
                    </a:p>
                  </a:txBody>
                  <a:tcPr marL="2337" marR="2337" marT="23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6BABF">
                        <a:alpha val="49020"/>
                      </a:srgbClr>
                    </a:solidFill>
                  </a:tcPr>
                </a:tc>
                <a:extLst>
                  <a:ext uri="{0D108BD9-81ED-4DB2-BD59-A6C34878D82A}">
                    <a16:rowId xmlns:a16="http://schemas.microsoft.com/office/drawing/2014/main" val="3606147535"/>
                  </a:ext>
                </a:extLst>
              </a:tr>
              <a:tr h="290431">
                <a:tc>
                  <a:txBody>
                    <a:bodyPr/>
                    <a:lstStyle/>
                    <a:p>
                      <a:pPr algn="ctr" fontAlgn="b"/>
                      <a:endParaRPr lang="fr-BE" sz="1000" b="0" i="0" u="none" strike="noStrike">
                        <a:solidFill>
                          <a:srgbClr val="000000"/>
                        </a:solidFill>
                        <a:effectLst/>
                        <a:latin typeface="Poppins" panose="00000500000000000000" pitchFamily="2" charset="0"/>
                        <a:cs typeface="Poppins" panose="00000500000000000000" pitchFamily="2" charset="0"/>
                      </a:endParaRPr>
                    </a:p>
                  </a:txBody>
                  <a:tcPr marL="2337" marR="2337" marT="23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lang="fr-BE" sz="800" b="1" i="0" u="none" strike="noStrike">
                          <a:solidFill>
                            <a:schemeClr val="bg2">
                              <a:lumMod val="50000"/>
                            </a:schemeClr>
                          </a:solidFill>
                          <a:effectLst/>
                          <a:latin typeface="Poppins" panose="00000500000000000000" pitchFamily="2" charset="0"/>
                          <a:cs typeface="Poppins" panose="00000500000000000000" pitchFamily="2" charset="0"/>
                        </a:rPr>
                        <a:t>N=2.007</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N=1.031</a:t>
                      </a:r>
                    </a:p>
                  </a:txBody>
                  <a:tcPr marL="2337" marR="2337" marT="2337" marB="0"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N=976</a:t>
                      </a:r>
                    </a:p>
                  </a:txBody>
                  <a:tcPr marL="2337" marR="2337" marT="2337" marB="0" anchor="ctr">
                    <a:lnL w="12700" cmpd="sng">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N=516</a:t>
                      </a:r>
                    </a:p>
                  </a:txBody>
                  <a:tcPr marL="2337" marR="2337" marT="2337" marB="0"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N=694</a:t>
                      </a:r>
                    </a:p>
                  </a:txBody>
                  <a:tcPr marL="2337" marR="2337" marT="23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N=842</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N=1.165</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N=209</a:t>
                      </a:r>
                    </a:p>
                  </a:txBody>
                  <a:tcPr marL="2337" marR="2337" marT="2337"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N=633</a:t>
                      </a:r>
                    </a:p>
                  </a:txBody>
                  <a:tcPr marL="2337" marR="2337" marT="2337" marB="0"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N=501</a:t>
                      </a:r>
                    </a:p>
                  </a:txBody>
                  <a:tcPr marL="2337" marR="2337" marT="2337"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N=928</a:t>
                      </a:r>
                    </a:p>
                  </a:txBody>
                  <a:tcPr marL="2337" marR="2337" marT="23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742928" rtl="0" eaLnBrk="1" fontAlgn="b"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srgbClr val="E7E6E6">
                              <a:lumMod val="50000"/>
                            </a:srgbClr>
                          </a:solidFill>
                          <a:effectLst/>
                          <a:uLnTx/>
                          <a:uFillTx/>
                          <a:latin typeface="Poppins" panose="00000500000000000000" pitchFamily="2" charset="0"/>
                          <a:ea typeface="+mn-ea"/>
                          <a:cs typeface="Poppins" panose="00000500000000000000" pitchFamily="2" charset="0"/>
                        </a:rPr>
                        <a:t>N=578</a:t>
                      </a:r>
                    </a:p>
                  </a:txBody>
                  <a:tcPr marL="2337" marR="2337" marT="2337"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4176750"/>
                  </a:ext>
                </a:extLst>
              </a:tr>
              <a:tr h="497280">
                <a:tc>
                  <a:txBody>
                    <a:bodyPr/>
                    <a:lstStyle/>
                    <a:p>
                      <a:pPr algn="l" fontAlgn="b">
                        <a:buNone/>
                      </a:pPr>
                      <a:r>
                        <a:rPr lang="fr-BE" sz="1000" b="0" i="0" u="none" strike="noStrike">
                          <a:solidFill>
                            <a:srgbClr val="000000"/>
                          </a:solidFill>
                          <a:effectLst/>
                          <a:latin typeface="Poppins" panose="00000500000000000000" pitchFamily="2" charset="0"/>
                        </a:rPr>
                        <a:t>1 seule personne (vous-même)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33%</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951859"/>
                  </a:ext>
                </a:extLst>
              </a:tr>
              <a:tr h="497280">
                <a:tc>
                  <a:txBody>
                    <a:bodyPr/>
                    <a:lstStyle/>
                    <a:p>
                      <a:pPr algn="l" fontAlgn="b">
                        <a:buNone/>
                      </a:pPr>
                      <a:r>
                        <a:rPr lang="fr-BE" sz="1000" b="0" i="0" u="none" strike="noStrike">
                          <a:solidFill>
                            <a:srgbClr val="000000"/>
                          </a:solidFill>
                          <a:effectLst/>
                          <a:latin typeface="Poppins" panose="00000500000000000000" pitchFamily="2" charset="0"/>
                        </a:rPr>
                        <a:t>Couple sans enfant</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32%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a:solidFill>
                            <a:schemeClr val="accent4"/>
                          </a:solidFill>
                          <a:effectLst/>
                          <a:latin typeface="Poppins" panose="00000500000000000000" pitchFamily="2" charset="0"/>
                        </a:rPr>
                        <a:t>28%</a:t>
                      </a:r>
                    </a:p>
                    <a:p>
                      <a:pPr algn="ctr" fontAlgn="b">
                        <a:buNone/>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36%</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24%</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17%</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49%</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26%</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38%</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28%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2375440"/>
                  </a:ext>
                </a:extLst>
              </a:tr>
              <a:tr h="497280">
                <a:tc>
                  <a:txBody>
                    <a:bodyPr/>
                    <a:lstStyle/>
                    <a:p>
                      <a:pPr algn="l" fontAlgn="b">
                        <a:buNone/>
                      </a:pPr>
                      <a:r>
                        <a:rPr lang="fr-BE" sz="1000" b="0" i="0" u="none" strike="noStrike">
                          <a:solidFill>
                            <a:srgbClr val="000000"/>
                          </a:solidFill>
                          <a:effectLst/>
                          <a:latin typeface="Poppins" panose="00000500000000000000" pitchFamily="2" charset="0"/>
                        </a:rPr>
                        <a:t>Couple avec 1 enfant</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17%</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17%</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6%</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18%</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9%</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4922130"/>
                  </a:ext>
                </a:extLst>
              </a:tr>
              <a:tr h="497280">
                <a:tc>
                  <a:txBody>
                    <a:bodyPr/>
                    <a:lstStyle/>
                    <a:p>
                      <a:pPr algn="l" fontAlgn="b">
                        <a:buNone/>
                      </a:pPr>
                      <a:r>
                        <a:rPr lang="fr-FR" sz="1000" b="0" i="0" u="none" strike="noStrike">
                          <a:solidFill>
                            <a:srgbClr val="000000"/>
                          </a:solidFill>
                          <a:effectLst/>
                          <a:latin typeface="Poppins" panose="00000500000000000000" pitchFamily="2" charset="0"/>
                        </a:rPr>
                        <a:t>Couple avec 2 enfants ou plus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17%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20%</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26%</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7%</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16%</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23%</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12%</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18%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161071"/>
                  </a:ext>
                </a:extLst>
              </a:tr>
              <a:tr h="497280">
                <a:tc>
                  <a:txBody>
                    <a:bodyPr/>
                    <a:lstStyle/>
                    <a:p>
                      <a:pPr algn="l" fontAlgn="b">
                        <a:buNone/>
                      </a:pPr>
                      <a:r>
                        <a:rPr lang="fr-FR" sz="1000" b="0" i="0" u="none" strike="noStrike">
                          <a:solidFill>
                            <a:srgbClr val="000000"/>
                          </a:solidFill>
                          <a:effectLst/>
                          <a:latin typeface="Poppins" panose="00000500000000000000" pitchFamily="2" charset="0"/>
                        </a:rPr>
                        <a:t>Isolé avec 1 ou plusieurs enfants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1" i="0" u="none" strike="noStrike">
                          <a:solidFill>
                            <a:schemeClr val="accent5"/>
                          </a:solidFill>
                          <a:effectLst/>
                          <a:latin typeface="Poppins" panose="00000500000000000000" pitchFamily="2" charset="0"/>
                        </a:rPr>
                        <a:t>10%</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6%</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15%</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4%</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9714298"/>
                  </a:ext>
                </a:extLst>
              </a:tr>
              <a:tr h="497280">
                <a:tc>
                  <a:txBody>
                    <a:bodyPr/>
                    <a:lstStyle/>
                    <a:p>
                      <a:pPr algn="l" fontAlgn="b">
                        <a:buNone/>
                      </a:pPr>
                      <a:r>
                        <a:rPr lang="fr-BE" sz="1000" b="0" i="0" u="none" strike="noStrike">
                          <a:solidFill>
                            <a:srgbClr val="000000"/>
                          </a:solidFill>
                          <a:effectLst/>
                          <a:latin typeface="Poppins" panose="00000500000000000000" pitchFamily="2" charset="0"/>
                        </a:rPr>
                        <a:t>Autre(s)</a:t>
                      </a:r>
                    </a:p>
                  </a:txBody>
                  <a:tcPr marL="9525" marR="9525" marT="9525" marB="0"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buNone/>
                      </a:pPr>
                      <a:r>
                        <a:rPr lang="fr-BE" sz="1000" b="0" i="0" u="none" strike="noStrike">
                          <a:solidFill>
                            <a:srgbClr val="000000"/>
                          </a:solidFill>
                          <a:effectLst/>
                          <a:latin typeface="Poppins" panose="00000500000000000000" pitchFamily="2"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10%</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4"/>
                          </a:solidFill>
                          <a:effectLst/>
                          <a:latin typeface="Poppins" panose="00000500000000000000" pitchFamily="2" charset="0"/>
                        </a:rPr>
                        <a:t>1%</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4"/>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0" i="0" u="none" strike="noStrike">
                          <a:solidFill>
                            <a:srgbClr val="000000"/>
                          </a:solidFill>
                          <a:effectLst/>
                          <a:latin typeface="Poppins"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BE" sz="1000" b="1" i="0" u="none" strike="noStrike">
                          <a:solidFill>
                            <a:schemeClr val="accent5"/>
                          </a:solidFill>
                          <a:effectLst/>
                          <a:latin typeface="Poppins" panose="00000500000000000000" pitchFamily="2" charset="0"/>
                        </a:rPr>
                        <a:t>7%</a:t>
                      </a:r>
                    </a:p>
                    <a:p>
                      <a:pPr marL="0" marR="0" lvl="0" indent="0" algn="ctr" defTabSz="742928" rtl="0" eaLnBrk="1" fontAlgn="b" latinLnBrk="0" hangingPunct="1">
                        <a:lnSpc>
                          <a:spcPct val="100000"/>
                        </a:lnSpc>
                        <a:spcBef>
                          <a:spcPts val="0"/>
                        </a:spcBef>
                        <a:spcAft>
                          <a:spcPts val="0"/>
                        </a:spcAft>
                        <a:buClrTx/>
                        <a:buSzTx/>
                        <a:buFontTx/>
                        <a:buNone/>
                        <a:tabLst/>
                        <a:defRPr/>
                      </a:pPr>
                      <a:r>
                        <a:rPr lang="fr-BE" sz="1000" b="1" i="0" u="none" strike="noStrike">
                          <a:solidFill>
                            <a:schemeClr val="accent5"/>
                          </a:solidFill>
                          <a:effectLst/>
                          <a:latin typeface="Poppins" panose="00000500000000000000" pitchFamily="2"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033588"/>
                  </a:ext>
                </a:extLst>
              </a:tr>
            </a:tbl>
          </a:graphicData>
        </a:graphic>
      </p:graphicFrame>
      <p:sp>
        <p:nvSpPr>
          <p:cNvPr id="2" name="ZoneTexte 1">
            <a:extLst>
              <a:ext uri="{FF2B5EF4-FFF2-40B4-BE49-F238E27FC236}">
                <a16:creationId xmlns:a16="http://schemas.microsoft.com/office/drawing/2014/main" id="{68D87E4E-CCA3-F0D7-0143-B5E9BBE112CB}"/>
              </a:ext>
            </a:extLst>
          </p:cNvPr>
          <p:cNvSpPr txBox="1"/>
          <p:nvPr/>
        </p:nvSpPr>
        <p:spPr>
          <a:xfrm>
            <a:off x="4996652" y="4529766"/>
            <a:ext cx="418576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1393505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BF983-60ED-DE83-D53E-96F9869CDAB5}"/>
            </a:ext>
          </a:extLst>
        </p:cNvPr>
        <p:cNvGrpSpPr/>
        <p:nvPr/>
      </p:nvGrpSpPr>
      <p:grpSpPr>
        <a:xfrm>
          <a:off x="0" y="0"/>
          <a:ext cx="0" cy="0"/>
          <a:chOff x="0" y="0"/>
          <a:chExt cx="0" cy="0"/>
        </a:xfrm>
      </p:grpSpPr>
      <p:graphicFrame>
        <p:nvGraphicFramePr>
          <p:cNvPr id="7" name="Tableau 22">
            <a:extLst>
              <a:ext uri="{FF2B5EF4-FFF2-40B4-BE49-F238E27FC236}">
                <a16:creationId xmlns:a16="http://schemas.microsoft.com/office/drawing/2014/main" id="{94D7FA4E-EB3A-987B-F300-F6D82861E142}"/>
              </a:ext>
            </a:extLst>
          </p:cNvPr>
          <p:cNvGraphicFramePr>
            <a:graphicFrameLocks noGrp="1"/>
          </p:cNvGraphicFramePr>
          <p:nvPr>
            <p:extLst>
              <p:ext uri="{D42A27DB-BD31-4B8C-83A1-F6EECF244321}">
                <p14:modId xmlns:p14="http://schemas.microsoft.com/office/powerpoint/2010/main" val="866235324"/>
              </p:ext>
            </p:extLst>
          </p:nvPr>
        </p:nvGraphicFramePr>
        <p:xfrm>
          <a:off x="410400" y="3998751"/>
          <a:ext cx="8604000" cy="406146"/>
        </p:xfrm>
        <a:graphic>
          <a:graphicData uri="http://schemas.openxmlformats.org/drawingml/2006/table">
            <a:tbl>
              <a:tblPr firstRow="1" bandRow="1">
                <a:tableStyleId>{5C22544A-7EE6-4342-B048-85BDC9FD1C3A}</a:tableStyleId>
              </a:tblPr>
              <a:tblGrid>
                <a:gridCol w="717000">
                  <a:extLst>
                    <a:ext uri="{9D8B030D-6E8A-4147-A177-3AD203B41FA5}">
                      <a16:colId xmlns:a16="http://schemas.microsoft.com/office/drawing/2014/main" val="699563705"/>
                    </a:ext>
                  </a:extLst>
                </a:gridCol>
                <a:gridCol w="717000">
                  <a:extLst>
                    <a:ext uri="{9D8B030D-6E8A-4147-A177-3AD203B41FA5}">
                      <a16:colId xmlns:a16="http://schemas.microsoft.com/office/drawing/2014/main" val="2753232527"/>
                    </a:ext>
                  </a:extLst>
                </a:gridCol>
                <a:gridCol w="717000">
                  <a:extLst>
                    <a:ext uri="{9D8B030D-6E8A-4147-A177-3AD203B41FA5}">
                      <a16:colId xmlns:a16="http://schemas.microsoft.com/office/drawing/2014/main" val="433728209"/>
                    </a:ext>
                  </a:extLst>
                </a:gridCol>
                <a:gridCol w="717000">
                  <a:extLst>
                    <a:ext uri="{9D8B030D-6E8A-4147-A177-3AD203B41FA5}">
                      <a16:colId xmlns:a16="http://schemas.microsoft.com/office/drawing/2014/main" val="4041375752"/>
                    </a:ext>
                  </a:extLst>
                </a:gridCol>
                <a:gridCol w="717000">
                  <a:extLst>
                    <a:ext uri="{9D8B030D-6E8A-4147-A177-3AD203B41FA5}">
                      <a16:colId xmlns:a16="http://schemas.microsoft.com/office/drawing/2014/main" val="217825344"/>
                    </a:ext>
                  </a:extLst>
                </a:gridCol>
                <a:gridCol w="717000">
                  <a:extLst>
                    <a:ext uri="{9D8B030D-6E8A-4147-A177-3AD203B41FA5}">
                      <a16:colId xmlns:a16="http://schemas.microsoft.com/office/drawing/2014/main" val="1580976693"/>
                    </a:ext>
                  </a:extLst>
                </a:gridCol>
                <a:gridCol w="717000">
                  <a:extLst>
                    <a:ext uri="{9D8B030D-6E8A-4147-A177-3AD203B41FA5}">
                      <a16:colId xmlns:a16="http://schemas.microsoft.com/office/drawing/2014/main" val="2582585767"/>
                    </a:ext>
                  </a:extLst>
                </a:gridCol>
                <a:gridCol w="717000">
                  <a:extLst>
                    <a:ext uri="{9D8B030D-6E8A-4147-A177-3AD203B41FA5}">
                      <a16:colId xmlns:a16="http://schemas.microsoft.com/office/drawing/2014/main" val="422652513"/>
                    </a:ext>
                  </a:extLst>
                </a:gridCol>
                <a:gridCol w="717000">
                  <a:extLst>
                    <a:ext uri="{9D8B030D-6E8A-4147-A177-3AD203B41FA5}">
                      <a16:colId xmlns:a16="http://schemas.microsoft.com/office/drawing/2014/main" val="1050604434"/>
                    </a:ext>
                  </a:extLst>
                </a:gridCol>
                <a:gridCol w="717000">
                  <a:extLst>
                    <a:ext uri="{9D8B030D-6E8A-4147-A177-3AD203B41FA5}">
                      <a16:colId xmlns:a16="http://schemas.microsoft.com/office/drawing/2014/main" val="1649095939"/>
                    </a:ext>
                  </a:extLst>
                </a:gridCol>
                <a:gridCol w="717000">
                  <a:extLst>
                    <a:ext uri="{9D8B030D-6E8A-4147-A177-3AD203B41FA5}">
                      <a16:colId xmlns:a16="http://schemas.microsoft.com/office/drawing/2014/main" val="821293810"/>
                    </a:ext>
                  </a:extLst>
                </a:gridCol>
                <a:gridCol w="717000">
                  <a:extLst>
                    <a:ext uri="{9D8B030D-6E8A-4147-A177-3AD203B41FA5}">
                      <a16:colId xmlns:a16="http://schemas.microsoft.com/office/drawing/2014/main" val="3721043940"/>
                    </a:ext>
                  </a:extLst>
                </a:gridCol>
              </a:tblGrid>
              <a:tr h="406146">
                <a:tc>
                  <a:txBody>
                    <a:bodyPr/>
                    <a:lstStyle/>
                    <a:p>
                      <a:pPr algn="ctr"/>
                      <a:r>
                        <a:rPr lang="fr-BE" sz="700" b="0">
                          <a:solidFill>
                            <a:schemeClr val="tx1">
                              <a:lumMod val="50000"/>
                              <a:lumOff val="50000"/>
                            </a:schemeClr>
                          </a:solidFill>
                          <a:latin typeface="Poppins" panose="00000500000000000000" pitchFamily="2" charset="0"/>
                          <a:cs typeface="Poppins" panose="00000500000000000000" pitchFamily="2" charset="0"/>
                        </a:rPr>
                        <a:t>Total</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700" b="0">
                          <a:solidFill>
                            <a:schemeClr val="tx1">
                              <a:lumMod val="50000"/>
                              <a:lumOff val="50000"/>
                            </a:schemeClr>
                          </a:solidFill>
                          <a:latin typeface="Poppins" panose="00000500000000000000" pitchFamily="2" charset="0"/>
                          <a:cs typeface="Poppins" panose="00000500000000000000" pitchFamily="2" charset="0"/>
                        </a:rPr>
                        <a:t>N=2.007</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700" b="0">
                          <a:solidFill>
                            <a:schemeClr val="tx1">
                              <a:lumMod val="50000"/>
                              <a:lumOff val="50000"/>
                            </a:schemeClr>
                          </a:solidFill>
                          <a:latin typeface="Poppins" panose="00000500000000000000" pitchFamily="2" charset="0"/>
                          <a:cs typeface="Poppins" panose="00000500000000000000" pitchFamily="2" charset="0"/>
                        </a:rPr>
                        <a:t>Femme</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700" b="0">
                          <a:solidFill>
                            <a:schemeClr val="tx1">
                              <a:lumMod val="50000"/>
                              <a:lumOff val="50000"/>
                            </a:schemeClr>
                          </a:solidFill>
                          <a:latin typeface="Poppins" panose="00000500000000000000" pitchFamily="2" charset="0"/>
                          <a:cs typeface="Poppins" panose="00000500000000000000" pitchFamily="2" charset="0"/>
                        </a:rPr>
                        <a:t>N=1.031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700" b="0">
                          <a:solidFill>
                            <a:schemeClr val="tx1">
                              <a:lumMod val="50000"/>
                              <a:lumOff val="50000"/>
                            </a:schemeClr>
                          </a:solidFill>
                          <a:latin typeface="Poppins" panose="00000500000000000000" pitchFamily="2" charset="0"/>
                          <a:cs typeface="Poppins" panose="00000500000000000000" pitchFamily="2" charset="0"/>
                        </a:rPr>
                        <a:t>Homme</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700" b="0">
                          <a:solidFill>
                            <a:schemeClr val="tx1">
                              <a:lumMod val="50000"/>
                              <a:lumOff val="50000"/>
                            </a:schemeClr>
                          </a:solidFill>
                          <a:latin typeface="Poppins" panose="00000500000000000000" pitchFamily="2" charset="0"/>
                          <a:cs typeface="Poppins" panose="00000500000000000000" pitchFamily="2" charset="0"/>
                        </a:rPr>
                        <a:t>N=976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700" b="0">
                          <a:solidFill>
                            <a:schemeClr val="tx1">
                              <a:lumMod val="50000"/>
                              <a:lumOff val="50000"/>
                            </a:schemeClr>
                          </a:solidFill>
                          <a:latin typeface="Poppins" panose="00000500000000000000" pitchFamily="2" charset="0"/>
                          <a:cs typeface="Poppins" panose="00000500000000000000" pitchFamily="2" charset="0"/>
                        </a:rPr>
                        <a:t>18-34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700" b="0">
                          <a:solidFill>
                            <a:schemeClr val="tx1">
                              <a:lumMod val="50000"/>
                              <a:lumOff val="50000"/>
                            </a:schemeClr>
                          </a:solidFill>
                          <a:latin typeface="Poppins" panose="00000500000000000000" pitchFamily="2" charset="0"/>
                          <a:cs typeface="Poppins" panose="00000500000000000000" pitchFamily="2" charset="0"/>
                        </a:rPr>
                        <a:t>N=516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700" b="0">
                          <a:solidFill>
                            <a:schemeClr val="tx1">
                              <a:lumMod val="50000"/>
                              <a:lumOff val="50000"/>
                            </a:schemeClr>
                          </a:solidFill>
                          <a:latin typeface="Poppins" panose="00000500000000000000" pitchFamily="2" charset="0"/>
                          <a:cs typeface="Poppins" panose="00000500000000000000" pitchFamily="2" charset="0"/>
                        </a:rPr>
                        <a:t>35-54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700" b="0">
                          <a:solidFill>
                            <a:schemeClr val="tx1">
                              <a:lumMod val="50000"/>
                              <a:lumOff val="50000"/>
                            </a:schemeClr>
                          </a:solidFill>
                          <a:latin typeface="Poppins" panose="00000500000000000000" pitchFamily="2" charset="0"/>
                          <a:cs typeface="Poppins" panose="00000500000000000000" pitchFamily="2" charset="0"/>
                        </a:rPr>
                        <a:t>N=649</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700" b="0">
                          <a:solidFill>
                            <a:schemeClr val="tx1">
                              <a:lumMod val="50000"/>
                              <a:lumOff val="50000"/>
                            </a:schemeClr>
                          </a:solidFill>
                          <a:latin typeface="Poppins" panose="00000500000000000000" pitchFamily="2" charset="0"/>
                          <a:cs typeface="Poppins" panose="00000500000000000000" pitchFamily="2" charset="0"/>
                        </a:rPr>
                        <a:t>55+</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700" b="0">
                          <a:solidFill>
                            <a:schemeClr val="tx1">
                              <a:lumMod val="50000"/>
                              <a:lumOff val="50000"/>
                            </a:schemeClr>
                          </a:solidFill>
                          <a:latin typeface="Poppins" panose="00000500000000000000" pitchFamily="2" charset="0"/>
                          <a:cs typeface="Poppins" panose="00000500000000000000" pitchFamily="2" charset="0"/>
                        </a:rPr>
                        <a:t>N=842</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Flandre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N=1.165</a:t>
                      </a:r>
                      <a:endParaRPr lang="fr-BE" sz="7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Bruxelles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N=209</a:t>
                      </a:r>
                      <a:endParaRPr lang="fr-BE" sz="7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Wallonie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N=633</a:t>
                      </a:r>
                      <a:endParaRPr lang="fr-BE" sz="7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GS 1-2</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N=501</a:t>
                      </a:r>
                      <a:endParaRPr lang="fr-BE" sz="7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GS 3-6</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N=928</a:t>
                      </a:r>
                      <a:endParaRPr lang="fr-BE" sz="7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GS 7-8</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700" b="0">
                          <a:solidFill>
                            <a:schemeClr val="tx1">
                              <a:lumMod val="50000"/>
                              <a:lumOff val="50000"/>
                            </a:schemeClr>
                          </a:solidFill>
                          <a:latin typeface="Poppins" panose="00000500000000000000" pitchFamily="2" charset="0"/>
                          <a:cs typeface="Poppins" panose="00000500000000000000" pitchFamily="2" charset="0"/>
                        </a:rPr>
                        <a:t>N=578</a:t>
                      </a:r>
                      <a:endParaRPr lang="fr-BE" sz="7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764322"/>
                  </a:ext>
                </a:extLst>
              </a:tr>
            </a:tbl>
          </a:graphicData>
        </a:graphic>
      </p:graphicFrame>
      <p:sp>
        <p:nvSpPr>
          <p:cNvPr id="8" name="Titre 2">
            <a:extLst>
              <a:ext uri="{FF2B5EF4-FFF2-40B4-BE49-F238E27FC236}">
                <a16:creationId xmlns:a16="http://schemas.microsoft.com/office/drawing/2014/main" id="{D42B1DD5-901B-178D-C4AD-26FA0AFE65A7}"/>
              </a:ext>
            </a:extLst>
          </p:cNvPr>
          <p:cNvSpPr txBox="1">
            <a:spLocks/>
          </p:cNvSpPr>
          <p:nvPr/>
        </p:nvSpPr>
        <p:spPr>
          <a:xfrm>
            <a:off x="254833" y="110855"/>
            <a:ext cx="8679305" cy="338554"/>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a:t>0.h : Avez-vous été </a:t>
            </a:r>
            <a:r>
              <a:rPr lang="fr-FR" err="1"/>
              <a:t>adopté.e</a:t>
            </a:r>
            <a:r>
              <a:rPr lang="fr-FR"/>
              <a:t> ? </a:t>
            </a:r>
          </a:p>
        </p:txBody>
      </p:sp>
      <p:sp>
        <p:nvSpPr>
          <p:cNvPr id="24" name="Text Box 3">
            <a:extLst>
              <a:ext uri="{FF2B5EF4-FFF2-40B4-BE49-F238E27FC236}">
                <a16:creationId xmlns:a16="http://schemas.microsoft.com/office/drawing/2014/main" id="{5CAAD974-C747-4CF0-49E8-6626FECB2B08}"/>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graphicFrame>
        <p:nvGraphicFramePr>
          <p:cNvPr id="2" name="Graphique 1">
            <a:extLst>
              <a:ext uri="{FF2B5EF4-FFF2-40B4-BE49-F238E27FC236}">
                <a16:creationId xmlns:a16="http://schemas.microsoft.com/office/drawing/2014/main" id="{F5E7A587-15A0-8876-3B9F-81D0B23DD550}"/>
              </a:ext>
            </a:extLst>
          </p:cNvPr>
          <p:cNvGraphicFramePr/>
          <p:nvPr>
            <p:extLst>
              <p:ext uri="{D42A27DB-BD31-4B8C-83A1-F6EECF244321}">
                <p14:modId xmlns:p14="http://schemas.microsoft.com/office/powerpoint/2010/main" val="533636869"/>
              </p:ext>
            </p:extLst>
          </p:nvPr>
        </p:nvGraphicFramePr>
        <p:xfrm>
          <a:off x="314792" y="576028"/>
          <a:ext cx="8821711" cy="3876051"/>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F1E02A56-47EF-00E0-ED49-F9780FE02C4C}"/>
              </a:ext>
            </a:extLst>
          </p:cNvPr>
          <p:cNvSpPr/>
          <p:nvPr/>
        </p:nvSpPr>
        <p:spPr>
          <a:xfrm>
            <a:off x="355483" y="4529766"/>
            <a:ext cx="2069797"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=2.007)</a:t>
            </a:r>
          </a:p>
        </p:txBody>
      </p:sp>
      <p:sp>
        <p:nvSpPr>
          <p:cNvPr id="3" name="ZoneTexte 2">
            <a:extLst>
              <a:ext uri="{FF2B5EF4-FFF2-40B4-BE49-F238E27FC236}">
                <a16:creationId xmlns:a16="http://schemas.microsoft.com/office/drawing/2014/main" id="{4A20E586-A365-F71A-4629-ADD75BCC305C}"/>
              </a:ext>
            </a:extLst>
          </p:cNvPr>
          <p:cNvSpPr txBox="1"/>
          <p:nvPr/>
        </p:nvSpPr>
        <p:spPr>
          <a:xfrm>
            <a:off x="2736000" y="27288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4" name="ZoneTexte 3">
            <a:extLst>
              <a:ext uri="{FF2B5EF4-FFF2-40B4-BE49-F238E27FC236}">
                <a16:creationId xmlns:a16="http://schemas.microsoft.com/office/drawing/2014/main" id="{B203F589-F9EE-057A-AEFF-E1006F146DD1}"/>
              </a:ext>
            </a:extLst>
          </p:cNvPr>
          <p:cNvSpPr txBox="1"/>
          <p:nvPr/>
        </p:nvSpPr>
        <p:spPr>
          <a:xfrm>
            <a:off x="4162800" y="26004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9" name="ZoneTexte 8">
            <a:extLst>
              <a:ext uri="{FF2B5EF4-FFF2-40B4-BE49-F238E27FC236}">
                <a16:creationId xmlns:a16="http://schemas.microsoft.com/office/drawing/2014/main" id="{6A791F35-38C4-8A5A-4DE5-CA071EEEAD4F}"/>
              </a:ext>
            </a:extLst>
          </p:cNvPr>
          <p:cNvSpPr txBox="1"/>
          <p:nvPr/>
        </p:nvSpPr>
        <p:spPr>
          <a:xfrm>
            <a:off x="2751600" y="11100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1" name="ZoneTexte 10">
            <a:extLst>
              <a:ext uri="{FF2B5EF4-FFF2-40B4-BE49-F238E27FC236}">
                <a16:creationId xmlns:a16="http://schemas.microsoft.com/office/drawing/2014/main" id="{81994B68-800A-ACF0-5E8B-E038DD58E412}"/>
              </a:ext>
            </a:extLst>
          </p:cNvPr>
          <p:cNvSpPr txBox="1"/>
          <p:nvPr/>
        </p:nvSpPr>
        <p:spPr>
          <a:xfrm>
            <a:off x="5589600" y="26232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0" name="ZoneTexte 9">
            <a:extLst>
              <a:ext uri="{FF2B5EF4-FFF2-40B4-BE49-F238E27FC236}">
                <a16:creationId xmlns:a16="http://schemas.microsoft.com/office/drawing/2014/main" id="{7391F81F-9752-52CD-900D-18C86671F9C2}"/>
              </a:ext>
            </a:extLst>
          </p:cNvPr>
          <p:cNvSpPr txBox="1"/>
          <p:nvPr/>
        </p:nvSpPr>
        <p:spPr>
          <a:xfrm>
            <a:off x="4996652" y="4529766"/>
            <a:ext cx="4132863"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a:t>
            </a:r>
            <a:r>
              <a:rPr lang="fr-FR" sz="900" i="1" dirty="0">
                <a:solidFill>
                  <a:schemeClr val="tx1">
                    <a:lumMod val="50000"/>
                    <a:lumOff val="50000"/>
                  </a:schemeClr>
                </a:solidFill>
                <a:latin typeface="Poppins" panose="00000500000000000000" pitchFamily="2" charset="0"/>
                <a:cs typeface="Poppins" panose="00000500000000000000" pitchFamily="2" charset="0"/>
              </a:rPr>
              <a:t> ; une seule réponse possible</a:t>
            </a:r>
            <a:r>
              <a:rPr lang="fr-BE" sz="900" i="1" dirty="0">
                <a:solidFill>
                  <a:schemeClr val="tx1">
                    <a:lumMod val="50000"/>
                    <a:lumOff val="50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200831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56ACC3-426A-C367-2972-857FCE9BC387}"/>
              </a:ext>
            </a:extLst>
          </p:cNvPr>
          <p:cNvSpPr/>
          <p:nvPr/>
        </p:nvSpPr>
        <p:spPr>
          <a:xfrm>
            <a:off x="0" y="0"/>
            <a:ext cx="9144000" cy="5143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151"/>
              <a:t> </a:t>
            </a:r>
          </a:p>
        </p:txBody>
      </p:sp>
      <p:grpSp>
        <p:nvGrpSpPr>
          <p:cNvPr id="2" name="Group 2"/>
          <p:cNvGrpSpPr/>
          <p:nvPr/>
        </p:nvGrpSpPr>
        <p:grpSpPr>
          <a:xfrm>
            <a:off x="5467218" y="514350"/>
            <a:ext cx="3162433" cy="4114800"/>
            <a:chOff x="0" y="0"/>
            <a:chExt cx="979887" cy="1274980"/>
          </a:xfrm>
        </p:grpSpPr>
        <p:sp>
          <p:nvSpPr>
            <p:cNvPr id="3" name="Freeform 3"/>
            <p:cNvSpPr/>
            <p:nvPr/>
          </p:nvSpPr>
          <p:spPr>
            <a:xfrm>
              <a:off x="0" y="0"/>
              <a:ext cx="979887" cy="1274980"/>
            </a:xfrm>
            <a:custGeom>
              <a:avLst/>
              <a:gdLst/>
              <a:ahLst/>
              <a:cxnLst/>
              <a:rect l="l" t="t" r="r" b="b"/>
              <a:pathLst>
                <a:path w="979887" h="1274980">
                  <a:moveTo>
                    <a:pt x="0" y="0"/>
                  </a:moveTo>
                  <a:lnTo>
                    <a:pt x="979887" y="0"/>
                  </a:lnTo>
                  <a:lnTo>
                    <a:pt x="979887" y="1274980"/>
                  </a:lnTo>
                  <a:lnTo>
                    <a:pt x="0" y="1274980"/>
                  </a:lnTo>
                  <a:close/>
                </a:path>
              </a:pathLst>
            </a:custGeom>
            <a:blipFill>
              <a:blip r:embed="rId2"/>
              <a:stretch>
                <a:fillRect l="-36743" r="-36743"/>
              </a:stretch>
            </a:blipFill>
          </p:spPr>
          <p:txBody>
            <a:bodyPr/>
            <a:lstStyle/>
            <a:p>
              <a:endParaRPr lang="fr-BE"/>
            </a:p>
          </p:txBody>
        </p:sp>
      </p:grpSp>
      <p:sp>
        <p:nvSpPr>
          <p:cNvPr id="4" name="TextBox 4"/>
          <p:cNvSpPr txBox="1"/>
          <p:nvPr/>
        </p:nvSpPr>
        <p:spPr>
          <a:xfrm>
            <a:off x="523276" y="547689"/>
            <a:ext cx="4660781" cy="564257"/>
          </a:xfrm>
          <a:prstGeom prst="rect">
            <a:avLst/>
          </a:prstGeom>
        </p:spPr>
        <p:txBody>
          <a:bodyPr wrap="square" lIns="0" tIns="0" rIns="0" bIns="0" rtlCol="0" anchor="t">
            <a:spAutoFit/>
          </a:bodyPr>
          <a:lstStyle/>
          <a:p>
            <a:pPr>
              <a:lnSpc>
                <a:spcPts val="4436"/>
              </a:lnSpc>
            </a:pPr>
            <a:r>
              <a:rPr lang="en-US" sz="3997" b="1">
                <a:solidFill>
                  <a:schemeClr val="bg1"/>
                </a:solidFill>
                <a:latin typeface="Century Gothic Paneuropean Bold"/>
                <a:ea typeface="Century Gothic Paneuropean Bold"/>
                <a:cs typeface="Century Gothic Paneuropean Bold"/>
                <a:sym typeface="Century Gothic Paneuropean Bold"/>
              </a:rPr>
              <a:t>Nous </a:t>
            </a:r>
            <a:r>
              <a:rPr lang="en-US" sz="3997" b="1" err="1">
                <a:solidFill>
                  <a:schemeClr val="bg1"/>
                </a:solidFill>
                <a:latin typeface="Century Gothic Paneuropean Bold"/>
                <a:ea typeface="Century Gothic Paneuropean Bold"/>
                <a:cs typeface="Century Gothic Paneuropean Bold"/>
                <a:sym typeface="Century Gothic Paneuropean Bold"/>
              </a:rPr>
              <a:t>contacter</a:t>
            </a:r>
            <a:r>
              <a:rPr lang="en-US" sz="3997" b="1">
                <a:solidFill>
                  <a:schemeClr val="bg1"/>
                </a:solidFill>
                <a:latin typeface="Century Gothic Paneuropean Bold"/>
                <a:ea typeface="Century Gothic Paneuropean Bold"/>
                <a:cs typeface="Century Gothic Paneuropean Bold"/>
                <a:sym typeface="Century Gothic Paneuropean Bold"/>
              </a:rPr>
              <a:t> !</a:t>
            </a:r>
          </a:p>
        </p:txBody>
      </p:sp>
      <p:sp>
        <p:nvSpPr>
          <p:cNvPr id="11" name="AutoShape 11"/>
          <p:cNvSpPr/>
          <p:nvPr/>
        </p:nvSpPr>
        <p:spPr>
          <a:xfrm flipH="1">
            <a:off x="521494" y="1364226"/>
            <a:ext cx="1782" cy="3248821"/>
          </a:xfrm>
          <a:prstGeom prst="line">
            <a:avLst/>
          </a:prstGeom>
          <a:ln w="28575" cap="rnd">
            <a:solidFill>
              <a:schemeClr val="accent4"/>
            </a:solidFill>
            <a:prstDash val="solid"/>
            <a:headEnd type="none" w="sm" len="sm"/>
            <a:tailEnd type="none" w="sm" len="sm"/>
          </a:ln>
        </p:spPr>
        <p:txBody>
          <a:bodyPr/>
          <a:lstStyle/>
          <a:p>
            <a:endParaRPr lang="fr-BE"/>
          </a:p>
        </p:txBody>
      </p:sp>
      <p:grpSp>
        <p:nvGrpSpPr>
          <p:cNvPr id="12" name="Group 12"/>
          <p:cNvGrpSpPr/>
          <p:nvPr/>
        </p:nvGrpSpPr>
        <p:grpSpPr>
          <a:xfrm>
            <a:off x="5434743" y="514350"/>
            <a:ext cx="64951" cy="4114800"/>
            <a:chOff x="0" y="0"/>
            <a:chExt cx="34213" cy="2167467"/>
          </a:xfrm>
          <a:solidFill>
            <a:schemeClr val="accent4"/>
          </a:solidFill>
        </p:grpSpPr>
        <p:sp>
          <p:nvSpPr>
            <p:cNvPr id="13" name="Freeform 13"/>
            <p:cNvSpPr/>
            <p:nvPr/>
          </p:nvSpPr>
          <p:spPr>
            <a:xfrm>
              <a:off x="0" y="0"/>
              <a:ext cx="34213" cy="2167467"/>
            </a:xfrm>
            <a:custGeom>
              <a:avLst/>
              <a:gdLst/>
              <a:ahLst/>
              <a:cxnLst/>
              <a:rect l="l" t="t" r="r" b="b"/>
              <a:pathLst>
                <a:path w="34213" h="2167467">
                  <a:moveTo>
                    <a:pt x="0" y="0"/>
                  </a:moveTo>
                  <a:lnTo>
                    <a:pt x="34213" y="0"/>
                  </a:lnTo>
                  <a:lnTo>
                    <a:pt x="34213" y="2167467"/>
                  </a:lnTo>
                  <a:lnTo>
                    <a:pt x="0" y="2167467"/>
                  </a:lnTo>
                  <a:close/>
                </a:path>
              </a:pathLst>
            </a:custGeom>
            <a:grpFill/>
          </p:spPr>
          <p:txBody>
            <a:bodyPr/>
            <a:lstStyle/>
            <a:p>
              <a:endParaRPr lang="fr-BE"/>
            </a:p>
          </p:txBody>
        </p:sp>
        <p:sp>
          <p:nvSpPr>
            <p:cNvPr id="14" name="TextBox 14"/>
            <p:cNvSpPr txBox="1"/>
            <p:nvPr/>
          </p:nvSpPr>
          <p:spPr>
            <a:xfrm>
              <a:off x="0" y="-47625"/>
              <a:ext cx="34213" cy="2215092"/>
            </a:xfrm>
            <a:prstGeom prst="rect">
              <a:avLst/>
            </a:prstGeom>
            <a:grpFill/>
          </p:spPr>
          <p:txBody>
            <a:bodyPr lIns="25400" tIns="25400" rIns="25400" bIns="25400" rtlCol="0" anchor="ctr"/>
            <a:lstStyle/>
            <a:p>
              <a:pPr algn="ctr">
                <a:lnSpc>
                  <a:spcPts val="1120"/>
                </a:lnSpc>
              </a:pPr>
              <a:endParaRPr sz="900"/>
            </a:p>
          </p:txBody>
        </p:sp>
      </p:grpSp>
      <p:sp>
        <p:nvSpPr>
          <p:cNvPr id="15" name="TextBox 15"/>
          <p:cNvSpPr txBox="1"/>
          <p:nvPr/>
        </p:nvSpPr>
        <p:spPr>
          <a:xfrm>
            <a:off x="8381475" y="4731364"/>
            <a:ext cx="248176" cy="152606"/>
          </a:xfrm>
          <a:prstGeom prst="rect">
            <a:avLst/>
          </a:prstGeom>
        </p:spPr>
        <p:txBody>
          <a:bodyPr lIns="0" tIns="0" rIns="0" bIns="0" rtlCol="0" anchor="t">
            <a:spAutoFit/>
          </a:bodyPr>
          <a:lstStyle/>
          <a:p>
            <a:pPr algn="r">
              <a:lnSpc>
                <a:spcPts val="1330"/>
              </a:lnSpc>
            </a:pPr>
            <a:r>
              <a:rPr lang="en-US" sz="950">
                <a:solidFill>
                  <a:srgbClr val="000000"/>
                </a:solidFill>
                <a:latin typeface="Open Sans 1"/>
                <a:ea typeface="Open Sans 1"/>
                <a:cs typeface="Open Sans 1"/>
                <a:sym typeface="Open Sans 1"/>
              </a:rPr>
              <a:t>21</a:t>
            </a:r>
          </a:p>
        </p:txBody>
      </p:sp>
      <p:sp>
        <p:nvSpPr>
          <p:cNvPr id="17" name="Espace réservé du contenu 2">
            <a:extLst>
              <a:ext uri="{FF2B5EF4-FFF2-40B4-BE49-F238E27FC236}">
                <a16:creationId xmlns:a16="http://schemas.microsoft.com/office/drawing/2014/main" id="{AA9DA891-982D-441B-0833-5D88928F9D3A}"/>
              </a:ext>
            </a:extLst>
          </p:cNvPr>
          <p:cNvSpPr txBox="1">
            <a:spLocks/>
          </p:cNvSpPr>
          <p:nvPr/>
        </p:nvSpPr>
        <p:spPr>
          <a:xfrm>
            <a:off x="730184" y="1253613"/>
            <a:ext cx="3996673" cy="3375537"/>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1350"/>
              </a:spcBef>
              <a:buNone/>
              <a:defRPr/>
            </a:pPr>
            <a:r>
              <a:rPr lang="fr-FR" sz="2400" err="1">
                <a:solidFill>
                  <a:schemeClr val="bg1"/>
                </a:solidFill>
                <a:latin typeface="Poppins" panose="00000500000000000000" pitchFamily="2" charset="0"/>
                <a:cs typeface="Poppins" panose="00000500000000000000" pitchFamily="2" charset="0"/>
              </a:rPr>
              <a:t>Find</a:t>
            </a:r>
            <a:r>
              <a:rPr lang="fr-FR" sz="2400">
                <a:solidFill>
                  <a:schemeClr val="bg1"/>
                </a:solidFill>
                <a:latin typeface="Poppins" panose="00000500000000000000" pitchFamily="2" charset="0"/>
                <a:cs typeface="Poppins" panose="00000500000000000000" pitchFamily="2" charset="0"/>
              </a:rPr>
              <a:t> us</a:t>
            </a:r>
          </a:p>
          <a:p>
            <a:pPr marL="0" indent="0" defTabSz="685800">
              <a:lnSpc>
                <a:spcPct val="100000"/>
              </a:lnSpc>
              <a:spcBef>
                <a:spcPts val="0"/>
              </a:spcBef>
              <a:buNone/>
              <a:defRPr/>
            </a:pPr>
            <a:r>
              <a:rPr lang="fr-FR" sz="1500" i="1">
                <a:solidFill>
                  <a:schemeClr val="accent4"/>
                </a:solidFill>
                <a:latin typeface="Poppins" panose="00000500000000000000" pitchFamily="2" charset="0"/>
                <a:cs typeface="Poppins" panose="00000500000000000000" pitchFamily="2" charset="0"/>
              </a:rPr>
              <a:t>Rue Middelbourg 64B - 1170 </a:t>
            </a:r>
          </a:p>
          <a:p>
            <a:pPr marL="0" indent="0" defTabSz="685800">
              <a:lnSpc>
                <a:spcPct val="100000"/>
              </a:lnSpc>
              <a:spcBef>
                <a:spcPts val="0"/>
              </a:spcBef>
              <a:buNone/>
              <a:defRPr/>
            </a:pPr>
            <a:r>
              <a:rPr lang="fr-FR" sz="1500" i="1">
                <a:solidFill>
                  <a:schemeClr val="accent4"/>
                </a:solidFill>
                <a:latin typeface="Poppins" panose="00000500000000000000" pitchFamily="2" charset="0"/>
                <a:cs typeface="Poppins" panose="00000500000000000000" pitchFamily="2" charset="0"/>
              </a:rPr>
              <a:t>Watermael-Boitsfort </a:t>
            </a:r>
            <a:r>
              <a:rPr lang="fr-FR" sz="1500" i="1" err="1">
                <a:solidFill>
                  <a:schemeClr val="accent4"/>
                </a:solidFill>
                <a:latin typeface="Poppins" panose="00000500000000000000" pitchFamily="2" charset="0"/>
                <a:cs typeface="Poppins" panose="00000500000000000000" pitchFamily="2" charset="0"/>
              </a:rPr>
              <a:t>Belgium</a:t>
            </a:r>
            <a:endParaRPr lang="fr-FR" sz="2100">
              <a:solidFill>
                <a:schemeClr val="accent4"/>
              </a:solidFill>
              <a:latin typeface="Poppins" panose="00000500000000000000" pitchFamily="2" charset="0"/>
              <a:cs typeface="Poppins" panose="00000500000000000000" pitchFamily="2" charset="0"/>
            </a:endParaRPr>
          </a:p>
          <a:p>
            <a:pPr marL="0" indent="0">
              <a:lnSpc>
                <a:spcPct val="100000"/>
              </a:lnSpc>
              <a:spcBef>
                <a:spcPts val="1350"/>
              </a:spcBef>
              <a:buNone/>
            </a:pPr>
            <a:r>
              <a:rPr lang="fr-FR" sz="2400">
                <a:solidFill>
                  <a:schemeClr val="bg1"/>
                </a:solidFill>
                <a:latin typeface="Poppins" panose="00000500000000000000" pitchFamily="2" charset="0"/>
                <a:cs typeface="Poppins" panose="00000500000000000000" pitchFamily="2" charset="0"/>
              </a:rPr>
              <a:t>Call us</a:t>
            </a:r>
          </a:p>
          <a:p>
            <a:pPr marL="0" indent="0" defTabSz="685800">
              <a:lnSpc>
                <a:spcPct val="100000"/>
              </a:lnSpc>
              <a:spcBef>
                <a:spcPts val="0"/>
              </a:spcBef>
              <a:buNone/>
              <a:defRPr/>
            </a:pPr>
            <a:r>
              <a:rPr lang="fr-FR" sz="1500" i="1">
                <a:solidFill>
                  <a:schemeClr val="accent4"/>
                </a:solidFill>
                <a:latin typeface="Poppins" panose="00000500000000000000" pitchFamily="2" charset="0"/>
                <a:cs typeface="Poppins" panose="00000500000000000000" pitchFamily="2" charset="0"/>
              </a:rPr>
              <a:t>+32 474 71 87 01</a:t>
            </a:r>
            <a:endParaRPr lang="nl-BE" sz="2400" i="1">
              <a:solidFill>
                <a:schemeClr val="accent4"/>
              </a:solidFill>
              <a:latin typeface="Poppins" panose="00000500000000000000" pitchFamily="2" charset="0"/>
              <a:cs typeface="Poppins" panose="00000500000000000000" pitchFamily="2" charset="0"/>
            </a:endParaRPr>
          </a:p>
          <a:p>
            <a:pPr marL="0" indent="0" defTabSz="685800">
              <a:lnSpc>
                <a:spcPct val="100000"/>
              </a:lnSpc>
              <a:spcBef>
                <a:spcPts val="1350"/>
              </a:spcBef>
              <a:buNone/>
              <a:defRPr/>
            </a:pPr>
            <a:r>
              <a:rPr lang="fr-FR" sz="2400">
                <a:solidFill>
                  <a:schemeClr val="bg1"/>
                </a:solidFill>
                <a:latin typeface="Poppins" panose="00000500000000000000" pitchFamily="2" charset="0"/>
                <a:cs typeface="Poppins" panose="00000500000000000000" pitchFamily="2" charset="0"/>
              </a:rPr>
              <a:t>Mail us</a:t>
            </a:r>
            <a:endParaRPr lang="fr-FR" sz="3000">
              <a:solidFill>
                <a:schemeClr val="bg1"/>
              </a:solidFill>
              <a:latin typeface="Poppins" panose="00000500000000000000" pitchFamily="2" charset="0"/>
              <a:cs typeface="Poppins" panose="00000500000000000000" pitchFamily="2" charset="0"/>
            </a:endParaRPr>
          </a:p>
          <a:p>
            <a:pPr marL="0" indent="0" defTabSz="685800">
              <a:lnSpc>
                <a:spcPct val="100000"/>
              </a:lnSpc>
              <a:spcBef>
                <a:spcPts val="0"/>
              </a:spcBef>
              <a:buNone/>
              <a:defRPr/>
            </a:pPr>
            <a:r>
              <a:rPr lang="fr-FR" sz="1500" i="1">
                <a:solidFill>
                  <a:schemeClr val="accent4"/>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sdumoulin@dedicated.be</a:t>
            </a:r>
            <a:endParaRPr lang="fr-FR" sz="1500" i="1">
              <a:solidFill>
                <a:schemeClr val="accent4"/>
              </a:solidFill>
              <a:latin typeface="Poppins" panose="00000500000000000000" pitchFamily="2" charset="0"/>
              <a:cs typeface="Poppins" panose="00000500000000000000" pitchFamily="2" charset="0"/>
            </a:endParaRPr>
          </a:p>
          <a:p>
            <a:pPr marL="0" indent="0" defTabSz="685800">
              <a:lnSpc>
                <a:spcPct val="100000"/>
              </a:lnSpc>
              <a:spcBef>
                <a:spcPts val="1350"/>
              </a:spcBef>
              <a:buNone/>
              <a:defRPr/>
            </a:pPr>
            <a:r>
              <a:rPr lang="fr-FR" sz="2400" err="1">
                <a:solidFill>
                  <a:schemeClr val="bg1"/>
                </a:solidFill>
                <a:latin typeface="Poppins" panose="00000500000000000000" pitchFamily="2" charset="0"/>
                <a:cs typeface="Poppins" panose="00000500000000000000" pitchFamily="2" charset="0"/>
              </a:rPr>
              <a:t>Visit</a:t>
            </a:r>
            <a:r>
              <a:rPr lang="fr-FR" sz="2400">
                <a:solidFill>
                  <a:schemeClr val="bg1"/>
                </a:solidFill>
                <a:latin typeface="Poppins" panose="00000500000000000000" pitchFamily="2" charset="0"/>
                <a:cs typeface="Poppins" panose="00000500000000000000" pitchFamily="2" charset="0"/>
              </a:rPr>
              <a:t> us</a:t>
            </a:r>
          </a:p>
          <a:p>
            <a:pPr marL="0" indent="0" defTabSz="685800">
              <a:lnSpc>
                <a:spcPct val="100000"/>
              </a:lnSpc>
              <a:spcBef>
                <a:spcPts val="0"/>
              </a:spcBef>
              <a:buNone/>
              <a:defRPr/>
            </a:pPr>
            <a:r>
              <a:rPr lang="fr-FR" sz="1500" i="1">
                <a:solidFill>
                  <a:schemeClr val="accent4"/>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www.dedicated.be</a:t>
            </a:r>
            <a:endParaRPr lang="fr-FR" sz="1500" i="1">
              <a:solidFill>
                <a:schemeClr val="accent4"/>
              </a:solidFill>
              <a:latin typeface="Poppins" panose="00000500000000000000" pitchFamily="2" charset="0"/>
              <a:cs typeface="Poppins" panose="00000500000000000000" pitchFamily="2"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C6D62-DAA8-6991-7B92-5C6F3CFFE1B6}"/>
              </a:ext>
            </a:extLst>
          </p:cNvPr>
          <p:cNvSpPr/>
          <p:nvPr/>
        </p:nvSpPr>
        <p:spPr>
          <a:xfrm>
            <a:off x="0" y="0"/>
            <a:ext cx="9144000" cy="5143500"/>
          </a:xfrm>
          <a:prstGeom prst="rect">
            <a:avLst/>
          </a:prstGeom>
          <a:solidFill>
            <a:srgbClr val="3629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151"/>
              <a:t> </a:t>
            </a:r>
          </a:p>
        </p:txBody>
      </p:sp>
      <p:sp>
        <p:nvSpPr>
          <p:cNvPr id="2" name="Freeform 2"/>
          <p:cNvSpPr/>
          <p:nvPr/>
        </p:nvSpPr>
        <p:spPr>
          <a:xfrm>
            <a:off x="514350" y="514350"/>
            <a:ext cx="4057650" cy="4114800"/>
          </a:xfrm>
          <a:custGeom>
            <a:avLst/>
            <a:gdLst/>
            <a:ahLst/>
            <a:cxnLst/>
            <a:rect l="l" t="t" r="r" b="b"/>
            <a:pathLst>
              <a:path w="8115300" h="8229600">
                <a:moveTo>
                  <a:pt x="0" y="0"/>
                </a:moveTo>
                <a:lnTo>
                  <a:pt x="8115300" y="0"/>
                </a:lnTo>
                <a:lnTo>
                  <a:pt x="8115300" y="8229600"/>
                </a:lnTo>
                <a:lnTo>
                  <a:pt x="0" y="8229600"/>
                </a:lnTo>
                <a:lnTo>
                  <a:pt x="0" y="0"/>
                </a:lnTo>
                <a:close/>
              </a:path>
            </a:pathLst>
          </a:custGeom>
          <a:blipFill>
            <a:blip r:embed="rId2"/>
            <a:stretch>
              <a:fillRect r="-51922"/>
            </a:stretch>
          </a:blipFill>
        </p:spPr>
        <p:txBody>
          <a:bodyPr/>
          <a:lstStyle/>
          <a:p>
            <a:endParaRPr lang="fr-BE"/>
          </a:p>
        </p:txBody>
      </p:sp>
      <p:sp>
        <p:nvSpPr>
          <p:cNvPr id="3" name="TextBox 3"/>
          <p:cNvSpPr txBox="1"/>
          <p:nvPr/>
        </p:nvSpPr>
        <p:spPr>
          <a:xfrm>
            <a:off x="4744359" y="1855707"/>
            <a:ext cx="4097429" cy="1010148"/>
          </a:xfrm>
          <a:prstGeom prst="rect">
            <a:avLst/>
          </a:prstGeom>
        </p:spPr>
        <p:txBody>
          <a:bodyPr lIns="0" tIns="0" rIns="0" bIns="0" rtlCol="0" anchor="t">
            <a:spAutoFit/>
          </a:bodyPr>
          <a:lstStyle/>
          <a:p>
            <a:pPr algn="ctr">
              <a:lnSpc>
                <a:spcPts val="8260"/>
              </a:lnSpc>
            </a:pPr>
            <a:r>
              <a:rPr lang="en-US" sz="5900" b="1" spc="-377">
                <a:solidFill>
                  <a:srgbClr val="FFFFFF"/>
                </a:solidFill>
                <a:latin typeface="Poppins" panose="00000500000000000000" pitchFamily="2" charset="0"/>
                <a:ea typeface="Open Sans 1 Bold"/>
                <a:cs typeface="Poppins" panose="00000500000000000000" pitchFamily="2" charset="0"/>
                <a:sym typeface="Open Sans 1 Bold"/>
              </a:rPr>
              <a:t>MERCI !</a:t>
            </a:r>
          </a:p>
        </p:txBody>
      </p:sp>
      <p:sp>
        <p:nvSpPr>
          <p:cNvPr id="4" name="TextBox 4"/>
          <p:cNvSpPr txBox="1"/>
          <p:nvPr/>
        </p:nvSpPr>
        <p:spPr>
          <a:xfrm>
            <a:off x="5088869" y="2877431"/>
            <a:ext cx="3408409" cy="153888"/>
          </a:xfrm>
          <a:prstGeom prst="rect">
            <a:avLst/>
          </a:prstGeom>
        </p:spPr>
        <p:txBody>
          <a:bodyPr lIns="0" tIns="0" rIns="0" bIns="0" rtlCol="0" anchor="t">
            <a:spAutoFit/>
          </a:bodyPr>
          <a:lstStyle/>
          <a:p>
            <a:pPr algn="ctr">
              <a:lnSpc>
                <a:spcPts val="1171"/>
              </a:lnSpc>
            </a:pPr>
            <a:r>
              <a:rPr lang="en-US" sz="1055" spc="166">
                <a:solidFill>
                  <a:srgbClr val="FFFFFF"/>
                </a:solidFill>
                <a:latin typeface="Open Sans 1"/>
                <a:ea typeface="Open Sans 1"/>
                <a:cs typeface="Open Sans 1"/>
                <a:sym typeface="Open Sans 1"/>
              </a:rPr>
              <a:t>WWW.DEDICATED.BE</a:t>
            </a:r>
          </a:p>
        </p:txBody>
      </p:sp>
      <p:grpSp>
        <p:nvGrpSpPr>
          <p:cNvPr id="7" name="Group 7"/>
          <p:cNvGrpSpPr/>
          <p:nvPr/>
        </p:nvGrpSpPr>
        <p:grpSpPr>
          <a:xfrm>
            <a:off x="4572000" y="514350"/>
            <a:ext cx="64951" cy="4114800"/>
            <a:chOff x="0" y="0"/>
            <a:chExt cx="34213" cy="2167467"/>
          </a:xfrm>
          <a:solidFill>
            <a:schemeClr val="accent1"/>
          </a:solidFill>
        </p:grpSpPr>
        <p:sp>
          <p:nvSpPr>
            <p:cNvPr id="8" name="Freeform 8"/>
            <p:cNvSpPr/>
            <p:nvPr/>
          </p:nvSpPr>
          <p:spPr>
            <a:xfrm>
              <a:off x="0" y="0"/>
              <a:ext cx="34213" cy="2167467"/>
            </a:xfrm>
            <a:custGeom>
              <a:avLst/>
              <a:gdLst/>
              <a:ahLst/>
              <a:cxnLst/>
              <a:rect l="l" t="t" r="r" b="b"/>
              <a:pathLst>
                <a:path w="34213" h="2167467">
                  <a:moveTo>
                    <a:pt x="0" y="0"/>
                  </a:moveTo>
                  <a:lnTo>
                    <a:pt x="34213" y="0"/>
                  </a:lnTo>
                  <a:lnTo>
                    <a:pt x="34213" y="2167467"/>
                  </a:lnTo>
                  <a:lnTo>
                    <a:pt x="0" y="2167467"/>
                  </a:lnTo>
                  <a:close/>
                </a:path>
              </a:pathLst>
            </a:custGeom>
            <a:grpFill/>
          </p:spPr>
          <p:txBody>
            <a:bodyPr/>
            <a:lstStyle/>
            <a:p>
              <a:endParaRPr lang="fr-BE"/>
            </a:p>
          </p:txBody>
        </p:sp>
        <p:sp>
          <p:nvSpPr>
            <p:cNvPr id="9" name="TextBox 9"/>
            <p:cNvSpPr txBox="1"/>
            <p:nvPr/>
          </p:nvSpPr>
          <p:spPr>
            <a:xfrm>
              <a:off x="0" y="-47625"/>
              <a:ext cx="34213" cy="2215092"/>
            </a:xfrm>
            <a:prstGeom prst="rect">
              <a:avLst/>
            </a:prstGeom>
            <a:grpFill/>
          </p:spPr>
          <p:txBody>
            <a:bodyPr lIns="25400" tIns="25400" rIns="25400" bIns="25400" rtlCol="0" anchor="ctr"/>
            <a:lstStyle/>
            <a:p>
              <a:pPr algn="ctr">
                <a:lnSpc>
                  <a:spcPts val="1120"/>
                </a:lnSpc>
              </a:pPr>
              <a:endParaRPr sz="900"/>
            </a:p>
          </p:txBody>
        </p:sp>
      </p:grpSp>
      <p:pic>
        <p:nvPicPr>
          <p:cNvPr id="15" name="Image 14" descr="Une image contenant Police, Graphique, logo, graphisme&#10;&#10;Description générée automatiquement">
            <a:extLst>
              <a:ext uri="{FF2B5EF4-FFF2-40B4-BE49-F238E27FC236}">
                <a16:creationId xmlns:a16="http://schemas.microsoft.com/office/drawing/2014/main" id="{823FD1AA-E6C6-F70C-3037-12F4D3CDBD19}"/>
              </a:ext>
            </a:extLst>
          </p:cNvPr>
          <p:cNvPicPr>
            <a:picLocks noChangeAspect="1"/>
          </p:cNvPicPr>
          <p:nvPr/>
        </p:nvPicPr>
        <p:blipFill>
          <a:blip r:embed="rId3"/>
          <a:stretch>
            <a:fillRect/>
          </a:stretch>
        </p:blipFill>
        <p:spPr>
          <a:xfrm>
            <a:off x="4744358" y="494881"/>
            <a:ext cx="4265744" cy="865946"/>
          </a:xfrm>
          <a:prstGeom prst="rect">
            <a:avLst/>
          </a:prstGeom>
        </p:spPr>
      </p:pic>
      <p:grpSp>
        <p:nvGrpSpPr>
          <p:cNvPr id="5" name="Group 12">
            <a:extLst>
              <a:ext uri="{FF2B5EF4-FFF2-40B4-BE49-F238E27FC236}">
                <a16:creationId xmlns:a16="http://schemas.microsoft.com/office/drawing/2014/main" id="{C1C632B6-7523-7E5F-ACFF-6BAC77B76AEE}"/>
              </a:ext>
            </a:extLst>
          </p:cNvPr>
          <p:cNvGrpSpPr/>
          <p:nvPr/>
        </p:nvGrpSpPr>
        <p:grpSpPr>
          <a:xfrm>
            <a:off x="4577985" y="514350"/>
            <a:ext cx="64951" cy="4114800"/>
            <a:chOff x="0" y="0"/>
            <a:chExt cx="34213" cy="2167467"/>
          </a:xfrm>
          <a:solidFill>
            <a:schemeClr val="accent4"/>
          </a:solidFill>
        </p:grpSpPr>
        <p:sp>
          <p:nvSpPr>
            <p:cNvPr id="6" name="Freeform 13">
              <a:extLst>
                <a:ext uri="{FF2B5EF4-FFF2-40B4-BE49-F238E27FC236}">
                  <a16:creationId xmlns:a16="http://schemas.microsoft.com/office/drawing/2014/main" id="{62F417F1-9DBB-C628-E23A-40DB470EA23D}"/>
                </a:ext>
              </a:extLst>
            </p:cNvPr>
            <p:cNvSpPr/>
            <p:nvPr/>
          </p:nvSpPr>
          <p:spPr>
            <a:xfrm>
              <a:off x="0" y="0"/>
              <a:ext cx="34213" cy="2167467"/>
            </a:xfrm>
            <a:custGeom>
              <a:avLst/>
              <a:gdLst/>
              <a:ahLst/>
              <a:cxnLst/>
              <a:rect l="l" t="t" r="r" b="b"/>
              <a:pathLst>
                <a:path w="34213" h="2167467">
                  <a:moveTo>
                    <a:pt x="0" y="0"/>
                  </a:moveTo>
                  <a:lnTo>
                    <a:pt x="34213" y="0"/>
                  </a:lnTo>
                  <a:lnTo>
                    <a:pt x="34213" y="2167467"/>
                  </a:lnTo>
                  <a:lnTo>
                    <a:pt x="0" y="2167467"/>
                  </a:lnTo>
                  <a:close/>
                </a:path>
              </a:pathLst>
            </a:custGeom>
            <a:grpFill/>
            <a:ln>
              <a:solidFill>
                <a:schemeClr val="accent4"/>
              </a:solidFill>
            </a:ln>
          </p:spPr>
          <p:txBody>
            <a:bodyPr/>
            <a:lstStyle/>
            <a:p>
              <a:endParaRPr lang="fr-BE"/>
            </a:p>
          </p:txBody>
        </p:sp>
        <p:sp>
          <p:nvSpPr>
            <p:cNvPr id="10" name="TextBox 14">
              <a:extLst>
                <a:ext uri="{FF2B5EF4-FFF2-40B4-BE49-F238E27FC236}">
                  <a16:creationId xmlns:a16="http://schemas.microsoft.com/office/drawing/2014/main" id="{DF87FE14-CA55-4042-B92C-EA0F030AB687}"/>
                </a:ext>
              </a:extLst>
            </p:cNvPr>
            <p:cNvSpPr txBox="1"/>
            <p:nvPr/>
          </p:nvSpPr>
          <p:spPr>
            <a:xfrm>
              <a:off x="0" y="-47625"/>
              <a:ext cx="34213" cy="2215092"/>
            </a:xfrm>
            <a:prstGeom prst="rect">
              <a:avLst/>
            </a:prstGeom>
            <a:grpFill/>
            <a:ln>
              <a:solidFill>
                <a:schemeClr val="accent4"/>
              </a:solidFill>
            </a:ln>
          </p:spPr>
          <p:txBody>
            <a:bodyPr lIns="25400" tIns="25400" rIns="25400" bIns="25400" rtlCol="0" anchor="ctr"/>
            <a:lstStyle/>
            <a:p>
              <a:pPr algn="ctr">
                <a:lnSpc>
                  <a:spcPts val="1120"/>
                </a:lnSpc>
              </a:pPr>
              <a:endParaRPr sz="9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9225F3-8EA5-315D-F9E8-A3D651CFDD0C}"/>
              </a:ext>
            </a:extLst>
          </p:cNvPr>
          <p:cNvSpPr/>
          <p:nvPr/>
        </p:nvSpPr>
        <p:spPr>
          <a:xfrm>
            <a:off x="0" y="-2535"/>
            <a:ext cx="9144000" cy="51435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51"/>
          </a:p>
        </p:txBody>
      </p:sp>
      <p:cxnSp>
        <p:nvCxnSpPr>
          <p:cNvPr id="7" name="Connecteur droit 6">
            <a:extLst>
              <a:ext uri="{FF2B5EF4-FFF2-40B4-BE49-F238E27FC236}">
                <a16:creationId xmlns:a16="http://schemas.microsoft.com/office/drawing/2014/main" id="{D352CCD7-6A2E-E938-B706-287A1D14A800}"/>
              </a:ext>
            </a:extLst>
          </p:cNvPr>
          <p:cNvCxnSpPr>
            <a:cxnSpLocks/>
          </p:cNvCxnSpPr>
          <p:nvPr/>
        </p:nvCxnSpPr>
        <p:spPr>
          <a:xfrm>
            <a:off x="1126088" y="1464549"/>
            <a:ext cx="6891824"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pic>
        <p:nvPicPr>
          <p:cNvPr id="13" name="Graphique 12" descr="Enseignant avec un remplissage uni">
            <a:extLst>
              <a:ext uri="{FF2B5EF4-FFF2-40B4-BE49-F238E27FC236}">
                <a16:creationId xmlns:a16="http://schemas.microsoft.com/office/drawing/2014/main" id="{378715ED-823D-30DD-8A87-596408D3EBF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31264" y="747977"/>
            <a:ext cx="586540" cy="586540"/>
          </a:xfrm>
          <a:prstGeom prst="rect">
            <a:avLst/>
          </a:prstGeom>
        </p:spPr>
      </p:pic>
      <p:sp>
        <p:nvSpPr>
          <p:cNvPr id="15" name="ZoneTexte 14">
            <a:extLst>
              <a:ext uri="{FF2B5EF4-FFF2-40B4-BE49-F238E27FC236}">
                <a16:creationId xmlns:a16="http://schemas.microsoft.com/office/drawing/2014/main" id="{50A6942E-EDC9-1D57-A5E6-803115369A02}"/>
              </a:ext>
            </a:extLst>
          </p:cNvPr>
          <p:cNvSpPr txBox="1"/>
          <p:nvPr/>
        </p:nvSpPr>
        <p:spPr>
          <a:xfrm>
            <a:off x="964275" y="724356"/>
            <a:ext cx="7898400" cy="576183"/>
          </a:xfrm>
          <a:prstGeom prst="rect">
            <a:avLst/>
          </a:prstGeom>
          <a:noFill/>
        </p:spPr>
        <p:txBody>
          <a:bodyPr wrap="square" rtlCol="0">
            <a:spAutoFit/>
          </a:bodyPr>
          <a:lstStyle>
            <a:defPPr>
              <a:defRPr lang="fr-FR"/>
            </a:defPPr>
            <a:lvl2pPr marL="0" lvl="1" algn="just">
              <a:spcBef>
                <a:spcPts val="900"/>
              </a:spcBef>
              <a:buSzPct val="100000"/>
              <a:defRPr sz="1300">
                <a:solidFill>
                  <a:srgbClr val="000000"/>
                </a:solidFill>
              </a:defRPr>
            </a:lvl2pPr>
          </a:lstStyle>
          <a:p>
            <a:pPr>
              <a:lnSpc>
                <a:spcPct val="150000"/>
              </a:lnSpc>
            </a:pPr>
            <a:r>
              <a:rPr lang="fr-FR" altLang="fr-FR" sz="1100">
                <a:latin typeface="Poppins" panose="00000500000000000000" pitchFamily="2" charset="0"/>
                <a:cs typeface="Poppins" panose="00000500000000000000" pitchFamily="2" charset="0"/>
              </a:rPr>
              <a:t>Chaque diapositive est présentée de la même façon: les titres rappellent la question, le graphique illustre les résultats ventilés sur les critères de ventilation et le titre de la section est rappelé en dessous du graphique.</a:t>
            </a:r>
            <a:endParaRPr lang="fr-FR" sz="1100">
              <a:latin typeface="Poppins" panose="00000500000000000000" pitchFamily="2" charset="0"/>
              <a:cs typeface="Poppins" panose="00000500000000000000" pitchFamily="2" charset="0"/>
            </a:endParaRPr>
          </a:p>
        </p:txBody>
      </p:sp>
      <p:pic>
        <p:nvPicPr>
          <p:cNvPr id="16" name="Graphique 15" descr="Informations avec un remplissage uni">
            <a:extLst>
              <a:ext uri="{FF2B5EF4-FFF2-40B4-BE49-F238E27FC236}">
                <a16:creationId xmlns:a16="http://schemas.microsoft.com/office/drawing/2014/main" id="{6ED1652C-5A8F-04FE-F67B-9347960588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041" y="2014060"/>
            <a:ext cx="440986" cy="440986"/>
          </a:xfrm>
          <a:prstGeom prst="rect">
            <a:avLst/>
          </a:prstGeom>
        </p:spPr>
      </p:pic>
      <p:sp>
        <p:nvSpPr>
          <p:cNvPr id="17" name="ZoneTexte 16">
            <a:extLst>
              <a:ext uri="{FF2B5EF4-FFF2-40B4-BE49-F238E27FC236}">
                <a16:creationId xmlns:a16="http://schemas.microsoft.com/office/drawing/2014/main" id="{705E2DCC-AD0E-4BAE-DF3C-1419030F19DD}"/>
              </a:ext>
            </a:extLst>
          </p:cNvPr>
          <p:cNvSpPr txBox="1"/>
          <p:nvPr/>
        </p:nvSpPr>
        <p:spPr>
          <a:xfrm>
            <a:off x="964275" y="1577561"/>
            <a:ext cx="7898400" cy="1263551"/>
          </a:xfrm>
          <a:prstGeom prst="rect">
            <a:avLst/>
          </a:prstGeom>
          <a:noFill/>
        </p:spPr>
        <p:txBody>
          <a:bodyPr wrap="square" rtlCol="0">
            <a:spAutoFit/>
          </a:bodyPr>
          <a:lstStyle>
            <a:defPPr>
              <a:defRPr lang="fr-FR"/>
            </a:defPPr>
            <a:lvl2pPr marL="0" lvl="1" algn="just">
              <a:spcBef>
                <a:spcPts val="900"/>
              </a:spcBef>
              <a:buSzPct val="100000"/>
              <a:defRPr sz="1300">
                <a:solidFill>
                  <a:srgbClr val="000000"/>
                </a:solidFill>
              </a:defRPr>
            </a:lvl2pPr>
          </a:lstStyle>
          <a:p>
            <a:pPr lvl="1">
              <a:lnSpc>
                <a:spcPct val="150000"/>
              </a:lnSpc>
              <a:spcBef>
                <a:spcPts val="675"/>
              </a:spcBef>
              <a:tabLst>
                <a:tab pos="0" algn="l"/>
              </a:tabLst>
            </a:pPr>
            <a:r>
              <a:rPr lang="fr-FR" altLang="fr-FR" sz="1100">
                <a:latin typeface="Poppins" panose="00000500000000000000" pitchFamily="2" charset="0"/>
                <a:cs typeface="Poppins" panose="00000500000000000000" pitchFamily="2" charset="0"/>
              </a:rPr>
              <a:t>En bas de page nous précisons la base et le type de réponse  : </a:t>
            </a:r>
          </a:p>
          <a:p>
            <a:pPr marL="557213" lvl="1" indent="-214313">
              <a:lnSpc>
                <a:spcPct val="150000"/>
              </a:lnSpc>
              <a:spcBef>
                <a:spcPts val="675"/>
              </a:spcBef>
              <a:buFont typeface="Arial" panose="020B0604020202020204" pitchFamily="34" charset="0"/>
              <a:buChar char="•"/>
            </a:pPr>
            <a:r>
              <a:rPr lang="fr-FR" altLang="fr-FR" sz="1100" b="1" u="sng">
                <a:latin typeface="Poppins" panose="00000500000000000000" pitchFamily="2" charset="0"/>
                <a:cs typeface="Poppins" panose="00000500000000000000" pitchFamily="2" charset="0"/>
              </a:rPr>
              <a:t>réponses « assistées » </a:t>
            </a:r>
            <a:r>
              <a:rPr lang="fr-FR" altLang="fr-FR" sz="1100">
                <a:latin typeface="Poppins" panose="00000500000000000000" pitchFamily="2" charset="0"/>
                <a:cs typeface="Poppins" panose="00000500000000000000" pitchFamily="2" charset="0"/>
              </a:rPr>
              <a:t>: lorsque la PI pouvait choisir entre plusieurs modalités de réponse ;</a:t>
            </a:r>
          </a:p>
          <a:p>
            <a:pPr marL="557213" lvl="1" indent="-214313">
              <a:lnSpc>
                <a:spcPct val="150000"/>
              </a:lnSpc>
              <a:spcBef>
                <a:spcPts val="675"/>
              </a:spcBef>
              <a:buFont typeface="Arial" panose="020B0604020202020204" pitchFamily="34" charset="0"/>
              <a:buChar char="•"/>
            </a:pPr>
            <a:r>
              <a:rPr lang="fr-FR" altLang="fr-FR" sz="1100" b="1" u="sng">
                <a:latin typeface="Poppins" panose="00000500000000000000" pitchFamily="2" charset="0"/>
                <a:cs typeface="Poppins" panose="00000500000000000000" pitchFamily="2" charset="0"/>
              </a:rPr>
              <a:t>réponses « spontanées » </a:t>
            </a:r>
            <a:r>
              <a:rPr lang="fr-FR" altLang="fr-FR" sz="1100">
                <a:latin typeface="Poppins" panose="00000500000000000000" pitchFamily="2" charset="0"/>
                <a:cs typeface="Poppins" panose="00000500000000000000" pitchFamily="2" charset="0"/>
              </a:rPr>
              <a:t>: lorsque qu’aucune modalité de réponse n’était proposée et que la PI devait compléter par lui-même sa réponse.</a:t>
            </a:r>
            <a:endParaRPr lang="fr-FR" sz="1100">
              <a:latin typeface="Poppins" panose="00000500000000000000" pitchFamily="2" charset="0"/>
              <a:cs typeface="Poppins" panose="00000500000000000000" pitchFamily="2" charset="0"/>
            </a:endParaRPr>
          </a:p>
        </p:txBody>
      </p:sp>
      <p:pic>
        <p:nvPicPr>
          <p:cNvPr id="9" name="Graphique 8">
            <a:extLst>
              <a:ext uri="{FF2B5EF4-FFF2-40B4-BE49-F238E27FC236}">
                <a16:creationId xmlns:a16="http://schemas.microsoft.com/office/drawing/2014/main" id="{D2E023A4-10FE-F750-ACC7-96C6A5E817A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2153" y="3867079"/>
            <a:ext cx="384813" cy="384813"/>
          </a:xfrm>
          <a:prstGeom prst="rect">
            <a:avLst/>
          </a:prstGeom>
        </p:spPr>
      </p:pic>
      <p:cxnSp>
        <p:nvCxnSpPr>
          <p:cNvPr id="10" name="Connecteur droit 9">
            <a:extLst>
              <a:ext uri="{FF2B5EF4-FFF2-40B4-BE49-F238E27FC236}">
                <a16:creationId xmlns:a16="http://schemas.microsoft.com/office/drawing/2014/main" id="{A7D46865-5A07-355A-18C2-4F162FF839EC}"/>
              </a:ext>
            </a:extLst>
          </p:cNvPr>
          <p:cNvCxnSpPr>
            <a:cxnSpLocks/>
          </p:cNvCxnSpPr>
          <p:nvPr/>
        </p:nvCxnSpPr>
        <p:spPr>
          <a:xfrm>
            <a:off x="1082888" y="3013525"/>
            <a:ext cx="6891824"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5" name="ZoneTexte 4">
            <a:extLst>
              <a:ext uri="{FF2B5EF4-FFF2-40B4-BE49-F238E27FC236}">
                <a16:creationId xmlns:a16="http://schemas.microsoft.com/office/drawing/2014/main" id="{3E1B4462-709B-894A-F60B-CFEA04D96E03}"/>
              </a:ext>
            </a:extLst>
          </p:cNvPr>
          <p:cNvSpPr txBox="1"/>
          <p:nvPr/>
        </p:nvSpPr>
        <p:spPr>
          <a:xfrm>
            <a:off x="964275" y="3125630"/>
            <a:ext cx="7898400" cy="1831463"/>
          </a:xfrm>
          <a:prstGeom prst="rect">
            <a:avLst/>
          </a:prstGeom>
          <a:noFill/>
        </p:spPr>
        <p:txBody>
          <a:bodyPr wrap="square" rtlCol="0">
            <a:spAutoFit/>
          </a:bodyPr>
          <a:lstStyle>
            <a:defPPr>
              <a:defRPr lang="fr-FR"/>
            </a:defPPr>
            <a:lvl2pPr marL="0" lvl="1" algn="just">
              <a:spcBef>
                <a:spcPts val="900"/>
              </a:spcBef>
              <a:buSzPct val="100000"/>
              <a:defRPr sz="1300">
                <a:solidFill>
                  <a:srgbClr val="000000"/>
                </a:solidFill>
              </a:defRPr>
            </a:lvl2pPr>
          </a:lstStyle>
          <a:p>
            <a:pPr>
              <a:lnSpc>
                <a:spcPct val="150000"/>
              </a:lnSpc>
            </a:pPr>
            <a:r>
              <a:rPr lang="fr-FR" altLang="fr-FR" sz="1050">
                <a:latin typeface="Poppins" panose="00000500000000000000" pitchFamily="2" charset="0"/>
                <a:cs typeface="Poppins" panose="00000500000000000000" pitchFamily="2" charset="0"/>
              </a:rPr>
              <a:t>Ventilation des résultats selon </a:t>
            </a:r>
            <a:r>
              <a:rPr lang="fr-FR" altLang="fr-FR" sz="1050" b="1">
                <a:latin typeface="Poppins" panose="00000500000000000000" pitchFamily="2" charset="0"/>
                <a:cs typeface="Poppins" panose="00000500000000000000" pitchFamily="2" charset="0"/>
              </a:rPr>
              <a:t>4 critères :</a:t>
            </a:r>
          </a:p>
          <a:p>
            <a:pPr marL="557213" lvl="1" indent="-214313">
              <a:lnSpc>
                <a:spcPct val="150000"/>
              </a:lnSpc>
              <a:spcBef>
                <a:spcPts val="600"/>
              </a:spcBef>
              <a:buFont typeface="Arial" panose="020B0604020202020204" pitchFamily="34" charset="0"/>
              <a:buChar char="•"/>
            </a:pPr>
            <a:r>
              <a:rPr lang="fr-FR" sz="1050" b="1">
                <a:solidFill>
                  <a:schemeClr val="tx1"/>
                </a:solidFill>
                <a:latin typeface="Poppins" panose="00000500000000000000" pitchFamily="2" charset="0"/>
                <a:cs typeface="Poppins" panose="00000500000000000000" pitchFamily="2" charset="0"/>
              </a:rPr>
              <a:t>le genre : </a:t>
            </a:r>
            <a:r>
              <a:rPr lang="fr-FR" altLang="fr-FR" sz="1050">
                <a:solidFill>
                  <a:schemeClr val="tx1"/>
                </a:solidFill>
                <a:latin typeface="Poppins" panose="00000500000000000000" pitchFamily="2" charset="0"/>
                <a:cs typeface="Poppins" panose="00000500000000000000" pitchFamily="2" charset="0"/>
              </a:rPr>
              <a:t>« hommes » versus « femmes »,</a:t>
            </a:r>
          </a:p>
          <a:p>
            <a:pPr marL="557213" lvl="1" indent="-214313">
              <a:lnSpc>
                <a:spcPct val="150000"/>
              </a:lnSpc>
              <a:spcBef>
                <a:spcPts val="600"/>
              </a:spcBef>
              <a:buFont typeface="Arial" panose="020B0604020202020204" pitchFamily="34" charset="0"/>
              <a:buChar char="•"/>
            </a:pPr>
            <a:r>
              <a:rPr lang="fr-FR" altLang="fr-FR" sz="1050" b="1">
                <a:solidFill>
                  <a:schemeClr val="tx1"/>
                </a:solidFill>
                <a:latin typeface="Poppins" panose="00000500000000000000" pitchFamily="2" charset="0"/>
                <a:cs typeface="Poppins" panose="00000500000000000000" pitchFamily="2" charset="0"/>
              </a:rPr>
              <a:t>la classe d'âge : </a:t>
            </a:r>
            <a:r>
              <a:rPr lang="fr-FR" altLang="fr-FR" sz="1050">
                <a:solidFill>
                  <a:schemeClr val="tx1"/>
                </a:solidFill>
                <a:latin typeface="Poppins" panose="00000500000000000000" pitchFamily="2" charset="0"/>
                <a:cs typeface="Poppins" panose="00000500000000000000" pitchFamily="2" charset="0"/>
              </a:rPr>
              <a:t>de 18 à 34 ans (18-34), 35-54 ans (35-54), 55 ans et plus (55+),</a:t>
            </a:r>
          </a:p>
          <a:p>
            <a:pPr marL="557213" lvl="1" indent="-214313">
              <a:lnSpc>
                <a:spcPct val="150000"/>
              </a:lnSpc>
              <a:spcBef>
                <a:spcPts val="600"/>
              </a:spcBef>
              <a:buFont typeface="Arial" panose="020B0604020202020204" pitchFamily="34" charset="0"/>
              <a:buChar char="•"/>
            </a:pPr>
            <a:r>
              <a:rPr lang="fr-FR" altLang="fr-FR" sz="1050" b="1">
                <a:solidFill>
                  <a:schemeClr val="tx1"/>
                </a:solidFill>
                <a:latin typeface="Poppins" panose="00000500000000000000" pitchFamily="2" charset="0"/>
                <a:cs typeface="Poppins" panose="00000500000000000000" pitchFamily="2" charset="0"/>
              </a:rPr>
              <a:t>la région : </a:t>
            </a:r>
            <a:r>
              <a:rPr lang="fr-FR" altLang="fr-FR" sz="1050">
                <a:solidFill>
                  <a:schemeClr val="tx1"/>
                </a:solidFill>
                <a:latin typeface="Poppins" panose="00000500000000000000" pitchFamily="2" charset="0"/>
                <a:cs typeface="Poppins" panose="00000500000000000000" pitchFamily="2" charset="0"/>
              </a:rPr>
              <a:t>Flandre, Bruxelles et la Wallonie.</a:t>
            </a:r>
          </a:p>
          <a:p>
            <a:pPr marL="557213" lvl="1" indent="-214313">
              <a:lnSpc>
                <a:spcPct val="150000"/>
              </a:lnSpc>
              <a:spcBef>
                <a:spcPts val="600"/>
              </a:spcBef>
              <a:buFont typeface="Arial" panose="020B0604020202020204" pitchFamily="34" charset="0"/>
              <a:buChar char="•"/>
            </a:pPr>
            <a:r>
              <a:rPr lang="fr-FR" altLang="fr-FR" sz="1050" b="1">
                <a:solidFill>
                  <a:schemeClr val="tx1"/>
                </a:solidFill>
                <a:latin typeface="Poppins" panose="00000500000000000000" pitchFamily="2" charset="0"/>
                <a:cs typeface="Poppins" panose="00000500000000000000" pitchFamily="2" charset="0"/>
              </a:rPr>
              <a:t>le groupe social : </a:t>
            </a:r>
            <a:r>
              <a:rPr lang="fr-FR" altLang="fr-FR" sz="1050">
                <a:solidFill>
                  <a:schemeClr val="tx1"/>
                </a:solidFill>
                <a:latin typeface="Poppins" panose="00000500000000000000" pitchFamily="2" charset="0"/>
                <a:cs typeface="Poppins" panose="00000500000000000000" pitchFamily="2" charset="0"/>
              </a:rPr>
              <a:t>les 8 groupes sociaux ont été regroupés en 3 catégories, les groupes sociaux dits supérieurs (1 et 2), les groupes sociaux intermédiaires (3, 4 et 5)  et les groupes sociaux inférieurs (6, 7 et 8)</a:t>
            </a:r>
          </a:p>
        </p:txBody>
      </p:sp>
      <p:sp>
        <p:nvSpPr>
          <p:cNvPr id="3" name="Titre 2">
            <a:extLst>
              <a:ext uri="{FF2B5EF4-FFF2-40B4-BE49-F238E27FC236}">
                <a16:creationId xmlns:a16="http://schemas.microsoft.com/office/drawing/2014/main" id="{8261CCAC-BB14-7056-99AE-5F4C98E0A06A}"/>
              </a:ext>
            </a:extLst>
          </p:cNvPr>
          <p:cNvSpPr txBox="1">
            <a:spLocks/>
          </p:cNvSpPr>
          <p:nvPr/>
        </p:nvSpPr>
        <p:spPr>
          <a:xfrm>
            <a:off x="254832" y="191565"/>
            <a:ext cx="6180138" cy="373062"/>
          </a:xfrm>
          <a:prstGeom prst="rect">
            <a:avLst/>
          </a:prstGeom>
        </p:spPr>
        <p:txBody>
          <a:bodyPr vert="horz" lIns="91440" tIns="45720" rIns="91440" bIns="45720" rtlCol="0" anchor="ctr">
            <a:normAutofit fontScale="90000" lnSpcReduction="10000"/>
          </a:bodyPr>
          <a:lstStyle>
            <a:lvl1pPr algn="l" defTabSz="742928" rtl="0" eaLnBrk="1" latinLnBrk="0" hangingPunct="1">
              <a:lnSpc>
                <a:spcPct val="90000"/>
              </a:lnSpc>
              <a:spcBef>
                <a:spcPct val="0"/>
              </a:spcBef>
              <a:buNone/>
              <a:defRPr sz="3575" kern="1200">
                <a:solidFill>
                  <a:schemeClr val="tx1"/>
                </a:solidFill>
                <a:latin typeface="+mj-lt"/>
                <a:ea typeface="+mj-ea"/>
                <a:cs typeface="+mj-cs"/>
              </a:defRPr>
            </a:lvl1pPr>
          </a:lstStyle>
          <a:p>
            <a:pPr defTabSz="990570"/>
            <a:r>
              <a:rPr lang="fr-FR" sz="2400" b="1">
                <a:solidFill>
                  <a:srgbClr val="C4145C"/>
                </a:solidFill>
                <a:latin typeface="Poppins" panose="00000500000000000000" pitchFamily="2" charset="0"/>
                <a:cs typeface="Poppins" panose="00000500000000000000" pitchFamily="2" charset="0"/>
              </a:rPr>
              <a:t>Fiche technique </a:t>
            </a:r>
          </a:p>
        </p:txBody>
      </p:sp>
    </p:spTree>
    <p:extLst>
      <p:ext uri="{BB962C8B-B14F-4D97-AF65-F5344CB8AC3E}">
        <p14:creationId xmlns:p14="http://schemas.microsoft.com/office/powerpoint/2010/main" val="331843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9225F3-8EA5-315D-F9E8-A3D651CFDD0C}"/>
              </a:ext>
            </a:extLst>
          </p:cNvPr>
          <p:cNvSpPr/>
          <p:nvPr/>
        </p:nvSpPr>
        <p:spPr>
          <a:xfrm>
            <a:off x="0" y="9525"/>
            <a:ext cx="9144000" cy="51435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51"/>
          </a:p>
        </p:txBody>
      </p:sp>
      <p:cxnSp>
        <p:nvCxnSpPr>
          <p:cNvPr id="7" name="Connecteur droit 6">
            <a:extLst>
              <a:ext uri="{FF2B5EF4-FFF2-40B4-BE49-F238E27FC236}">
                <a16:creationId xmlns:a16="http://schemas.microsoft.com/office/drawing/2014/main" id="{D352CCD7-6A2E-E938-B706-287A1D14A800}"/>
              </a:ext>
            </a:extLst>
          </p:cNvPr>
          <p:cNvCxnSpPr>
            <a:cxnSpLocks/>
          </p:cNvCxnSpPr>
          <p:nvPr/>
        </p:nvCxnSpPr>
        <p:spPr>
          <a:xfrm>
            <a:off x="970517" y="1299119"/>
            <a:ext cx="689182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1" name="Connecteur droit 10">
            <a:extLst>
              <a:ext uri="{FF2B5EF4-FFF2-40B4-BE49-F238E27FC236}">
                <a16:creationId xmlns:a16="http://schemas.microsoft.com/office/drawing/2014/main" id="{726B2A3E-BE1E-E426-54C3-06ACBD115405}"/>
              </a:ext>
            </a:extLst>
          </p:cNvPr>
          <p:cNvCxnSpPr>
            <a:cxnSpLocks/>
          </p:cNvCxnSpPr>
          <p:nvPr/>
        </p:nvCxnSpPr>
        <p:spPr>
          <a:xfrm>
            <a:off x="994371" y="3171918"/>
            <a:ext cx="6844116" cy="0"/>
          </a:xfrm>
          <a:prstGeom prst="line">
            <a:avLst/>
          </a:prstGeom>
        </p:spPr>
        <p:style>
          <a:lnRef idx="1">
            <a:schemeClr val="accent3"/>
          </a:lnRef>
          <a:fillRef idx="0">
            <a:schemeClr val="accent3"/>
          </a:fillRef>
          <a:effectRef idx="0">
            <a:schemeClr val="accent3"/>
          </a:effectRef>
          <a:fontRef idx="minor">
            <a:schemeClr val="tx1"/>
          </a:fontRef>
        </p:style>
      </p:cxnSp>
      <p:sp>
        <p:nvSpPr>
          <p:cNvPr id="15" name="ZoneTexte 14">
            <a:extLst>
              <a:ext uri="{FF2B5EF4-FFF2-40B4-BE49-F238E27FC236}">
                <a16:creationId xmlns:a16="http://schemas.microsoft.com/office/drawing/2014/main" id="{50A6942E-EDC9-1D57-A5E6-803115369A02}"/>
              </a:ext>
            </a:extLst>
          </p:cNvPr>
          <p:cNvSpPr txBox="1"/>
          <p:nvPr/>
        </p:nvSpPr>
        <p:spPr>
          <a:xfrm>
            <a:off x="909089" y="795447"/>
            <a:ext cx="7898400" cy="343171"/>
          </a:xfrm>
          <a:prstGeom prst="rect">
            <a:avLst/>
          </a:prstGeom>
          <a:noFill/>
        </p:spPr>
        <p:txBody>
          <a:bodyPr wrap="square" rtlCol="0">
            <a:spAutoFit/>
          </a:bodyPr>
          <a:lstStyle>
            <a:defPPr>
              <a:defRPr lang="fr-FR"/>
            </a:defPPr>
            <a:lvl2pPr marL="0" lvl="1" algn="just">
              <a:spcBef>
                <a:spcPts val="900"/>
              </a:spcBef>
              <a:buSzPct val="100000"/>
              <a:defRPr sz="1300">
                <a:solidFill>
                  <a:srgbClr val="000000"/>
                </a:solidFill>
              </a:defRPr>
            </a:lvl2pPr>
          </a:lstStyle>
          <a:p>
            <a:pPr>
              <a:lnSpc>
                <a:spcPct val="150000"/>
              </a:lnSpc>
              <a:spcBef>
                <a:spcPts val="1000"/>
              </a:spcBef>
            </a:pPr>
            <a:r>
              <a:rPr lang="fr-FR" altLang="fr-FR" sz="1200">
                <a:latin typeface="Poppins" panose="00000500000000000000" pitchFamily="2" charset="0"/>
                <a:cs typeface="Poppins" panose="00000500000000000000" pitchFamily="2" charset="0"/>
              </a:rPr>
              <a:t>Tous les résultats sont des pourcentages (%) sauf mention contraire.</a:t>
            </a:r>
            <a:endParaRPr lang="fr-FR" sz="1200">
              <a:latin typeface="Poppins" panose="00000500000000000000" pitchFamily="2" charset="0"/>
              <a:cs typeface="Poppins" panose="00000500000000000000" pitchFamily="2" charset="0"/>
            </a:endParaRPr>
          </a:p>
        </p:txBody>
      </p:sp>
      <p:sp>
        <p:nvSpPr>
          <p:cNvPr id="17" name="ZoneTexte 16">
            <a:extLst>
              <a:ext uri="{FF2B5EF4-FFF2-40B4-BE49-F238E27FC236}">
                <a16:creationId xmlns:a16="http://schemas.microsoft.com/office/drawing/2014/main" id="{705E2DCC-AD0E-4BAE-DF3C-1419030F19DD}"/>
              </a:ext>
            </a:extLst>
          </p:cNvPr>
          <p:cNvSpPr txBox="1"/>
          <p:nvPr/>
        </p:nvSpPr>
        <p:spPr>
          <a:xfrm>
            <a:off x="866641" y="1380969"/>
            <a:ext cx="8168236" cy="1558888"/>
          </a:xfrm>
          <a:prstGeom prst="rect">
            <a:avLst/>
          </a:prstGeom>
          <a:noFill/>
        </p:spPr>
        <p:txBody>
          <a:bodyPr wrap="square" rtlCol="0">
            <a:spAutoFit/>
          </a:bodyPr>
          <a:lstStyle>
            <a:defPPr>
              <a:defRPr lang="fr-FR"/>
            </a:defPPr>
            <a:lvl2pPr marL="0" lvl="1" algn="just">
              <a:spcBef>
                <a:spcPts val="900"/>
              </a:spcBef>
              <a:buSzPct val="100000"/>
              <a:defRPr sz="1300">
                <a:solidFill>
                  <a:srgbClr val="000000"/>
                </a:solidFill>
              </a:defRPr>
            </a:lvl2pPr>
          </a:lstStyle>
          <a:p>
            <a:pPr marL="63104" lvl="1" algn="l">
              <a:lnSpc>
                <a:spcPct val="150000"/>
              </a:lnSpc>
              <a:spcBef>
                <a:spcPts val="1000"/>
              </a:spcBef>
              <a:tabLst>
                <a:tab pos="0" algn="l"/>
              </a:tabLst>
            </a:pPr>
            <a:r>
              <a:rPr lang="fr-FR" altLang="fr-FR" sz="1200" dirty="0">
                <a:latin typeface="Poppins" panose="00000500000000000000" pitchFamily="2" charset="0"/>
                <a:cs typeface="Poppins" panose="00000500000000000000" pitchFamily="2" charset="0"/>
              </a:rPr>
              <a:t>Pour appliquer la marge d’erreur, nous vous conseillons d’utiliser les valeurs suivantes : </a:t>
            </a:r>
          </a:p>
          <a:p>
            <a:pPr marL="557213" lvl="1" indent="-214313" algn="l">
              <a:lnSpc>
                <a:spcPct val="150000"/>
              </a:lnSpc>
              <a:spcBef>
                <a:spcPts val="1000"/>
              </a:spcBef>
              <a:buFont typeface="Arial" panose="020B0604020202020204" pitchFamily="34" charset="0"/>
              <a:buChar char="•"/>
            </a:pPr>
            <a:r>
              <a:rPr lang="fr-FR" altLang="fr-FR" sz="1200" dirty="0">
                <a:latin typeface="Poppins" panose="00000500000000000000" pitchFamily="2" charset="0"/>
                <a:cs typeface="Poppins" panose="00000500000000000000" pitchFamily="2" charset="0"/>
              </a:rPr>
              <a:t>Si fréquence observée est proche de </a:t>
            </a:r>
            <a:r>
              <a:rPr lang="fr-FR" altLang="fr-FR" sz="1200" b="1" dirty="0">
                <a:latin typeface="Poppins" panose="00000500000000000000" pitchFamily="2" charset="0"/>
                <a:cs typeface="Poppins" panose="00000500000000000000" pitchFamily="2" charset="0"/>
              </a:rPr>
              <a:t>5% ou 95%, </a:t>
            </a:r>
            <a:r>
              <a:rPr lang="fr-FR" altLang="fr-FR" sz="1200" dirty="0">
                <a:latin typeface="Poppins" panose="00000500000000000000" pitchFamily="2" charset="0"/>
                <a:cs typeface="Poppins" panose="00000500000000000000" pitchFamily="2" charset="0"/>
              </a:rPr>
              <a:t>la marge d’erreur correspondante est de </a:t>
            </a:r>
            <a:r>
              <a:rPr lang="fr-FR" altLang="fr-FR" sz="1200" b="1" dirty="0">
                <a:latin typeface="Poppins" panose="00000500000000000000" pitchFamily="2" charset="0"/>
                <a:cs typeface="Poppins" panose="00000500000000000000" pitchFamily="2" charset="0"/>
              </a:rPr>
              <a:t>1,0%.</a:t>
            </a:r>
          </a:p>
          <a:p>
            <a:pPr marL="557213" lvl="1" indent="-214313" algn="l">
              <a:lnSpc>
                <a:spcPct val="150000"/>
              </a:lnSpc>
              <a:spcBef>
                <a:spcPts val="1000"/>
              </a:spcBef>
              <a:buFont typeface="Arial" panose="020B0604020202020204" pitchFamily="34" charset="0"/>
              <a:buChar char="•"/>
            </a:pPr>
            <a:r>
              <a:rPr lang="fr-FR" altLang="fr-FR" sz="1200" dirty="0">
                <a:latin typeface="Poppins" panose="00000500000000000000" pitchFamily="2" charset="0"/>
                <a:cs typeface="Poppins" panose="00000500000000000000" pitchFamily="2" charset="0"/>
              </a:rPr>
              <a:t>Si fréquence observée est proche de </a:t>
            </a:r>
            <a:r>
              <a:rPr lang="fr-FR" altLang="fr-FR" sz="1200" b="1" dirty="0">
                <a:latin typeface="Poppins" panose="00000500000000000000" pitchFamily="2" charset="0"/>
                <a:cs typeface="Poppins" panose="00000500000000000000" pitchFamily="2" charset="0"/>
              </a:rPr>
              <a:t>25% ou 75%, </a:t>
            </a:r>
            <a:r>
              <a:rPr lang="fr-FR" altLang="fr-FR" sz="1200" dirty="0">
                <a:latin typeface="Poppins" panose="00000500000000000000" pitchFamily="2" charset="0"/>
                <a:cs typeface="Poppins" panose="00000500000000000000" pitchFamily="2" charset="0"/>
              </a:rPr>
              <a:t>la marge d’erreur correspondante est de </a:t>
            </a:r>
            <a:r>
              <a:rPr lang="fr-FR" altLang="fr-FR" sz="1200" b="1" dirty="0">
                <a:latin typeface="Poppins" panose="00000500000000000000" pitchFamily="2" charset="0"/>
                <a:cs typeface="Poppins" panose="00000500000000000000" pitchFamily="2" charset="0"/>
              </a:rPr>
              <a:t>1,9%.</a:t>
            </a:r>
            <a:endParaRPr lang="fr-FR" sz="1200" b="1" dirty="0">
              <a:latin typeface="Poppins" panose="00000500000000000000" pitchFamily="2" charset="0"/>
              <a:cs typeface="Poppins" panose="00000500000000000000" pitchFamily="2" charset="0"/>
            </a:endParaRPr>
          </a:p>
          <a:p>
            <a:pPr marL="557213" lvl="1" indent="-214313" algn="l">
              <a:lnSpc>
                <a:spcPct val="150000"/>
              </a:lnSpc>
              <a:spcBef>
                <a:spcPts val="1000"/>
              </a:spcBef>
              <a:buFont typeface="Arial" panose="020B0604020202020204" pitchFamily="34" charset="0"/>
              <a:buChar char="•"/>
            </a:pPr>
            <a:r>
              <a:rPr lang="fr-FR" altLang="fr-FR" sz="1200" dirty="0">
                <a:latin typeface="Poppins" panose="00000500000000000000" pitchFamily="2" charset="0"/>
                <a:cs typeface="Poppins" panose="00000500000000000000" pitchFamily="2" charset="0"/>
              </a:rPr>
              <a:t>Si fréquence observée est proche de </a:t>
            </a:r>
            <a:r>
              <a:rPr lang="fr-FR" altLang="fr-FR" sz="1200" b="1" dirty="0">
                <a:latin typeface="Poppins" panose="00000500000000000000" pitchFamily="2" charset="0"/>
                <a:cs typeface="Poppins" panose="00000500000000000000" pitchFamily="2" charset="0"/>
              </a:rPr>
              <a:t>50%</a:t>
            </a:r>
            <a:r>
              <a:rPr lang="fr-FR" altLang="fr-FR" sz="1200" dirty="0">
                <a:latin typeface="Poppins" panose="00000500000000000000" pitchFamily="2" charset="0"/>
                <a:cs typeface="Poppins" panose="00000500000000000000" pitchFamily="2" charset="0"/>
              </a:rPr>
              <a:t>, la marge d’erreur correspondante est de </a:t>
            </a:r>
            <a:r>
              <a:rPr lang="fr-FR" altLang="fr-FR" sz="1200" b="1" dirty="0">
                <a:latin typeface="Poppins" panose="00000500000000000000" pitchFamily="2" charset="0"/>
                <a:cs typeface="Poppins" panose="00000500000000000000" pitchFamily="2" charset="0"/>
              </a:rPr>
              <a:t>2,19%.</a:t>
            </a:r>
            <a:endParaRPr lang="fr-FR" sz="1200" b="1" dirty="0">
              <a:latin typeface="Poppins" panose="00000500000000000000" pitchFamily="2" charset="0"/>
              <a:cs typeface="Poppins" panose="00000500000000000000" pitchFamily="2" charset="0"/>
            </a:endParaRPr>
          </a:p>
        </p:txBody>
      </p:sp>
      <p:sp>
        <p:nvSpPr>
          <p:cNvPr id="3" name="Titre 2">
            <a:extLst>
              <a:ext uri="{FF2B5EF4-FFF2-40B4-BE49-F238E27FC236}">
                <a16:creationId xmlns:a16="http://schemas.microsoft.com/office/drawing/2014/main" id="{4532890F-4123-7BD5-E48B-C278FC28A33B}"/>
              </a:ext>
            </a:extLst>
          </p:cNvPr>
          <p:cNvSpPr txBox="1">
            <a:spLocks/>
          </p:cNvSpPr>
          <p:nvPr/>
        </p:nvSpPr>
        <p:spPr>
          <a:xfrm>
            <a:off x="254832" y="191565"/>
            <a:ext cx="6180138" cy="373062"/>
          </a:xfrm>
          <a:prstGeom prst="rect">
            <a:avLst/>
          </a:prstGeom>
        </p:spPr>
        <p:txBody>
          <a:bodyPr vert="horz" lIns="91440" tIns="45720" rIns="91440" bIns="45720" rtlCol="0" anchor="ctr">
            <a:normAutofit fontScale="90000" lnSpcReduction="10000"/>
          </a:bodyPr>
          <a:lstStyle>
            <a:lvl1pPr algn="l" defTabSz="742928" rtl="0" eaLnBrk="1" latinLnBrk="0" hangingPunct="1">
              <a:lnSpc>
                <a:spcPct val="90000"/>
              </a:lnSpc>
              <a:spcBef>
                <a:spcPct val="0"/>
              </a:spcBef>
              <a:buNone/>
              <a:defRPr sz="3575" kern="1200">
                <a:solidFill>
                  <a:schemeClr val="tx1"/>
                </a:solidFill>
                <a:latin typeface="+mj-lt"/>
                <a:ea typeface="+mj-ea"/>
                <a:cs typeface="+mj-cs"/>
              </a:defRPr>
            </a:lvl1pPr>
          </a:lstStyle>
          <a:p>
            <a:pPr defTabSz="990570"/>
            <a:r>
              <a:rPr lang="fr-FR" sz="2400" b="1">
                <a:solidFill>
                  <a:srgbClr val="C4145C"/>
                </a:solidFill>
                <a:latin typeface="Poppins" panose="00000500000000000000" pitchFamily="2" charset="0"/>
                <a:cs typeface="Poppins" panose="00000500000000000000" pitchFamily="2" charset="0"/>
              </a:rPr>
              <a:t>Comment lire les résultats ? </a:t>
            </a:r>
          </a:p>
        </p:txBody>
      </p:sp>
      <p:pic>
        <p:nvPicPr>
          <p:cNvPr id="9" name="Graphique 8">
            <a:extLst>
              <a:ext uri="{FF2B5EF4-FFF2-40B4-BE49-F238E27FC236}">
                <a16:creationId xmlns:a16="http://schemas.microsoft.com/office/drawing/2014/main" id="{12EAEBA3-502D-7260-1669-1C8B008263B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1639" y="2039844"/>
            <a:ext cx="423990" cy="423990"/>
          </a:xfrm>
          <a:prstGeom prst="rect">
            <a:avLst/>
          </a:prstGeom>
        </p:spPr>
      </p:pic>
      <p:pic>
        <p:nvPicPr>
          <p:cNvPr id="10" name="Graphique 9">
            <a:extLst>
              <a:ext uri="{FF2B5EF4-FFF2-40B4-BE49-F238E27FC236}">
                <a16:creationId xmlns:a16="http://schemas.microsoft.com/office/drawing/2014/main" id="{1E25A94F-7E71-6F8A-A61B-BE0FFE876A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6911" y="830158"/>
            <a:ext cx="384813" cy="384813"/>
          </a:xfrm>
          <a:prstGeom prst="rect">
            <a:avLst/>
          </a:prstGeom>
        </p:spPr>
      </p:pic>
      <p:pic>
        <p:nvPicPr>
          <p:cNvPr id="12" name="Graphique 11">
            <a:extLst>
              <a:ext uri="{FF2B5EF4-FFF2-40B4-BE49-F238E27FC236}">
                <a16:creationId xmlns:a16="http://schemas.microsoft.com/office/drawing/2014/main" id="{0CC0E299-DF49-10A5-A3B6-EDE36DB0078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1992" y="3364516"/>
            <a:ext cx="494649" cy="466382"/>
          </a:xfrm>
          <a:prstGeom prst="rect">
            <a:avLst/>
          </a:prstGeom>
        </p:spPr>
      </p:pic>
      <p:sp>
        <p:nvSpPr>
          <p:cNvPr id="2" name="ZoneTexte 1">
            <a:extLst>
              <a:ext uri="{FF2B5EF4-FFF2-40B4-BE49-F238E27FC236}">
                <a16:creationId xmlns:a16="http://schemas.microsoft.com/office/drawing/2014/main" id="{29353427-3DA8-D39E-6A23-2C0405FD8975}"/>
              </a:ext>
            </a:extLst>
          </p:cNvPr>
          <p:cNvSpPr txBox="1"/>
          <p:nvPr/>
        </p:nvSpPr>
        <p:spPr>
          <a:xfrm>
            <a:off x="1281659" y="3280216"/>
            <a:ext cx="7200000" cy="615553"/>
          </a:xfrm>
          <a:prstGeom prst="rect">
            <a:avLst/>
          </a:prstGeom>
          <a:noFill/>
        </p:spPr>
        <p:txBody>
          <a:bodyPr wrap="square" rtlCol="0">
            <a:spAutoFit/>
          </a:bodyPr>
          <a:lstStyle>
            <a:defPPr>
              <a:defRPr lang="fr-FR"/>
            </a:defPPr>
            <a:lvl2pPr marL="0" lvl="1" algn="just">
              <a:spcBef>
                <a:spcPts val="900"/>
              </a:spcBef>
              <a:buSzPct val="100000"/>
              <a:defRPr sz="1300">
                <a:solidFill>
                  <a:srgbClr val="000000"/>
                </a:solidFill>
              </a:defRPr>
            </a:lvl2pPr>
          </a:lstStyle>
          <a:p>
            <a:pPr>
              <a:lnSpc>
                <a:spcPct val="120000"/>
              </a:lnSpc>
              <a:spcBef>
                <a:spcPts val="1000"/>
              </a:spcBef>
            </a:pPr>
            <a:r>
              <a:rPr lang="fr-FR" sz="1100" dirty="0">
                <a:latin typeface="Poppins" panose="00000500000000000000" pitchFamily="2" charset="0"/>
                <a:cs typeface="Poppins" panose="00000500000000000000" pitchFamily="2" charset="0"/>
              </a:rPr>
              <a:t>L’indice de significativité est évalué avec un niveau de confiance/fiabilité de </a:t>
            </a:r>
            <a:r>
              <a:rPr lang="fr-FR" sz="1100" b="1" dirty="0">
                <a:latin typeface="Poppins" panose="00000500000000000000" pitchFamily="2" charset="0"/>
                <a:cs typeface="Poppins" panose="00000500000000000000" pitchFamily="2" charset="0"/>
              </a:rPr>
              <a:t>95%</a:t>
            </a:r>
            <a:r>
              <a:rPr lang="fr-FR" sz="1100" dirty="0">
                <a:latin typeface="Poppins" panose="00000500000000000000" pitchFamily="2" charset="0"/>
                <a:cs typeface="Poppins" panose="00000500000000000000" pitchFamily="2" charset="0"/>
              </a:rPr>
              <a:t>.</a:t>
            </a:r>
          </a:p>
          <a:p>
            <a:pPr>
              <a:lnSpc>
                <a:spcPct val="120000"/>
              </a:lnSpc>
              <a:spcBef>
                <a:spcPts val="1000"/>
              </a:spcBef>
            </a:pPr>
            <a:r>
              <a:rPr lang="fr-FR" sz="1100" dirty="0">
                <a:latin typeface="Poppins" panose="00000500000000000000" pitchFamily="2" charset="0"/>
                <a:cs typeface="Poppins" panose="00000500000000000000" pitchFamily="2" charset="0"/>
              </a:rPr>
              <a:t>Les différences significatives sont indiquées à l’aide du symbole suivant </a:t>
            </a:r>
            <a:r>
              <a:rPr lang="fr-FR" sz="1100" b="1" dirty="0">
                <a:solidFill>
                  <a:schemeClr val="accent5">
                    <a:lumMod val="75000"/>
                  </a:schemeClr>
                </a:solidFill>
                <a:latin typeface="Poppins" panose="00000500000000000000" pitchFamily="2" charset="0"/>
                <a:cs typeface="Poppins" panose="00000500000000000000" pitchFamily="2" charset="0"/>
              </a:rPr>
              <a:t>(+++)</a:t>
            </a:r>
            <a:r>
              <a:rPr lang="fr-FR" sz="1100" b="1" dirty="0">
                <a:solidFill>
                  <a:schemeClr val="accent5"/>
                </a:solidFill>
                <a:latin typeface="Poppins" panose="00000500000000000000" pitchFamily="2" charset="0"/>
                <a:cs typeface="Poppins" panose="00000500000000000000" pitchFamily="2" charset="0"/>
              </a:rPr>
              <a:t> </a:t>
            </a:r>
            <a:r>
              <a:rPr lang="fr-FR" sz="1100" dirty="0">
                <a:latin typeface="Poppins" panose="00000500000000000000" pitchFamily="2" charset="0"/>
                <a:cs typeface="Poppins" panose="00000500000000000000" pitchFamily="2" charset="0"/>
              </a:rPr>
              <a:t>ou </a:t>
            </a:r>
            <a:r>
              <a:rPr lang="fr-FR" sz="1100" b="1" dirty="0">
                <a:solidFill>
                  <a:srgbClr val="B51254"/>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026865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6">
            <a:extLst>
              <a:ext uri="{FF2B5EF4-FFF2-40B4-BE49-F238E27FC236}">
                <a16:creationId xmlns:a16="http://schemas.microsoft.com/office/drawing/2014/main" id="{4BB3A9C4-C63E-E763-1D5C-E4CFB1F5F914}"/>
              </a:ext>
            </a:extLst>
          </p:cNvPr>
          <p:cNvGrpSpPr>
            <a:grpSpLocks noChangeAspect="1"/>
          </p:cNvGrpSpPr>
          <p:nvPr/>
        </p:nvGrpSpPr>
        <p:grpSpPr>
          <a:xfrm>
            <a:off x="376408" y="731572"/>
            <a:ext cx="3549440" cy="3016882"/>
            <a:chOff x="614047" y="1896935"/>
            <a:chExt cx="2800350" cy="2610451"/>
          </a:xfrm>
        </p:grpSpPr>
        <p:sp>
          <p:nvSpPr>
            <p:cNvPr id="22" name="Freeform 147">
              <a:extLst>
                <a:ext uri="{FF2B5EF4-FFF2-40B4-BE49-F238E27FC236}">
                  <a16:creationId xmlns:a16="http://schemas.microsoft.com/office/drawing/2014/main" id="{CF4A810B-3E32-5EAC-C9EC-FAA96186F38C}"/>
                </a:ext>
              </a:extLst>
            </p:cNvPr>
            <p:cNvSpPr>
              <a:spLocks/>
            </p:cNvSpPr>
            <p:nvPr/>
          </p:nvSpPr>
          <p:spPr bwMode="auto">
            <a:xfrm>
              <a:off x="614047" y="1896935"/>
              <a:ext cx="722643" cy="810288"/>
            </a:xfrm>
            <a:custGeom>
              <a:avLst/>
              <a:gdLst/>
              <a:ahLst/>
              <a:cxnLst>
                <a:cxn ang="0">
                  <a:pos x="649" y="85"/>
                </a:cxn>
                <a:cxn ang="0">
                  <a:pos x="536" y="165"/>
                </a:cxn>
                <a:cxn ang="0">
                  <a:pos x="463" y="201"/>
                </a:cxn>
                <a:cxn ang="0">
                  <a:pos x="392" y="231"/>
                </a:cxn>
                <a:cxn ang="0">
                  <a:pos x="264" y="241"/>
                </a:cxn>
                <a:cxn ang="0">
                  <a:pos x="148" y="309"/>
                </a:cxn>
                <a:cxn ang="0">
                  <a:pos x="66" y="331"/>
                </a:cxn>
                <a:cxn ang="0">
                  <a:pos x="30" y="413"/>
                </a:cxn>
                <a:cxn ang="0">
                  <a:pos x="42" y="532"/>
                </a:cxn>
                <a:cxn ang="0">
                  <a:pos x="78" y="588"/>
                </a:cxn>
                <a:cxn ang="0">
                  <a:pos x="30" y="692"/>
                </a:cxn>
                <a:cxn ang="0">
                  <a:pos x="21" y="699"/>
                </a:cxn>
                <a:cxn ang="0">
                  <a:pos x="9" y="716"/>
                </a:cxn>
                <a:cxn ang="0">
                  <a:pos x="4" y="822"/>
                </a:cxn>
                <a:cxn ang="0">
                  <a:pos x="12" y="867"/>
                </a:cxn>
                <a:cxn ang="0">
                  <a:pos x="12" y="902"/>
                </a:cxn>
                <a:cxn ang="0">
                  <a:pos x="59" y="921"/>
                </a:cxn>
                <a:cxn ang="0">
                  <a:pos x="89" y="938"/>
                </a:cxn>
                <a:cxn ang="0">
                  <a:pos x="111" y="969"/>
                </a:cxn>
                <a:cxn ang="0">
                  <a:pos x="132" y="1039"/>
                </a:cxn>
                <a:cxn ang="0">
                  <a:pos x="189" y="1153"/>
                </a:cxn>
                <a:cxn ang="0">
                  <a:pos x="260" y="1202"/>
                </a:cxn>
                <a:cxn ang="0">
                  <a:pos x="319" y="1228"/>
                </a:cxn>
                <a:cxn ang="0">
                  <a:pos x="359" y="1191"/>
                </a:cxn>
                <a:cxn ang="0">
                  <a:pos x="380" y="1158"/>
                </a:cxn>
                <a:cxn ang="0">
                  <a:pos x="420" y="1143"/>
                </a:cxn>
                <a:cxn ang="0">
                  <a:pos x="500" y="1115"/>
                </a:cxn>
                <a:cxn ang="0">
                  <a:pos x="602" y="1113"/>
                </a:cxn>
                <a:cxn ang="0">
                  <a:pos x="649" y="1155"/>
                </a:cxn>
                <a:cxn ang="0">
                  <a:pos x="682" y="1176"/>
                </a:cxn>
                <a:cxn ang="0">
                  <a:pos x="734" y="1179"/>
                </a:cxn>
                <a:cxn ang="0">
                  <a:pos x="763" y="1207"/>
                </a:cxn>
                <a:cxn ang="0">
                  <a:pos x="829" y="1224"/>
                </a:cxn>
                <a:cxn ang="0">
                  <a:pos x="876" y="1295"/>
                </a:cxn>
                <a:cxn ang="0">
                  <a:pos x="963" y="1238"/>
                </a:cxn>
                <a:cxn ang="0">
                  <a:pos x="1022" y="1245"/>
                </a:cxn>
                <a:cxn ang="0">
                  <a:pos x="1034" y="1236"/>
                </a:cxn>
                <a:cxn ang="0">
                  <a:pos x="1077" y="1212"/>
                </a:cxn>
                <a:cxn ang="0">
                  <a:pos x="1098" y="1167"/>
                </a:cxn>
                <a:cxn ang="0">
                  <a:pos x="1103" y="1115"/>
                </a:cxn>
                <a:cxn ang="0">
                  <a:pos x="1072" y="1037"/>
                </a:cxn>
                <a:cxn ang="0">
                  <a:pos x="1067" y="969"/>
                </a:cxn>
                <a:cxn ang="0">
                  <a:pos x="1084" y="867"/>
                </a:cxn>
                <a:cxn ang="0">
                  <a:pos x="1077" y="822"/>
                </a:cxn>
                <a:cxn ang="0">
                  <a:pos x="1072" y="782"/>
                </a:cxn>
                <a:cxn ang="0">
                  <a:pos x="1110" y="754"/>
                </a:cxn>
                <a:cxn ang="0">
                  <a:pos x="1084" y="680"/>
                </a:cxn>
                <a:cxn ang="0">
                  <a:pos x="1067" y="624"/>
                </a:cxn>
                <a:cxn ang="0">
                  <a:pos x="1020" y="574"/>
                </a:cxn>
                <a:cxn ang="0">
                  <a:pos x="1018" y="520"/>
                </a:cxn>
                <a:cxn ang="0">
                  <a:pos x="1098" y="451"/>
                </a:cxn>
                <a:cxn ang="0">
                  <a:pos x="1091" y="399"/>
                </a:cxn>
                <a:cxn ang="0">
                  <a:pos x="1072" y="350"/>
                </a:cxn>
                <a:cxn ang="0">
                  <a:pos x="1098" y="272"/>
                </a:cxn>
                <a:cxn ang="0">
                  <a:pos x="1122" y="274"/>
                </a:cxn>
                <a:cxn ang="0">
                  <a:pos x="1129" y="260"/>
                </a:cxn>
                <a:cxn ang="0">
                  <a:pos x="1119" y="177"/>
                </a:cxn>
                <a:cxn ang="0">
                  <a:pos x="1129" y="104"/>
                </a:cxn>
                <a:cxn ang="0">
                  <a:pos x="1171" y="35"/>
                </a:cxn>
                <a:cxn ang="0">
                  <a:pos x="1133" y="0"/>
                </a:cxn>
                <a:cxn ang="0">
                  <a:pos x="1051" y="21"/>
                </a:cxn>
                <a:cxn ang="0">
                  <a:pos x="911" y="38"/>
                </a:cxn>
              </a:cxnLst>
              <a:rect l="0" t="0" r="r" b="b"/>
              <a:pathLst>
                <a:path w="1171" h="1313">
                  <a:moveTo>
                    <a:pt x="784" y="54"/>
                  </a:moveTo>
                  <a:lnTo>
                    <a:pt x="741" y="57"/>
                  </a:lnTo>
                  <a:lnTo>
                    <a:pt x="720" y="59"/>
                  </a:lnTo>
                  <a:lnTo>
                    <a:pt x="699" y="64"/>
                  </a:lnTo>
                  <a:lnTo>
                    <a:pt x="692" y="64"/>
                  </a:lnTo>
                  <a:lnTo>
                    <a:pt x="682" y="68"/>
                  </a:lnTo>
                  <a:lnTo>
                    <a:pt x="675" y="73"/>
                  </a:lnTo>
                  <a:lnTo>
                    <a:pt x="668" y="78"/>
                  </a:lnTo>
                  <a:lnTo>
                    <a:pt x="663" y="80"/>
                  </a:lnTo>
                  <a:lnTo>
                    <a:pt x="661" y="80"/>
                  </a:lnTo>
                  <a:lnTo>
                    <a:pt x="659" y="83"/>
                  </a:lnTo>
                  <a:lnTo>
                    <a:pt x="649" y="85"/>
                  </a:lnTo>
                  <a:lnTo>
                    <a:pt x="640" y="87"/>
                  </a:lnTo>
                  <a:lnTo>
                    <a:pt x="626" y="97"/>
                  </a:lnTo>
                  <a:lnTo>
                    <a:pt x="611" y="106"/>
                  </a:lnTo>
                  <a:lnTo>
                    <a:pt x="602" y="116"/>
                  </a:lnTo>
                  <a:lnTo>
                    <a:pt x="590" y="128"/>
                  </a:lnTo>
                  <a:lnTo>
                    <a:pt x="578" y="139"/>
                  </a:lnTo>
                  <a:lnTo>
                    <a:pt x="564" y="149"/>
                  </a:lnTo>
                  <a:lnTo>
                    <a:pt x="550" y="158"/>
                  </a:lnTo>
                  <a:lnTo>
                    <a:pt x="543" y="161"/>
                  </a:lnTo>
                  <a:lnTo>
                    <a:pt x="541" y="163"/>
                  </a:lnTo>
                  <a:lnTo>
                    <a:pt x="538" y="163"/>
                  </a:lnTo>
                  <a:lnTo>
                    <a:pt x="536" y="165"/>
                  </a:lnTo>
                  <a:lnTo>
                    <a:pt x="536" y="165"/>
                  </a:lnTo>
                  <a:lnTo>
                    <a:pt x="529" y="168"/>
                  </a:lnTo>
                  <a:lnTo>
                    <a:pt x="522" y="172"/>
                  </a:lnTo>
                  <a:lnTo>
                    <a:pt x="515" y="175"/>
                  </a:lnTo>
                  <a:lnTo>
                    <a:pt x="505" y="180"/>
                  </a:lnTo>
                  <a:lnTo>
                    <a:pt x="503" y="180"/>
                  </a:lnTo>
                  <a:lnTo>
                    <a:pt x="498" y="182"/>
                  </a:lnTo>
                  <a:lnTo>
                    <a:pt x="491" y="184"/>
                  </a:lnTo>
                  <a:lnTo>
                    <a:pt x="482" y="187"/>
                  </a:lnTo>
                  <a:lnTo>
                    <a:pt x="474" y="191"/>
                  </a:lnTo>
                  <a:lnTo>
                    <a:pt x="467" y="196"/>
                  </a:lnTo>
                  <a:lnTo>
                    <a:pt x="463" y="201"/>
                  </a:lnTo>
                  <a:lnTo>
                    <a:pt x="456" y="206"/>
                  </a:lnTo>
                  <a:lnTo>
                    <a:pt x="448" y="210"/>
                  </a:lnTo>
                  <a:lnTo>
                    <a:pt x="441" y="215"/>
                  </a:lnTo>
                  <a:lnTo>
                    <a:pt x="434" y="217"/>
                  </a:lnTo>
                  <a:lnTo>
                    <a:pt x="432" y="217"/>
                  </a:lnTo>
                  <a:lnTo>
                    <a:pt x="432" y="220"/>
                  </a:lnTo>
                  <a:lnTo>
                    <a:pt x="430" y="220"/>
                  </a:lnTo>
                  <a:lnTo>
                    <a:pt x="425" y="222"/>
                  </a:lnTo>
                  <a:lnTo>
                    <a:pt x="418" y="224"/>
                  </a:lnTo>
                  <a:lnTo>
                    <a:pt x="411" y="227"/>
                  </a:lnTo>
                  <a:lnTo>
                    <a:pt x="406" y="229"/>
                  </a:lnTo>
                  <a:lnTo>
                    <a:pt x="392" y="231"/>
                  </a:lnTo>
                  <a:lnTo>
                    <a:pt x="385" y="231"/>
                  </a:lnTo>
                  <a:lnTo>
                    <a:pt x="378" y="234"/>
                  </a:lnTo>
                  <a:lnTo>
                    <a:pt x="371" y="234"/>
                  </a:lnTo>
                  <a:lnTo>
                    <a:pt x="366" y="234"/>
                  </a:lnTo>
                  <a:lnTo>
                    <a:pt x="363" y="234"/>
                  </a:lnTo>
                  <a:lnTo>
                    <a:pt x="363" y="234"/>
                  </a:lnTo>
                  <a:lnTo>
                    <a:pt x="363" y="234"/>
                  </a:lnTo>
                  <a:lnTo>
                    <a:pt x="363" y="234"/>
                  </a:lnTo>
                  <a:lnTo>
                    <a:pt x="319" y="236"/>
                  </a:lnTo>
                  <a:lnTo>
                    <a:pt x="271" y="239"/>
                  </a:lnTo>
                  <a:lnTo>
                    <a:pt x="269" y="239"/>
                  </a:lnTo>
                  <a:lnTo>
                    <a:pt x="264" y="241"/>
                  </a:lnTo>
                  <a:lnTo>
                    <a:pt x="241" y="260"/>
                  </a:lnTo>
                  <a:lnTo>
                    <a:pt x="229" y="267"/>
                  </a:lnTo>
                  <a:lnTo>
                    <a:pt x="217" y="276"/>
                  </a:lnTo>
                  <a:lnTo>
                    <a:pt x="205" y="283"/>
                  </a:lnTo>
                  <a:lnTo>
                    <a:pt x="191" y="291"/>
                  </a:lnTo>
                  <a:lnTo>
                    <a:pt x="167" y="305"/>
                  </a:lnTo>
                  <a:lnTo>
                    <a:pt x="156" y="309"/>
                  </a:lnTo>
                  <a:lnTo>
                    <a:pt x="153" y="309"/>
                  </a:lnTo>
                  <a:lnTo>
                    <a:pt x="153" y="309"/>
                  </a:lnTo>
                  <a:lnTo>
                    <a:pt x="151" y="309"/>
                  </a:lnTo>
                  <a:lnTo>
                    <a:pt x="151" y="309"/>
                  </a:lnTo>
                  <a:lnTo>
                    <a:pt x="148" y="309"/>
                  </a:lnTo>
                  <a:lnTo>
                    <a:pt x="144" y="312"/>
                  </a:lnTo>
                  <a:lnTo>
                    <a:pt x="137" y="312"/>
                  </a:lnTo>
                  <a:lnTo>
                    <a:pt x="130" y="314"/>
                  </a:lnTo>
                  <a:lnTo>
                    <a:pt x="125" y="314"/>
                  </a:lnTo>
                  <a:lnTo>
                    <a:pt x="118" y="314"/>
                  </a:lnTo>
                  <a:lnTo>
                    <a:pt x="113" y="314"/>
                  </a:lnTo>
                  <a:lnTo>
                    <a:pt x="111" y="317"/>
                  </a:lnTo>
                  <a:lnTo>
                    <a:pt x="104" y="319"/>
                  </a:lnTo>
                  <a:lnTo>
                    <a:pt x="99" y="321"/>
                  </a:lnTo>
                  <a:lnTo>
                    <a:pt x="92" y="324"/>
                  </a:lnTo>
                  <a:lnTo>
                    <a:pt x="80" y="328"/>
                  </a:lnTo>
                  <a:lnTo>
                    <a:pt x="66" y="331"/>
                  </a:lnTo>
                  <a:lnTo>
                    <a:pt x="59" y="333"/>
                  </a:lnTo>
                  <a:lnTo>
                    <a:pt x="52" y="335"/>
                  </a:lnTo>
                  <a:lnTo>
                    <a:pt x="54" y="343"/>
                  </a:lnTo>
                  <a:lnTo>
                    <a:pt x="47" y="347"/>
                  </a:lnTo>
                  <a:lnTo>
                    <a:pt x="40" y="354"/>
                  </a:lnTo>
                  <a:lnTo>
                    <a:pt x="35" y="364"/>
                  </a:lnTo>
                  <a:lnTo>
                    <a:pt x="33" y="371"/>
                  </a:lnTo>
                  <a:lnTo>
                    <a:pt x="30" y="380"/>
                  </a:lnTo>
                  <a:lnTo>
                    <a:pt x="28" y="390"/>
                  </a:lnTo>
                  <a:lnTo>
                    <a:pt x="28" y="399"/>
                  </a:lnTo>
                  <a:lnTo>
                    <a:pt x="30" y="411"/>
                  </a:lnTo>
                  <a:lnTo>
                    <a:pt x="30" y="413"/>
                  </a:lnTo>
                  <a:lnTo>
                    <a:pt x="28" y="418"/>
                  </a:lnTo>
                  <a:lnTo>
                    <a:pt x="23" y="435"/>
                  </a:lnTo>
                  <a:lnTo>
                    <a:pt x="21" y="451"/>
                  </a:lnTo>
                  <a:lnTo>
                    <a:pt x="19" y="468"/>
                  </a:lnTo>
                  <a:lnTo>
                    <a:pt x="21" y="487"/>
                  </a:lnTo>
                  <a:lnTo>
                    <a:pt x="21" y="491"/>
                  </a:lnTo>
                  <a:lnTo>
                    <a:pt x="21" y="498"/>
                  </a:lnTo>
                  <a:lnTo>
                    <a:pt x="23" y="508"/>
                  </a:lnTo>
                  <a:lnTo>
                    <a:pt x="26" y="513"/>
                  </a:lnTo>
                  <a:lnTo>
                    <a:pt x="28" y="517"/>
                  </a:lnTo>
                  <a:lnTo>
                    <a:pt x="35" y="527"/>
                  </a:lnTo>
                  <a:lnTo>
                    <a:pt x="42" y="532"/>
                  </a:lnTo>
                  <a:lnTo>
                    <a:pt x="47" y="536"/>
                  </a:lnTo>
                  <a:lnTo>
                    <a:pt x="52" y="541"/>
                  </a:lnTo>
                  <a:lnTo>
                    <a:pt x="56" y="546"/>
                  </a:lnTo>
                  <a:lnTo>
                    <a:pt x="56" y="550"/>
                  </a:lnTo>
                  <a:lnTo>
                    <a:pt x="59" y="558"/>
                  </a:lnTo>
                  <a:lnTo>
                    <a:pt x="59" y="558"/>
                  </a:lnTo>
                  <a:lnTo>
                    <a:pt x="59" y="560"/>
                  </a:lnTo>
                  <a:lnTo>
                    <a:pt x="63" y="565"/>
                  </a:lnTo>
                  <a:lnTo>
                    <a:pt x="68" y="569"/>
                  </a:lnTo>
                  <a:lnTo>
                    <a:pt x="73" y="574"/>
                  </a:lnTo>
                  <a:lnTo>
                    <a:pt x="75" y="581"/>
                  </a:lnTo>
                  <a:lnTo>
                    <a:pt x="78" y="588"/>
                  </a:lnTo>
                  <a:lnTo>
                    <a:pt x="78" y="595"/>
                  </a:lnTo>
                  <a:lnTo>
                    <a:pt x="78" y="605"/>
                  </a:lnTo>
                  <a:lnTo>
                    <a:pt x="75" y="612"/>
                  </a:lnTo>
                  <a:lnTo>
                    <a:pt x="73" y="621"/>
                  </a:lnTo>
                  <a:lnTo>
                    <a:pt x="68" y="628"/>
                  </a:lnTo>
                  <a:lnTo>
                    <a:pt x="66" y="633"/>
                  </a:lnTo>
                  <a:lnTo>
                    <a:pt x="61" y="645"/>
                  </a:lnTo>
                  <a:lnTo>
                    <a:pt x="54" y="654"/>
                  </a:lnTo>
                  <a:lnTo>
                    <a:pt x="49" y="664"/>
                  </a:lnTo>
                  <a:lnTo>
                    <a:pt x="37" y="676"/>
                  </a:lnTo>
                  <a:lnTo>
                    <a:pt x="30" y="690"/>
                  </a:lnTo>
                  <a:lnTo>
                    <a:pt x="30" y="692"/>
                  </a:lnTo>
                  <a:lnTo>
                    <a:pt x="28" y="692"/>
                  </a:lnTo>
                  <a:lnTo>
                    <a:pt x="28" y="692"/>
                  </a:lnTo>
                  <a:lnTo>
                    <a:pt x="28" y="692"/>
                  </a:lnTo>
                  <a:lnTo>
                    <a:pt x="28" y="695"/>
                  </a:lnTo>
                  <a:lnTo>
                    <a:pt x="26" y="697"/>
                  </a:lnTo>
                  <a:lnTo>
                    <a:pt x="26" y="697"/>
                  </a:lnTo>
                  <a:lnTo>
                    <a:pt x="26" y="697"/>
                  </a:lnTo>
                  <a:lnTo>
                    <a:pt x="26" y="697"/>
                  </a:lnTo>
                  <a:lnTo>
                    <a:pt x="26" y="699"/>
                  </a:lnTo>
                  <a:lnTo>
                    <a:pt x="21" y="699"/>
                  </a:lnTo>
                  <a:lnTo>
                    <a:pt x="21" y="699"/>
                  </a:lnTo>
                  <a:lnTo>
                    <a:pt x="21" y="699"/>
                  </a:lnTo>
                  <a:lnTo>
                    <a:pt x="21" y="699"/>
                  </a:lnTo>
                  <a:lnTo>
                    <a:pt x="19" y="702"/>
                  </a:lnTo>
                  <a:lnTo>
                    <a:pt x="16" y="702"/>
                  </a:lnTo>
                  <a:lnTo>
                    <a:pt x="16" y="702"/>
                  </a:lnTo>
                  <a:lnTo>
                    <a:pt x="16" y="702"/>
                  </a:lnTo>
                  <a:lnTo>
                    <a:pt x="16" y="702"/>
                  </a:lnTo>
                  <a:lnTo>
                    <a:pt x="14" y="704"/>
                  </a:lnTo>
                  <a:lnTo>
                    <a:pt x="12" y="704"/>
                  </a:lnTo>
                  <a:lnTo>
                    <a:pt x="12" y="706"/>
                  </a:lnTo>
                  <a:lnTo>
                    <a:pt x="9" y="709"/>
                  </a:lnTo>
                  <a:lnTo>
                    <a:pt x="9" y="711"/>
                  </a:lnTo>
                  <a:lnTo>
                    <a:pt x="9" y="716"/>
                  </a:lnTo>
                  <a:lnTo>
                    <a:pt x="12" y="718"/>
                  </a:lnTo>
                  <a:lnTo>
                    <a:pt x="19" y="725"/>
                  </a:lnTo>
                  <a:lnTo>
                    <a:pt x="21" y="732"/>
                  </a:lnTo>
                  <a:lnTo>
                    <a:pt x="26" y="742"/>
                  </a:lnTo>
                  <a:lnTo>
                    <a:pt x="26" y="749"/>
                  </a:lnTo>
                  <a:lnTo>
                    <a:pt x="26" y="756"/>
                  </a:lnTo>
                  <a:lnTo>
                    <a:pt x="26" y="765"/>
                  </a:lnTo>
                  <a:lnTo>
                    <a:pt x="23" y="772"/>
                  </a:lnTo>
                  <a:lnTo>
                    <a:pt x="21" y="782"/>
                  </a:lnTo>
                  <a:lnTo>
                    <a:pt x="16" y="791"/>
                  </a:lnTo>
                  <a:lnTo>
                    <a:pt x="12" y="801"/>
                  </a:lnTo>
                  <a:lnTo>
                    <a:pt x="4" y="822"/>
                  </a:lnTo>
                  <a:lnTo>
                    <a:pt x="4" y="824"/>
                  </a:lnTo>
                  <a:lnTo>
                    <a:pt x="2" y="827"/>
                  </a:lnTo>
                  <a:lnTo>
                    <a:pt x="2" y="829"/>
                  </a:lnTo>
                  <a:lnTo>
                    <a:pt x="0" y="839"/>
                  </a:lnTo>
                  <a:lnTo>
                    <a:pt x="0" y="841"/>
                  </a:lnTo>
                  <a:lnTo>
                    <a:pt x="0" y="846"/>
                  </a:lnTo>
                  <a:lnTo>
                    <a:pt x="0" y="850"/>
                  </a:lnTo>
                  <a:lnTo>
                    <a:pt x="2" y="855"/>
                  </a:lnTo>
                  <a:lnTo>
                    <a:pt x="4" y="858"/>
                  </a:lnTo>
                  <a:lnTo>
                    <a:pt x="9" y="862"/>
                  </a:lnTo>
                  <a:lnTo>
                    <a:pt x="12" y="865"/>
                  </a:lnTo>
                  <a:lnTo>
                    <a:pt x="12" y="867"/>
                  </a:lnTo>
                  <a:lnTo>
                    <a:pt x="14" y="869"/>
                  </a:lnTo>
                  <a:lnTo>
                    <a:pt x="14" y="872"/>
                  </a:lnTo>
                  <a:lnTo>
                    <a:pt x="14" y="879"/>
                  </a:lnTo>
                  <a:lnTo>
                    <a:pt x="14" y="881"/>
                  </a:lnTo>
                  <a:lnTo>
                    <a:pt x="14" y="884"/>
                  </a:lnTo>
                  <a:lnTo>
                    <a:pt x="14" y="884"/>
                  </a:lnTo>
                  <a:lnTo>
                    <a:pt x="14" y="886"/>
                  </a:lnTo>
                  <a:lnTo>
                    <a:pt x="14" y="886"/>
                  </a:lnTo>
                  <a:lnTo>
                    <a:pt x="14" y="891"/>
                  </a:lnTo>
                  <a:lnTo>
                    <a:pt x="14" y="895"/>
                  </a:lnTo>
                  <a:lnTo>
                    <a:pt x="14" y="900"/>
                  </a:lnTo>
                  <a:lnTo>
                    <a:pt x="12" y="902"/>
                  </a:lnTo>
                  <a:lnTo>
                    <a:pt x="12" y="907"/>
                  </a:lnTo>
                  <a:lnTo>
                    <a:pt x="9" y="907"/>
                  </a:lnTo>
                  <a:lnTo>
                    <a:pt x="9" y="910"/>
                  </a:lnTo>
                  <a:lnTo>
                    <a:pt x="7" y="914"/>
                  </a:lnTo>
                  <a:lnTo>
                    <a:pt x="7" y="921"/>
                  </a:lnTo>
                  <a:lnTo>
                    <a:pt x="19" y="926"/>
                  </a:lnTo>
                  <a:lnTo>
                    <a:pt x="23" y="926"/>
                  </a:lnTo>
                  <a:lnTo>
                    <a:pt x="30" y="926"/>
                  </a:lnTo>
                  <a:lnTo>
                    <a:pt x="42" y="926"/>
                  </a:lnTo>
                  <a:lnTo>
                    <a:pt x="49" y="924"/>
                  </a:lnTo>
                  <a:lnTo>
                    <a:pt x="56" y="921"/>
                  </a:lnTo>
                  <a:lnTo>
                    <a:pt x="59" y="921"/>
                  </a:lnTo>
                  <a:lnTo>
                    <a:pt x="61" y="921"/>
                  </a:lnTo>
                  <a:lnTo>
                    <a:pt x="63" y="919"/>
                  </a:lnTo>
                  <a:lnTo>
                    <a:pt x="68" y="921"/>
                  </a:lnTo>
                  <a:lnTo>
                    <a:pt x="71" y="921"/>
                  </a:lnTo>
                  <a:lnTo>
                    <a:pt x="73" y="924"/>
                  </a:lnTo>
                  <a:lnTo>
                    <a:pt x="75" y="926"/>
                  </a:lnTo>
                  <a:lnTo>
                    <a:pt x="75" y="926"/>
                  </a:lnTo>
                  <a:lnTo>
                    <a:pt x="78" y="928"/>
                  </a:lnTo>
                  <a:lnTo>
                    <a:pt x="82" y="931"/>
                  </a:lnTo>
                  <a:lnTo>
                    <a:pt x="85" y="931"/>
                  </a:lnTo>
                  <a:lnTo>
                    <a:pt x="87" y="933"/>
                  </a:lnTo>
                  <a:lnTo>
                    <a:pt x="89" y="938"/>
                  </a:lnTo>
                  <a:lnTo>
                    <a:pt x="92" y="943"/>
                  </a:lnTo>
                  <a:lnTo>
                    <a:pt x="92" y="945"/>
                  </a:lnTo>
                  <a:lnTo>
                    <a:pt x="92" y="950"/>
                  </a:lnTo>
                  <a:lnTo>
                    <a:pt x="92" y="954"/>
                  </a:lnTo>
                  <a:lnTo>
                    <a:pt x="92" y="957"/>
                  </a:lnTo>
                  <a:lnTo>
                    <a:pt x="92" y="959"/>
                  </a:lnTo>
                  <a:lnTo>
                    <a:pt x="94" y="961"/>
                  </a:lnTo>
                  <a:lnTo>
                    <a:pt x="97" y="964"/>
                  </a:lnTo>
                  <a:lnTo>
                    <a:pt x="101" y="966"/>
                  </a:lnTo>
                  <a:lnTo>
                    <a:pt x="106" y="966"/>
                  </a:lnTo>
                  <a:lnTo>
                    <a:pt x="108" y="966"/>
                  </a:lnTo>
                  <a:lnTo>
                    <a:pt x="111" y="969"/>
                  </a:lnTo>
                  <a:lnTo>
                    <a:pt x="118" y="969"/>
                  </a:lnTo>
                  <a:lnTo>
                    <a:pt x="120" y="966"/>
                  </a:lnTo>
                  <a:lnTo>
                    <a:pt x="125" y="969"/>
                  </a:lnTo>
                  <a:lnTo>
                    <a:pt x="127" y="971"/>
                  </a:lnTo>
                  <a:lnTo>
                    <a:pt x="130" y="973"/>
                  </a:lnTo>
                  <a:lnTo>
                    <a:pt x="130" y="978"/>
                  </a:lnTo>
                  <a:lnTo>
                    <a:pt x="132" y="980"/>
                  </a:lnTo>
                  <a:lnTo>
                    <a:pt x="132" y="985"/>
                  </a:lnTo>
                  <a:lnTo>
                    <a:pt x="130" y="1002"/>
                  </a:lnTo>
                  <a:lnTo>
                    <a:pt x="127" y="1021"/>
                  </a:lnTo>
                  <a:lnTo>
                    <a:pt x="130" y="1030"/>
                  </a:lnTo>
                  <a:lnTo>
                    <a:pt x="132" y="1039"/>
                  </a:lnTo>
                  <a:lnTo>
                    <a:pt x="148" y="1089"/>
                  </a:lnTo>
                  <a:lnTo>
                    <a:pt x="153" y="1098"/>
                  </a:lnTo>
                  <a:lnTo>
                    <a:pt x="158" y="1108"/>
                  </a:lnTo>
                  <a:lnTo>
                    <a:pt x="163" y="1117"/>
                  </a:lnTo>
                  <a:lnTo>
                    <a:pt x="170" y="1127"/>
                  </a:lnTo>
                  <a:lnTo>
                    <a:pt x="174" y="1132"/>
                  </a:lnTo>
                  <a:lnTo>
                    <a:pt x="177" y="1139"/>
                  </a:lnTo>
                  <a:lnTo>
                    <a:pt x="177" y="1141"/>
                  </a:lnTo>
                  <a:lnTo>
                    <a:pt x="179" y="1146"/>
                  </a:lnTo>
                  <a:lnTo>
                    <a:pt x="182" y="1148"/>
                  </a:lnTo>
                  <a:lnTo>
                    <a:pt x="184" y="1150"/>
                  </a:lnTo>
                  <a:lnTo>
                    <a:pt x="189" y="1153"/>
                  </a:lnTo>
                  <a:lnTo>
                    <a:pt x="191" y="1155"/>
                  </a:lnTo>
                  <a:lnTo>
                    <a:pt x="196" y="1158"/>
                  </a:lnTo>
                  <a:lnTo>
                    <a:pt x="203" y="1158"/>
                  </a:lnTo>
                  <a:lnTo>
                    <a:pt x="208" y="1160"/>
                  </a:lnTo>
                  <a:lnTo>
                    <a:pt x="210" y="1160"/>
                  </a:lnTo>
                  <a:lnTo>
                    <a:pt x="215" y="1162"/>
                  </a:lnTo>
                  <a:lnTo>
                    <a:pt x="219" y="1167"/>
                  </a:lnTo>
                  <a:lnTo>
                    <a:pt x="224" y="1172"/>
                  </a:lnTo>
                  <a:lnTo>
                    <a:pt x="236" y="1181"/>
                  </a:lnTo>
                  <a:lnTo>
                    <a:pt x="243" y="1188"/>
                  </a:lnTo>
                  <a:lnTo>
                    <a:pt x="252" y="1195"/>
                  </a:lnTo>
                  <a:lnTo>
                    <a:pt x="260" y="1202"/>
                  </a:lnTo>
                  <a:lnTo>
                    <a:pt x="269" y="1207"/>
                  </a:lnTo>
                  <a:lnTo>
                    <a:pt x="271" y="1210"/>
                  </a:lnTo>
                  <a:lnTo>
                    <a:pt x="274" y="1214"/>
                  </a:lnTo>
                  <a:lnTo>
                    <a:pt x="283" y="1231"/>
                  </a:lnTo>
                  <a:lnTo>
                    <a:pt x="288" y="1240"/>
                  </a:lnTo>
                  <a:lnTo>
                    <a:pt x="293" y="1250"/>
                  </a:lnTo>
                  <a:lnTo>
                    <a:pt x="300" y="1245"/>
                  </a:lnTo>
                  <a:lnTo>
                    <a:pt x="304" y="1243"/>
                  </a:lnTo>
                  <a:lnTo>
                    <a:pt x="307" y="1240"/>
                  </a:lnTo>
                  <a:lnTo>
                    <a:pt x="311" y="1238"/>
                  </a:lnTo>
                  <a:lnTo>
                    <a:pt x="314" y="1236"/>
                  </a:lnTo>
                  <a:lnTo>
                    <a:pt x="319" y="1228"/>
                  </a:lnTo>
                  <a:lnTo>
                    <a:pt x="323" y="1221"/>
                  </a:lnTo>
                  <a:lnTo>
                    <a:pt x="328" y="1214"/>
                  </a:lnTo>
                  <a:lnTo>
                    <a:pt x="333" y="1205"/>
                  </a:lnTo>
                  <a:lnTo>
                    <a:pt x="335" y="1195"/>
                  </a:lnTo>
                  <a:lnTo>
                    <a:pt x="335" y="1195"/>
                  </a:lnTo>
                  <a:lnTo>
                    <a:pt x="337" y="1195"/>
                  </a:lnTo>
                  <a:lnTo>
                    <a:pt x="340" y="1195"/>
                  </a:lnTo>
                  <a:lnTo>
                    <a:pt x="342" y="1195"/>
                  </a:lnTo>
                  <a:lnTo>
                    <a:pt x="347" y="1193"/>
                  </a:lnTo>
                  <a:lnTo>
                    <a:pt x="352" y="1193"/>
                  </a:lnTo>
                  <a:lnTo>
                    <a:pt x="356" y="1193"/>
                  </a:lnTo>
                  <a:lnTo>
                    <a:pt x="359" y="1191"/>
                  </a:lnTo>
                  <a:lnTo>
                    <a:pt x="363" y="1191"/>
                  </a:lnTo>
                  <a:lnTo>
                    <a:pt x="366" y="1188"/>
                  </a:lnTo>
                  <a:lnTo>
                    <a:pt x="368" y="1186"/>
                  </a:lnTo>
                  <a:lnTo>
                    <a:pt x="373" y="1184"/>
                  </a:lnTo>
                  <a:lnTo>
                    <a:pt x="373" y="1181"/>
                  </a:lnTo>
                  <a:lnTo>
                    <a:pt x="375" y="1176"/>
                  </a:lnTo>
                  <a:lnTo>
                    <a:pt x="378" y="1174"/>
                  </a:lnTo>
                  <a:lnTo>
                    <a:pt x="380" y="1169"/>
                  </a:lnTo>
                  <a:lnTo>
                    <a:pt x="380" y="1167"/>
                  </a:lnTo>
                  <a:lnTo>
                    <a:pt x="380" y="1167"/>
                  </a:lnTo>
                  <a:lnTo>
                    <a:pt x="380" y="1162"/>
                  </a:lnTo>
                  <a:lnTo>
                    <a:pt x="380" y="1158"/>
                  </a:lnTo>
                  <a:lnTo>
                    <a:pt x="380" y="1155"/>
                  </a:lnTo>
                  <a:lnTo>
                    <a:pt x="380" y="1153"/>
                  </a:lnTo>
                  <a:lnTo>
                    <a:pt x="382" y="1146"/>
                  </a:lnTo>
                  <a:lnTo>
                    <a:pt x="385" y="1139"/>
                  </a:lnTo>
                  <a:lnTo>
                    <a:pt x="387" y="1134"/>
                  </a:lnTo>
                  <a:lnTo>
                    <a:pt x="389" y="1132"/>
                  </a:lnTo>
                  <a:lnTo>
                    <a:pt x="394" y="1132"/>
                  </a:lnTo>
                  <a:lnTo>
                    <a:pt x="397" y="1132"/>
                  </a:lnTo>
                  <a:lnTo>
                    <a:pt x="404" y="1132"/>
                  </a:lnTo>
                  <a:lnTo>
                    <a:pt x="408" y="1134"/>
                  </a:lnTo>
                  <a:lnTo>
                    <a:pt x="413" y="1139"/>
                  </a:lnTo>
                  <a:lnTo>
                    <a:pt x="420" y="1143"/>
                  </a:lnTo>
                  <a:lnTo>
                    <a:pt x="427" y="1146"/>
                  </a:lnTo>
                  <a:lnTo>
                    <a:pt x="432" y="1148"/>
                  </a:lnTo>
                  <a:lnTo>
                    <a:pt x="439" y="1150"/>
                  </a:lnTo>
                  <a:lnTo>
                    <a:pt x="446" y="1148"/>
                  </a:lnTo>
                  <a:lnTo>
                    <a:pt x="453" y="1146"/>
                  </a:lnTo>
                  <a:lnTo>
                    <a:pt x="460" y="1143"/>
                  </a:lnTo>
                  <a:lnTo>
                    <a:pt x="470" y="1139"/>
                  </a:lnTo>
                  <a:lnTo>
                    <a:pt x="479" y="1132"/>
                  </a:lnTo>
                  <a:lnTo>
                    <a:pt x="486" y="1122"/>
                  </a:lnTo>
                  <a:lnTo>
                    <a:pt x="493" y="1117"/>
                  </a:lnTo>
                  <a:lnTo>
                    <a:pt x="496" y="1115"/>
                  </a:lnTo>
                  <a:lnTo>
                    <a:pt x="500" y="1115"/>
                  </a:lnTo>
                  <a:lnTo>
                    <a:pt x="512" y="1113"/>
                  </a:lnTo>
                  <a:lnTo>
                    <a:pt x="517" y="1113"/>
                  </a:lnTo>
                  <a:lnTo>
                    <a:pt x="524" y="1115"/>
                  </a:lnTo>
                  <a:lnTo>
                    <a:pt x="543" y="1115"/>
                  </a:lnTo>
                  <a:lnTo>
                    <a:pt x="552" y="1115"/>
                  </a:lnTo>
                  <a:lnTo>
                    <a:pt x="557" y="1115"/>
                  </a:lnTo>
                  <a:lnTo>
                    <a:pt x="559" y="1115"/>
                  </a:lnTo>
                  <a:lnTo>
                    <a:pt x="562" y="1115"/>
                  </a:lnTo>
                  <a:lnTo>
                    <a:pt x="581" y="1115"/>
                  </a:lnTo>
                  <a:lnTo>
                    <a:pt x="590" y="1113"/>
                  </a:lnTo>
                  <a:lnTo>
                    <a:pt x="595" y="1113"/>
                  </a:lnTo>
                  <a:lnTo>
                    <a:pt x="602" y="1113"/>
                  </a:lnTo>
                  <a:lnTo>
                    <a:pt x="604" y="1113"/>
                  </a:lnTo>
                  <a:lnTo>
                    <a:pt x="607" y="1113"/>
                  </a:lnTo>
                  <a:lnTo>
                    <a:pt x="609" y="1113"/>
                  </a:lnTo>
                  <a:lnTo>
                    <a:pt x="611" y="1115"/>
                  </a:lnTo>
                  <a:lnTo>
                    <a:pt x="616" y="1117"/>
                  </a:lnTo>
                  <a:lnTo>
                    <a:pt x="619" y="1122"/>
                  </a:lnTo>
                  <a:lnTo>
                    <a:pt x="621" y="1124"/>
                  </a:lnTo>
                  <a:lnTo>
                    <a:pt x="628" y="1136"/>
                  </a:lnTo>
                  <a:lnTo>
                    <a:pt x="633" y="1143"/>
                  </a:lnTo>
                  <a:lnTo>
                    <a:pt x="640" y="1150"/>
                  </a:lnTo>
                  <a:lnTo>
                    <a:pt x="645" y="1153"/>
                  </a:lnTo>
                  <a:lnTo>
                    <a:pt x="649" y="1155"/>
                  </a:lnTo>
                  <a:lnTo>
                    <a:pt x="654" y="1160"/>
                  </a:lnTo>
                  <a:lnTo>
                    <a:pt x="654" y="1162"/>
                  </a:lnTo>
                  <a:lnTo>
                    <a:pt x="656" y="1165"/>
                  </a:lnTo>
                  <a:lnTo>
                    <a:pt x="656" y="1167"/>
                  </a:lnTo>
                  <a:lnTo>
                    <a:pt x="659" y="1172"/>
                  </a:lnTo>
                  <a:lnTo>
                    <a:pt x="659" y="1176"/>
                  </a:lnTo>
                  <a:lnTo>
                    <a:pt x="659" y="1181"/>
                  </a:lnTo>
                  <a:lnTo>
                    <a:pt x="659" y="1186"/>
                  </a:lnTo>
                  <a:lnTo>
                    <a:pt x="666" y="1184"/>
                  </a:lnTo>
                  <a:lnTo>
                    <a:pt x="673" y="1184"/>
                  </a:lnTo>
                  <a:lnTo>
                    <a:pt x="678" y="1179"/>
                  </a:lnTo>
                  <a:lnTo>
                    <a:pt x="682" y="1176"/>
                  </a:lnTo>
                  <a:lnTo>
                    <a:pt x="689" y="1169"/>
                  </a:lnTo>
                  <a:lnTo>
                    <a:pt x="699" y="1167"/>
                  </a:lnTo>
                  <a:lnTo>
                    <a:pt x="708" y="1165"/>
                  </a:lnTo>
                  <a:lnTo>
                    <a:pt x="720" y="1165"/>
                  </a:lnTo>
                  <a:lnTo>
                    <a:pt x="722" y="1165"/>
                  </a:lnTo>
                  <a:lnTo>
                    <a:pt x="725" y="1167"/>
                  </a:lnTo>
                  <a:lnTo>
                    <a:pt x="727" y="1167"/>
                  </a:lnTo>
                  <a:lnTo>
                    <a:pt x="727" y="1167"/>
                  </a:lnTo>
                  <a:lnTo>
                    <a:pt x="730" y="1174"/>
                  </a:lnTo>
                  <a:lnTo>
                    <a:pt x="730" y="1176"/>
                  </a:lnTo>
                  <a:lnTo>
                    <a:pt x="732" y="1179"/>
                  </a:lnTo>
                  <a:lnTo>
                    <a:pt x="734" y="1179"/>
                  </a:lnTo>
                  <a:lnTo>
                    <a:pt x="737" y="1181"/>
                  </a:lnTo>
                  <a:lnTo>
                    <a:pt x="741" y="1184"/>
                  </a:lnTo>
                  <a:lnTo>
                    <a:pt x="744" y="1184"/>
                  </a:lnTo>
                  <a:lnTo>
                    <a:pt x="746" y="1184"/>
                  </a:lnTo>
                  <a:lnTo>
                    <a:pt x="748" y="1186"/>
                  </a:lnTo>
                  <a:lnTo>
                    <a:pt x="748" y="1188"/>
                  </a:lnTo>
                  <a:lnTo>
                    <a:pt x="751" y="1193"/>
                  </a:lnTo>
                  <a:lnTo>
                    <a:pt x="751" y="1195"/>
                  </a:lnTo>
                  <a:lnTo>
                    <a:pt x="753" y="1198"/>
                  </a:lnTo>
                  <a:lnTo>
                    <a:pt x="758" y="1202"/>
                  </a:lnTo>
                  <a:lnTo>
                    <a:pt x="760" y="1205"/>
                  </a:lnTo>
                  <a:lnTo>
                    <a:pt x="763" y="1207"/>
                  </a:lnTo>
                  <a:lnTo>
                    <a:pt x="777" y="1210"/>
                  </a:lnTo>
                  <a:lnTo>
                    <a:pt x="782" y="1212"/>
                  </a:lnTo>
                  <a:lnTo>
                    <a:pt x="789" y="1212"/>
                  </a:lnTo>
                  <a:lnTo>
                    <a:pt x="796" y="1214"/>
                  </a:lnTo>
                  <a:lnTo>
                    <a:pt x="803" y="1212"/>
                  </a:lnTo>
                  <a:lnTo>
                    <a:pt x="810" y="1212"/>
                  </a:lnTo>
                  <a:lnTo>
                    <a:pt x="815" y="1212"/>
                  </a:lnTo>
                  <a:lnTo>
                    <a:pt x="819" y="1212"/>
                  </a:lnTo>
                  <a:lnTo>
                    <a:pt x="822" y="1214"/>
                  </a:lnTo>
                  <a:lnTo>
                    <a:pt x="824" y="1217"/>
                  </a:lnTo>
                  <a:lnTo>
                    <a:pt x="826" y="1221"/>
                  </a:lnTo>
                  <a:lnTo>
                    <a:pt x="829" y="1224"/>
                  </a:lnTo>
                  <a:lnTo>
                    <a:pt x="829" y="1228"/>
                  </a:lnTo>
                  <a:lnTo>
                    <a:pt x="831" y="1261"/>
                  </a:lnTo>
                  <a:lnTo>
                    <a:pt x="836" y="1292"/>
                  </a:lnTo>
                  <a:lnTo>
                    <a:pt x="836" y="1299"/>
                  </a:lnTo>
                  <a:lnTo>
                    <a:pt x="838" y="1304"/>
                  </a:lnTo>
                  <a:lnTo>
                    <a:pt x="838" y="1309"/>
                  </a:lnTo>
                  <a:lnTo>
                    <a:pt x="841" y="1311"/>
                  </a:lnTo>
                  <a:lnTo>
                    <a:pt x="843" y="1313"/>
                  </a:lnTo>
                  <a:lnTo>
                    <a:pt x="845" y="1313"/>
                  </a:lnTo>
                  <a:lnTo>
                    <a:pt x="848" y="1313"/>
                  </a:lnTo>
                  <a:lnTo>
                    <a:pt x="852" y="1311"/>
                  </a:lnTo>
                  <a:lnTo>
                    <a:pt x="876" y="1295"/>
                  </a:lnTo>
                  <a:lnTo>
                    <a:pt x="902" y="1278"/>
                  </a:lnTo>
                  <a:lnTo>
                    <a:pt x="904" y="1276"/>
                  </a:lnTo>
                  <a:lnTo>
                    <a:pt x="909" y="1273"/>
                  </a:lnTo>
                  <a:lnTo>
                    <a:pt x="911" y="1271"/>
                  </a:lnTo>
                  <a:lnTo>
                    <a:pt x="914" y="1269"/>
                  </a:lnTo>
                  <a:lnTo>
                    <a:pt x="921" y="1261"/>
                  </a:lnTo>
                  <a:lnTo>
                    <a:pt x="928" y="1254"/>
                  </a:lnTo>
                  <a:lnTo>
                    <a:pt x="937" y="1250"/>
                  </a:lnTo>
                  <a:lnTo>
                    <a:pt x="944" y="1245"/>
                  </a:lnTo>
                  <a:lnTo>
                    <a:pt x="952" y="1243"/>
                  </a:lnTo>
                  <a:lnTo>
                    <a:pt x="956" y="1240"/>
                  </a:lnTo>
                  <a:lnTo>
                    <a:pt x="963" y="1238"/>
                  </a:lnTo>
                  <a:lnTo>
                    <a:pt x="973" y="1236"/>
                  </a:lnTo>
                  <a:lnTo>
                    <a:pt x="980" y="1236"/>
                  </a:lnTo>
                  <a:lnTo>
                    <a:pt x="989" y="1236"/>
                  </a:lnTo>
                  <a:lnTo>
                    <a:pt x="996" y="1236"/>
                  </a:lnTo>
                  <a:lnTo>
                    <a:pt x="1008" y="1236"/>
                  </a:lnTo>
                  <a:lnTo>
                    <a:pt x="1011" y="1236"/>
                  </a:lnTo>
                  <a:lnTo>
                    <a:pt x="1013" y="1238"/>
                  </a:lnTo>
                  <a:lnTo>
                    <a:pt x="1018" y="1240"/>
                  </a:lnTo>
                  <a:lnTo>
                    <a:pt x="1020" y="1240"/>
                  </a:lnTo>
                  <a:lnTo>
                    <a:pt x="1020" y="1243"/>
                  </a:lnTo>
                  <a:lnTo>
                    <a:pt x="1020" y="1243"/>
                  </a:lnTo>
                  <a:lnTo>
                    <a:pt x="1022" y="1245"/>
                  </a:lnTo>
                  <a:lnTo>
                    <a:pt x="1025" y="1245"/>
                  </a:lnTo>
                  <a:lnTo>
                    <a:pt x="1027" y="1247"/>
                  </a:lnTo>
                  <a:lnTo>
                    <a:pt x="1027" y="1245"/>
                  </a:lnTo>
                  <a:lnTo>
                    <a:pt x="1030" y="1245"/>
                  </a:lnTo>
                  <a:lnTo>
                    <a:pt x="1030" y="1243"/>
                  </a:lnTo>
                  <a:lnTo>
                    <a:pt x="1030" y="1243"/>
                  </a:lnTo>
                  <a:lnTo>
                    <a:pt x="1030" y="1240"/>
                  </a:lnTo>
                  <a:lnTo>
                    <a:pt x="1030" y="1240"/>
                  </a:lnTo>
                  <a:lnTo>
                    <a:pt x="1032" y="1238"/>
                  </a:lnTo>
                  <a:lnTo>
                    <a:pt x="1034" y="1236"/>
                  </a:lnTo>
                  <a:lnTo>
                    <a:pt x="1034" y="1236"/>
                  </a:lnTo>
                  <a:lnTo>
                    <a:pt x="1034" y="1236"/>
                  </a:lnTo>
                  <a:lnTo>
                    <a:pt x="1034" y="1236"/>
                  </a:lnTo>
                  <a:lnTo>
                    <a:pt x="1039" y="1233"/>
                  </a:lnTo>
                  <a:lnTo>
                    <a:pt x="1041" y="1228"/>
                  </a:lnTo>
                  <a:lnTo>
                    <a:pt x="1046" y="1226"/>
                  </a:lnTo>
                  <a:lnTo>
                    <a:pt x="1051" y="1224"/>
                  </a:lnTo>
                  <a:lnTo>
                    <a:pt x="1055" y="1224"/>
                  </a:lnTo>
                  <a:lnTo>
                    <a:pt x="1063" y="1221"/>
                  </a:lnTo>
                  <a:lnTo>
                    <a:pt x="1065" y="1221"/>
                  </a:lnTo>
                  <a:lnTo>
                    <a:pt x="1070" y="1219"/>
                  </a:lnTo>
                  <a:lnTo>
                    <a:pt x="1072" y="1217"/>
                  </a:lnTo>
                  <a:lnTo>
                    <a:pt x="1077" y="1214"/>
                  </a:lnTo>
                  <a:lnTo>
                    <a:pt x="1077" y="1212"/>
                  </a:lnTo>
                  <a:lnTo>
                    <a:pt x="1079" y="1210"/>
                  </a:lnTo>
                  <a:lnTo>
                    <a:pt x="1084" y="1207"/>
                  </a:lnTo>
                  <a:lnTo>
                    <a:pt x="1089" y="1202"/>
                  </a:lnTo>
                  <a:lnTo>
                    <a:pt x="1093" y="1198"/>
                  </a:lnTo>
                  <a:lnTo>
                    <a:pt x="1098" y="1193"/>
                  </a:lnTo>
                  <a:lnTo>
                    <a:pt x="1103" y="1188"/>
                  </a:lnTo>
                  <a:lnTo>
                    <a:pt x="1103" y="1184"/>
                  </a:lnTo>
                  <a:lnTo>
                    <a:pt x="1103" y="1181"/>
                  </a:lnTo>
                  <a:lnTo>
                    <a:pt x="1105" y="1181"/>
                  </a:lnTo>
                  <a:lnTo>
                    <a:pt x="1103" y="1176"/>
                  </a:lnTo>
                  <a:lnTo>
                    <a:pt x="1100" y="1172"/>
                  </a:lnTo>
                  <a:lnTo>
                    <a:pt x="1098" y="1167"/>
                  </a:lnTo>
                  <a:lnTo>
                    <a:pt x="1096" y="1165"/>
                  </a:lnTo>
                  <a:lnTo>
                    <a:pt x="1091" y="1160"/>
                  </a:lnTo>
                  <a:lnTo>
                    <a:pt x="1086" y="1155"/>
                  </a:lnTo>
                  <a:lnTo>
                    <a:pt x="1084" y="1153"/>
                  </a:lnTo>
                  <a:lnTo>
                    <a:pt x="1081" y="1146"/>
                  </a:lnTo>
                  <a:lnTo>
                    <a:pt x="1084" y="1141"/>
                  </a:lnTo>
                  <a:lnTo>
                    <a:pt x="1084" y="1136"/>
                  </a:lnTo>
                  <a:lnTo>
                    <a:pt x="1089" y="1132"/>
                  </a:lnTo>
                  <a:lnTo>
                    <a:pt x="1091" y="1127"/>
                  </a:lnTo>
                  <a:lnTo>
                    <a:pt x="1093" y="1124"/>
                  </a:lnTo>
                  <a:lnTo>
                    <a:pt x="1100" y="1120"/>
                  </a:lnTo>
                  <a:lnTo>
                    <a:pt x="1103" y="1115"/>
                  </a:lnTo>
                  <a:lnTo>
                    <a:pt x="1105" y="1115"/>
                  </a:lnTo>
                  <a:lnTo>
                    <a:pt x="1105" y="1110"/>
                  </a:lnTo>
                  <a:lnTo>
                    <a:pt x="1107" y="1098"/>
                  </a:lnTo>
                  <a:lnTo>
                    <a:pt x="1107" y="1087"/>
                  </a:lnTo>
                  <a:lnTo>
                    <a:pt x="1105" y="1077"/>
                  </a:lnTo>
                  <a:lnTo>
                    <a:pt x="1103" y="1068"/>
                  </a:lnTo>
                  <a:lnTo>
                    <a:pt x="1098" y="1061"/>
                  </a:lnTo>
                  <a:lnTo>
                    <a:pt x="1091" y="1054"/>
                  </a:lnTo>
                  <a:lnTo>
                    <a:pt x="1084" y="1047"/>
                  </a:lnTo>
                  <a:lnTo>
                    <a:pt x="1077" y="1042"/>
                  </a:lnTo>
                  <a:lnTo>
                    <a:pt x="1074" y="1039"/>
                  </a:lnTo>
                  <a:lnTo>
                    <a:pt x="1072" y="1037"/>
                  </a:lnTo>
                  <a:lnTo>
                    <a:pt x="1070" y="1035"/>
                  </a:lnTo>
                  <a:lnTo>
                    <a:pt x="1070" y="1025"/>
                  </a:lnTo>
                  <a:lnTo>
                    <a:pt x="1070" y="1016"/>
                  </a:lnTo>
                  <a:lnTo>
                    <a:pt x="1070" y="1009"/>
                  </a:lnTo>
                  <a:lnTo>
                    <a:pt x="1070" y="1004"/>
                  </a:lnTo>
                  <a:lnTo>
                    <a:pt x="1067" y="1002"/>
                  </a:lnTo>
                  <a:lnTo>
                    <a:pt x="1067" y="1002"/>
                  </a:lnTo>
                  <a:lnTo>
                    <a:pt x="1067" y="1002"/>
                  </a:lnTo>
                  <a:lnTo>
                    <a:pt x="1067" y="999"/>
                  </a:lnTo>
                  <a:lnTo>
                    <a:pt x="1067" y="985"/>
                  </a:lnTo>
                  <a:lnTo>
                    <a:pt x="1067" y="976"/>
                  </a:lnTo>
                  <a:lnTo>
                    <a:pt x="1067" y="969"/>
                  </a:lnTo>
                  <a:lnTo>
                    <a:pt x="1070" y="957"/>
                  </a:lnTo>
                  <a:lnTo>
                    <a:pt x="1074" y="943"/>
                  </a:lnTo>
                  <a:lnTo>
                    <a:pt x="1077" y="931"/>
                  </a:lnTo>
                  <a:lnTo>
                    <a:pt x="1081" y="919"/>
                  </a:lnTo>
                  <a:lnTo>
                    <a:pt x="1086" y="910"/>
                  </a:lnTo>
                  <a:lnTo>
                    <a:pt x="1093" y="898"/>
                  </a:lnTo>
                  <a:lnTo>
                    <a:pt x="1098" y="888"/>
                  </a:lnTo>
                  <a:lnTo>
                    <a:pt x="1105" y="879"/>
                  </a:lnTo>
                  <a:lnTo>
                    <a:pt x="1098" y="874"/>
                  </a:lnTo>
                  <a:lnTo>
                    <a:pt x="1091" y="869"/>
                  </a:lnTo>
                  <a:lnTo>
                    <a:pt x="1086" y="867"/>
                  </a:lnTo>
                  <a:lnTo>
                    <a:pt x="1084" y="867"/>
                  </a:lnTo>
                  <a:lnTo>
                    <a:pt x="1079" y="865"/>
                  </a:lnTo>
                  <a:lnTo>
                    <a:pt x="1074" y="865"/>
                  </a:lnTo>
                  <a:lnTo>
                    <a:pt x="1070" y="862"/>
                  </a:lnTo>
                  <a:lnTo>
                    <a:pt x="1067" y="860"/>
                  </a:lnTo>
                  <a:lnTo>
                    <a:pt x="1060" y="853"/>
                  </a:lnTo>
                  <a:lnTo>
                    <a:pt x="1055" y="843"/>
                  </a:lnTo>
                  <a:lnTo>
                    <a:pt x="1060" y="843"/>
                  </a:lnTo>
                  <a:lnTo>
                    <a:pt x="1063" y="841"/>
                  </a:lnTo>
                  <a:lnTo>
                    <a:pt x="1070" y="836"/>
                  </a:lnTo>
                  <a:lnTo>
                    <a:pt x="1072" y="832"/>
                  </a:lnTo>
                  <a:lnTo>
                    <a:pt x="1077" y="827"/>
                  </a:lnTo>
                  <a:lnTo>
                    <a:pt x="1077" y="822"/>
                  </a:lnTo>
                  <a:lnTo>
                    <a:pt x="1077" y="820"/>
                  </a:lnTo>
                  <a:lnTo>
                    <a:pt x="1077" y="820"/>
                  </a:lnTo>
                  <a:lnTo>
                    <a:pt x="1077" y="815"/>
                  </a:lnTo>
                  <a:lnTo>
                    <a:pt x="1074" y="810"/>
                  </a:lnTo>
                  <a:lnTo>
                    <a:pt x="1072" y="806"/>
                  </a:lnTo>
                  <a:lnTo>
                    <a:pt x="1072" y="803"/>
                  </a:lnTo>
                  <a:lnTo>
                    <a:pt x="1072" y="803"/>
                  </a:lnTo>
                  <a:lnTo>
                    <a:pt x="1072" y="803"/>
                  </a:lnTo>
                  <a:lnTo>
                    <a:pt x="1067" y="796"/>
                  </a:lnTo>
                  <a:lnTo>
                    <a:pt x="1070" y="789"/>
                  </a:lnTo>
                  <a:lnTo>
                    <a:pt x="1070" y="784"/>
                  </a:lnTo>
                  <a:lnTo>
                    <a:pt x="1072" y="782"/>
                  </a:lnTo>
                  <a:lnTo>
                    <a:pt x="1074" y="777"/>
                  </a:lnTo>
                  <a:lnTo>
                    <a:pt x="1079" y="775"/>
                  </a:lnTo>
                  <a:lnTo>
                    <a:pt x="1086" y="770"/>
                  </a:lnTo>
                  <a:lnTo>
                    <a:pt x="1091" y="768"/>
                  </a:lnTo>
                  <a:lnTo>
                    <a:pt x="1098" y="765"/>
                  </a:lnTo>
                  <a:lnTo>
                    <a:pt x="1100" y="763"/>
                  </a:lnTo>
                  <a:lnTo>
                    <a:pt x="1103" y="763"/>
                  </a:lnTo>
                  <a:lnTo>
                    <a:pt x="1105" y="761"/>
                  </a:lnTo>
                  <a:lnTo>
                    <a:pt x="1107" y="761"/>
                  </a:lnTo>
                  <a:lnTo>
                    <a:pt x="1107" y="758"/>
                  </a:lnTo>
                  <a:lnTo>
                    <a:pt x="1110" y="758"/>
                  </a:lnTo>
                  <a:lnTo>
                    <a:pt x="1110" y="754"/>
                  </a:lnTo>
                  <a:lnTo>
                    <a:pt x="1107" y="739"/>
                  </a:lnTo>
                  <a:lnTo>
                    <a:pt x="1105" y="732"/>
                  </a:lnTo>
                  <a:lnTo>
                    <a:pt x="1103" y="725"/>
                  </a:lnTo>
                  <a:lnTo>
                    <a:pt x="1098" y="718"/>
                  </a:lnTo>
                  <a:lnTo>
                    <a:pt x="1096" y="709"/>
                  </a:lnTo>
                  <a:lnTo>
                    <a:pt x="1093" y="704"/>
                  </a:lnTo>
                  <a:lnTo>
                    <a:pt x="1091" y="699"/>
                  </a:lnTo>
                  <a:lnTo>
                    <a:pt x="1089" y="697"/>
                  </a:lnTo>
                  <a:lnTo>
                    <a:pt x="1086" y="692"/>
                  </a:lnTo>
                  <a:lnTo>
                    <a:pt x="1081" y="687"/>
                  </a:lnTo>
                  <a:lnTo>
                    <a:pt x="1077" y="683"/>
                  </a:lnTo>
                  <a:lnTo>
                    <a:pt x="1084" y="680"/>
                  </a:lnTo>
                  <a:lnTo>
                    <a:pt x="1091" y="678"/>
                  </a:lnTo>
                  <a:lnTo>
                    <a:pt x="1103" y="676"/>
                  </a:lnTo>
                  <a:lnTo>
                    <a:pt x="1112" y="676"/>
                  </a:lnTo>
                  <a:lnTo>
                    <a:pt x="1112" y="669"/>
                  </a:lnTo>
                  <a:lnTo>
                    <a:pt x="1110" y="664"/>
                  </a:lnTo>
                  <a:lnTo>
                    <a:pt x="1105" y="657"/>
                  </a:lnTo>
                  <a:lnTo>
                    <a:pt x="1100" y="652"/>
                  </a:lnTo>
                  <a:lnTo>
                    <a:pt x="1093" y="643"/>
                  </a:lnTo>
                  <a:lnTo>
                    <a:pt x="1081" y="633"/>
                  </a:lnTo>
                  <a:lnTo>
                    <a:pt x="1077" y="628"/>
                  </a:lnTo>
                  <a:lnTo>
                    <a:pt x="1072" y="626"/>
                  </a:lnTo>
                  <a:lnTo>
                    <a:pt x="1067" y="624"/>
                  </a:lnTo>
                  <a:lnTo>
                    <a:pt x="1067" y="621"/>
                  </a:lnTo>
                  <a:lnTo>
                    <a:pt x="1067" y="619"/>
                  </a:lnTo>
                  <a:lnTo>
                    <a:pt x="1067" y="612"/>
                  </a:lnTo>
                  <a:lnTo>
                    <a:pt x="1065" y="607"/>
                  </a:lnTo>
                  <a:lnTo>
                    <a:pt x="1060" y="602"/>
                  </a:lnTo>
                  <a:lnTo>
                    <a:pt x="1055" y="600"/>
                  </a:lnTo>
                  <a:lnTo>
                    <a:pt x="1046" y="593"/>
                  </a:lnTo>
                  <a:lnTo>
                    <a:pt x="1041" y="588"/>
                  </a:lnTo>
                  <a:lnTo>
                    <a:pt x="1039" y="586"/>
                  </a:lnTo>
                  <a:lnTo>
                    <a:pt x="1030" y="579"/>
                  </a:lnTo>
                  <a:lnTo>
                    <a:pt x="1025" y="576"/>
                  </a:lnTo>
                  <a:lnTo>
                    <a:pt x="1020" y="574"/>
                  </a:lnTo>
                  <a:lnTo>
                    <a:pt x="1011" y="567"/>
                  </a:lnTo>
                  <a:lnTo>
                    <a:pt x="1008" y="562"/>
                  </a:lnTo>
                  <a:lnTo>
                    <a:pt x="1006" y="560"/>
                  </a:lnTo>
                  <a:lnTo>
                    <a:pt x="1004" y="555"/>
                  </a:lnTo>
                  <a:lnTo>
                    <a:pt x="1001" y="550"/>
                  </a:lnTo>
                  <a:lnTo>
                    <a:pt x="1001" y="546"/>
                  </a:lnTo>
                  <a:lnTo>
                    <a:pt x="1001" y="543"/>
                  </a:lnTo>
                  <a:lnTo>
                    <a:pt x="1001" y="536"/>
                  </a:lnTo>
                  <a:lnTo>
                    <a:pt x="1001" y="534"/>
                  </a:lnTo>
                  <a:lnTo>
                    <a:pt x="1004" y="532"/>
                  </a:lnTo>
                  <a:lnTo>
                    <a:pt x="1011" y="524"/>
                  </a:lnTo>
                  <a:lnTo>
                    <a:pt x="1018" y="520"/>
                  </a:lnTo>
                  <a:lnTo>
                    <a:pt x="1037" y="508"/>
                  </a:lnTo>
                  <a:lnTo>
                    <a:pt x="1039" y="506"/>
                  </a:lnTo>
                  <a:lnTo>
                    <a:pt x="1041" y="503"/>
                  </a:lnTo>
                  <a:lnTo>
                    <a:pt x="1048" y="498"/>
                  </a:lnTo>
                  <a:lnTo>
                    <a:pt x="1060" y="489"/>
                  </a:lnTo>
                  <a:lnTo>
                    <a:pt x="1072" y="480"/>
                  </a:lnTo>
                  <a:lnTo>
                    <a:pt x="1081" y="470"/>
                  </a:lnTo>
                  <a:lnTo>
                    <a:pt x="1093" y="461"/>
                  </a:lnTo>
                  <a:lnTo>
                    <a:pt x="1096" y="458"/>
                  </a:lnTo>
                  <a:lnTo>
                    <a:pt x="1096" y="456"/>
                  </a:lnTo>
                  <a:lnTo>
                    <a:pt x="1098" y="454"/>
                  </a:lnTo>
                  <a:lnTo>
                    <a:pt x="1098" y="451"/>
                  </a:lnTo>
                  <a:lnTo>
                    <a:pt x="1100" y="449"/>
                  </a:lnTo>
                  <a:lnTo>
                    <a:pt x="1100" y="446"/>
                  </a:lnTo>
                  <a:lnTo>
                    <a:pt x="1100" y="444"/>
                  </a:lnTo>
                  <a:lnTo>
                    <a:pt x="1100" y="439"/>
                  </a:lnTo>
                  <a:lnTo>
                    <a:pt x="1103" y="435"/>
                  </a:lnTo>
                  <a:lnTo>
                    <a:pt x="1103" y="430"/>
                  </a:lnTo>
                  <a:lnTo>
                    <a:pt x="1100" y="423"/>
                  </a:lnTo>
                  <a:lnTo>
                    <a:pt x="1100" y="418"/>
                  </a:lnTo>
                  <a:lnTo>
                    <a:pt x="1098" y="411"/>
                  </a:lnTo>
                  <a:lnTo>
                    <a:pt x="1098" y="409"/>
                  </a:lnTo>
                  <a:lnTo>
                    <a:pt x="1093" y="404"/>
                  </a:lnTo>
                  <a:lnTo>
                    <a:pt x="1091" y="399"/>
                  </a:lnTo>
                  <a:lnTo>
                    <a:pt x="1089" y="397"/>
                  </a:lnTo>
                  <a:lnTo>
                    <a:pt x="1084" y="394"/>
                  </a:lnTo>
                  <a:lnTo>
                    <a:pt x="1079" y="392"/>
                  </a:lnTo>
                  <a:lnTo>
                    <a:pt x="1074" y="387"/>
                  </a:lnTo>
                  <a:lnTo>
                    <a:pt x="1067" y="378"/>
                  </a:lnTo>
                  <a:lnTo>
                    <a:pt x="1065" y="371"/>
                  </a:lnTo>
                  <a:lnTo>
                    <a:pt x="1063" y="366"/>
                  </a:lnTo>
                  <a:lnTo>
                    <a:pt x="1063" y="361"/>
                  </a:lnTo>
                  <a:lnTo>
                    <a:pt x="1063" y="359"/>
                  </a:lnTo>
                  <a:lnTo>
                    <a:pt x="1065" y="354"/>
                  </a:lnTo>
                  <a:lnTo>
                    <a:pt x="1067" y="352"/>
                  </a:lnTo>
                  <a:lnTo>
                    <a:pt x="1072" y="350"/>
                  </a:lnTo>
                  <a:lnTo>
                    <a:pt x="1077" y="347"/>
                  </a:lnTo>
                  <a:lnTo>
                    <a:pt x="1079" y="345"/>
                  </a:lnTo>
                  <a:lnTo>
                    <a:pt x="1081" y="343"/>
                  </a:lnTo>
                  <a:lnTo>
                    <a:pt x="1081" y="343"/>
                  </a:lnTo>
                  <a:lnTo>
                    <a:pt x="1081" y="343"/>
                  </a:lnTo>
                  <a:lnTo>
                    <a:pt x="1081" y="343"/>
                  </a:lnTo>
                  <a:lnTo>
                    <a:pt x="1081" y="343"/>
                  </a:lnTo>
                  <a:lnTo>
                    <a:pt x="1081" y="343"/>
                  </a:lnTo>
                  <a:lnTo>
                    <a:pt x="1084" y="343"/>
                  </a:lnTo>
                  <a:lnTo>
                    <a:pt x="1084" y="340"/>
                  </a:lnTo>
                  <a:lnTo>
                    <a:pt x="1086" y="338"/>
                  </a:lnTo>
                  <a:lnTo>
                    <a:pt x="1098" y="272"/>
                  </a:lnTo>
                  <a:lnTo>
                    <a:pt x="1098" y="272"/>
                  </a:lnTo>
                  <a:lnTo>
                    <a:pt x="1098" y="272"/>
                  </a:lnTo>
                  <a:lnTo>
                    <a:pt x="1100" y="272"/>
                  </a:lnTo>
                  <a:lnTo>
                    <a:pt x="1105" y="274"/>
                  </a:lnTo>
                  <a:lnTo>
                    <a:pt x="1107" y="276"/>
                  </a:lnTo>
                  <a:lnTo>
                    <a:pt x="1112" y="276"/>
                  </a:lnTo>
                  <a:lnTo>
                    <a:pt x="1115" y="276"/>
                  </a:lnTo>
                  <a:lnTo>
                    <a:pt x="1117" y="276"/>
                  </a:lnTo>
                  <a:lnTo>
                    <a:pt x="1119" y="276"/>
                  </a:lnTo>
                  <a:lnTo>
                    <a:pt x="1119" y="274"/>
                  </a:lnTo>
                  <a:lnTo>
                    <a:pt x="1122" y="274"/>
                  </a:lnTo>
                  <a:lnTo>
                    <a:pt x="1122" y="274"/>
                  </a:lnTo>
                  <a:lnTo>
                    <a:pt x="1124" y="272"/>
                  </a:lnTo>
                  <a:lnTo>
                    <a:pt x="1124" y="272"/>
                  </a:lnTo>
                  <a:lnTo>
                    <a:pt x="1124" y="269"/>
                  </a:lnTo>
                  <a:lnTo>
                    <a:pt x="1124" y="269"/>
                  </a:lnTo>
                  <a:lnTo>
                    <a:pt x="1124" y="267"/>
                  </a:lnTo>
                  <a:lnTo>
                    <a:pt x="1126" y="267"/>
                  </a:lnTo>
                  <a:lnTo>
                    <a:pt x="1126" y="267"/>
                  </a:lnTo>
                  <a:lnTo>
                    <a:pt x="1126" y="265"/>
                  </a:lnTo>
                  <a:lnTo>
                    <a:pt x="1126" y="265"/>
                  </a:lnTo>
                  <a:lnTo>
                    <a:pt x="1126" y="265"/>
                  </a:lnTo>
                  <a:lnTo>
                    <a:pt x="1126" y="265"/>
                  </a:lnTo>
                  <a:lnTo>
                    <a:pt x="1129" y="260"/>
                  </a:lnTo>
                  <a:lnTo>
                    <a:pt x="1129" y="255"/>
                  </a:lnTo>
                  <a:lnTo>
                    <a:pt x="1129" y="253"/>
                  </a:lnTo>
                  <a:lnTo>
                    <a:pt x="1124" y="243"/>
                  </a:lnTo>
                  <a:lnTo>
                    <a:pt x="1124" y="234"/>
                  </a:lnTo>
                  <a:lnTo>
                    <a:pt x="1124" y="229"/>
                  </a:lnTo>
                  <a:lnTo>
                    <a:pt x="1124" y="224"/>
                  </a:lnTo>
                  <a:lnTo>
                    <a:pt x="1126" y="215"/>
                  </a:lnTo>
                  <a:lnTo>
                    <a:pt x="1126" y="203"/>
                  </a:lnTo>
                  <a:lnTo>
                    <a:pt x="1126" y="191"/>
                  </a:lnTo>
                  <a:lnTo>
                    <a:pt x="1124" y="187"/>
                  </a:lnTo>
                  <a:lnTo>
                    <a:pt x="1122" y="182"/>
                  </a:lnTo>
                  <a:lnTo>
                    <a:pt x="1119" y="177"/>
                  </a:lnTo>
                  <a:lnTo>
                    <a:pt x="1117" y="175"/>
                  </a:lnTo>
                  <a:lnTo>
                    <a:pt x="1112" y="165"/>
                  </a:lnTo>
                  <a:lnTo>
                    <a:pt x="1110" y="161"/>
                  </a:lnTo>
                  <a:lnTo>
                    <a:pt x="1107" y="158"/>
                  </a:lnTo>
                  <a:lnTo>
                    <a:pt x="1105" y="149"/>
                  </a:lnTo>
                  <a:lnTo>
                    <a:pt x="1105" y="142"/>
                  </a:lnTo>
                  <a:lnTo>
                    <a:pt x="1107" y="132"/>
                  </a:lnTo>
                  <a:lnTo>
                    <a:pt x="1110" y="128"/>
                  </a:lnTo>
                  <a:lnTo>
                    <a:pt x="1112" y="125"/>
                  </a:lnTo>
                  <a:lnTo>
                    <a:pt x="1117" y="116"/>
                  </a:lnTo>
                  <a:lnTo>
                    <a:pt x="1126" y="109"/>
                  </a:lnTo>
                  <a:lnTo>
                    <a:pt x="1129" y="104"/>
                  </a:lnTo>
                  <a:lnTo>
                    <a:pt x="1131" y="102"/>
                  </a:lnTo>
                  <a:lnTo>
                    <a:pt x="1131" y="102"/>
                  </a:lnTo>
                  <a:lnTo>
                    <a:pt x="1138" y="87"/>
                  </a:lnTo>
                  <a:lnTo>
                    <a:pt x="1145" y="73"/>
                  </a:lnTo>
                  <a:lnTo>
                    <a:pt x="1155" y="59"/>
                  </a:lnTo>
                  <a:lnTo>
                    <a:pt x="1167" y="45"/>
                  </a:lnTo>
                  <a:lnTo>
                    <a:pt x="1169" y="40"/>
                  </a:lnTo>
                  <a:lnTo>
                    <a:pt x="1171" y="38"/>
                  </a:lnTo>
                  <a:lnTo>
                    <a:pt x="1171" y="35"/>
                  </a:lnTo>
                  <a:lnTo>
                    <a:pt x="1171" y="35"/>
                  </a:lnTo>
                  <a:lnTo>
                    <a:pt x="1171" y="35"/>
                  </a:lnTo>
                  <a:lnTo>
                    <a:pt x="1171" y="35"/>
                  </a:lnTo>
                  <a:lnTo>
                    <a:pt x="1171" y="33"/>
                  </a:lnTo>
                  <a:lnTo>
                    <a:pt x="1169" y="24"/>
                  </a:lnTo>
                  <a:lnTo>
                    <a:pt x="1167" y="19"/>
                  </a:lnTo>
                  <a:lnTo>
                    <a:pt x="1164" y="14"/>
                  </a:lnTo>
                  <a:lnTo>
                    <a:pt x="1164" y="12"/>
                  </a:lnTo>
                  <a:lnTo>
                    <a:pt x="1159" y="7"/>
                  </a:lnTo>
                  <a:lnTo>
                    <a:pt x="1157" y="5"/>
                  </a:lnTo>
                  <a:lnTo>
                    <a:pt x="1155" y="5"/>
                  </a:lnTo>
                  <a:lnTo>
                    <a:pt x="1148" y="2"/>
                  </a:lnTo>
                  <a:lnTo>
                    <a:pt x="1143" y="0"/>
                  </a:lnTo>
                  <a:lnTo>
                    <a:pt x="1136" y="0"/>
                  </a:lnTo>
                  <a:lnTo>
                    <a:pt x="1133" y="0"/>
                  </a:lnTo>
                  <a:lnTo>
                    <a:pt x="1131" y="0"/>
                  </a:lnTo>
                  <a:lnTo>
                    <a:pt x="1126" y="2"/>
                  </a:lnTo>
                  <a:lnTo>
                    <a:pt x="1117" y="2"/>
                  </a:lnTo>
                  <a:lnTo>
                    <a:pt x="1107" y="5"/>
                  </a:lnTo>
                  <a:lnTo>
                    <a:pt x="1098" y="7"/>
                  </a:lnTo>
                  <a:lnTo>
                    <a:pt x="1091" y="9"/>
                  </a:lnTo>
                  <a:lnTo>
                    <a:pt x="1084" y="12"/>
                  </a:lnTo>
                  <a:lnTo>
                    <a:pt x="1079" y="17"/>
                  </a:lnTo>
                  <a:lnTo>
                    <a:pt x="1072" y="17"/>
                  </a:lnTo>
                  <a:lnTo>
                    <a:pt x="1065" y="19"/>
                  </a:lnTo>
                  <a:lnTo>
                    <a:pt x="1058" y="21"/>
                  </a:lnTo>
                  <a:lnTo>
                    <a:pt x="1051" y="21"/>
                  </a:lnTo>
                  <a:lnTo>
                    <a:pt x="1044" y="21"/>
                  </a:lnTo>
                  <a:lnTo>
                    <a:pt x="1037" y="21"/>
                  </a:lnTo>
                  <a:lnTo>
                    <a:pt x="1032" y="21"/>
                  </a:lnTo>
                  <a:lnTo>
                    <a:pt x="1027" y="21"/>
                  </a:lnTo>
                  <a:lnTo>
                    <a:pt x="1013" y="26"/>
                  </a:lnTo>
                  <a:lnTo>
                    <a:pt x="996" y="28"/>
                  </a:lnTo>
                  <a:lnTo>
                    <a:pt x="980" y="33"/>
                  </a:lnTo>
                  <a:lnTo>
                    <a:pt x="963" y="35"/>
                  </a:lnTo>
                  <a:lnTo>
                    <a:pt x="947" y="35"/>
                  </a:lnTo>
                  <a:lnTo>
                    <a:pt x="937" y="35"/>
                  </a:lnTo>
                  <a:lnTo>
                    <a:pt x="930" y="38"/>
                  </a:lnTo>
                  <a:lnTo>
                    <a:pt x="911" y="38"/>
                  </a:lnTo>
                  <a:lnTo>
                    <a:pt x="895" y="38"/>
                  </a:lnTo>
                  <a:lnTo>
                    <a:pt x="864" y="40"/>
                  </a:lnTo>
                  <a:lnTo>
                    <a:pt x="833" y="40"/>
                  </a:lnTo>
                  <a:lnTo>
                    <a:pt x="824" y="43"/>
                  </a:lnTo>
                  <a:lnTo>
                    <a:pt x="815" y="45"/>
                  </a:lnTo>
                  <a:lnTo>
                    <a:pt x="796" y="50"/>
                  </a:lnTo>
                  <a:lnTo>
                    <a:pt x="791" y="52"/>
                  </a:lnTo>
                  <a:lnTo>
                    <a:pt x="784" y="54"/>
                  </a:lnTo>
                  <a:lnTo>
                    <a:pt x="784" y="54"/>
                  </a:lnTo>
                  <a:close/>
                </a:path>
              </a:pathLst>
            </a:custGeom>
            <a:solidFill>
              <a:schemeClr val="accent1"/>
            </a:solidFill>
            <a:ln w="9525">
              <a:solidFill>
                <a:schemeClr val="bg1"/>
              </a:solidFill>
              <a:round/>
              <a:headEnd/>
              <a:tailEnd/>
            </a:ln>
          </p:spPr>
          <p:txBody>
            <a:bodyPr/>
            <a:lstStyle/>
            <a:p>
              <a:pPr>
                <a:defRPr/>
              </a:pPr>
              <a:endParaRPr lang="en-GB">
                <a:solidFill>
                  <a:schemeClr val="bg1"/>
                </a:solidFill>
              </a:endParaRPr>
            </a:p>
          </p:txBody>
        </p:sp>
        <p:sp>
          <p:nvSpPr>
            <p:cNvPr id="24" name="Freeform 148">
              <a:extLst>
                <a:ext uri="{FF2B5EF4-FFF2-40B4-BE49-F238E27FC236}">
                  <a16:creationId xmlns:a16="http://schemas.microsoft.com/office/drawing/2014/main" id="{2B846EA9-A7BE-A6F1-23FF-963DE8089496}"/>
                </a:ext>
              </a:extLst>
            </p:cNvPr>
            <p:cNvSpPr>
              <a:spLocks/>
            </p:cNvSpPr>
            <p:nvPr/>
          </p:nvSpPr>
          <p:spPr bwMode="auto">
            <a:xfrm>
              <a:off x="1231860" y="2029262"/>
              <a:ext cx="799118" cy="744984"/>
            </a:xfrm>
            <a:custGeom>
              <a:avLst/>
              <a:gdLst/>
              <a:ahLst/>
              <a:cxnLst>
                <a:cxn ang="0">
                  <a:pos x="225" y="76"/>
                </a:cxn>
                <a:cxn ang="0">
                  <a:pos x="128" y="38"/>
                </a:cxn>
                <a:cxn ang="0">
                  <a:pos x="121" y="59"/>
                </a:cxn>
                <a:cxn ang="0">
                  <a:pos x="80" y="128"/>
                </a:cxn>
                <a:cxn ang="0">
                  <a:pos x="66" y="163"/>
                </a:cxn>
                <a:cxn ang="0">
                  <a:pos x="99" y="231"/>
                </a:cxn>
                <a:cxn ang="0">
                  <a:pos x="10" y="309"/>
                </a:cxn>
                <a:cxn ang="0">
                  <a:pos x="40" y="373"/>
                </a:cxn>
                <a:cxn ang="0">
                  <a:pos x="109" y="449"/>
                </a:cxn>
                <a:cxn ang="0">
                  <a:pos x="104" y="517"/>
                </a:cxn>
                <a:cxn ang="0">
                  <a:pos x="69" y="569"/>
                </a:cxn>
                <a:cxn ang="0">
                  <a:pos x="62" y="626"/>
                </a:cxn>
                <a:cxn ang="0">
                  <a:pos x="85" y="695"/>
                </a:cxn>
                <a:cxn ang="0">
                  <a:pos x="69" y="810"/>
                </a:cxn>
                <a:cxn ang="0">
                  <a:pos x="99" y="905"/>
                </a:cxn>
                <a:cxn ang="0">
                  <a:pos x="102" y="966"/>
                </a:cxn>
                <a:cxn ang="0">
                  <a:pos x="50" y="1009"/>
                </a:cxn>
                <a:cxn ang="0">
                  <a:pos x="66" y="1042"/>
                </a:cxn>
                <a:cxn ang="0">
                  <a:pos x="106" y="1087"/>
                </a:cxn>
                <a:cxn ang="0">
                  <a:pos x="189" y="1113"/>
                </a:cxn>
                <a:cxn ang="0">
                  <a:pos x="241" y="1127"/>
                </a:cxn>
                <a:cxn ang="0">
                  <a:pos x="324" y="1046"/>
                </a:cxn>
                <a:cxn ang="0">
                  <a:pos x="371" y="1063"/>
                </a:cxn>
                <a:cxn ang="0">
                  <a:pos x="404" y="1120"/>
                </a:cxn>
                <a:cxn ang="0">
                  <a:pos x="465" y="1139"/>
                </a:cxn>
                <a:cxn ang="0">
                  <a:pos x="539" y="1176"/>
                </a:cxn>
                <a:cxn ang="0">
                  <a:pos x="600" y="1200"/>
                </a:cxn>
                <a:cxn ang="0">
                  <a:pos x="610" y="1174"/>
                </a:cxn>
                <a:cxn ang="0">
                  <a:pos x="659" y="1127"/>
                </a:cxn>
                <a:cxn ang="0">
                  <a:pos x="711" y="1127"/>
                </a:cxn>
                <a:cxn ang="0">
                  <a:pos x="777" y="1098"/>
                </a:cxn>
                <a:cxn ang="0">
                  <a:pos x="763" y="1009"/>
                </a:cxn>
                <a:cxn ang="0">
                  <a:pos x="806" y="976"/>
                </a:cxn>
                <a:cxn ang="0">
                  <a:pos x="834" y="926"/>
                </a:cxn>
                <a:cxn ang="0">
                  <a:pos x="850" y="891"/>
                </a:cxn>
                <a:cxn ang="0">
                  <a:pos x="855" y="853"/>
                </a:cxn>
                <a:cxn ang="0">
                  <a:pos x="905" y="865"/>
                </a:cxn>
                <a:cxn ang="0">
                  <a:pos x="940" y="839"/>
                </a:cxn>
                <a:cxn ang="0">
                  <a:pos x="950" y="744"/>
                </a:cxn>
                <a:cxn ang="0">
                  <a:pos x="997" y="761"/>
                </a:cxn>
                <a:cxn ang="0">
                  <a:pos x="1039" y="744"/>
                </a:cxn>
                <a:cxn ang="0">
                  <a:pos x="1056" y="692"/>
                </a:cxn>
                <a:cxn ang="0">
                  <a:pos x="1037" y="626"/>
                </a:cxn>
                <a:cxn ang="0">
                  <a:pos x="1044" y="498"/>
                </a:cxn>
                <a:cxn ang="0">
                  <a:pos x="1162" y="489"/>
                </a:cxn>
                <a:cxn ang="0">
                  <a:pos x="1198" y="489"/>
                </a:cxn>
                <a:cxn ang="0">
                  <a:pos x="1257" y="428"/>
                </a:cxn>
                <a:cxn ang="0">
                  <a:pos x="1261" y="409"/>
                </a:cxn>
                <a:cxn ang="0">
                  <a:pos x="1240" y="317"/>
                </a:cxn>
                <a:cxn ang="0">
                  <a:pos x="1240" y="210"/>
                </a:cxn>
                <a:cxn ang="0">
                  <a:pos x="1292" y="151"/>
                </a:cxn>
                <a:cxn ang="0">
                  <a:pos x="1271" y="40"/>
                </a:cxn>
                <a:cxn ang="0">
                  <a:pos x="1205" y="14"/>
                </a:cxn>
                <a:cxn ang="0">
                  <a:pos x="1037" y="154"/>
                </a:cxn>
                <a:cxn ang="0">
                  <a:pos x="895" y="184"/>
                </a:cxn>
                <a:cxn ang="0">
                  <a:pos x="810" y="234"/>
                </a:cxn>
                <a:cxn ang="0">
                  <a:pos x="761" y="255"/>
                </a:cxn>
                <a:cxn ang="0">
                  <a:pos x="709" y="227"/>
                </a:cxn>
                <a:cxn ang="0">
                  <a:pos x="602" y="229"/>
                </a:cxn>
                <a:cxn ang="0">
                  <a:pos x="579" y="73"/>
                </a:cxn>
                <a:cxn ang="0">
                  <a:pos x="475" y="26"/>
                </a:cxn>
              </a:cxnLst>
              <a:rect l="0" t="0" r="r" b="b"/>
              <a:pathLst>
                <a:path w="1295" h="1207">
                  <a:moveTo>
                    <a:pt x="293" y="9"/>
                  </a:moveTo>
                  <a:lnTo>
                    <a:pt x="284" y="16"/>
                  </a:lnTo>
                  <a:lnTo>
                    <a:pt x="281" y="21"/>
                  </a:lnTo>
                  <a:lnTo>
                    <a:pt x="281" y="26"/>
                  </a:lnTo>
                  <a:lnTo>
                    <a:pt x="288" y="68"/>
                  </a:lnTo>
                  <a:lnTo>
                    <a:pt x="288" y="73"/>
                  </a:lnTo>
                  <a:lnTo>
                    <a:pt x="288" y="78"/>
                  </a:lnTo>
                  <a:lnTo>
                    <a:pt x="288" y="80"/>
                  </a:lnTo>
                  <a:lnTo>
                    <a:pt x="286" y="85"/>
                  </a:lnTo>
                  <a:lnTo>
                    <a:pt x="272" y="78"/>
                  </a:lnTo>
                  <a:lnTo>
                    <a:pt x="265" y="78"/>
                  </a:lnTo>
                  <a:lnTo>
                    <a:pt x="255" y="76"/>
                  </a:lnTo>
                  <a:lnTo>
                    <a:pt x="241" y="76"/>
                  </a:lnTo>
                  <a:lnTo>
                    <a:pt x="232" y="76"/>
                  </a:lnTo>
                  <a:lnTo>
                    <a:pt x="225" y="76"/>
                  </a:lnTo>
                  <a:lnTo>
                    <a:pt x="215" y="76"/>
                  </a:lnTo>
                  <a:lnTo>
                    <a:pt x="206" y="78"/>
                  </a:lnTo>
                  <a:lnTo>
                    <a:pt x="199" y="76"/>
                  </a:lnTo>
                  <a:lnTo>
                    <a:pt x="191" y="76"/>
                  </a:lnTo>
                  <a:lnTo>
                    <a:pt x="184" y="76"/>
                  </a:lnTo>
                  <a:lnTo>
                    <a:pt x="177" y="73"/>
                  </a:lnTo>
                  <a:lnTo>
                    <a:pt x="173" y="71"/>
                  </a:lnTo>
                  <a:lnTo>
                    <a:pt x="168" y="71"/>
                  </a:lnTo>
                  <a:lnTo>
                    <a:pt x="156" y="64"/>
                  </a:lnTo>
                  <a:lnTo>
                    <a:pt x="149" y="59"/>
                  </a:lnTo>
                  <a:lnTo>
                    <a:pt x="142" y="54"/>
                  </a:lnTo>
                  <a:lnTo>
                    <a:pt x="140" y="52"/>
                  </a:lnTo>
                  <a:lnTo>
                    <a:pt x="137" y="50"/>
                  </a:lnTo>
                  <a:lnTo>
                    <a:pt x="132" y="45"/>
                  </a:lnTo>
                  <a:lnTo>
                    <a:pt x="128" y="38"/>
                  </a:lnTo>
                  <a:lnTo>
                    <a:pt x="128" y="40"/>
                  </a:lnTo>
                  <a:lnTo>
                    <a:pt x="128" y="45"/>
                  </a:lnTo>
                  <a:lnTo>
                    <a:pt x="125" y="50"/>
                  </a:lnTo>
                  <a:lnTo>
                    <a:pt x="125" y="50"/>
                  </a:lnTo>
                  <a:lnTo>
                    <a:pt x="125" y="50"/>
                  </a:lnTo>
                  <a:lnTo>
                    <a:pt x="125" y="50"/>
                  </a:lnTo>
                  <a:lnTo>
                    <a:pt x="125" y="52"/>
                  </a:lnTo>
                  <a:lnTo>
                    <a:pt x="125" y="52"/>
                  </a:lnTo>
                  <a:lnTo>
                    <a:pt x="123" y="52"/>
                  </a:lnTo>
                  <a:lnTo>
                    <a:pt x="123" y="54"/>
                  </a:lnTo>
                  <a:lnTo>
                    <a:pt x="123" y="54"/>
                  </a:lnTo>
                  <a:lnTo>
                    <a:pt x="123" y="57"/>
                  </a:lnTo>
                  <a:lnTo>
                    <a:pt x="123" y="57"/>
                  </a:lnTo>
                  <a:lnTo>
                    <a:pt x="121" y="59"/>
                  </a:lnTo>
                  <a:lnTo>
                    <a:pt x="121" y="59"/>
                  </a:lnTo>
                  <a:lnTo>
                    <a:pt x="118" y="59"/>
                  </a:lnTo>
                  <a:lnTo>
                    <a:pt x="118" y="61"/>
                  </a:lnTo>
                  <a:lnTo>
                    <a:pt x="116" y="61"/>
                  </a:lnTo>
                  <a:lnTo>
                    <a:pt x="114" y="61"/>
                  </a:lnTo>
                  <a:lnTo>
                    <a:pt x="111" y="61"/>
                  </a:lnTo>
                  <a:lnTo>
                    <a:pt x="106" y="61"/>
                  </a:lnTo>
                  <a:lnTo>
                    <a:pt x="104" y="59"/>
                  </a:lnTo>
                  <a:lnTo>
                    <a:pt x="99" y="57"/>
                  </a:lnTo>
                  <a:lnTo>
                    <a:pt x="97" y="57"/>
                  </a:lnTo>
                  <a:lnTo>
                    <a:pt x="97" y="57"/>
                  </a:lnTo>
                  <a:lnTo>
                    <a:pt x="97" y="57"/>
                  </a:lnTo>
                  <a:lnTo>
                    <a:pt x="85" y="123"/>
                  </a:lnTo>
                  <a:lnTo>
                    <a:pt x="83" y="125"/>
                  </a:lnTo>
                  <a:lnTo>
                    <a:pt x="83" y="128"/>
                  </a:lnTo>
                  <a:lnTo>
                    <a:pt x="80" y="128"/>
                  </a:lnTo>
                  <a:lnTo>
                    <a:pt x="80" y="128"/>
                  </a:lnTo>
                  <a:lnTo>
                    <a:pt x="80" y="128"/>
                  </a:lnTo>
                  <a:lnTo>
                    <a:pt x="80" y="128"/>
                  </a:lnTo>
                  <a:lnTo>
                    <a:pt x="80" y="128"/>
                  </a:lnTo>
                  <a:lnTo>
                    <a:pt x="80" y="128"/>
                  </a:lnTo>
                  <a:lnTo>
                    <a:pt x="78" y="130"/>
                  </a:lnTo>
                  <a:lnTo>
                    <a:pt x="76" y="132"/>
                  </a:lnTo>
                  <a:lnTo>
                    <a:pt x="71" y="135"/>
                  </a:lnTo>
                  <a:lnTo>
                    <a:pt x="66" y="137"/>
                  </a:lnTo>
                  <a:lnTo>
                    <a:pt x="64" y="139"/>
                  </a:lnTo>
                  <a:lnTo>
                    <a:pt x="62" y="144"/>
                  </a:lnTo>
                  <a:lnTo>
                    <a:pt x="62" y="146"/>
                  </a:lnTo>
                  <a:lnTo>
                    <a:pt x="62" y="151"/>
                  </a:lnTo>
                  <a:lnTo>
                    <a:pt x="64" y="156"/>
                  </a:lnTo>
                  <a:lnTo>
                    <a:pt x="66" y="163"/>
                  </a:lnTo>
                  <a:lnTo>
                    <a:pt x="73" y="172"/>
                  </a:lnTo>
                  <a:lnTo>
                    <a:pt x="78" y="177"/>
                  </a:lnTo>
                  <a:lnTo>
                    <a:pt x="83" y="179"/>
                  </a:lnTo>
                  <a:lnTo>
                    <a:pt x="88" y="182"/>
                  </a:lnTo>
                  <a:lnTo>
                    <a:pt x="90" y="184"/>
                  </a:lnTo>
                  <a:lnTo>
                    <a:pt x="92" y="189"/>
                  </a:lnTo>
                  <a:lnTo>
                    <a:pt x="97" y="194"/>
                  </a:lnTo>
                  <a:lnTo>
                    <a:pt x="97" y="196"/>
                  </a:lnTo>
                  <a:lnTo>
                    <a:pt x="99" y="203"/>
                  </a:lnTo>
                  <a:lnTo>
                    <a:pt x="99" y="208"/>
                  </a:lnTo>
                  <a:lnTo>
                    <a:pt x="102" y="215"/>
                  </a:lnTo>
                  <a:lnTo>
                    <a:pt x="102" y="220"/>
                  </a:lnTo>
                  <a:lnTo>
                    <a:pt x="99" y="224"/>
                  </a:lnTo>
                  <a:lnTo>
                    <a:pt x="99" y="229"/>
                  </a:lnTo>
                  <a:lnTo>
                    <a:pt x="99" y="231"/>
                  </a:lnTo>
                  <a:lnTo>
                    <a:pt x="99" y="234"/>
                  </a:lnTo>
                  <a:lnTo>
                    <a:pt x="97" y="236"/>
                  </a:lnTo>
                  <a:lnTo>
                    <a:pt x="97" y="239"/>
                  </a:lnTo>
                  <a:lnTo>
                    <a:pt x="95" y="241"/>
                  </a:lnTo>
                  <a:lnTo>
                    <a:pt x="95" y="243"/>
                  </a:lnTo>
                  <a:lnTo>
                    <a:pt x="92" y="246"/>
                  </a:lnTo>
                  <a:lnTo>
                    <a:pt x="80" y="255"/>
                  </a:lnTo>
                  <a:lnTo>
                    <a:pt x="71" y="265"/>
                  </a:lnTo>
                  <a:lnTo>
                    <a:pt x="59" y="274"/>
                  </a:lnTo>
                  <a:lnTo>
                    <a:pt x="47" y="283"/>
                  </a:lnTo>
                  <a:lnTo>
                    <a:pt x="40" y="288"/>
                  </a:lnTo>
                  <a:lnTo>
                    <a:pt x="38" y="291"/>
                  </a:lnTo>
                  <a:lnTo>
                    <a:pt x="36" y="293"/>
                  </a:lnTo>
                  <a:lnTo>
                    <a:pt x="17" y="305"/>
                  </a:lnTo>
                  <a:lnTo>
                    <a:pt x="10" y="309"/>
                  </a:lnTo>
                  <a:lnTo>
                    <a:pt x="3" y="317"/>
                  </a:lnTo>
                  <a:lnTo>
                    <a:pt x="0" y="319"/>
                  </a:lnTo>
                  <a:lnTo>
                    <a:pt x="0" y="321"/>
                  </a:lnTo>
                  <a:lnTo>
                    <a:pt x="0" y="328"/>
                  </a:lnTo>
                  <a:lnTo>
                    <a:pt x="0" y="331"/>
                  </a:lnTo>
                  <a:lnTo>
                    <a:pt x="0" y="335"/>
                  </a:lnTo>
                  <a:lnTo>
                    <a:pt x="3" y="340"/>
                  </a:lnTo>
                  <a:lnTo>
                    <a:pt x="5" y="345"/>
                  </a:lnTo>
                  <a:lnTo>
                    <a:pt x="7" y="347"/>
                  </a:lnTo>
                  <a:lnTo>
                    <a:pt x="10" y="352"/>
                  </a:lnTo>
                  <a:lnTo>
                    <a:pt x="19" y="359"/>
                  </a:lnTo>
                  <a:lnTo>
                    <a:pt x="24" y="361"/>
                  </a:lnTo>
                  <a:lnTo>
                    <a:pt x="29" y="364"/>
                  </a:lnTo>
                  <a:lnTo>
                    <a:pt x="38" y="371"/>
                  </a:lnTo>
                  <a:lnTo>
                    <a:pt x="40" y="373"/>
                  </a:lnTo>
                  <a:lnTo>
                    <a:pt x="45" y="378"/>
                  </a:lnTo>
                  <a:lnTo>
                    <a:pt x="54" y="385"/>
                  </a:lnTo>
                  <a:lnTo>
                    <a:pt x="59" y="387"/>
                  </a:lnTo>
                  <a:lnTo>
                    <a:pt x="64" y="392"/>
                  </a:lnTo>
                  <a:lnTo>
                    <a:pt x="66" y="397"/>
                  </a:lnTo>
                  <a:lnTo>
                    <a:pt x="66" y="404"/>
                  </a:lnTo>
                  <a:lnTo>
                    <a:pt x="66" y="406"/>
                  </a:lnTo>
                  <a:lnTo>
                    <a:pt x="66" y="409"/>
                  </a:lnTo>
                  <a:lnTo>
                    <a:pt x="71" y="411"/>
                  </a:lnTo>
                  <a:lnTo>
                    <a:pt x="76" y="413"/>
                  </a:lnTo>
                  <a:lnTo>
                    <a:pt x="80" y="418"/>
                  </a:lnTo>
                  <a:lnTo>
                    <a:pt x="92" y="428"/>
                  </a:lnTo>
                  <a:lnTo>
                    <a:pt x="99" y="437"/>
                  </a:lnTo>
                  <a:lnTo>
                    <a:pt x="104" y="442"/>
                  </a:lnTo>
                  <a:lnTo>
                    <a:pt x="109" y="449"/>
                  </a:lnTo>
                  <a:lnTo>
                    <a:pt x="111" y="454"/>
                  </a:lnTo>
                  <a:lnTo>
                    <a:pt x="111" y="461"/>
                  </a:lnTo>
                  <a:lnTo>
                    <a:pt x="102" y="461"/>
                  </a:lnTo>
                  <a:lnTo>
                    <a:pt x="90" y="463"/>
                  </a:lnTo>
                  <a:lnTo>
                    <a:pt x="83" y="465"/>
                  </a:lnTo>
                  <a:lnTo>
                    <a:pt x="76" y="468"/>
                  </a:lnTo>
                  <a:lnTo>
                    <a:pt x="80" y="472"/>
                  </a:lnTo>
                  <a:lnTo>
                    <a:pt x="85" y="477"/>
                  </a:lnTo>
                  <a:lnTo>
                    <a:pt x="88" y="482"/>
                  </a:lnTo>
                  <a:lnTo>
                    <a:pt x="90" y="484"/>
                  </a:lnTo>
                  <a:lnTo>
                    <a:pt x="92" y="489"/>
                  </a:lnTo>
                  <a:lnTo>
                    <a:pt x="95" y="494"/>
                  </a:lnTo>
                  <a:lnTo>
                    <a:pt x="97" y="503"/>
                  </a:lnTo>
                  <a:lnTo>
                    <a:pt x="102" y="510"/>
                  </a:lnTo>
                  <a:lnTo>
                    <a:pt x="104" y="517"/>
                  </a:lnTo>
                  <a:lnTo>
                    <a:pt x="106" y="524"/>
                  </a:lnTo>
                  <a:lnTo>
                    <a:pt x="109" y="539"/>
                  </a:lnTo>
                  <a:lnTo>
                    <a:pt x="109" y="543"/>
                  </a:lnTo>
                  <a:lnTo>
                    <a:pt x="106" y="543"/>
                  </a:lnTo>
                  <a:lnTo>
                    <a:pt x="106" y="546"/>
                  </a:lnTo>
                  <a:lnTo>
                    <a:pt x="104" y="546"/>
                  </a:lnTo>
                  <a:lnTo>
                    <a:pt x="102" y="548"/>
                  </a:lnTo>
                  <a:lnTo>
                    <a:pt x="99" y="548"/>
                  </a:lnTo>
                  <a:lnTo>
                    <a:pt x="97" y="550"/>
                  </a:lnTo>
                  <a:lnTo>
                    <a:pt x="90" y="553"/>
                  </a:lnTo>
                  <a:lnTo>
                    <a:pt x="85" y="555"/>
                  </a:lnTo>
                  <a:lnTo>
                    <a:pt x="78" y="560"/>
                  </a:lnTo>
                  <a:lnTo>
                    <a:pt x="73" y="562"/>
                  </a:lnTo>
                  <a:lnTo>
                    <a:pt x="71" y="567"/>
                  </a:lnTo>
                  <a:lnTo>
                    <a:pt x="69" y="569"/>
                  </a:lnTo>
                  <a:lnTo>
                    <a:pt x="69" y="574"/>
                  </a:lnTo>
                  <a:lnTo>
                    <a:pt x="66" y="581"/>
                  </a:lnTo>
                  <a:lnTo>
                    <a:pt x="71" y="588"/>
                  </a:lnTo>
                  <a:lnTo>
                    <a:pt x="71" y="588"/>
                  </a:lnTo>
                  <a:lnTo>
                    <a:pt x="71" y="588"/>
                  </a:lnTo>
                  <a:lnTo>
                    <a:pt x="71" y="591"/>
                  </a:lnTo>
                  <a:lnTo>
                    <a:pt x="73" y="595"/>
                  </a:lnTo>
                  <a:lnTo>
                    <a:pt x="76" y="600"/>
                  </a:lnTo>
                  <a:lnTo>
                    <a:pt x="76" y="605"/>
                  </a:lnTo>
                  <a:lnTo>
                    <a:pt x="76" y="605"/>
                  </a:lnTo>
                  <a:lnTo>
                    <a:pt x="76" y="607"/>
                  </a:lnTo>
                  <a:lnTo>
                    <a:pt x="76" y="612"/>
                  </a:lnTo>
                  <a:lnTo>
                    <a:pt x="71" y="617"/>
                  </a:lnTo>
                  <a:lnTo>
                    <a:pt x="69" y="621"/>
                  </a:lnTo>
                  <a:lnTo>
                    <a:pt x="62" y="626"/>
                  </a:lnTo>
                  <a:lnTo>
                    <a:pt x="59" y="628"/>
                  </a:lnTo>
                  <a:lnTo>
                    <a:pt x="54" y="628"/>
                  </a:lnTo>
                  <a:lnTo>
                    <a:pt x="59" y="638"/>
                  </a:lnTo>
                  <a:lnTo>
                    <a:pt x="66" y="645"/>
                  </a:lnTo>
                  <a:lnTo>
                    <a:pt x="69" y="647"/>
                  </a:lnTo>
                  <a:lnTo>
                    <a:pt x="73" y="650"/>
                  </a:lnTo>
                  <a:lnTo>
                    <a:pt x="78" y="650"/>
                  </a:lnTo>
                  <a:lnTo>
                    <a:pt x="83" y="652"/>
                  </a:lnTo>
                  <a:lnTo>
                    <a:pt x="85" y="652"/>
                  </a:lnTo>
                  <a:lnTo>
                    <a:pt x="90" y="654"/>
                  </a:lnTo>
                  <a:lnTo>
                    <a:pt x="97" y="659"/>
                  </a:lnTo>
                  <a:lnTo>
                    <a:pt x="104" y="664"/>
                  </a:lnTo>
                  <a:lnTo>
                    <a:pt x="97" y="673"/>
                  </a:lnTo>
                  <a:lnTo>
                    <a:pt x="92" y="683"/>
                  </a:lnTo>
                  <a:lnTo>
                    <a:pt x="85" y="695"/>
                  </a:lnTo>
                  <a:lnTo>
                    <a:pt x="80" y="704"/>
                  </a:lnTo>
                  <a:lnTo>
                    <a:pt x="76" y="716"/>
                  </a:lnTo>
                  <a:lnTo>
                    <a:pt x="73" y="728"/>
                  </a:lnTo>
                  <a:lnTo>
                    <a:pt x="69" y="742"/>
                  </a:lnTo>
                  <a:lnTo>
                    <a:pt x="66" y="754"/>
                  </a:lnTo>
                  <a:lnTo>
                    <a:pt x="66" y="761"/>
                  </a:lnTo>
                  <a:lnTo>
                    <a:pt x="66" y="770"/>
                  </a:lnTo>
                  <a:lnTo>
                    <a:pt x="66" y="784"/>
                  </a:lnTo>
                  <a:lnTo>
                    <a:pt x="66" y="787"/>
                  </a:lnTo>
                  <a:lnTo>
                    <a:pt x="66" y="787"/>
                  </a:lnTo>
                  <a:lnTo>
                    <a:pt x="66" y="787"/>
                  </a:lnTo>
                  <a:lnTo>
                    <a:pt x="69" y="789"/>
                  </a:lnTo>
                  <a:lnTo>
                    <a:pt x="69" y="794"/>
                  </a:lnTo>
                  <a:lnTo>
                    <a:pt x="69" y="801"/>
                  </a:lnTo>
                  <a:lnTo>
                    <a:pt x="69" y="810"/>
                  </a:lnTo>
                  <a:lnTo>
                    <a:pt x="69" y="820"/>
                  </a:lnTo>
                  <a:lnTo>
                    <a:pt x="71" y="822"/>
                  </a:lnTo>
                  <a:lnTo>
                    <a:pt x="73" y="824"/>
                  </a:lnTo>
                  <a:lnTo>
                    <a:pt x="76" y="827"/>
                  </a:lnTo>
                  <a:lnTo>
                    <a:pt x="83" y="832"/>
                  </a:lnTo>
                  <a:lnTo>
                    <a:pt x="90" y="839"/>
                  </a:lnTo>
                  <a:lnTo>
                    <a:pt x="97" y="846"/>
                  </a:lnTo>
                  <a:lnTo>
                    <a:pt x="102" y="853"/>
                  </a:lnTo>
                  <a:lnTo>
                    <a:pt x="104" y="862"/>
                  </a:lnTo>
                  <a:lnTo>
                    <a:pt x="106" y="872"/>
                  </a:lnTo>
                  <a:lnTo>
                    <a:pt x="106" y="883"/>
                  </a:lnTo>
                  <a:lnTo>
                    <a:pt x="104" y="895"/>
                  </a:lnTo>
                  <a:lnTo>
                    <a:pt x="104" y="900"/>
                  </a:lnTo>
                  <a:lnTo>
                    <a:pt x="102" y="900"/>
                  </a:lnTo>
                  <a:lnTo>
                    <a:pt x="99" y="905"/>
                  </a:lnTo>
                  <a:lnTo>
                    <a:pt x="92" y="909"/>
                  </a:lnTo>
                  <a:lnTo>
                    <a:pt x="90" y="912"/>
                  </a:lnTo>
                  <a:lnTo>
                    <a:pt x="88" y="917"/>
                  </a:lnTo>
                  <a:lnTo>
                    <a:pt x="83" y="921"/>
                  </a:lnTo>
                  <a:lnTo>
                    <a:pt x="83" y="926"/>
                  </a:lnTo>
                  <a:lnTo>
                    <a:pt x="80" y="931"/>
                  </a:lnTo>
                  <a:lnTo>
                    <a:pt x="83" y="938"/>
                  </a:lnTo>
                  <a:lnTo>
                    <a:pt x="85" y="940"/>
                  </a:lnTo>
                  <a:lnTo>
                    <a:pt x="90" y="945"/>
                  </a:lnTo>
                  <a:lnTo>
                    <a:pt x="95" y="950"/>
                  </a:lnTo>
                  <a:lnTo>
                    <a:pt x="97" y="952"/>
                  </a:lnTo>
                  <a:lnTo>
                    <a:pt x="99" y="957"/>
                  </a:lnTo>
                  <a:lnTo>
                    <a:pt x="102" y="961"/>
                  </a:lnTo>
                  <a:lnTo>
                    <a:pt x="104" y="966"/>
                  </a:lnTo>
                  <a:lnTo>
                    <a:pt x="102" y="966"/>
                  </a:lnTo>
                  <a:lnTo>
                    <a:pt x="102" y="969"/>
                  </a:lnTo>
                  <a:lnTo>
                    <a:pt x="102" y="973"/>
                  </a:lnTo>
                  <a:lnTo>
                    <a:pt x="97" y="978"/>
                  </a:lnTo>
                  <a:lnTo>
                    <a:pt x="92" y="983"/>
                  </a:lnTo>
                  <a:lnTo>
                    <a:pt x="88" y="987"/>
                  </a:lnTo>
                  <a:lnTo>
                    <a:pt x="83" y="992"/>
                  </a:lnTo>
                  <a:lnTo>
                    <a:pt x="78" y="995"/>
                  </a:lnTo>
                  <a:lnTo>
                    <a:pt x="76" y="997"/>
                  </a:lnTo>
                  <a:lnTo>
                    <a:pt x="76" y="999"/>
                  </a:lnTo>
                  <a:lnTo>
                    <a:pt x="71" y="1002"/>
                  </a:lnTo>
                  <a:lnTo>
                    <a:pt x="69" y="1004"/>
                  </a:lnTo>
                  <a:lnTo>
                    <a:pt x="64" y="1006"/>
                  </a:lnTo>
                  <a:lnTo>
                    <a:pt x="62" y="1006"/>
                  </a:lnTo>
                  <a:lnTo>
                    <a:pt x="54" y="1009"/>
                  </a:lnTo>
                  <a:lnTo>
                    <a:pt x="50" y="1009"/>
                  </a:lnTo>
                  <a:lnTo>
                    <a:pt x="45" y="1011"/>
                  </a:lnTo>
                  <a:lnTo>
                    <a:pt x="40" y="1013"/>
                  </a:lnTo>
                  <a:lnTo>
                    <a:pt x="38" y="1018"/>
                  </a:lnTo>
                  <a:lnTo>
                    <a:pt x="33" y="1021"/>
                  </a:lnTo>
                  <a:lnTo>
                    <a:pt x="33" y="1021"/>
                  </a:lnTo>
                  <a:lnTo>
                    <a:pt x="33" y="1021"/>
                  </a:lnTo>
                  <a:lnTo>
                    <a:pt x="33" y="1021"/>
                  </a:lnTo>
                  <a:lnTo>
                    <a:pt x="31" y="1023"/>
                  </a:lnTo>
                  <a:lnTo>
                    <a:pt x="29" y="1025"/>
                  </a:lnTo>
                  <a:lnTo>
                    <a:pt x="29" y="1025"/>
                  </a:lnTo>
                  <a:lnTo>
                    <a:pt x="36" y="1032"/>
                  </a:lnTo>
                  <a:lnTo>
                    <a:pt x="43" y="1037"/>
                  </a:lnTo>
                  <a:lnTo>
                    <a:pt x="50" y="1039"/>
                  </a:lnTo>
                  <a:lnTo>
                    <a:pt x="57" y="1042"/>
                  </a:lnTo>
                  <a:lnTo>
                    <a:pt x="66" y="1042"/>
                  </a:lnTo>
                  <a:lnTo>
                    <a:pt x="73" y="1039"/>
                  </a:lnTo>
                  <a:lnTo>
                    <a:pt x="83" y="1037"/>
                  </a:lnTo>
                  <a:lnTo>
                    <a:pt x="92" y="1032"/>
                  </a:lnTo>
                  <a:lnTo>
                    <a:pt x="97" y="1030"/>
                  </a:lnTo>
                  <a:lnTo>
                    <a:pt x="104" y="1028"/>
                  </a:lnTo>
                  <a:lnTo>
                    <a:pt x="111" y="1028"/>
                  </a:lnTo>
                  <a:lnTo>
                    <a:pt x="106" y="1039"/>
                  </a:lnTo>
                  <a:lnTo>
                    <a:pt x="102" y="1046"/>
                  </a:lnTo>
                  <a:lnTo>
                    <a:pt x="102" y="1056"/>
                  </a:lnTo>
                  <a:lnTo>
                    <a:pt x="99" y="1065"/>
                  </a:lnTo>
                  <a:lnTo>
                    <a:pt x="99" y="1077"/>
                  </a:lnTo>
                  <a:lnTo>
                    <a:pt x="99" y="1080"/>
                  </a:lnTo>
                  <a:lnTo>
                    <a:pt x="102" y="1082"/>
                  </a:lnTo>
                  <a:lnTo>
                    <a:pt x="104" y="1084"/>
                  </a:lnTo>
                  <a:lnTo>
                    <a:pt x="106" y="1087"/>
                  </a:lnTo>
                  <a:lnTo>
                    <a:pt x="111" y="1089"/>
                  </a:lnTo>
                  <a:lnTo>
                    <a:pt x="116" y="1091"/>
                  </a:lnTo>
                  <a:lnTo>
                    <a:pt x="121" y="1094"/>
                  </a:lnTo>
                  <a:lnTo>
                    <a:pt x="125" y="1094"/>
                  </a:lnTo>
                  <a:lnTo>
                    <a:pt x="132" y="1096"/>
                  </a:lnTo>
                  <a:lnTo>
                    <a:pt x="140" y="1096"/>
                  </a:lnTo>
                  <a:lnTo>
                    <a:pt x="147" y="1096"/>
                  </a:lnTo>
                  <a:lnTo>
                    <a:pt x="154" y="1096"/>
                  </a:lnTo>
                  <a:lnTo>
                    <a:pt x="161" y="1096"/>
                  </a:lnTo>
                  <a:lnTo>
                    <a:pt x="170" y="1098"/>
                  </a:lnTo>
                  <a:lnTo>
                    <a:pt x="175" y="1101"/>
                  </a:lnTo>
                  <a:lnTo>
                    <a:pt x="180" y="1103"/>
                  </a:lnTo>
                  <a:lnTo>
                    <a:pt x="182" y="1103"/>
                  </a:lnTo>
                  <a:lnTo>
                    <a:pt x="184" y="1106"/>
                  </a:lnTo>
                  <a:lnTo>
                    <a:pt x="189" y="1113"/>
                  </a:lnTo>
                  <a:lnTo>
                    <a:pt x="194" y="1120"/>
                  </a:lnTo>
                  <a:lnTo>
                    <a:pt x="199" y="1132"/>
                  </a:lnTo>
                  <a:lnTo>
                    <a:pt x="203" y="1141"/>
                  </a:lnTo>
                  <a:lnTo>
                    <a:pt x="210" y="1155"/>
                  </a:lnTo>
                  <a:lnTo>
                    <a:pt x="215" y="1153"/>
                  </a:lnTo>
                  <a:lnTo>
                    <a:pt x="220" y="1150"/>
                  </a:lnTo>
                  <a:lnTo>
                    <a:pt x="225" y="1148"/>
                  </a:lnTo>
                  <a:lnTo>
                    <a:pt x="232" y="1143"/>
                  </a:lnTo>
                  <a:lnTo>
                    <a:pt x="234" y="1139"/>
                  </a:lnTo>
                  <a:lnTo>
                    <a:pt x="236" y="1136"/>
                  </a:lnTo>
                  <a:lnTo>
                    <a:pt x="236" y="1134"/>
                  </a:lnTo>
                  <a:lnTo>
                    <a:pt x="239" y="1134"/>
                  </a:lnTo>
                  <a:lnTo>
                    <a:pt x="239" y="1132"/>
                  </a:lnTo>
                  <a:lnTo>
                    <a:pt x="241" y="1129"/>
                  </a:lnTo>
                  <a:lnTo>
                    <a:pt x="241" y="1127"/>
                  </a:lnTo>
                  <a:lnTo>
                    <a:pt x="243" y="1124"/>
                  </a:lnTo>
                  <a:lnTo>
                    <a:pt x="246" y="1120"/>
                  </a:lnTo>
                  <a:lnTo>
                    <a:pt x="251" y="1103"/>
                  </a:lnTo>
                  <a:lnTo>
                    <a:pt x="260" y="1087"/>
                  </a:lnTo>
                  <a:lnTo>
                    <a:pt x="269" y="1070"/>
                  </a:lnTo>
                  <a:lnTo>
                    <a:pt x="279" y="1056"/>
                  </a:lnTo>
                  <a:lnTo>
                    <a:pt x="284" y="1051"/>
                  </a:lnTo>
                  <a:lnTo>
                    <a:pt x="288" y="1046"/>
                  </a:lnTo>
                  <a:lnTo>
                    <a:pt x="293" y="1044"/>
                  </a:lnTo>
                  <a:lnTo>
                    <a:pt x="300" y="1042"/>
                  </a:lnTo>
                  <a:lnTo>
                    <a:pt x="305" y="1042"/>
                  </a:lnTo>
                  <a:lnTo>
                    <a:pt x="312" y="1042"/>
                  </a:lnTo>
                  <a:lnTo>
                    <a:pt x="317" y="1042"/>
                  </a:lnTo>
                  <a:lnTo>
                    <a:pt x="321" y="1044"/>
                  </a:lnTo>
                  <a:lnTo>
                    <a:pt x="324" y="1046"/>
                  </a:lnTo>
                  <a:lnTo>
                    <a:pt x="328" y="1051"/>
                  </a:lnTo>
                  <a:lnTo>
                    <a:pt x="331" y="1056"/>
                  </a:lnTo>
                  <a:lnTo>
                    <a:pt x="333" y="1061"/>
                  </a:lnTo>
                  <a:lnTo>
                    <a:pt x="333" y="1063"/>
                  </a:lnTo>
                  <a:lnTo>
                    <a:pt x="336" y="1065"/>
                  </a:lnTo>
                  <a:lnTo>
                    <a:pt x="340" y="1068"/>
                  </a:lnTo>
                  <a:lnTo>
                    <a:pt x="343" y="1068"/>
                  </a:lnTo>
                  <a:lnTo>
                    <a:pt x="350" y="1068"/>
                  </a:lnTo>
                  <a:lnTo>
                    <a:pt x="350" y="1068"/>
                  </a:lnTo>
                  <a:lnTo>
                    <a:pt x="350" y="1068"/>
                  </a:lnTo>
                  <a:lnTo>
                    <a:pt x="352" y="1068"/>
                  </a:lnTo>
                  <a:lnTo>
                    <a:pt x="352" y="1068"/>
                  </a:lnTo>
                  <a:lnTo>
                    <a:pt x="357" y="1068"/>
                  </a:lnTo>
                  <a:lnTo>
                    <a:pt x="364" y="1065"/>
                  </a:lnTo>
                  <a:lnTo>
                    <a:pt x="371" y="1063"/>
                  </a:lnTo>
                  <a:lnTo>
                    <a:pt x="378" y="1058"/>
                  </a:lnTo>
                  <a:lnTo>
                    <a:pt x="385" y="1056"/>
                  </a:lnTo>
                  <a:lnTo>
                    <a:pt x="392" y="1056"/>
                  </a:lnTo>
                  <a:lnTo>
                    <a:pt x="390" y="1058"/>
                  </a:lnTo>
                  <a:lnTo>
                    <a:pt x="390" y="1063"/>
                  </a:lnTo>
                  <a:lnTo>
                    <a:pt x="390" y="1065"/>
                  </a:lnTo>
                  <a:lnTo>
                    <a:pt x="390" y="1070"/>
                  </a:lnTo>
                  <a:lnTo>
                    <a:pt x="390" y="1077"/>
                  </a:lnTo>
                  <a:lnTo>
                    <a:pt x="390" y="1084"/>
                  </a:lnTo>
                  <a:lnTo>
                    <a:pt x="390" y="1091"/>
                  </a:lnTo>
                  <a:lnTo>
                    <a:pt x="392" y="1098"/>
                  </a:lnTo>
                  <a:lnTo>
                    <a:pt x="395" y="1103"/>
                  </a:lnTo>
                  <a:lnTo>
                    <a:pt x="397" y="1110"/>
                  </a:lnTo>
                  <a:lnTo>
                    <a:pt x="399" y="1115"/>
                  </a:lnTo>
                  <a:lnTo>
                    <a:pt x="404" y="1120"/>
                  </a:lnTo>
                  <a:lnTo>
                    <a:pt x="409" y="1124"/>
                  </a:lnTo>
                  <a:lnTo>
                    <a:pt x="411" y="1127"/>
                  </a:lnTo>
                  <a:lnTo>
                    <a:pt x="414" y="1129"/>
                  </a:lnTo>
                  <a:lnTo>
                    <a:pt x="414" y="1134"/>
                  </a:lnTo>
                  <a:lnTo>
                    <a:pt x="416" y="1139"/>
                  </a:lnTo>
                  <a:lnTo>
                    <a:pt x="418" y="1143"/>
                  </a:lnTo>
                  <a:lnTo>
                    <a:pt x="423" y="1146"/>
                  </a:lnTo>
                  <a:lnTo>
                    <a:pt x="425" y="1148"/>
                  </a:lnTo>
                  <a:lnTo>
                    <a:pt x="430" y="1148"/>
                  </a:lnTo>
                  <a:lnTo>
                    <a:pt x="437" y="1148"/>
                  </a:lnTo>
                  <a:lnTo>
                    <a:pt x="442" y="1146"/>
                  </a:lnTo>
                  <a:lnTo>
                    <a:pt x="449" y="1143"/>
                  </a:lnTo>
                  <a:lnTo>
                    <a:pt x="454" y="1141"/>
                  </a:lnTo>
                  <a:lnTo>
                    <a:pt x="461" y="1139"/>
                  </a:lnTo>
                  <a:lnTo>
                    <a:pt x="465" y="1139"/>
                  </a:lnTo>
                  <a:lnTo>
                    <a:pt x="473" y="1136"/>
                  </a:lnTo>
                  <a:lnTo>
                    <a:pt x="477" y="1136"/>
                  </a:lnTo>
                  <a:lnTo>
                    <a:pt x="480" y="1139"/>
                  </a:lnTo>
                  <a:lnTo>
                    <a:pt x="484" y="1139"/>
                  </a:lnTo>
                  <a:lnTo>
                    <a:pt x="487" y="1141"/>
                  </a:lnTo>
                  <a:lnTo>
                    <a:pt x="489" y="1143"/>
                  </a:lnTo>
                  <a:lnTo>
                    <a:pt x="491" y="1148"/>
                  </a:lnTo>
                  <a:lnTo>
                    <a:pt x="503" y="1150"/>
                  </a:lnTo>
                  <a:lnTo>
                    <a:pt x="515" y="1155"/>
                  </a:lnTo>
                  <a:lnTo>
                    <a:pt x="520" y="1155"/>
                  </a:lnTo>
                  <a:lnTo>
                    <a:pt x="525" y="1160"/>
                  </a:lnTo>
                  <a:lnTo>
                    <a:pt x="532" y="1165"/>
                  </a:lnTo>
                  <a:lnTo>
                    <a:pt x="534" y="1169"/>
                  </a:lnTo>
                  <a:lnTo>
                    <a:pt x="539" y="1174"/>
                  </a:lnTo>
                  <a:lnTo>
                    <a:pt x="539" y="1176"/>
                  </a:lnTo>
                  <a:lnTo>
                    <a:pt x="541" y="1179"/>
                  </a:lnTo>
                  <a:lnTo>
                    <a:pt x="546" y="1184"/>
                  </a:lnTo>
                  <a:lnTo>
                    <a:pt x="560" y="1195"/>
                  </a:lnTo>
                  <a:lnTo>
                    <a:pt x="569" y="1200"/>
                  </a:lnTo>
                  <a:lnTo>
                    <a:pt x="576" y="1205"/>
                  </a:lnTo>
                  <a:lnTo>
                    <a:pt x="579" y="1205"/>
                  </a:lnTo>
                  <a:lnTo>
                    <a:pt x="584" y="1207"/>
                  </a:lnTo>
                  <a:lnTo>
                    <a:pt x="588" y="1205"/>
                  </a:lnTo>
                  <a:lnTo>
                    <a:pt x="593" y="1205"/>
                  </a:lnTo>
                  <a:lnTo>
                    <a:pt x="593" y="1205"/>
                  </a:lnTo>
                  <a:lnTo>
                    <a:pt x="593" y="1202"/>
                  </a:lnTo>
                  <a:lnTo>
                    <a:pt x="593" y="1202"/>
                  </a:lnTo>
                  <a:lnTo>
                    <a:pt x="595" y="1202"/>
                  </a:lnTo>
                  <a:lnTo>
                    <a:pt x="598" y="1202"/>
                  </a:lnTo>
                  <a:lnTo>
                    <a:pt x="600" y="1200"/>
                  </a:lnTo>
                  <a:lnTo>
                    <a:pt x="600" y="1200"/>
                  </a:lnTo>
                  <a:lnTo>
                    <a:pt x="600" y="1200"/>
                  </a:lnTo>
                  <a:lnTo>
                    <a:pt x="602" y="1200"/>
                  </a:lnTo>
                  <a:lnTo>
                    <a:pt x="602" y="1200"/>
                  </a:lnTo>
                  <a:lnTo>
                    <a:pt x="605" y="1195"/>
                  </a:lnTo>
                  <a:lnTo>
                    <a:pt x="605" y="1195"/>
                  </a:lnTo>
                  <a:lnTo>
                    <a:pt x="605" y="1193"/>
                  </a:lnTo>
                  <a:lnTo>
                    <a:pt x="607" y="1193"/>
                  </a:lnTo>
                  <a:lnTo>
                    <a:pt x="607" y="1193"/>
                  </a:lnTo>
                  <a:lnTo>
                    <a:pt x="610" y="1191"/>
                  </a:lnTo>
                  <a:lnTo>
                    <a:pt x="610" y="1188"/>
                  </a:lnTo>
                  <a:lnTo>
                    <a:pt x="610" y="1186"/>
                  </a:lnTo>
                  <a:lnTo>
                    <a:pt x="610" y="1184"/>
                  </a:lnTo>
                  <a:lnTo>
                    <a:pt x="612" y="1179"/>
                  </a:lnTo>
                  <a:lnTo>
                    <a:pt x="610" y="1174"/>
                  </a:lnTo>
                  <a:lnTo>
                    <a:pt x="610" y="1169"/>
                  </a:lnTo>
                  <a:lnTo>
                    <a:pt x="610" y="1167"/>
                  </a:lnTo>
                  <a:lnTo>
                    <a:pt x="607" y="1153"/>
                  </a:lnTo>
                  <a:lnTo>
                    <a:pt x="607" y="1139"/>
                  </a:lnTo>
                  <a:lnTo>
                    <a:pt x="607" y="1132"/>
                  </a:lnTo>
                  <a:lnTo>
                    <a:pt x="607" y="1129"/>
                  </a:lnTo>
                  <a:lnTo>
                    <a:pt x="610" y="1124"/>
                  </a:lnTo>
                  <a:lnTo>
                    <a:pt x="612" y="1122"/>
                  </a:lnTo>
                  <a:lnTo>
                    <a:pt x="614" y="1117"/>
                  </a:lnTo>
                  <a:lnTo>
                    <a:pt x="617" y="1115"/>
                  </a:lnTo>
                  <a:lnTo>
                    <a:pt x="626" y="1113"/>
                  </a:lnTo>
                  <a:lnTo>
                    <a:pt x="631" y="1113"/>
                  </a:lnTo>
                  <a:lnTo>
                    <a:pt x="633" y="1115"/>
                  </a:lnTo>
                  <a:lnTo>
                    <a:pt x="647" y="1122"/>
                  </a:lnTo>
                  <a:lnTo>
                    <a:pt x="659" y="1127"/>
                  </a:lnTo>
                  <a:lnTo>
                    <a:pt x="673" y="1132"/>
                  </a:lnTo>
                  <a:lnTo>
                    <a:pt x="688" y="1134"/>
                  </a:lnTo>
                  <a:lnTo>
                    <a:pt x="690" y="1134"/>
                  </a:lnTo>
                  <a:lnTo>
                    <a:pt x="692" y="1134"/>
                  </a:lnTo>
                  <a:lnTo>
                    <a:pt x="695" y="1134"/>
                  </a:lnTo>
                  <a:lnTo>
                    <a:pt x="697" y="1132"/>
                  </a:lnTo>
                  <a:lnTo>
                    <a:pt x="699" y="1132"/>
                  </a:lnTo>
                  <a:lnTo>
                    <a:pt x="702" y="1129"/>
                  </a:lnTo>
                  <a:lnTo>
                    <a:pt x="702" y="1129"/>
                  </a:lnTo>
                  <a:lnTo>
                    <a:pt x="702" y="1129"/>
                  </a:lnTo>
                  <a:lnTo>
                    <a:pt x="702" y="1129"/>
                  </a:lnTo>
                  <a:lnTo>
                    <a:pt x="704" y="1127"/>
                  </a:lnTo>
                  <a:lnTo>
                    <a:pt x="706" y="1127"/>
                  </a:lnTo>
                  <a:lnTo>
                    <a:pt x="711" y="1127"/>
                  </a:lnTo>
                  <a:lnTo>
                    <a:pt x="711" y="1127"/>
                  </a:lnTo>
                  <a:lnTo>
                    <a:pt x="711" y="1127"/>
                  </a:lnTo>
                  <a:lnTo>
                    <a:pt x="713" y="1129"/>
                  </a:lnTo>
                  <a:lnTo>
                    <a:pt x="716" y="1129"/>
                  </a:lnTo>
                  <a:lnTo>
                    <a:pt x="721" y="1132"/>
                  </a:lnTo>
                  <a:lnTo>
                    <a:pt x="725" y="1132"/>
                  </a:lnTo>
                  <a:lnTo>
                    <a:pt x="732" y="1129"/>
                  </a:lnTo>
                  <a:lnTo>
                    <a:pt x="737" y="1129"/>
                  </a:lnTo>
                  <a:lnTo>
                    <a:pt x="742" y="1127"/>
                  </a:lnTo>
                  <a:lnTo>
                    <a:pt x="747" y="1122"/>
                  </a:lnTo>
                  <a:lnTo>
                    <a:pt x="754" y="1120"/>
                  </a:lnTo>
                  <a:lnTo>
                    <a:pt x="758" y="1115"/>
                  </a:lnTo>
                  <a:lnTo>
                    <a:pt x="761" y="1110"/>
                  </a:lnTo>
                  <a:lnTo>
                    <a:pt x="765" y="1108"/>
                  </a:lnTo>
                  <a:lnTo>
                    <a:pt x="770" y="1103"/>
                  </a:lnTo>
                  <a:lnTo>
                    <a:pt x="777" y="1098"/>
                  </a:lnTo>
                  <a:lnTo>
                    <a:pt x="773" y="1096"/>
                  </a:lnTo>
                  <a:lnTo>
                    <a:pt x="770" y="1091"/>
                  </a:lnTo>
                  <a:lnTo>
                    <a:pt x="770" y="1089"/>
                  </a:lnTo>
                  <a:lnTo>
                    <a:pt x="768" y="1084"/>
                  </a:lnTo>
                  <a:lnTo>
                    <a:pt x="768" y="1080"/>
                  </a:lnTo>
                  <a:lnTo>
                    <a:pt x="768" y="1075"/>
                  </a:lnTo>
                  <a:lnTo>
                    <a:pt x="770" y="1070"/>
                  </a:lnTo>
                  <a:lnTo>
                    <a:pt x="770" y="1063"/>
                  </a:lnTo>
                  <a:lnTo>
                    <a:pt x="775" y="1049"/>
                  </a:lnTo>
                  <a:lnTo>
                    <a:pt x="775" y="1044"/>
                  </a:lnTo>
                  <a:lnTo>
                    <a:pt x="777" y="1039"/>
                  </a:lnTo>
                  <a:lnTo>
                    <a:pt x="777" y="1030"/>
                  </a:lnTo>
                  <a:lnTo>
                    <a:pt x="773" y="1023"/>
                  </a:lnTo>
                  <a:lnTo>
                    <a:pt x="768" y="1016"/>
                  </a:lnTo>
                  <a:lnTo>
                    <a:pt x="763" y="1009"/>
                  </a:lnTo>
                  <a:lnTo>
                    <a:pt x="763" y="1004"/>
                  </a:lnTo>
                  <a:lnTo>
                    <a:pt x="761" y="1002"/>
                  </a:lnTo>
                  <a:lnTo>
                    <a:pt x="763" y="997"/>
                  </a:lnTo>
                  <a:lnTo>
                    <a:pt x="765" y="992"/>
                  </a:lnTo>
                  <a:lnTo>
                    <a:pt x="768" y="992"/>
                  </a:lnTo>
                  <a:lnTo>
                    <a:pt x="770" y="990"/>
                  </a:lnTo>
                  <a:lnTo>
                    <a:pt x="773" y="987"/>
                  </a:lnTo>
                  <a:lnTo>
                    <a:pt x="777" y="985"/>
                  </a:lnTo>
                  <a:lnTo>
                    <a:pt x="780" y="985"/>
                  </a:lnTo>
                  <a:lnTo>
                    <a:pt x="782" y="985"/>
                  </a:lnTo>
                  <a:lnTo>
                    <a:pt x="789" y="983"/>
                  </a:lnTo>
                  <a:lnTo>
                    <a:pt x="796" y="980"/>
                  </a:lnTo>
                  <a:lnTo>
                    <a:pt x="806" y="976"/>
                  </a:lnTo>
                  <a:lnTo>
                    <a:pt x="806" y="976"/>
                  </a:lnTo>
                  <a:lnTo>
                    <a:pt x="806" y="976"/>
                  </a:lnTo>
                  <a:lnTo>
                    <a:pt x="808" y="973"/>
                  </a:lnTo>
                  <a:lnTo>
                    <a:pt x="810" y="973"/>
                  </a:lnTo>
                  <a:lnTo>
                    <a:pt x="815" y="971"/>
                  </a:lnTo>
                  <a:lnTo>
                    <a:pt x="817" y="969"/>
                  </a:lnTo>
                  <a:lnTo>
                    <a:pt x="820" y="969"/>
                  </a:lnTo>
                  <a:lnTo>
                    <a:pt x="827" y="969"/>
                  </a:lnTo>
                  <a:lnTo>
                    <a:pt x="832" y="966"/>
                  </a:lnTo>
                  <a:lnTo>
                    <a:pt x="839" y="964"/>
                  </a:lnTo>
                  <a:lnTo>
                    <a:pt x="843" y="961"/>
                  </a:lnTo>
                  <a:lnTo>
                    <a:pt x="848" y="957"/>
                  </a:lnTo>
                  <a:lnTo>
                    <a:pt x="853" y="954"/>
                  </a:lnTo>
                  <a:lnTo>
                    <a:pt x="858" y="950"/>
                  </a:lnTo>
                  <a:lnTo>
                    <a:pt x="860" y="945"/>
                  </a:lnTo>
                  <a:lnTo>
                    <a:pt x="841" y="931"/>
                  </a:lnTo>
                  <a:lnTo>
                    <a:pt x="834" y="926"/>
                  </a:lnTo>
                  <a:lnTo>
                    <a:pt x="832" y="924"/>
                  </a:lnTo>
                  <a:lnTo>
                    <a:pt x="829" y="919"/>
                  </a:lnTo>
                  <a:lnTo>
                    <a:pt x="827" y="917"/>
                  </a:lnTo>
                  <a:lnTo>
                    <a:pt x="827" y="912"/>
                  </a:lnTo>
                  <a:lnTo>
                    <a:pt x="829" y="909"/>
                  </a:lnTo>
                  <a:lnTo>
                    <a:pt x="829" y="905"/>
                  </a:lnTo>
                  <a:lnTo>
                    <a:pt x="834" y="902"/>
                  </a:lnTo>
                  <a:lnTo>
                    <a:pt x="836" y="900"/>
                  </a:lnTo>
                  <a:lnTo>
                    <a:pt x="841" y="898"/>
                  </a:lnTo>
                  <a:lnTo>
                    <a:pt x="843" y="898"/>
                  </a:lnTo>
                  <a:lnTo>
                    <a:pt x="846" y="895"/>
                  </a:lnTo>
                  <a:lnTo>
                    <a:pt x="848" y="895"/>
                  </a:lnTo>
                  <a:lnTo>
                    <a:pt x="848" y="893"/>
                  </a:lnTo>
                  <a:lnTo>
                    <a:pt x="850" y="893"/>
                  </a:lnTo>
                  <a:lnTo>
                    <a:pt x="850" y="891"/>
                  </a:lnTo>
                  <a:lnTo>
                    <a:pt x="853" y="891"/>
                  </a:lnTo>
                  <a:lnTo>
                    <a:pt x="853" y="888"/>
                  </a:lnTo>
                  <a:lnTo>
                    <a:pt x="853" y="886"/>
                  </a:lnTo>
                  <a:lnTo>
                    <a:pt x="853" y="883"/>
                  </a:lnTo>
                  <a:lnTo>
                    <a:pt x="853" y="883"/>
                  </a:lnTo>
                  <a:lnTo>
                    <a:pt x="853" y="883"/>
                  </a:lnTo>
                  <a:lnTo>
                    <a:pt x="853" y="883"/>
                  </a:lnTo>
                  <a:lnTo>
                    <a:pt x="853" y="883"/>
                  </a:lnTo>
                  <a:lnTo>
                    <a:pt x="853" y="881"/>
                  </a:lnTo>
                  <a:lnTo>
                    <a:pt x="853" y="879"/>
                  </a:lnTo>
                  <a:lnTo>
                    <a:pt x="853" y="876"/>
                  </a:lnTo>
                  <a:lnTo>
                    <a:pt x="850" y="867"/>
                  </a:lnTo>
                  <a:lnTo>
                    <a:pt x="850" y="862"/>
                  </a:lnTo>
                  <a:lnTo>
                    <a:pt x="853" y="858"/>
                  </a:lnTo>
                  <a:lnTo>
                    <a:pt x="855" y="853"/>
                  </a:lnTo>
                  <a:lnTo>
                    <a:pt x="858" y="850"/>
                  </a:lnTo>
                  <a:lnTo>
                    <a:pt x="862" y="846"/>
                  </a:lnTo>
                  <a:lnTo>
                    <a:pt x="867" y="843"/>
                  </a:lnTo>
                  <a:lnTo>
                    <a:pt x="869" y="843"/>
                  </a:lnTo>
                  <a:lnTo>
                    <a:pt x="872" y="841"/>
                  </a:lnTo>
                  <a:lnTo>
                    <a:pt x="876" y="841"/>
                  </a:lnTo>
                  <a:lnTo>
                    <a:pt x="879" y="843"/>
                  </a:lnTo>
                  <a:lnTo>
                    <a:pt x="884" y="846"/>
                  </a:lnTo>
                  <a:lnTo>
                    <a:pt x="886" y="848"/>
                  </a:lnTo>
                  <a:lnTo>
                    <a:pt x="888" y="850"/>
                  </a:lnTo>
                  <a:lnTo>
                    <a:pt x="891" y="853"/>
                  </a:lnTo>
                  <a:lnTo>
                    <a:pt x="893" y="858"/>
                  </a:lnTo>
                  <a:lnTo>
                    <a:pt x="895" y="860"/>
                  </a:lnTo>
                  <a:lnTo>
                    <a:pt x="902" y="865"/>
                  </a:lnTo>
                  <a:lnTo>
                    <a:pt x="905" y="865"/>
                  </a:lnTo>
                  <a:lnTo>
                    <a:pt x="905" y="865"/>
                  </a:lnTo>
                  <a:lnTo>
                    <a:pt x="907" y="865"/>
                  </a:lnTo>
                  <a:lnTo>
                    <a:pt x="907" y="867"/>
                  </a:lnTo>
                  <a:lnTo>
                    <a:pt x="910" y="867"/>
                  </a:lnTo>
                  <a:lnTo>
                    <a:pt x="914" y="867"/>
                  </a:lnTo>
                  <a:lnTo>
                    <a:pt x="919" y="865"/>
                  </a:lnTo>
                  <a:lnTo>
                    <a:pt x="924" y="862"/>
                  </a:lnTo>
                  <a:lnTo>
                    <a:pt x="928" y="860"/>
                  </a:lnTo>
                  <a:lnTo>
                    <a:pt x="931" y="855"/>
                  </a:lnTo>
                  <a:lnTo>
                    <a:pt x="933" y="853"/>
                  </a:lnTo>
                  <a:lnTo>
                    <a:pt x="936" y="850"/>
                  </a:lnTo>
                  <a:lnTo>
                    <a:pt x="936" y="848"/>
                  </a:lnTo>
                  <a:lnTo>
                    <a:pt x="936" y="846"/>
                  </a:lnTo>
                  <a:lnTo>
                    <a:pt x="938" y="846"/>
                  </a:lnTo>
                  <a:lnTo>
                    <a:pt x="940" y="839"/>
                  </a:lnTo>
                  <a:lnTo>
                    <a:pt x="940" y="834"/>
                  </a:lnTo>
                  <a:lnTo>
                    <a:pt x="943" y="829"/>
                  </a:lnTo>
                  <a:lnTo>
                    <a:pt x="943" y="822"/>
                  </a:lnTo>
                  <a:lnTo>
                    <a:pt x="943" y="820"/>
                  </a:lnTo>
                  <a:lnTo>
                    <a:pt x="945" y="817"/>
                  </a:lnTo>
                  <a:lnTo>
                    <a:pt x="945" y="813"/>
                  </a:lnTo>
                  <a:lnTo>
                    <a:pt x="945" y="803"/>
                  </a:lnTo>
                  <a:lnTo>
                    <a:pt x="945" y="794"/>
                  </a:lnTo>
                  <a:lnTo>
                    <a:pt x="945" y="784"/>
                  </a:lnTo>
                  <a:lnTo>
                    <a:pt x="943" y="777"/>
                  </a:lnTo>
                  <a:lnTo>
                    <a:pt x="943" y="768"/>
                  </a:lnTo>
                  <a:lnTo>
                    <a:pt x="943" y="761"/>
                  </a:lnTo>
                  <a:lnTo>
                    <a:pt x="945" y="754"/>
                  </a:lnTo>
                  <a:lnTo>
                    <a:pt x="947" y="749"/>
                  </a:lnTo>
                  <a:lnTo>
                    <a:pt x="950" y="744"/>
                  </a:lnTo>
                  <a:lnTo>
                    <a:pt x="954" y="742"/>
                  </a:lnTo>
                  <a:lnTo>
                    <a:pt x="959" y="737"/>
                  </a:lnTo>
                  <a:lnTo>
                    <a:pt x="966" y="737"/>
                  </a:lnTo>
                  <a:lnTo>
                    <a:pt x="969" y="735"/>
                  </a:lnTo>
                  <a:lnTo>
                    <a:pt x="973" y="735"/>
                  </a:lnTo>
                  <a:lnTo>
                    <a:pt x="976" y="735"/>
                  </a:lnTo>
                  <a:lnTo>
                    <a:pt x="978" y="737"/>
                  </a:lnTo>
                  <a:lnTo>
                    <a:pt x="983" y="739"/>
                  </a:lnTo>
                  <a:lnTo>
                    <a:pt x="985" y="742"/>
                  </a:lnTo>
                  <a:lnTo>
                    <a:pt x="987" y="746"/>
                  </a:lnTo>
                  <a:lnTo>
                    <a:pt x="990" y="749"/>
                  </a:lnTo>
                  <a:lnTo>
                    <a:pt x="992" y="756"/>
                  </a:lnTo>
                  <a:lnTo>
                    <a:pt x="992" y="758"/>
                  </a:lnTo>
                  <a:lnTo>
                    <a:pt x="995" y="758"/>
                  </a:lnTo>
                  <a:lnTo>
                    <a:pt x="997" y="761"/>
                  </a:lnTo>
                  <a:lnTo>
                    <a:pt x="999" y="761"/>
                  </a:lnTo>
                  <a:lnTo>
                    <a:pt x="1004" y="761"/>
                  </a:lnTo>
                  <a:lnTo>
                    <a:pt x="1006" y="761"/>
                  </a:lnTo>
                  <a:lnTo>
                    <a:pt x="1016" y="758"/>
                  </a:lnTo>
                  <a:lnTo>
                    <a:pt x="1018" y="758"/>
                  </a:lnTo>
                  <a:lnTo>
                    <a:pt x="1023" y="756"/>
                  </a:lnTo>
                  <a:lnTo>
                    <a:pt x="1023" y="756"/>
                  </a:lnTo>
                  <a:lnTo>
                    <a:pt x="1025" y="756"/>
                  </a:lnTo>
                  <a:lnTo>
                    <a:pt x="1030" y="754"/>
                  </a:lnTo>
                  <a:lnTo>
                    <a:pt x="1032" y="754"/>
                  </a:lnTo>
                  <a:lnTo>
                    <a:pt x="1035" y="751"/>
                  </a:lnTo>
                  <a:lnTo>
                    <a:pt x="1037" y="749"/>
                  </a:lnTo>
                  <a:lnTo>
                    <a:pt x="1039" y="746"/>
                  </a:lnTo>
                  <a:lnTo>
                    <a:pt x="1039" y="744"/>
                  </a:lnTo>
                  <a:lnTo>
                    <a:pt x="1039" y="744"/>
                  </a:lnTo>
                  <a:lnTo>
                    <a:pt x="1039" y="742"/>
                  </a:lnTo>
                  <a:lnTo>
                    <a:pt x="1039" y="742"/>
                  </a:lnTo>
                  <a:lnTo>
                    <a:pt x="1042" y="742"/>
                  </a:lnTo>
                  <a:lnTo>
                    <a:pt x="1042" y="739"/>
                  </a:lnTo>
                  <a:lnTo>
                    <a:pt x="1044" y="735"/>
                  </a:lnTo>
                  <a:lnTo>
                    <a:pt x="1044" y="732"/>
                  </a:lnTo>
                  <a:lnTo>
                    <a:pt x="1044" y="730"/>
                  </a:lnTo>
                  <a:lnTo>
                    <a:pt x="1044" y="730"/>
                  </a:lnTo>
                  <a:lnTo>
                    <a:pt x="1044" y="728"/>
                  </a:lnTo>
                  <a:lnTo>
                    <a:pt x="1044" y="728"/>
                  </a:lnTo>
                  <a:lnTo>
                    <a:pt x="1044" y="725"/>
                  </a:lnTo>
                  <a:lnTo>
                    <a:pt x="1044" y="720"/>
                  </a:lnTo>
                  <a:lnTo>
                    <a:pt x="1044" y="713"/>
                  </a:lnTo>
                  <a:lnTo>
                    <a:pt x="1047" y="709"/>
                  </a:lnTo>
                  <a:lnTo>
                    <a:pt x="1056" y="692"/>
                  </a:lnTo>
                  <a:lnTo>
                    <a:pt x="1065" y="673"/>
                  </a:lnTo>
                  <a:lnTo>
                    <a:pt x="1068" y="669"/>
                  </a:lnTo>
                  <a:lnTo>
                    <a:pt x="1070" y="664"/>
                  </a:lnTo>
                  <a:lnTo>
                    <a:pt x="1073" y="657"/>
                  </a:lnTo>
                  <a:lnTo>
                    <a:pt x="1073" y="654"/>
                  </a:lnTo>
                  <a:lnTo>
                    <a:pt x="1068" y="652"/>
                  </a:lnTo>
                  <a:lnTo>
                    <a:pt x="1065" y="650"/>
                  </a:lnTo>
                  <a:lnTo>
                    <a:pt x="1061" y="647"/>
                  </a:lnTo>
                  <a:lnTo>
                    <a:pt x="1056" y="647"/>
                  </a:lnTo>
                  <a:lnTo>
                    <a:pt x="1051" y="645"/>
                  </a:lnTo>
                  <a:lnTo>
                    <a:pt x="1049" y="645"/>
                  </a:lnTo>
                  <a:lnTo>
                    <a:pt x="1047" y="640"/>
                  </a:lnTo>
                  <a:lnTo>
                    <a:pt x="1044" y="635"/>
                  </a:lnTo>
                  <a:lnTo>
                    <a:pt x="1042" y="631"/>
                  </a:lnTo>
                  <a:lnTo>
                    <a:pt x="1037" y="626"/>
                  </a:lnTo>
                  <a:lnTo>
                    <a:pt x="1035" y="624"/>
                  </a:lnTo>
                  <a:lnTo>
                    <a:pt x="1032" y="621"/>
                  </a:lnTo>
                  <a:lnTo>
                    <a:pt x="1030" y="619"/>
                  </a:lnTo>
                  <a:lnTo>
                    <a:pt x="1030" y="617"/>
                  </a:lnTo>
                  <a:lnTo>
                    <a:pt x="1025" y="600"/>
                  </a:lnTo>
                  <a:lnTo>
                    <a:pt x="1023" y="586"/>
                  </a:lnTo>
                  <a:lnTo>
                    <a:pt x="1016" y="567"/>
                  </a:lnTo>
                  <a:lnTo>
                    <a:pt x="1013" y="548"/>
                  </a:lnTo>
                  <a:lnTo>
                    <a:pt x="1013" y="543"/>
                  </a:lnTo>
                  <a:lnTo>
                    <a:pt x="1016" y="539"/>
                  </a:lnTo>
                  <a:lnTo>
                    <a:pt x="1021" y="531"/>
                  </a:lnTo>
                  <a:lnTo>
                    <a:pt x="1025" y="524"/>
                  </a:lnTo>
                  <a:lnTo>
                    <a:pt x="1037" y="510"/>
                  </a:lnTo>
                  <a:lnTo>
                    <a:pt x="1039" y="503"/>
                  </a:lnTo>
                  <a:lnTo>
                    <a:pt x="1044" y="498"/>
                  </a:lnTo>
                  <a:lnTo>
                    <a:pt x="1044" y="494"/>
                  </a:lnTo>
                  <a:lnTo>
                    <a:pt x="1049" y="491"/>
                  </a:lnTo>
                  <a:lnTo>
                    <a:pt x="1056" y="487"/>
                  </a:lnTo>
                  <a:lnTo>
                    <a:pt x="1058" y="484"/>
                  </a:lnTo>
                  <a:lnTo>
                    <a:pt x="1063" y="484"/>
                  </a:lnTo>
                  <a:lnTo>
                    <a:pt x="1068" y="484"/>
                  </a:lnTo>
                  <a:lnTo>
                    <a:pt x="1075" y="487"/>
                  </a:lnTo>
                  <a:lnTo>
                    <a:pt x="1084" y="489"/>
                  </a:lnTo>
                  <a:lnTo>
                    <a:pt x="1094" y="489"/>
                  </a:lnTo>
                  <a:lnTo>
                    <a:pt x="1106" y="489"/>
                  </a:lnTo>
                  <a:lnTo>
                    <a:pt x="1117" y="489"/>
                  </a:lnTo>
                  <a:lnTo>
                    <a:pt x="1127" y="487"/>
                  </a:lnTo>
                  <a:lnTo>
                    <a:pt x="1139" y="487"/>
                  </a:lnTo>
                  <a:lnTo>
                    <a:pt x="1150" y="487"/>
                  </a:lnTo>
                  <a:lnTo>
                    <a:pt x="1162" y="489"/>
                  </a:lnTo>
                  <a:lnTo>
                    <a:pt x="1172" y="491"/>
                  </a:lnTo>
                  <a:lnTo>
                    <a:pt x="1174" y="491"/>
                  </a:lnTo>
                  <a:lnTo>
                    <a:pt x="1174" y="491"/>
                  </a:lnTo>
                  <a:lnTo>
                    <a:pt x="1174" y="491"/>
                  </a:lnTo>
                  <a:lnTo>
                    <a:pt x="1179" y="494"/>
                  </a:lnTo>
                  <a:lnTo>
                    <a:pt x="1184" y="494"/>
                  </a:lnTo>
                  <a:lnTo>
                    <a:pt x="1188" y="494"/>
                  </a:lnTo>
                  <a:lnTo>
                    <a:pt x="1188" y="494"/>
                  </a:lnTo>
                  <a:lnTo>
                    <a:pt x="1191" y="494"/>
                  </a:lnTo>
                  <a:lnTo>
                    <a:pt x="1193" y="491"/>
                  </a:lnTo>
                  <a:lnTo>
                    <a:pt x="1195" y="491"/>
                  </a:lnTo>
                  <a:lnTo>
                    <a:pt x="1195" y="489"/>
                  </a:lnTo>
                  <a:lnTo>
                    <a:pt x="1195" y="489"/>
                  </a:lnTo>
                  <a:lnTo>
                    <a:pt x="1198" y="489"/>
                  </a:lnTo>
                  <a:lnTo>
                    <a:pt x="1198" y="489"/>
                  </a:lnTo>
                  <a:lnTo>
                    <a:pt x="1202" y="487"/>
                  </a:lnTo>
                  <a:lnTo>
                    <a:pt x="1205" y="484"/>
                  </a:lnTo>
                  <a:lnTo>
                    <a:pt x="1207" y="482"/>
                  </a:lnTo>
                  <a:lnTo>
                    <a:pt x="1212" y="477"/>
                  </a:lnTo>
                  <a:lnTo>
                    <a:pt x="1214" y="472"/>
                  </a:lnTo>
                  <a:lnTo>
                    <a:pt x="1217" y="468"/>
                  </a:lnTo>
                  <a:lnTo>
                    <a:pt x="1221" y="463"/>
                  </a:lnTo>
                  <a:lnTo>
                    <a:pt x="1226" y="458"/>
                  </a:lnTo>
                  <a:lnTo>
                    <a:pt x="1228" y="451"/>
                  </a:lnTo>
                  <a:lnTo>
                    <a:pt x="1231" y="449"/>
                  </a:lnTo>
                  <a:lnTo>
                    <a:pt x="1233" y="446"/>
                  </a:lnTo>
                  <a:lnTo>
                    <a:pt x="1238" y="442"/>
                  </a:lnTo>
                  <a:lnTo>
                    <a:pt x="1245" y="435"/>
                  </a:lnTo>
                  <a:lnTo>
                    <a:pt x="1254" y="430"/>
                  </a:lnTo>
                  <a:lnTo>
                    <a:pt x="1257" y="428"/>
                  </a:lnTo>
                  <a:lnTo>
                    <a:pt x="1257" y="425"/>
                  </a:lnTo>
                  <a:lnTo>
                    <a:pt x="1259" y="423"/>
                  </a:lnTo>
                  <a:lnTo>
                    <a:pt x="1259" y="420"/>
                  </a:lnTo>
                  <a:lnTo>
                    <a:pt x="1259" y="420"/>
                  </a:lnTo>
                  <a:lnTo>
                    <a:pt x="1259" y="420"/>
                  </a:lnTo>
                  <a:lnTo>
                    <a:pt x="1261" y="420"/>
                  </a:lnTo>
                  <a:lnTo>
                    <a:pt x="1261" y="418"/>
                  </a:lnTo>
                  <a:lnTo>
                    <a:pt x="1261" y="416"/>
                  </a:lnTo>
                  <a:lnTo>
                    <a:pt x="1261" y="416"/>
                  </a:lnTo>
                  <a:lnTo>
                    <a:pt x="1261" y="416"/>
                  </a:lnTo>
                  <a:lnTo>
                    <a:pt x="1261" y="413"/>
                  </a:lnTo>
                  <a:lnTo>
                    <a:pt x="1261" y="413"/>
                  </a:lnTo>
                  <a:lnTo>
                    <a:pt x="1261" y="413"/>
                  </a:lnTo>
                  <a:lnTo>
                    <a:pt x="1261" y="413"/>
                  </a:lnTo>
                  <a:lnTo>
                    <a:pt x="1261" y="409"/>
                  </a:lnTo>
                  <a:lnTo>
                    <a:pt x="1261" y="406"/>
                  </a:lnTo>
                  <a:lnTo>
                    <a:pt x="1259" y="399"/>
                  </a:lnTo>
                  <a:lnTo>
                    <a:pt x="1257" y="390"/>
                  </a:lnTo>
                  <a:lnTo>
                    <a:pt x="1254" y="385"/>
                  </a:lnTo>
                  <a:lnTo>
                    <a:pt x="1254" y="383"/>
                  </a:lnTo>
                  <a:lnTo>
                    <a:pt x="1252" y="378"/>
                  </a:lnTo>
                  <a:lnTo>
                    <a:pt x="1252" y="373"/>
                  </a:lnTo>
                  <a:lnTo>
                    <a:pt x="1247" y="366"/>
                  </a:lnTo>
                  <a:lnTo>
                    <a:pt x="1243" y="359"/>
                  </a:lnTo>
                  <a:lnTo>
                    <a:pt x="1240" y="354"/>
                  </a:lnTo>
                  <a:lnTo>
                    <a:pt x="1240" y="350"/>
                  </a:lnTo>
                  <a:lnTo>
                    <a:pt x="1240" y="345"/>
                  </a:lnTo>
                  <a:lnTo>
                    <a:pt x="1240" y="340"/>
                  </a:lnTo>
                  <a:lnTo>
                    <a:pt x="1243" y="331"/>
                  </a:lnTo>
                  <a:lnTo>
                    <a:pt x="1240" y="317"/>
                  </a:lnTo>
                  <a:lnTo>
                    <a:pt x="1238" y="305"/>
                  </a:lnTo>
                  <a:lnTo>
                    <a:pt x="1235" y="293"/>
                  </a:lnTo>
                  <a:lnTo>
                    <a:pt x="1231" y="281"/>
                  </a:lnTo>
                  <a:lnTo>
                    <a:pt x="1228" y="272"/>
                  </a:lnTo>
                  <a:lnTo>
                    <a:pt x="1226" y="265"/>
                  </a:lnTo>
                  <a:lnTo>
                    <a:pt x="1226" y="241"/>
                  </a:lnTo>
                  <a:lnTo>
                    <a:pt x="1226" y="222"/>
                  </a:lnTo>
                  <a:lnTo>
                    <a:pt x="1226" y="220"/>
                  </a:lnTo>
                  <a:lnTo>
                    <a:pt x="1228" y="217"/>
                  </a:lnTo>
                  <a:lnTo>
                    <a:pt x="1231" y="215"/>
                  </a:lnTo>
                  <a:lnTo>
                    <a:pt x="1233" y="215"/>
                  </a:lnTo>
                  <a:lnTo>
                    <a:pt x="1233" y="215"/>
                  </a:lnTo>
                  <a:lnTo>
                    <a:pt x="1238" y="213"/>
                  </a:lnTo>
                  <a:lnTo>
                    <a:pt x="1238" y="210"/>
                  </a:lnTo>
                  <a:lnTo>
                    <a:pt x="1240" y="210"/>
                  </a:lnTo>
                  <a:lnTo>
                    <a:pt x="1240" y="208"/>
                  </a:lnTo>
                  <a:lnTo>
                    <a:pt x="1240" y="208"/>
                  </a:lnTo>
                  <a:lnTo>
                    <a:pt x="1243" y="203"/>
                  </a:lnTo>
                  <a:lnTo>
                    <a:pt x="1245" y="198"/>
                  </a:lnTo>
                  <a:lnTo>
                    <a:pt x="1247" y="194"/>
                  </a:lnTo>
                  <a:lnTo>
                    <a:pt x="1250" y="191"/>
                  </a:lnTo>
                  <a:lnTo>
                    <a:pt x="1252" y="184"/>
                  </a:lnTo>
                  <a:lnTo>
                    <a:pt x="1254" y="179"/>
                  </a:lnTo>
                  <a:lnTo>
                    <a:pt x="1261" y="172"/>
                  </a:lnTo>
                  <a:lnTo>
                    <a:pt x="1266" y="168"/>
                  </a:lnTo>
                  <a:lnTo>
                    <a:pt x="1278" y="161"/>
                  </a:lnTo>
                  <a:lnTo>
                    <a:pt x="1287" y="156"/>
                  </a:lnTo>
                  <a:lnTo>
                    <a:pt x="1287" y="154"/>
                  </a:lnTo>
                  <a:lnTo>
                    <a:pt x="1290" y="151"/>
                  </a:lnTo>
                  <a:lnTo>
                    <a:pt x="1292" y="151"/>
                  </a:lnTo>
                  <a:lnTo>
                    <a:pt x="1292" y="149"/>
                  </a:lnTo>
                  <a:lnTo>
                    <a:pt x="1292" y="149"/>
                  </a:lnTo>
                  <a:lnTo>
                    <a:pt x="1295" y="144"/>
                  </a:lnTo>
                  <a:lnTo>
                    <a:pt x="1295" y="142"/>
                  </a:lnTo>
                  <a:lnTo>
                    <a:pt x="1292" y="135"/>
                  </a:lnTo>
                  <a:lnTo>
                    <a:pt x="1290" y="132"/>
                  </a:lnTo>
                  <a:lnTo>
                    <a:pt x="1290" y="130"/>
                  </a:lnTo>
                  <a:lnTo>
                    <a:pt x="1285" y="125"/>
                  </a:lnTo>
                  <a:lnTo>
                    <a:pt x="1285" y="123"/>
                  </a:lnTo>
                  <a:lnTo>
                    <a:pt x="1283" y="118"/>
                  </a:lnTo>
                  <a:lnTo>
                    <a:pt x="1280" y="80"/>
                  </a:lnTo>
                  <a:lnTo>
                    <a:pt x="1278" y="68"/>
                  </a:lnTo>
                  <a:lnTo>
                    <a:pt x="1276" y="59"/>
                  </a:lnTo>
                  <a:lnTo>
                    <a:pt x="1273" y="50"/>
                  </a:lnTo>
                  <a:lnTo>
                    <a:pt x="1271" y="40"/>
                  </a:lnTo>
                  <a:lnTo>
                    <a:pt x="1266" y="33"/>
                  </a:lnTo>
                  <a:lnTo>
                    <a:pt x="1259" y="26"/>
                  </a:lnTo>
                  <a:lnTo>
                    <a:pt x="1254" y="19"/>
                  </a:lnTo>
                  <a:lnTo>
                    <a:pt x="1247" y="14"/>
                  </a:lnTo>
                  <a:lnTo>
                    <a:pt x="1245" y="12"/>
                  </a:lnTo>
                  <a:lnTo>
                    <a:pt x="1243" y="9"/>
                  </a:lnTo>
                  <a:lnTo>
                    <a:pt x="1240" y="7"/>
                  </a:lnTo>
                  <a:lnTo>
                    <a:pt x="1240" y="5"/>
                  </a:lnTo>
                  <a:lnTo>
                    <a:pt x="1238" y="5"/>
                  </a:lnTo>
                  <a:lnTo>
                    <a:pt x="1238" y="2"/>
                  </a:lnTo>
                  <a:lnTo>
                    <a:pt x="1235" y="0"/>
                  </a:lnTo>
                  <a:lnTo>
                    <a:pt x="1238" y="0"/>
                  </a:lnTo>
                  <a:lnTo>
                    <a:pt x="1219" y="5"/>
                  </a:lnTo>
                  <a:lnTo>
                    <a:pt x="1212" y="7"/>
                  </a:lnTo>
                  <a:lnTo>
                    <a:pt x="1205" y="14"/>
                  </a:lnTo>
                  <a:lnTo>
                    <a:pt x="1184" y="35"/>
                  </a:lnTo>
                  <a:lnTo>
                    <a:pt x="1167" y="59"/>
                  </a:lnTo>
                  <a:lnTo>
                    <a:pt x="1162" y="66"/>
                  </a:lnTo>
                  <a:lnTo>
                    <a:pt x="1160" y="68"/>
                  </a:lnTo>
                  <a:lnTo>
                    <a:pt x="1158" y="71"/>
                  </a:lnTo>
                  <a:lnTo>
                    <a:pt x="1143" y="80"/>
                  </a:lnTo>
                  <a:lnTo>
                    <a:pt x="1132" y="90"/>
                  </a:lnTo>
                  <a:lnTo>
                    <a:pt x="1117" y="97"/>
                  </a:lnTo>
                  <a:lnTo>
                    <a:pt x="1101" y="106"/>
                  </a:lnTo>
                  <a:lnTo>
                    <a:pt x="1084" y="116"/>
                  </a:lnTo>
                  <a:lnTo>
                    <a:pt x="1068" y="125"/>
                  </a:lnTo>
                  <a:lnTo>
                    <a:pt x="1056" y="135"/>
                  </a:lnTo>
                  <a:lnTo>
                    <a:pt x="1044" y="146"/>
                  </a:lnTo>
                  <a:lnTo>
                    <a:pt x="1039" y="151"/>
                  </a:lnTo>
                  <a:lnTo>
                    <a:pt x="1037" y="154"/>
                  </a:lnTo>
                  <a:lnTo>
                    <a:pt x="1035" y="154"/>
                  </a:lnTo>
                  <a:lnTo>
                    <a:pt x="1032" y="156"/>
                  </a:lnTo>
                  <a:lnTo>
                    <a:pt x="1032" y="156"/>
                  </a:lnTo>
                  <a:lnTo>
                    <a:pt x="1025" y="161"/>
                  </a:lnTo>
                  <a:lnTo>
                    <a:pt x="1021" y="161"/>
                  </a:lnTo>
                  <a:lnTo>
                    <a:pt x="1016" y="163"/>
                  </a:lnTo>
                  <a:lnTo>
                    <a:pt x="1011" y="163"/>
                  </a:lnTo>
                  <a:lnTo>
                    <a:pt x="1006" y="165"/>
                  </a:lnTo>
                  <a:lnTo>
                    <a:pt x="1004" y="165"/>
                  </a:lnTo>
                  <a:lnTo>
                    <a:pt x="995" y="168"/>
                  </a:lnTo>
                  <a:lnTo>
                    <a:pt x="983" y="170"/>
                  </a:lnTo>
                  <a:lnTo>
                    <a:pt x="978" y="170"/>
                  </a:lnTo>
                  <a:lnTo>
                    <a:pt x="973" y="170"/>
                  </a:lnTo>
                  <a:lnTo>
                    <a:pt x="933" y="177"/>
                  </a:lnTo>
                  <a:lnTo>
                    <a:pt x="895" y="184"/>
                  </a:lnTo>
                  <a:lnTo>
                    <a:pt x="891" y="187"/>
                  </a:lnTo>
                  <a:lnTo>
                    <a:pt x="886" y="187"/>
                  </a:lnTo>
                  <a:lnTo>
                    <a:pt x="876" y="191"/>
                  </a:lnTo>
                  <a:lnTo>
                    <a:pt x="872" y="191"/>
                  </a:lnTo>
                  <a:lnTo>
                    <a:pt x="867" y="191"/>
                  </a:lnTo>
                  <a:lnTo>
                    <a:pt x="858" y="194"/>
                  </a:lnTo>
                  <a:lnTo>
                    <a:pt x="853" y="196"/>
                  </a:lnTo>
                  <a:lnTo>
                    <a:pt x="848" y="198"/>
                  </a:lnTo>
                  <a:lnTo>
                    <a:pt x="841" y="203"/>
                  </a:lnTo>
                  <a:lnTo>
                    <a:pt x="834" y="213"/>
                  </a:lnTo>
                  <a:lnTo>
                    <a:pt x="832" y="215"/>
                  </a:lnTo>
                  <a:lnTo>
                    <a:pt x="829" y="220"/>
                  </a:lnTo>
                  <a:lnTo>
                    <a:pt x="822" y="224"/>
                  </a:lnTo>
                  <a:lnTo>
                    <a:pt x="817" y="229"/>
                  </a:lnTo>
                  <a:lnTo>
                    <a:pt x="810" y="234"/>
                  </a:lnTo>
                  <a:lnTo>
                    <a:pt x="803" y="241"/>
                  </a:lnTo>
                  <a:lnTo>
                    <a:pt x="801" y="241"/>
                  </a:lnTo>
                  <a:lnTo>
                    <a:pt x="799" y="243"/>
                  </a:lnTo>
                  <a:lnTo>
                    <a:pt x="799" y="243"/>
                  </a:lnTo>
                  <a:lnTo>
                    <a:pt x="796" y="243"/>
                  </a:lnTo>
                  <a:lnTo>
                    <a:pt x="794" y="246"/>
                  </a:lnTo>
                  <a:lnTo>
                    <a:pt x="791" y="248"/>
                  </a:lnTo>
                  <a:lnTo>
                    <a:pt x="791" y="248"/>
                  </a:lnTo>
                  <a:lnTo>
                    <a:pt x="789" y="248"/>
                  </a:lnTo>
                  <a:lnTo>
                    <a:pt x="787" y="250"/>
                  </a:lnTo>
                  <a:lnTo>
                    <a:pt x="782" y="250"/>
                  </a:lnTo>
                  <a:lnTo>
                    <a:pt x="777" y="253"/>
                  </a:lnTo>
                  <a:lnTo>
                    <a:pt x="775" y="253"/>
                  </a:lnTo>
                  <a:lnTo>
                    <a:pt x="765" y="255"/>
                  </a:lnTo>
                  <a:lnTo>
                    <a:pt x="761" y="255"/>
                  </a:lnTo>
                  <a:lnTo>
                    <a:pt x="758" y="255"/>
                  </a:lnTo>
                  <a:lnTo>
                    <a:pt x="756" y="255"/>
                  </a:lnTo>
                  <a:lnTo>
                    <a:pt x="749" y="255"/>
                  </a:lnTo>
                  <a:lnTo>
                    <a:pt x="742" y="255"/>
                  </a:lnTo>
                  <a:lnTo>
                    <a:pt x="732" y="255"/>
                  </a:lnTo>
                  <a:lnTo>
                    <a:pt x="728" y="255"/>
                  </a:lnTo>
                  <a:lnTo>
                    <a:pt x="723" y="255"/>
                  </a:lnTo>
                  <a:lnTo>
                    <a:pt x="721" y="253"/>
                  </a:lnTo>
                  <a:lnTo>
                    <a:pt x="718" y="250"/>
                  </a:lnTo>
                  <a:lnTo>
                    <a:pt x="713" y="248"/>
                  </a:lnTo>
                  <a:lnTo>
                    <a:pt x="711" y="243"/>
                  </a:lnTo>
                  <a:lnTo>
                    <a:pt x="711" y="236"/>
                  </a:lnTo>
                  <a:lnTo>
                    <a:pt x="709" y="234"/>
                  </a:lnTo>
                  <a:lnTo>
                    <a:pt x="711" y="229"/>
                  </a:lnTo>
                  <a:lnTo>
                    <a:pt x="709" y="227"/>
                  </a:lnTo>
                  <a:lnTo>
                    <a:pt x="709" y="224"/>
                  </a:lnTo>
                  <a:lnTo>
                    <a:pt x="706" y="222"/>
                  </a:lnTo>
                  <a:lnTo>
                    <a:pt x="704" y="220"/>
                  </a:lnTo>
                  <a:lnTo>
                    <a:pt x="699" y="215"/>
                  </a:lnTo>
                  <a:lnTo>
                    <a:pt x="692" y="215"/>
                  </a:lnTo>
                  <a:lnTo>
                    <a:pt x="690" y="213"/>
                  </a:lnTo>
                  <a:lnTo>
                    <a:pt x="685" y="213"/>
                  </a:lnTo>
                  <a:lnTo>
                    <a:pt x="673" y="210"/>
                  </a:lnTo>
                  <a:lnTo>
                    <a:pt x="664" y="210"/>
                  </a:lnTo>
                  <a:lnTo>
                    <a:pt x="654" y="213"/>
                  </a:lnTo>
                  <a:lnTo>
                    <a:pt x="645" y="215"/>
                  </a:lnTo>
                  <a:lnTo>
                    <a:pt x="633" y="217"/>
                  </a:lnTo>
                  <a:lnTo>
                    <a:pt x="624" y="222"/>
                  </a:lnTo>
                  <a:lnTo>
                    <a:pt x="614" y="224"/>
                  </a:lnTo>
                  <a:lnTo>
                    <a:pt x="602" y="229"/>
                  </a:lnTo>
                  <a:lnTo>
                    <a:pt x="602" y="205"/>
                  </a:lnTo>
                  <a:lnTo>
                    <a:pt x="605" y="182"/>
                  </a:lnTo>
                  <a:lnTo>
                    <a:pt x="605" y="172"/>
                  </a:lnTo>
                  <a:lnTo>
                    <a:pt x="607" y="151"/>
                  </a:lnTo>
                  <a:lnTo>
                    <a:pt x="607" y="130"/>
                  </a:lnTo>
                  <a:lnTo>
                    <a:pt x="607" y="120"/>
                  </a:lnTo>
                  <a:lnTo>
                    <a:pt x="605" y="109"/>
                  </a:lnTo>
                  <a:lnTo>
                    <a:pt x="602" y="99"/>
                  </a:lnTo>
                  <a:lnTo>
                    <a:pt x="600" y="90"/>
                  </a:lnTo>
                  <a:lnTo>
                    <a:pt x="600" y="85"/>
                  </a:lnTo>
                  <a:lnTo>
                    <a:pt x="598" y="83"/>
                  </a:lnTo>
                  <a:lnTo>
                    <a:pt x="591" y="78"/>
                  </a:lnTo>
                  <a:lnTo>
                    <a:pt x="588" y="76"/>
                  </a:lnTo>
                  <a:lnTo>
                    <a:pt x="584" y="73"/>
                  </a:lnTo>
                  <a:lnTo>
                    <a:pt x="579" y="73"/>
                  </a:lnTo>
                  <a:lnTo>
                    <a:pt x="574" y="73"/>
                  </a:lnTo>
                  <a:lnTo>
                    <a:pt x="569" y="73"/>
                  </a:lnTo>
                  <a:lnTo>
                    <a:pt x="567" y="71"/>
                  </a:lnTo>
                  <a:lnTo>
                    <a:pt x="567" y="71"/>
                  </a:lnTo>
                  <a:lnTo>
                    <a:pt x="562" y="71"/>
                  </a:lnTo>
                  <a:lnTo>
                    <a:pt x="560" y="71"/>
                  </a:lnTo>
                  <a:lnTo>
                    <a:pt x="560" y="71"/>
                  </a:lnTo>
                  <a:lnTo>
                    <a:pt x="536" y="64"/>
                  </a:lnTo>
                  <a:lnTo>
                    <a:pt x="513" y="57"/>
                  </a:lnTo>
                  <a:lnTo>
                    <a:pt x="508" y="54"/>
                  </a:lnTo>
                  <a:lnTo>
                    <a:pt x="503" y="52"/>
                  </a:lnTo>
                  <a:lnTo>
                    <a:pt x="501" y="50"/>
                  </a:lnTo>
                  <a:lnTo>
                    <a:pt x="491" y="40"/>
                  </a:lnTo>
                  <a:lnTo>
                    <a:pt x="482" y="33"/>
                  </a:lnTo>
                  <a:lnTo>
                    <a:pt x="475" y="26"/>
                  </a:lnTo>
                  <a:lnTo>
                    <a:pt x="470" y="21"/>
                  </a:lnTo>
                  <a:lnTo>
                    <a:pt x="463" y="14"/>
                  </a:lnTo>
                  <a:lnTo>
                    <a:pt x="456" y="9"/>
                  </a:lnTo>
                  <a:lnTo>
                    <a:pt x="449" y="7"/>
                  </a:lnTo>
                  <a:lnTo>
                    <a:pt x="439" y="5"/>
                  </a:lnTo>
                  <a:lnTo>
                    <a:pt x="432" y="2"/>
                  </a:lnTo>
                  <a:lnTo>
                    <a:pt x="423" y="0"/>
                  </a:lnTo>
                  <a:lnTo>
                    <a:pt x="414" y="0"/>
                  </a:lnTo>
                  <a:lnTo>
                    <a:pt x="359" y="0"/>
                  </a:lnTo>
                  <a:lnTo>
                    <a:pt x="333" y="2"/>
                  </a:lnTo>
                  <a:lnTo>
                    <a:pt x="307" y="5"/>
                  </a:lnTo>
                  <a:lnTo>
                    <a:pt x="300" y="7"/>
                  </a:lnTo>
                  <a:lnTo>
                    <a:pt x="293" y="9"/>
                  </a:lnTo>
                  <a:lnTo>
                    <a:pt x="293" y="9"/>
                  </a:lnTo>
                  <a:close/>
                </a:path>
              </a:pathLst>
            </a:custGeom>
            <a:solidFill>
              <a:schemeClr val="accent1"/>
            </a:solidFill>
            <a:ln w="9525">
              <a:solidFill>
                <a:schemeClr val="bg1"/>
              </a:solidFill>
              <a:round/>
              <a:headEnd/>
              <a:tailEnd/>
            </a:ln>
          </p:spPr>
          <p:txBody>
            <a:bodyPr/>
            <a:lstStyle/>
            <a:p>
              <a:pPr>
                <a:defRPr/>
              </a:pPr>
              <a:endParaRPr lang="en-GB">
                <a:solidFill>
                  <a:schemeClr val="bg1"/>
                </a:solidFill>
              </a:endParaRPr>
            </a:p>
          </p:txBody>
        </p:sp>
        <p:sp>
          <p:nvSpPr>
            <p:cNvPr id="26" name="Freeform 149">
              <a:extLst>
                <a:ext uri="{FF2B5EF4-FFF2-40B4-BE49-F238E27FC236}">
                  <a16:creationId xmlns:a16="http://schemas.microsoft.com/office/drawing/2014/main" id="{BB93F7EF-0737-E429-C3FD-EF9B0BAE1589}"/>
                </a:ext>
              </a:extLst>
            </p:cNvPr>
            <p:cNvSpPr>
              <a:spLocks/>
            </p:cNvSpPr>
            <p:nvPr/>
          </p:nvSpPr>
          <p:spPr bwMode="auto">
            <a:xfrm>
              <a:off x="1857406" y="1911542"/>
              <a:ext cx="847237" cy="644450"/>
            </a:xfrm>
            <a:custGeom>
              <a:avLst/>
              <a:gdLst/>
              <a:ahLst/>
              <a:cxnLst>
                <a:cxn ang="0">
                  <a:pos x="846" y="35"/>
                </a:cxn>
                <a:cxn ang="0">
                  <a:pos x="737" y="120"/>
                </a:cxn>
                <a:cxn ang="0">
                  <a:pos x="693" y="163"/>
                </a:cxn>
                <a:cxn ang="0">
                  <a:pos x="563" y="127"/>
                </a:cxn>
                <a:cxn ang="0">
                  <a:pos x="577" y="2"/>
                </a:cxn>
                <a:cxn ang="0">
                  <a:pos x="445" y="33"/>
                </a:cxn>
                <a:cxn ang="0">
                  <a:pos x="411" y="61"/>
                </a:cxn>
                <a:cxn ang="0">
                  <a:pos x="411" y="139"/>
                </a:cxn>
                <a:cxn ang="0">
                  <a:pos x="423" y="224"/>
                </a:cxn>
                <a:cxn ang="0">
                  <a:pos x="409" y="245"/>
                </a:cxn>
                <a:cxn ang="0">
                  <a:pos x="369" y="245"/>
                </a:cxn>
                <a:cxn ang="0">
                  <a:pos x="265" y="179"/>
                </a:cxn>
                <a:cxn ang="0">
                  <a:pos x="234" y="205"/>
                </a:cxn>
                <a:cxn ang="0">
                  <a:pos x="282" y="335"/>
                </a:cxn>
                <a:cxn ang="0">
                  <a:pos x="227" y="399"/>
                </a:cxn>
                <a:cxn ang="0">
                  <a:pos x="225" y="496"/>
                </a:cxn>
                <a:cxn ang="0">
                  <a:pos x="248" y="600"/>
                </a:cxn>
                <a:cxn ang="0">
                  <a:pos x="241" y="621"/>
                </a:cxn>
                <a:cxn ang="0">
                  <a:pos x="182" y="680"/>
                </a:cxn>
                <a:cxn ang="0">
                  <a:pos x="114" y="678"/>
                </a:cxn>
                <a:cxn ang="0">
                  <a:pos x="8" y="722"/>
                </a:cxn>
                <a:cxn ang="0">
                  <a:pos x="38" y="836"/>
                </a:cxn>
                <a:cxn ang="0">
                  <a:pos x="154" y="852"/>
                </a:cxn>
                <a:cxn ang="0">
                  <a:pos x="232" y="904"/>
                </a:cxn>
                <a:cxn ang="0">
                  <a:pos x="277" y="949"/>
                </a:cxn>
                <a:cxn ang="0">
                  <a:pos x="308" y="994"/>
                </a:cxn>
                <a:cxn ang="0">
                  <a:pos x="350" y="963"/>
                </a:cxn>
                <a:cxn ang="0">
                  <a:pos x="419" y="987"/>
                </a:cxn>
                <a:cxn ang="0">
                  <a:pos x="435" y="994"/>
                </a:cxn>
                <a:cxn ang="0">
                  <a:pos x="508" y="987"/>
                </a:cxn>
                <a:cxn ang="0">
                  <a:pos x="643" y="1004"/>
                </a:cxn>
                <a:cxn ang="0">
                  <a:pos x="704" y="982"/>
                </a:cxn>
                <a:cxn ang="0">
                  <a:pos x="749" y="999"/>
                </a:cxn>
                <a:cxn ang="0">
                  <a:pos x="744" y="1011"/>
                </a:cxn>
                <a:cxn ang="0">
                  <a:pos x="808" y="1041"/>
                </a:cxn>
                <a:cxn ang="0">
                  <a:pos x="948" y="985"/>
                </a:cxn>
                <a:cxn ang="0">
                  <a:pos x="997" y="1006"/>
                </a:cxn>
                <a:cxn ang="0">
                  <a:pos x="1070" y="937"/>
                </a:cxn>
                <a:cxn ang="0">
                  <a:pos x="1146" y="914"/>
                </a:cxn>
                <a:cxn ang="0">
                  <a:pos x="1224" y="886"/>
                </a:cxn>
                <a:cxn ang="0">
                  <a:pos x="1269" y="857"/>
                </a:cxn>
                <a:cxn ang="0">
                  <a:pos x="1314" y="857"/>
                </a:cxn>
                <a:cxn ang="0">
                  <a:pos x="1361" y="805"/>
                </a:cxn>
                <a:cxn ang="0">
                  <a:pos x="1321" y="715"/>
                </a:cxn>
                <a:cxn ang="0">
                  <a:pos x="1349" y="593"/>
                </a:cxn>
                <a:cxn ang="0">
                  <a:pos x="1363" y="522"/>
                </a:cxn>
                <a:cxn ang="0">
                  <a:pos x="1250" y="491"/>
                </a:cxn>
                <a:cxn ang="0">
                  <a:pos x="1274" y="404"/>
                </a:cxn>
                <a:cxn ang="0">
                  <a:pos x="1215" y="302"/>
                </a:cxn>
                <a:cxn ang="0">
                  <a:pos x="1266" y="245"/>
                </a:cxn>
                <a:cxn ang="0">
                  <a:pos x="1205" y="163"/>
                </a:cxn>
                <a:cxn ang="0">
                  <a:pos x="1181" y="120"/>
                </a:cxn>
                <a:cxn ang="0">
                  <a:pos x="1146" y="189"/>
                </a:cxn>
                <a:cxn ang="0">
                  <a:pos x="1113" y="219"/>
                </a:cxn>
                <a:cxn ang="0">
                  <a:pos x="1073" y="182"/>
                </a:cxn>
                <a:cxn ang="0">
                  <a:pos x="1035" y="215"/>
                </a:cxn>
                <a:cxn ang="0">
                  <a:pos x="1009" y="255"/>
                </a:cxn>
                <a:cxn ang="0">
                  <a:pos x="933" y="229"/>
                </a:cxn>
                <a:cxn ang="0">
                  <a:pos x="912" y="186"/>
                </a:cxn>
                <a:cxn ang="0">
                  <a:pos x="943" y="134"/>
                </a:cxn>
                <a:cxn ang="0">
                  <a:pos x="926" y="75"/>
                </a:cxn>
              </a:cxnLst>
              <a:rect l="0" t="0" r="r" b="b"/>
              <a:pathLst>
                <a:path w="1373" h="1044">
                  <a:moveTo>
                    <a:pt x="926" y="70"/>
                  </a:moveTo>
                  <a:lnTo>
                    <a:pt x="926" y="63"/>
                  </a:lnTo>
                  <a:lnTo>
                    <a:pt x="926" y="56"/>
                  </a:lnTo>
                  <a:lnTo>
                    <a:pt x="924" y="49"/>
                  </a:lnTo>
                  <a:lnTo>
                    <a:pt x="922" y="42"/>
                  </a:lnTo>
                  <a:lnTo>
                    <a:pt x="917" y="37"/>
                  </a:lnTo>
                  <a:lnTo>
                    <a:pt x="912" y="33"/>
                  </a:lnTo>
                  <a:lnTo>
                    <a:pt x="907" y="30"/>
                  </a:lnTo>
                  <a:lnTo>
                    <a:pt x="900" y="28"/>
                  </a:lnTo>
                  <a:lnTo>
                    <a:pt x="891" y="26"/>
                  </a:lnTo>
                  <a:lnTo>
                    <a:pt x="881" y="23"/>
                  </a:lnTo>
                  <a:lnTo>
                    <a:pt x="874" y="23"/>
                  </a:lnTo>
                  <a:lnTo>
                    <a:pt x="865" y="23"/>
                  </a:lnTo>
                  <a:lnTo>
                    <a:pt x="858" y="28"/>
                  </a:lnTo>
                  <a:lnTo>
                    <a:pt x="853" y="30"/>
                  </a:lnTo>
                  <a:lnTo>
                    <a:pt x="846" y="35"/>
                  </a:lnTo>
                  <a:lnTo>
                    <a:pt x="841" y="42"/>
                  </a:lnTo>
                  <a:lnTo>
                    <a:pt x="839" y="52"/>
                  </a:lnTo>
                  <a:lnTo>
                    <a:pt x="834" y="56"/>
                  </a:lnTo>
                  <a:lnTo>
                    <a:pt x="830" y="61"/>
                  </a:lnTo>
                  <a:lnTo>
                    <a:pt x="825" y="66"/>
                  </a:lnTo>
                  <a:lnTo>
                    <a:pt x="822" y="66"/>
                  </a:lnTo>
                  <a:lnTo>
                    <a:pt x="820" y="68"/>
                  </a:lnTo>
                  <a:lnTo>
                    <a:pt x="808" y="73"/>
                  </a:lnTo>
                  <a:lnTo>
                    <a:pt x="799" y="78"/>
                  </a:lnTo>
                  <a:lnTo>
                    <a:pt x="789" y="80"/>
                  </a:lnTo>
                  <a:lnTo>
                    <a:pt x="775" y="89"/>
                  </a:lnTo>
                  <a:lnTo>
                    <a:pt x="761" y="99"/>
                  </a:lnTo>
                  <a:lnTo>
                    <a:pt x="754" y="106"/>
                  </a:lnTo>
                  <a:lnTo>
                    <a:pt x="749" y="111"/>
                  </a:lnTo>
                  <a:lnTo>
                    <a:pt x="744" y="115"/>
                  </a:lnTo>
                  <a:lnTo>
                    <a:pt x="737" y="120"/>
                  </a:lnTo>
                  <a:lnTo>
                    <a:pt x="730" y="125"/>
                  </a:lnTo>
                  <a:lnTo>
                    <a:pt x="726" y="132"/>
                  </a:lnTo>
                  <a:lnTo>
                    <a:pt x="721" y="139"/>
                  </a:lnTo>
                  <a:lnTo>
                    <a:pt x="719" y="146"/>
                  </a:lnTo>
                  <a:lnTo>
                    <a:pt x="719" y="146"/>
                  </a:lnTo>
                  <a:lnTo>
                    <a:pt x="716" y="146"/>
                  </a:lnTo>
                  <a:lnTo>
                    <a:pt x="716" y="148"/>
                  </a:lnTo>
                  <a:lnTo>
                    <a:pt x="716" y="148"/>
                  </a:lnTo>
                  <a:lnTo>
                    <a:pt x="716" y="151"/>
                  </a:lnTo>
                  <a:lnTo>
                    <a:pt x="714" y="153"/>
                  </a:lnTo>
                  <a:lnTo>
                    <a:pt x="714" y="153"/>
                  </a:lnTo>
                  <a:lnTo>
                    <a:pt x="711" y="156"/>
                  </a:lnTo>
                  <a:lnTo>
                    <a:pt x="707" y="158"/>
                  </a:lnTo>
                  <a:lnTo>
                    <a:pt x="702" y="160"/>
                  </a:lnTo>
                  <a:lnTo>
                    <a:pt x="697" y="163"/>
                  </a:lnTo>
                  <a:lnTo>
                    <a:pt x="693" y="163"/>
                  </a:lnTo>
                  <a:lnTo>
                    <a:pt x="688" y="163"/>
                  </a:lnTo>
                  <a:lnTo>
                    <a:pt x="681" y="163"/>
                  </a:lnTo>
                  <a:lnTo>
                    <a:pt x="674" y="163"/>
                  </a:lnTo>
                  <a:lnTo>
                    <a:pt x="671" y="163"/>
                  </a:lnTo>
                  <a:lnTo>
                    <a:pt x="667" y="163"/>
                  </a:lnTo>
                  <a:lnTo>
                    <a:pt x="624" y="156"/>
                  </a:lnTo>
                  <a:lnTo>
                    <a:pt x="584" y="151"/>
                  </a:lnTo>
                  <a:lnTo>
                    <a:pt x="579" y="148"/>
                  </a:lnTo>
                  <a:lnTo>
                    <a:pt x="577" y="148"/>
                  </a:lnTo>
                  <a:lnTo>
                    <a:pt x="572" y="146"/>
                  </a:lnTo>
                  <a:lnTo>
                    <a:pt x="567" y="144"/>
                  </a:lnTo>
                  <a:lnTo>
                    <a:pt x="565" y="141"/>
                  </a:lnTo>
                  <a:lnTo>
                    <a:pt x="563" y="139"/>
                  </a:lnTo>
                  <a:lnTo>
                    <a:pt x="563" y="137"/>
                  </a:lnTo>
                  <a:lnTo>
                    <a:pt x="563" y="132"/>
                  </a:lnTo>
                  <a:lnTo>
                    <a:pt x="563" y="127"/>
                  </a:lnTo>
                  <a:lnTo>
                    <a:pt x="563" y="122"/>
                  </a:lnTo>
                  <a:lnTo>
                    <a:pt x="565" y="120"/>
                  </a:lnTo>
                  <a:lnTo>
                    <a:pt x="567" y="113"/>
                  </a:lnTo>
                  <a:lnTo>
                    <a:pt x="572" y="106"/>
                  </a:lnTo>
                  <a:lnTo>
                    <a:pt x="577" y="99"/>
                  </a:lnTo>
                  <a:lnTo>
                    <a:pt x="579" y="89"/>
                  </a:lnTo>
                  <a:lnTo>
                    <a:pt x="582" y="82"/>
                  </a:lnTo>
                  <a:lnTo>
                    <a:pt x="584" y="75"/>
                  </a:lnTo>
                  <a:lnTo>
                    <a:pt x="586" y="66"/>
                  </a:lnTo>
                  <a:lnTo>
                    <a:pt x="586" y="59"/>
                  </a:lnTo>
                  <a:lnTo>
                    <a:pt x="589" y="49"/>
                  </a:lnTo>
                  <a:lnTo>
                    <a:pt x="589" y="37"/>
                  </a:lnTo>
                  <a:lnTo>
                    <a:pt x="586" y="26"/>
                  </a:lnTo>
                  <a:lnTo>
                    <a:pt x="584" y="14"/>
                  </a:lnTo>
                  <a:lnTo>
                    <a:pt x="579" y="4"/>
                  </a:lnTo>
                  <a:lnTo>
                    <a:pt x="577" y="2"/>
                  </a:lnTo>
                  <a:lnTo>
                    <a:pt x="574" y="2"/>
                  </a:lnTo>
                  <a:lnTo>
                    <a:pt x="570" y="0"/>
                  </a:lnTo>
                  <a:lnTo>
                    <a:pt x="534" y="2"/>
                  </a:lnTo>
                  <a:lnTo>
                    <a:pt x="518" y="4"/>
                  </a:lnTo>
                  <a:lnTo>
                    <a:pt x="501" y="7"/>
                  </a:lnTo>
                  <a:lnTo>
                    <a:pt x="494" y="9"/>
                  </a:lnTo>
                  <a:lnTo>
                    <a:pt x="489" y="11"/>
                  </a:lnTo>
                  <a:lnTo>
                    <a:pt x="485" y="14"/>
                  </a:lnTo>
                  <a:lnTo>
                    <a:pt x="482" y="16"/>
                  </a:lnTo>
                  <a:lnTo>
                    <a:pt x="480" y="19"/>
                  </a:lnTo>
                  <a:lnTo>
                    <a:pt x="463" y="26"/>
                  </a:lnTo>
                  <a:lnTo>
                    <a:pt x="459" y="28"/>
                  </a:lnTo>
                  <a:lnTo>
                    <a:pt x="456" y="28"/>
                  </a:lnTo>
                  <a:lnTo>
                    <a:pt x="454" y="30"/>
                  </a:lnTo>
                  <a:lnTo>
                    <a:pt x="452" y="30"/>
                  </a:lnTo>
                  <a:lnTo>
                    <a:pt x="445" y="33"/>
                  </a:lnTo>
                  <a:lnTo>
                    <a:pt x="440" y="35"/>
                  </a:lnTo>
                  <a:lnTo>
                    <a:pt x="435" y="37"/>
                  </a:lnTo>
                  <a:lnTo>
                    <a:pt x="433" y="40"/>
                  </a:lnTo>
                  <a:lnTo>
                    <a:pt x="430" y="40"/>
                  </a:lnTo>
                  <a:lnTo>
                    <a:pt x="428" y="42"/>
                  </a:lnTo>
                  <a:lnTo>
                    <a:pt x="426" y="42"/>
                  </a:lnTo>
                  <a:lnTo>
                    <a:pt x="426" y="42"/>
                  </a:lnTo>
                  <a:lnTo>
                    <a:pt x="426" y="42"/>
                  </a:lnTo>
                  <a:lnTo>
                    <a:pt x="426" y="42"/>
                  </a:lnTo>
                  <a:lnTo>
                    <a:pt x="423" y="42"/>
                  </a:lnTo>
                  <a:lnTo>
                    <a:pt x="416" y="42"/>
                  </a:lnTo>
                  <a:lnTo>
                    <a:pt x="414" y="44"/>
                  </a:lnTo>
                  <a:lnTo>
                    <a:pt x="411" y="49"/>
                  </a:lnTo>
                  <a:lnTo>
                    <a:pt x="411" y="54"/>
                  </a:lnTo>
                  <a:lnTo>
                    <a:pt x="411" y="56"/>
                  </a:lnTo>
                  <a:lnTo>
                    <a:pt x="411" y="61"/>
                  </a:lnTo>
                  <a:lnTo>
                    <a:pt x="409" y="63"/>
                  </a:lnTo>
                  <a:lnTo>
                    <a:pt x="404" y="68"/>
                  </a:lnTo>
                  <a:lnTo>
                    <a:pt x="402" y="75"/>
                  </a:lnTo>
                  <a:lnTo>
                    <a:pt x="400" y="80"/>
                  </a:lnTo>
                  <a:lnTo>
                    <a:pt x="397" y="85"/>
                  </a:lnTo>
                  <a:lnTo>
                    <a:pt x="395" y="94"/>
                  </a:lnTo>
                  <a:lnTo>
                    <a:pt x="393" y="99"/>
                  </a:lnTo>
                  <a:lnTo>
                    <a:pt x="393" y="104"/>
                  </a:lnTo>
                  <a:lnTo>
                    <a:pt x="393" y="108"/>
                  </a:lnTo>
                  <a:lnTo>
                    <a:pt x="395" y="113"/>
                  </a:lnTo>
                  <a:lnTo>
                    <a:pt x="395" y="118"/>
                  </a:lnTo>
                  <a:lnTo>
                    <a:pt x="397" y="122"/>
                  </a:lnTo>
                  <a:lnTo>
                    <a:pt x="402" y="130"/>
                  </a:lnTo>
                  <a:lnTo>
                    <a:pt x="407" y="134"/>
                  </a:lnTo>
                  <a:lnTo>
                    <a:pt x="409" y="139"/>
                  </a:lnTo>
                  <a:lnTo>
                    <a:pt x="411" y="139"/>
                  </a:lnTo>
                  <a:lnTo>
                    <a:pt x="411" y="141"/>
                  </a:lnTo>
                  <a:lnTo>
                    <a:pt x="409" y="144"/>
                  </a:lnTo>
                  <a:lnTo>
                    <a:pt x="409" y="148"/>
                  </a:lnTo>
                  <a:lnTo>
                    <a:pt x="407" y="151"/>
                  </a:lnTo>
                  <a:lnTo>
                    <a:pt x="404" y="156"/>
                  </a:lnTo>
                  <a:lnTo>
                    <a:pt x="402" y="165"/>
                  </a:lnTo>
                  <a:lnTo>
                    <a:pt x="402" y="172"/>
                  </a:lnTo>
                  <a:lnTo>
                    <a:pt x="402" y="182"/>
                  </a:lnTo>
                  <a:lnTo>
                    <a:pt x="404" y="189"/>
                  </a:lnTo>
                  <a:lnTo>
                    <a:pt x="407" y="198"/>
                  </a:lnTo>
                  <a:lnTo>
                    <a:pt x="409" y="200"/>
                  </a:lnTo>
                  <a:lnTo>
                    <a:pt x="411" y="205"/>
                  </a:lnTo>
                  <a:lnTo>
                    <a:pt x="419" y="215"/>
                  </a:lnTo>
                  <a:lnTo>
                    <a:pt x="421" y="219"/>
                  </a:lnTo>
                  <a:lnTo>
                    <a:pt x="421" y="222"/>
                  </a:lnTo>
                  <a:lnTo>
                    <a:pt x="423" y="224"/>
                  </a:lnTo>
                  <a:lnTo>
                    <a:pt x="421" y="229"/>
                  </a:lnTo>
                  <a:lnTo>
                    <a:pt x="421" y="229"/>
                  </a:lnTo>
                  <a:lnTo>
                    <a:pt x="421" y="229"/>
                  </a:lnTo>
                  <a:lnTo>
                    <a:pt x="421" y="229"/>
                  </a:lnTo>
                  <a:lnTo>
                    <a:pt x="421" y="231"/>
                  </a:lnTo>
                  <a:lnTo>
                    <a:pt x="421" y="233"/>
                  </a:lnTo>
                  <a:lnTo>
                    <a:pt x="419" y="236"/>
                  </a:lnTo>
                  <a:lnTo>
                    <a:pt x="419" y="238"/>
                  </a:lnTo>
                  <a:lnTo>
                    <a:pt x="416" y="241"/>
                  </a:lnTo>
                  <a:lnTo>
                    <a:pt x="416" y="241"/>
                  </a:lnTo>
                  <a:lnTo>
                    <a:pt x="416" y="241"/>
                  </a:lnTo>
                  <a:lnTo>
                    <a:pt x="416" y="241"/>
                  </a:lnTo>
                  <a:lnTo>
                    <a:pt x="414" y="243"/>
                  </a:lnTo>
                  <a:lnTo>
                    <a:pt x="414" y="245"/>
                  </a:lnTo>
                  <a:lnTo>
                    <a:pt x="409" y="245"/>
                  </a:lnTo>
                  <a:lnTo>
                    <a:pt x="409" y="245"/>
                  </a:lnTo>
                  <a:lnTo>
                    <a:pt x="409" y="245"/>
                  </a:lnTo>
                  <a:lnTo>
                    <a:pt x="409" y="245"/>
                  </a:lnTo>
                  <a:lnTo>
                    <a:pt x="407" y="248"/>
                  </a:lnTo>
                  <a:lnTo>
                    <a:pt x="407" y="248"/>
                  </a:lnTo>
                  <a:lnTo>
                    <a:pt x="404" y="248"/>
                  </a:lnTo>
                  <a:lnTo>
                    <a:pt x="404" y="248"/>
                  </a:lnTo>
                  <a:lnTo>
                    <a:pt x="404" y="248"/>
                  </a:lnTo>
                  <a:lnTo>
                    <a:pt x="402" y="248"/>
                  </a:lnTo>
                  <a:lnTo>
                    <a:pt x="397" y="248"/>
                  </a:lnTo>
                  <a:lnTo>
                    <a:pt x="395" y="248"/>
                  </a:lnTo>
                  <a:lnTo>
                    <a:pt x="395" y="248"/>
                  </a:lnTo>
                  <a:lnTo>
                    <a:pt x="395" y="248"/>
                  </a:lnTo>
                  <a:lnTo>
                    <a:pt x="395" y="250"/>
                  </a:lnTo>
                  <a:lnTo>
                    <a:pt x="390" y="248"/>
                  </a:lnTo>
                  <a:lnTo>
                    <a:pt x="388" y="248"/>
                  </a:lnTo>
                  <a:lnTo>
                    <a:pt x="369" y="245"/>
                  </a:lnTo>
                  <a:lnTo>
                    <a:pt x="355" y="241"/>
                  </a:lnTo>
                  <a:lnTo>
                    <a:pt x="350" y="241"/>
                  </a:lnTo>
                  <a:lnTo>
                    <a:pt x="345" y="238"/>
                  </a:lnTo>
                  <a:lnTo>
                    <a:pt x="341" y="236"/>
                  </a:lnTo>
                  <a:lnTo>
                    <a:pt x="338" y="233"/>
                  </a:lnTo>
                  <a:lnTo>
                    <a:pt x="326" y="222"/>
                  </a:lnTo>
                  <a:lnTo>
                    <a:pt x="322" y="215"/>
                  </a:lnTo>
                  <a:lnTo>
                    <a:pt x="319" y="210"/>
                  </a:lnTo>
                  <a:lnTo>
                    <a:pt x="315" y="203"/>
                  </a:lnTo>
                  <a:lnTo>
                    <a:pt x="312" y="196"/>
                  </a:lnTo>
                  <a:lnTo>
                    <a:pt x="308" y="184"/>
                  </a:lnTo>
                  <a:lnTo>
                    <a:pt x="305" y="179"/>
                  </a:lnTo>
                  <a:lnTo>
                    <a:pt x="303" y="179"/>
                  </a:lnTo>
                  <a:lnTo>
                    <a:pt x="291" y="177"/>
                  </a:lnTo>
                  <a:lnTo>
                    <a:pt x="277" y="179"/>
                  </a:lnTo>
                  <a:lnTo>
                    <a:pt x="265" y="179"/>
                  </a:lnTo>
                  <a:lnTo>
                    <a:pt x="256" y="184"/>
                  </a:lnTo>
                  <a:lnTo>
                    <a:pt x="241" y="189"/>
                  </a:lnTo>
                  <a:lnTo>
                    <a:pt x="241" y="191"/>
                  </a:lnTo>
                  <a:lnTo>
                    <a:pt x="244" y="191"/>
                  </a:lnTo>
                  <a:lnTo>
                    <a:pt x="248" y="191"/>
                  </a:lnTo>
                  <a:lnTo>
                    <a:pt x="248" y="193"/>
                  </a:lnTo>
                  <a:lnTo>
                    <a:pt x="248" y="193"/>
                  </a:lnTo>
                  <a:lnTo>
                    <a:pt x="246" y="196"/>
                  </a:lnTo>
                  <a:lnTo>
                    <a:pt x="244" y="198"/>
                  </a:lnTo>
                  <a:lnTo>
                    <a:pt x="244" y="198"/>
                  </a:lnTo>
                  <a:lnTo>
                    <a:pt x="244" y="198"/>
                  </a:lnTo>
                  <a:lnTo>
                    <a:pt x="244" y="198"/>
                  </a:lnTo>
                  <a:lnTo>
                    <a:pt x="241" y="198"/>
                  </a:lnTo>
                  <a:lnTo>
                    <a:pt x="241" y="200"/>
                  </a:lnTo>
                  <a:lnTo>
                    <a:pt x="237" y="200"/>
                  </a:lnTo>
                  <a:lnTo>
                    <a:pt x="234" y="205"/>
                  </a:lnTo>
                  <a:lnTo>
                    <a:pt x="241" y="210"/>
                  </a:lnTo>
                  <a:lnTo>
                    <a:pt x="246" y="217"/>
                  </a:lnTo>
                  <a:lnTo>
                    <a:pt x="253" y="224"/>
                  </a:lnTo>
                  <a:lnTo>
                    <a:pt x="258" y="231"/>
                  </a:lnTo>
                  <a:lnTo>
                    <a:pt x="260" y="241"/>
                  </a:lnTo>
                  <a:lnTo>
                    <a:pt x="263" y="250"/>
                  </a:lnTo>
                  <a:lnTo>
                    <a:pt x="265" y="259"/>
                  </a:lnTo>
                  <a:lnTo>
                    <a:pt x="267" y="271"/>
                  </a:lnTo>
                  <a:lnTo>
                    <a:pt x="270" y="309"/>
                  </a:lnTo>
                  <a:lnTo>
                    <a:pt x="272" y="314"/>
                  </a:lnTo>
                  <a:lnTo>
                    <a:pt x="272" y="316"/>
                  </a:lnTo>
                  <a:lnTo>
                    <a:pt x="277" y="321"/>
                  </a:lnTo>
                  <a:lnTo>
                    <a:pt x="277" y="323"/>
                  </a:lnTo>
                  <a:lnTo>
                    <a:pt x="279" y="326"/>
                  </a:lnTo>
                  <a:lnTo>
                    <a:pt x="282" y="333"/>
                  </a:lnTo>
                  <a:lnTo>
                    <a:pt x="282" y="335"/>
                  </a:lnTo>
                  <a:lnTo>
                    <a:pt x="279" y="340"/>
                  </a:lnTo>
                  <a:lnTo>
                    <a:pt x="279" y="340"/>
                  </a:lnTo>
                  <a:lnTo>
                    <a:pt x="279" y="342"/>
                  </a:lnTo>
                  <a:lnTo>
                    <a:pt x="277" y="342"/>
                  </a:lnTo>
                  <a:lnTo>
                    <a:pt x="274" y="345"/>
                  </a:lnTo>
                  <a:lnTo>
                    <a:pt x="274" y="347"/>
                  </a:lnTo>
                  <a:lnTo>
                    <a:pt x="265" y="352"/>
                  </a:lnTo>
                  <a:lnTo>
                    <a:pt x="253" y="359"/>
                  </a:lnTo>
                  <a:lnTo>
                    <a:pt x="248" y="363"/>
                  </a:lnTo>
                  <a:lnTo>
                    <a:pt x="241" y="370"/>
                  </a:lnTo>
                  <a:lnTo>
                    <a:pt x="239" y="375"/>
                  </a:lnTo>
                  <a:lnTo>
                    <a:pt x="237" y="382"/>
                  </a:lnTo>
                  <a:lnTo>
                    <a:pt x="234" y="385"/>
                  </a:lnTo>
                  <a:lnTo>
                    <a:pt x="232" y="389"/>
                  </a:lnTo>
                  <a:lnTo>
                    <a:pt x="230" y="394"/>
                  </a:lnTo>
                  <a:lnTo>
                    <a:pt x="227" y="399"/>
                  </a:lnTo>
                  <a:lnTo>
                    <a:pt x="227" y="399"/>
                  </a:lnTo>
                  <a:lnTo>
                    <a:pt x="227" y="401"/>
                  </a:lnTo>
                  <a:lnTo>
                    <a:pt x="225" y="401"/>
                  </a:lnTo>
                  <a:lnTo>
                    <a:pt x="225" y="404"/>
                  </a:lnTo>
                  <a:lnTo>
                    <a:pt x="220" y="406"/>
                  </a:lnTo>
                  <a:lnTo>
                    <a:pt x="220" y="406"/>
                  </a:lnTo>
                  <a:lnTo>
                    <a:pt x="218" y="406"/>
                  </a:lnTo>
                  <a:lnTo>
                    <a:pt x="215" y="408"/>
                  </a:lnTo>
                  <a:lnTo>
                    <a:pt x="213" y="411"/>
                  </a:lnTo>
                  <a:lnTo>
                    <a:pt x="213" y="413"/>
                  </a:lnTo>
                  <a:lnTo>
                    <a:pt x="213" y="432"/>
                  </a:lnTo>
                  <a:lnTo>
                    <a:pt x="213" y="456"/>
                  </a:lnTo>
                  <a:lnTo>
                    <a:pt x="215" y="463"/>
                  </a:lnTo>
                  <a:lnTo>
                    <a:pt x="218" y="472"/>
                  </a:lnTo>
                  <a:lnTo>
                    <a:pt x="222" y="484"/>
                  </a:lnTo>
                  <a:lnTo>
                    <a:pt x="225" y="496"/>
                  </a:lnTo>
                  <a:lnTo>
                    <a:pt x="227" y="508"/>
                  </a:lnTo>
                  <a:lnTo>
                    <a:pt x="230" y="522"/>
                  </a:lnTo>
                  <a:lnTo>
                    <a:pt x="227" y="531"/>
                  </a:lnTo>
                  <a:lnTo>
                    <a:pt x="227" y="536"/>
                  </a:lnTo>
                  <a:lnTo>
                    <a:pt x="227" y="541"/>
                  </a:lnTo>
                  <a:lnTo>
                    <a:pt x="227" y="545"/>
                  </a:lnTo>
                  <a:lnTo>
                    <a:pt x="230" y="550"/>
                  </a:lnTo>
                  <a:lnTo>
                    <a:pt x="234" y="557"/>
                  </a:lnTo>
                  <a:lnTo>
                    <a:pt x="239" y="564"/>
                  </a:lnTo>
                  <a:lnTo>
                    <a:pt x="239" y="569"/>
                  </a:lnTo>
                  <a:lnTo>
                    <a:pt x="241" y="574"/>
                  </a:lnTo>
                  <a:lnTo>
                    <a:pt x="241" y="576"/>
                  </a:lnTo>
                  <a:lnTo>
                    <a:pt x="244" y="581"/>
                  </a:lnTo>
                  <a:lnTo>
                    <a:pt x="246" y="590"/>
                  </a:lnTo>
                  <a:lnTo>
                    <a:pt x="248" y="597"/>
                  </a:lnTo>
                  <a:lnTo>
                    <a:pt x="248" y="600"/>
                  </a:lnTo>
                  <a:lnTo>
                    <a:pt x="248" y="604"/>
                  </a:lnTo>
                  <a:lnTo>
                    <a:pt x="248" y="604"/>
                  </a:lnTo>
                  <a:lnTo>
                    <a:pt x="248" y="604"/>
                  </a:lnTo>
                  <a:lnTo>
                    <a:pt x="248" y="604"/>
                  </a:lnTo>
                  <a:lnTo>
                    <a:pt x="248" y="607"/>
                  </a:lnTo>
                  <a:lnTo>
                    <a:pt x="248" y="607"/>
                  </a:lnTo>
                  <a:lnTo>
                    <a:pt x="248" y="607"/>
                  </a:lnTo>
                  <a:lnTo>
                    <a:pt x="248" y="609"/>
                  </a:lnTo>
                  <a:lnTo>
                    <a:pt x="248" y="611"/>
                  </a:lnTo>
                  <a:lnTo>
                    <a:pt x="246" y="611"/>
                  </a:lnTo>
                  <a:lnTo>
                    <a:pt x="246" y="611"/>
                  </a:lnTo>
                  <a:lnTo>
                    <a:pt x="246" y="611"/>
                  </a:lnTo>
                  <a:lnTo>
                    <a:pt x="246" y="614"/>
                  </a:lnTo>
                  <a:lnTo>
                    <a:pt x="244" y="616"/>
                  </a:lnTo>
                  <a:lnTo>
                    <a:pt x="244" y="619"/>
                  </a:lnTo>
                  <a:lnTo>
                    <a:pt x="241" y="621"/>
                  </a:lnTo>
                  <a:lnTo>
                    <a:pt x="232" y="626"/>
                  </a:lnTo>
                  <a:lnTo>
                    <a:pt x="225" y="633"/>
                  </a:lnTo>
                  <a:lnTo>
                    <a:pt x="220" y="637"/>
                  </a:lnTo>
                  <a:lnTo>
                    <a:pt x="218" y="640"/>
                  </a:lnTo>
                  <a:lnTo>
                    <a:pt x="215" y="642"/>
                  </a:lnTo>
                  <a:lnTo>
                    <a:pt x="213" y="649"/>
                  </a:lnTo>
                  <a:lnTo>
                    <a:pt x="208" y="654"/>
                  </a:lnTo>
                  <a:lnTo>
                    <a:pt x="204" y="659"/>
                  </a:lnTo>
                  <a:lnTo>
                    <a:pt x="201" y="663"/>
                  </a:lnTo>
                  <a:lnTo>
                    <a:pt x="199" y="668"/>
                  </a:lnTo>
                  <a:lnTo>
                    <a:pt x="194" y="673"/>
                  </a:lnTo>
                  <a:lnTo>
                    <a:pt x="192" y="675"/>
                  </a:lnTo>
                  <a:lnTo>
                    <a:pt x="189" y="678"/>
                  </a:lnTo>
                  <a:lnTo>
                    <a:pt x="185" y="680"/>
                  </a:lnTo>
                  <a:lnTo>
                    <a:pt x="185" y="680"/>
                  </a:lnTo>
                  <a:lnTo>
                    <a:pt x="182" y="680"/>
                  </a:lnTo>
                  <a:lnTo>
                    <a:pt x="182" y="680"/>
                  </a:lnTo>
                  <a:lnTo>
                    <a:pt x="182" y="682"/>
                  </a:lnTo>
                  <a:lnTo>
                    <a:pt x="180" y="682"/>
                  </a:lnTo>
                  <a:lnTo>
                    <a:pt x="178" y="685"/>
                  </a:lnTo>
                  <a:lnTo>
                    <a:pt x="175" y="685"/>
                  </a:lnTo>
                  <a:lnTo>
                    <a:pt x="175" y="685"/>
                  </a:lnTo>
                  <a:lnTo>
                    <a:pt x="171" y="685"/>
                  </a:lnTo>
                  <a:lnTo>
                    <a:pt x="166" y="685"/>
                  </a:lnTo>
                  <a:lnTo>
                    <a:pt x="161" y="682"/>
                  </a:lnTo>
                  <a:lnTo>
                    <a:pt x="161" y="682"/>
                  </a:lnTo>
                  <a:lnTo>
                    <a:pt x="161" y="682"/>
                  </a:lnTo>
                  <a:lnTo>
                    <a:pt x="159" y="682"/>
                  </a:lnTo>
                  <a:lnTo>
                    <a:pt x="149" y="680"/>
                  </a:lnTo>
                  <a:lnTo>
                    <a:pt x="137" y="678"/>
                  </a:lnTo>
                  <a:lnTo>
                    <a:pt x="126" y="678"/>
                  </a:lnTo>
                  <a:lnTo>
                    <a:pt x="114" y="678"/>
                  </a:lnTo>
                  <a:lnTo>
                    <a:pt x="104" y="680"/>
                  </a:lnTo>
                  <a:lnTo>
                    <a:pt x="93" y="680"/>
                  </a:lnTo>
                  <a:lnTo>
                    <a:pt x="81" y="680"/>
                  </a:lnTo>
                  <a:lnTo>
                    <a:pt x="71" y="680"/>
                  </a:lnTo>
                  <a:lnTo>
                    <a:pt x="62" y="678"/>
                  </a:lnTo>
                  <a:lnTo>
                    <a:pt x="55" y="675"/>
                  </a:lnTo>
                  <a:lnTo>
                    <a:pt x="50" y="675"/>
                  </a:lnTo>
                  <a:lnTo>
                    <a:pt x="45" y="675"/>
                  </a:lnTo>
                  <a:lnTo>
                    <a:pt x="43" y="678"/>
                  </a:lnTo>
                  <a:lnTo>
                    <a:pt x="36" y="682"/>
                  </a:lnTo>
                  <a:lnTo>
                    <a:pt x="31" y="685"/>
                  </a:lnTo>
                  <a:lnTo>
                    <a:pt x="31" y="689"/>
                  </a:lnTo>
                  <a:lnTo>
                    <a:pt x="26" y="694"/>
                  </a:lnTo>
                  <a:lnTo>
                    <a:pt x="24" y="701"/>
                  </a:lnTo>
                  <a:lnTo>
                    <a:pt x="12" y="715"/>
                  </a:lnTo>
                  <a:lnTo>
                    <a:pt x="8" y="722"/>
                  </a:lnTo>
                  <a:lnTo>
                    <a:pt x="3" y="730"/>
                  </a:lnTo>
                  <a:lnTo>
                    <a:pt x="0" y="734"/>
                  </a:lnTo>
                  <a:lnTo>
                    <a:pt x="0" y="739"/>
                  </a:lnTo>
                  <a:lnTo>
                    <a:pt x="3" y="758"/>
                  </a:lnTo>
                  <a:lnTo>
                    <a:pt x="10" y="777"/>
                  </a:lnTo>
                  <a:lnTo>
                    <a:pt x="12" y="791"/>
                  </a:lnTo>
                  <a:lnTo>
                    <a:pt x="17" y="808"/>
                  </a:lnTo>
                  <a:lnTo>
                    <a:pt x="17" y="810"/>
                  </a:lnTo>
                  <a:lnTo>
                    <a:pt x="19" y="812"/>
                  </a:lnTo>
                  <a:lnTo>
                    <a:pt x="22" y="815"/>
                  </a:lnTo>
                  <a:lnTo>
                    <a:pt x="24" y="817"/>
                  </a:lnTo>
                  <a:lnTo>
                    <a:pt x="29" y="822"/>
                  </a:lnTo>
                  <a:lnTo>
                    <a:pt x="31" y="826"/>
                  </a:lnTo>
                  <a:lnTo>
                    <a:pt x="34" y="831"/>
                  </a:lnTo>
                  <a:lnTo>
                    <a:pt x="36" y="836"/>
                  </a:lnTo>
                  <a:lnTo>
                    <a:pt x="38" y="836"/>
                  </a:lnTo>
                  <a:lnTo>
                    <a:pt x="43" y="838"/>
                  </a:lnTo>
                  <a:lnTo>
                    <a:pt x="48" y="838"/>
                  </a:lnTo>
                  <a:lnTo>
                    <a:pt x="52" y="841"/>
                  </a:lnTo>
                  <a:lnTo>
                    <a:pt x="55" y="843"/>
                  </a:lnTo>
                  <a:lnTo>
                    <a:pt x="60" y="845"/>
                  </a:lnTo>
                  <a:lnTo>
                    <a:pt x="60" y="841"/>
                  </a:lnTo>
                  <a:lnTo>
                    <a:pt x="62" y="838"/>
                  </a:lnTo>
                  <a:lnTo>
                    <a:pt x="67" y="836"/>
                  </a:lnTo>
                  <a:lnTo>
                    <a:pt x="71" y="836"/>
                  </a:lnTo>
                  <a:lnTo>
                    <a:pt x="88" y="841"/>
                  </a:lnTo>
                  <a:lnTo>
                    <a:pt x="107" y="845"/>
                  </a:lnTo>
                  <a:lnTo>
                    <a:pt x="123" y="848"/>
                  </a:lnTo>
                  <a:lnTo>
                    <a:pt x="142" y="848"/>
                  </a:lnTo>
                  <a:lnTo>
                    <a:pt x="149" y="848"/>
                  </a:lnTo>
                  <a:lnTo>
                    <a:pt x="152" y="850"/>
                  </a:lnTo>
                  <a:lnTo>
                    <a:pt x="154" y="852"/>
                  </a:lnTo>
                  <a:lnTo>
                    <a:pt x="166" y="864"/>
                  </a:lnTo>
                  <a:lnTo>
                    <a:pt x="178" y="878"/>
                  </a:lnTo>
                  <a:lnTo>
                    <a:pt x="189" y="895"/>
                  </a:lnTo>
                  <a:lnTo>
                    <a:pt x="194" y="902"/>
                  </a:lnTo>
                  <a:lnTo>
                    <a:pt x="199" y="911"/>
                  </a:lnTo>
                  <a:lnTo>
                    <a:pt x="199" y="907"/>
                  </a:lnTo>
                  <a:lnTo>
                    <a:pt x="201" y="904"/>
                  </a:lnTo>
                  <a:lnTo>
                    <a:pt x="204" y="902"/>
                  </a:lnTo>
                  <a:lnTo>
                    <a:pt x="206" y="900"/>
                  </a:lnTo>
                  <a:lnTo>
                    <a:pt x="208" y="897"/>
                  </a:lnTo>
                  <a:lnTo>
                    <a:pt x="211" y="897"/>
                  </a:lnTo>
                  <a:lnTo>
                    <a:pt x="215" y="897"/>
                  </a:lnTo>
                  <a:lnTo>
                    <a:pt x="218" y="900"/>
                  </a:lnTo>
                  <a:lnTo>
                    <a:pt x="222" y="900"/>
                  </a:lnTo>
                  <a:lnTo>
                    <a:pt x="227" y="902"/>
                  </a:lnTo>
                  <a:lnTo>
                    <a:pt x="232" y="904"/>
                  </a:lnTo>
                  <a:lnTo>
                    <a:pt x="234" y="909"/>
                  </a:lnTo>
                  <a:lnTo>
                    <a:pt x="237" y="914"/>
                  </a:lnTo>
                  <a:lnTo>
                    <a:pt x="239" y="919"/>
                  </a:lnTo>
                  <a:lnTo>
                    <a:pt x="241" y="926"/>
                  </a:lnTo>
                  <a:lnTo>
                    <a:pt x="241" y="933"/>
                  </a:lnTo>
                  <a:lnTo>
                    <a:pt x="244" y="937"/>
                  </a:lnTo>
                  <a:lnTo>
                    <a:pt x="246" y="942"/>
                  </a:lnTo>
                  <a:lnTo>
                    <a:pt x="248" y="947"/>
                  </a:lnTo>
                  <a:lnTo>
                    <a:pt x="253" y="952"/>
                  </a:lnTo>
                  <a:lnTo>
                    <a:pt x="258" y="952"/>
                  </a:lnTo>
                  <a:lnTo>
                    <a:pt x="260" y="952"/>
                  </a:lnTo>
                  <a:lnTo>
                    <a:pt x="267" y="949"/>
                  </a:lnTo>
                  <a:lnTo>
                    <a:pt x="274" y="949"/>
                  </a:lnTo>
                  <a:lnTo>
                    <a:pt x="274" y="949"/>
                  </a:lnTo>
                  <a:lnTo>
                    <a:pt x="274" y="949"/>
                  </a:lnTo>
                  <a:lnTo>
                    <a:pt x="277" y="949"/>
                  </a:lnTo>
                  <a:lnTo>
                    <a:pt x="277" y="949"/>
                  </a:lnTo>
                  <a:lnTo>
                    <a:pt x="282" y="949"/>
                  </a:lnTo>
                  <a:lnTo>
                    <a:pt x="289" y="949"/>
                  </a:lnTo>
                  <a:lnTo>
                    <a:pt x="293" y="949"/>
                  </a:lnTo>
                  <a:lnTo>
                    <a:pt x="298" y="952"/>
                  </a:lnTo>
                  <a:lnTo>
                    <a:pt x="300" y="954"/>
                  </a:lnTo>
                  <a:lnTo>
                    <a:pt x="303" y="959"/>
                  </a:lnTo>
                  <a:lnTo>
                    <a:pt x="305" y="963"/>
                  </a:lnTo>
                  <a:lnTo>
                    <a:pt x="305" y="968"/>
                  </a:lnTo>
                  <a:lnTo>
                    <a:pt x="305" y="975"/>
                  </a:lnTo>
                  <a:lnTo>
                    <a:pt x="305" y="982"/>
                  </a:lnTo>
                  <a:lnTo>
                    <a:pt x="305" y="987"/>
                  </a:lnTo>
                  <a:lnTo>
                    <a:pt x="303" y="992"/>
                  </a:lnTo>
                  <a:lnTo>
                    <a:pt x="303" y="997"/>
                  </a:lnTo>
                  <a:lnTo>
                    <a:pt x="305" y="994"/>
                  </a:lnTo>
                  <a:lnTo>
                    <a:pt x="308" y="994"/>
                  </a:lnTo>
                  <a:lnTo>
                    <a:pt x="308" y="994"/>
                  </a:lnTo>
                  <a:lnTo>
                    <a:pt x="312" y="994"/>
                  </a:lnTo>
                  <a:lnTo>
                    <a:pt x="315" y="992"/>
                  </a:lnTo>
                  <a:lnTo>
                    <a:pt x="315" y="992"/>
                  </a:lnTo>
                  <a:lnTo>
                    <a:pt x="317" y="992"/>
                  </a:lnTo>
                  <a:lnTo>
                    <a:pt x="322" y="989"/>
                  </a:lnTo>
                  <a:lnTo>
                    <a:pt x="326" y="987"/>
                  </a:lnTo>
                  <a:lnTo>
                    <a:pt x="329" y="987"/>
                  </a:lnTo>
                  <a:lnTo>
                    <a:pt x="333" y="982"/>
                  </a:lnTo>
                  <a:lnTo>
                    <a:pt x="336" y="982"/>
                  </a:lnTo>
                  <a:lnTo>
                    <a:pt x="338" y="980"/>
                  </a:lnTo>
                  <a:lnTo>
                    <a:pt x="338" y="980"/>
                  </a:lnTo>
                  <a:lnTo>
                    <a:pt x="341" y="978"/>
                  </a:lnTo>
                  <a:lnTo>
                    <a:pt x="343" y="973"/>
                  </a:lnTo>
                  <a:lnTo>
                    <a:pt x="348" y="968"/>
                  </a:lnTo>
                  <a:lnTo>
                    <a:pt x="350" y="963"/>
                  </a:lnTo>
                  <a:lnTo>
                    <a:pt x="355" y="961"/>
                  </a:lnTo>
                  <a:lnTo>
                    <a:pt x="359" y="961"/>
                  </a:lnTo>
                  <a:lnTo>
                    <a:pt x="376" y="961"/>
                  </a:lnTo>
                  <a:lnTo>
                    <a:pt x="376" y="968"/>
                  </a:lnTo>
                  <a:lnTo>
                    <a:pt x="378" y="973"/>
                  </a:lnTo>
                  <a:lnTo>
                    <a:pt x="381" y="985"/>
                  </a:lnTo>
                  <a:lnTo>
                    <a:pt x="383" y="987"/>
                  </a:lnTo>
                  <a:lnTo>
                    <a:pt x="383" y="987"/>
                  </a:lnTo>
                  <a:lnTo>
                    <a:pt x="409" y="989"/>
                  </a:lnTo>
                  <a:lnTo>
                    <a:pt x="409" y="989"/>
                  </a:lnTo>
                  <a:lnTo>
                    <a:pt x="411" y="989"/>
                  </a:lnTo>
                  <a:lnTo>
                    <a:pt x="414" y="989"/>
                  </a:lnTo>
                  <a:lnTo>
                    <a:pt x="416" y="989"/>
                  </a:lnTo>
                  <a:lnTo>
                    <a:pt x="416" y="989"/>
                  </a:lnTo>
                  <a:lnTo>
                    <a:pt x="419" y="987"/>
                  </a:lnTo>
                  <a:lnTo>
                    <a:pt x="419" y="987"/>
                  </a:lnTo>
                  <a:lnTo>
                    <a:pt x="419" y="985"/>
                  </a:lnTo>
                  <a:lnTo>
                    <a:pt x="421" y="985"/>
                  </a:lnTo>
                  <a:lnTo>
                    <a:pt x="421" y="982"/>
                  </a:lnTo>
                  <a:lnTo>
                    <a:pt x="421" y="982"/>
                  </a:lnTo>
                  <a:lnTo>
                    <a:pt x="423" y="980"/>
                  </a:lnTo>
                  <a:lnTo>
                    <a:pt x="426" y="978"/>
                  </a:lnTo>
                  <a:lnTo>
                    <a:pt x="428" y="978"/>
                  </a:lnTo>
                  <a:lnTo>
                    <a:pt x="430" y="978"/>
                  </a:lnTo>
                  <a:lnTo>
                    <a:pt x="430" y="980"/>
                  </a:lnTo>
                  <a:lnTo>
                    <a:pt x="430" y="982"/>
                  </a:lnTo>
                  <a:lnTo>
                    <a:pt x="430" y="985"/>
                  </a:lnTo>
                  <a:lnTo>
                    <a:pt x="433" y="992"/>
                  </a:lnTo>
                  <a:lnTo>
                    <a:pt x="433" y="992"/>
                  </a:lnTo>
                  <a:lnTo>
                    <a:pt x="433" y="994"/>
                  </a:lnTo>
                  <a:lnTo>
                    <a:pt x="435" y="994"/>
                  </a:lnTo>
                  <a:lnTo>
                    <a:pt x="435" y="994"/>
                  </a:lnTo>
                  <a:lnTo>
                    <a:pt x="435" y="994"/>
                  </a:lnTo>
                  <a:lnTo>
                    <a:pt x="445" y="994"/>
                  </a:lnTo>
                  <a:lnTo>
                    <a:pt x="449" y="992"/>
                  </a:lnTo>
                  <a:lnTo>
                    <a:pt x="454" y="992"/>
                  </a:lnTo>
                  <a:lnTo>
                    <a:pt x="470" y="989"/>
                  </a:lnTo>
                  <a:lnTo>
                    <a:pt x="473" y="992"/>
                  </a:lnTo>
                  <a:lnTo>
                    <a:pt x="478" y="992"/>
                  </a:lnTo>
                  <a:lnTo>
                    <a:pt x="485" y="997"/>
                  </a:lnTo>
                  <a:lnTo>
                    <a:pt x="489" y="997"/>
                  </a:lnTo>
                  <a:lnTo>
                    <a:pt x="496" y="997"/>
                  </a:lnTo>
                  <a:lnTo>
                    <a:pt x="499" y="994"/>
                  </a:lnTo>
                  <a:lnTo>
                    <a:pt x="504" y="992"/>
                  </a:lnTo>
                  <a:lnTo>
                    <a:pt x="506" y="989"/>
                  </a:lnTo>
                  <a:lnTo>
                    <a:pt x="506" y="989"/>
                  </a:lnTo>
                  <a:lnTo>
                    <a:pt x="506" y="989"/>
                  </a:lnTo>
                  <a:lnTo>
                    <a:pt x="508" y="987"/>
                  </a:lnTo>
                  <a:lnTo>
                    <a:pt x="515" y="980"/>
                  </a:lnTo>
                  <a:lnTo>
                    <a:pt x="520" y="978"/>
                  </a:lnTo>
                  <a:lnTo>
                    <a:pt x="525" y="975"/>
                  </a:lnTo>
                  <a:lnTo>
                    <a:pt x="532" y="973"/>
                  </a:lnTo>
                  <a:lnTo>
                    <a:pt x="539" y="973"/>
                  </a:lnTo>
                  <a:lnTo>
                    <a:pt x="563" y="975"/>
                  </a:lnTo>
                  <a:lnTo>
                    <a:pt x="591" y="978"/>
                  </a:lnTo>
                  <a:lnTo>
                    <a:pt x="591" y="978"/>
                  </a:lnTo>
                  <a:lnTo>
                    <a:pt x="596" y="980"/>
                  </a:lnTo>
                  <a:lnTo>
                    <a:pt x="607" y="989"/>
                  </a:lnTo>
                  <a:lnTo>
                    <a:pt x="615" y="994"/>
                  </a:lnTo>
                  <a:lnTo>
                    <a:pt x="622" y="999"/>
                  </a:lnTo>
                  <a:lnTo>
                    <a:pt x="626" y="1001"/>
                  </a:lnTo>
                  <a:lnTo>
                    <a:pt x="631" y="1001"/>
                  </a:lnTo>
                  <a:lnTo>
                    <a:pt x="636" y="1001"/>
                  </a:lnTo>
                  <a:lnTo>
                    <a:pt x="643" y="1004"/>
                  </a:lnTo>
                  <a:lnTo>
                    <a:pt x="643" y="1001"/>
                  </a:lnTo>
                  <a:lnTo>
                    <a:pt x="645" y="1001"/>
                  </a:lnTo>
                  <a:lnTo>
                    <a:pt x="645" y="999"/>
                  </a:lnTo>
                  <a:lnTo>
                    <a:pt x="648" y="999"/>
                  </a:lnTo>
                  <a:lnTo>
                    <a:pt x="652" y="992"/>
                  </a:lnTo>
                  <a:lnTo>
                    <a:pt x="657" y="987"/>
                  </a:lnTo>
                  <a:lnTo>
                    <a:pt x="664" y="982"/>
                  </a:lnTo>
                  <a:lnTo>
                    <a:pt x="671" y="982"/>
                  </a:lnTo>
                  <a:lnTo>
                    <a:pt x="676" y="982"/>
                  </a:lnTo>
                  <a:lnTo>
                    <a:pt x="678" y="982"/>
                  </a:lnTo>
                  <a:lnTo>
                    <a:pt x="683" y="982"/>
                  </a:lnTo>
                  <a:lnTo>
                    <a:pt x="685" y="982"/>
                  </a:lnTo>
                  <a:lnTo>
                    <a:pt x="690" y="982"/>
                  </a:lnTo>
                  <a:lnTo>
                    <a:pt x="697" y="982"/>
                  </a:lnTo>
                  <a:lnTo>
                    <a:pt x="700" y="982"/>
                  </a:lnTo>
                  <a:lnTo>
                    <a:pt x="704" y="982"/>
                  </a:lnTo>
                  <a:lnTo>
                    <a:pt x="709" y="982"/>
                  </a:lnTo>
                  <a:lnTo>
                    <a:pt x="711" y="982"/>
                  </a:lnTo>
                  <a:lnTo>
                    <a:pt x="716" y="982"/>
                  </a:lnTo>
                  <a:lnTo>
                    <a:pt x="721" y="980"/>
                  </a:lnTo>
                  <a:lnTo>
                    <a:pt x="728" y="980"/>
                  </a:lnTo>
                  <a:lnTo>
                    <a:pt x="733" y="978"/>
                  </a:lnTo>
                  <a:lnTo>
                    <a:pt x="737" y="978"/>
                  </a:lnTo>
                  <a:lnTo>
                    <a:pt x="740" y="980"/>
                  </a:lnTo>
                  <a:lnTo>
                    <a:pt x="742" y="980"/>
                  </a:lnTo>
                  <a:lnTo>
                    <a:pt x="744" y="982"/>
                  </a:lnTo>
                  <a:lnTo>
                    <a:pt x="747" y="985"/>
                  </a:lnTo>
                  <a:lnTo>
                    <a:pt x="749" y="989"/>
                  </a:lnTo>
                  <a:lnTo>
                    <a:pt x="749" y="994"/>
                  </a:lnTo>
                  <a:lnTo>
                    <a:pt x="749" y="994"/>
                  </a:lnTo>
                  <a:lnTo>
                    <a:pt x="749" y="994"/>
                  </a:lnTo>
                  <a:lnTo>
                    <a:pt x="749" y="999"/>
                  </a:lnTo>
                  <a:lnTo>
                    <a:pt x="747" y="1001"/>
                  </a:lnTo>
                  <a:lnTo>
                    <a:pt x="747" y="1004"/>
                  </a:lnTo>
                  <a:lnTo>
                    <a:pt x="744" y="1011"/>
                  </a:lnTo>
                  <a:lnTo>
                    <a:pt x="749" y="1004"/>
                  </a:lnTo>
                  <a:lnTo>
                    <a:pt x="752" y="999"/>
                  </a:lnTo>
                  <a:lnTo>
                    <a:pt x="752" y="997"/>
                  </a:lnTo>
                  <a:lnTo>
                    <a:pt x="754" y="994"/>
                  </a:lnTo>
                  <a:lnTo>
                    <a:pt x="756" y="994"/>
                  </a:lnTo>
                  <a:lnTo>
                    <a:pt x="759" y="989"/>
                  </a:lnTo>
                  <a:lnTo>
                    <a:pt x="761" y="987"/>
                  </a:lnTo>
                  <a:lnTo>
                    <a:pt x="763" y="985"/>
                  </a:lnTo>
                  <a:lnTo>
                    <a:pt x="766" y="982"/>
                  </a:lnTo>
                  <a:lnTo>
                    <a:pt x="759" y="992"/>
                  </a:lnTo>
                  <a:lnTo>
                    <a:pt x="754" y="1001"/>
                  </a:lnTo>
                  <a:lnTo>
                    <a:pt x="749" y="1006"/>
                  </a:lnTo>
                  <a:lnTo>
                    <a:pt x="744" y="1011"/>
                  </a:lnTo>
                  <a:lnTo>
                    <a:pt x="744" y="1015"/>
                  </a:lnTo>
                  <a:lnTo>
                    <a:pt x="744" y="1020"/>
                  </a:lnTo>
                  <a:lnTo>
                    <a:pt x="744" y="1025"/>
                  </a:lnTo>
                  <a:lnTo>
                    <a:pt x="747" y="1030"/>
                  </a:lnTo>
                  <a:lnTo>
                    <a:pt x="747" y="1032"/>
                  </a:lnTo>
                  <a:lnTo>
                    <a:pt x="749" y="1034"/>
                  </a:lnTo>
                  <a:lnTo>
                    <a:pt x="749" y="1037"/>
                  </a:lnTo>
                  <a:lnTo>
                    <a:pt x="752" y="1037"/>
                  </a:lnTo>
                  <a:lnTo>
                    <a:pt x="761" y="1039"/>
                  </a:lnTo>
                  <a:lnTo>
                    <a:pt x="770" y="1041"/>
                  </a:lnTo>
                  <a:lnTo>
                    <a:pt x="778" y="1044"/>
                  </a:lnTo>
                  <a:lnTo>
                    <a:pt x="782" y="1044"/>
                  </a:lnTo>
                  <a:lnTo>
                    <a:pt x="787" y="1044"/>
                  </a:lnTo>
                  <a:lnTo>
                    <a:pt x="796" y="1044"/>
                  </a:lnTo>
                  <a:lnTo>
                    <a:pt x="804" y="1041"/>
                  </a:lnTo>
                  <a:lnTo>
                    <a:pt x="808" y="1041"/>
                  </a:lnTo>
                  <a:lnTo>
                    <a:pt x="813" y="1039"/>
                  </a:lnTo>
                  <a:lnTo>
                    <a:pt x="820" y="1037"/>
                  </a:lnTo>
                  <a:lnTo>
                    <a:pt x="825" y="1034"/>
                  </a:lnTo>
                  <a:lnTo>
                    <a:pt x="827" y="1032"/>
                  </a:lnTo>
                  <a:lnTo>
                    <a:pt x="830" y="1032"/>
                  </a:lnTo>
                  <a:lnTo>
                    <a:pt x="853" y="1018"/>
                  </a:lnTo>
                  <a:lnTo>
                    <a:pt x="877" y="1001"/>
                  </a:lnTo>
                  <a:lnTo>
                    <a:pt x="893" y="992"/>
                  </a:lnTo>
                  <a:lnTo>
                    <a:pt x="905" y="985"/>
                  </a:lnTo>
                  <a:lnTo>
                    <a:pt x="910" y="982"/>
                  </a:lnTo>
                  <a:lnTo>
                    <a:pt x="917" y="980"/>
                  </a:lnTo>
                  <a:lnTo>
                    <a:pt x="924" y="978"/>
                  </a:lnTo>
                  <a:lnTo>
                    <a:pt x="929" y="980"/>
                  </a:lnTo>
                  <a:lnTo>
                    <a:pt x="936" y="980"/>
                  </a:lnTo>
                  <a:lnTo>
                    <a:pt x="943" y="982"/>
                  </a:lnTo>
                  <a:lnTo>
                    <a:pt x="948" y="985"/>
                  </a:lnTo>
                  <a:lnTo>
                    <a:pt x="955" y="987"/>
                  </a:lnTo>
                  <a:lnTo>
                    <a:pt x="962" y="992"/>
                  </a:lnTo>
                  <a:lnTo>
                    <a:pt x="964" y="997"/>
                  </a:lnTo>
                  <a:lnTo>
                    <a:pt x="967" y="1001"/>
                  </a:lnTo>
                  <a:lnTo>
                    <a:pt x="969" y="1004"/>
                  </a:lnTo>
                  <a:lnTo>
                    <a:pt x="971" y="1006"/>
                  </a:lnTo>
                  <a:lnTo>
                    <a:pt x="974" y="1008"/>
                  </a:lnTo>
                  <a:lnTo>
                    <a:pt x="981" y="1013"/>
                  </a:lnTo>
                  <a:lnTo>
                    <a:pt x="985" y="1015"/>
                  </a:lnTo>
                  <a:lnTo>
                    <a:pt x="990" y="1015"/>
                  </a:lnTo>
                  <a:lnTo>
                    <a:pt x="992" y="1013"/>
                  </a:lnTo>
                  <a:lnTo>
                    <a:pt x="992" y="1013"/>
                  </a:lnTo>
                  <a:lnTo>
                    <a:pt x="995" y="1011"/>
                  </a:lnTo>
                  <a:lnTo>
                    <a:pt x="995" y="1008"/>
                  </a:lnTo>
                  <a:lnTo>
                    <a:pt x="997" y="1006"/>
                  </a:lnTo>
                  <a:lnTo>
                    <a:pt x="997" y="1006"/>
                  </a:lnTo>
                  <a:lnTo>
                    <a:pt x="997" y="1006"/>
                  </a:lnTo>
                  <a:lnTo>
                    <a:pt x="1000" y="1001"/>
                  </a:lnTo>
                  <a:lnTo>
                    <a:pt x="1002" y="994"/>
                  </a:lnTo>
                  <a:lnTo>
                    <a:pt x="1004" y="985"/>
                  </a:lnTo>
                  <a:lnTo>
                    <a:pt x="1007" y="978"/>
                  </a:lnTo>
                  <a:lnTo>
                    <a:pt x="1011" y="968"/>
                  </a:lnTo>
                  <a:lnTo>
                    <a:pt x="1016" y="959"/>
                  </a:lnTo>
                  <a:lnTo>
                    <a:pt x="1021" y="954"/>
                  </a:lnTo>
                  <a:lnTo>
                    <a:pt x="1026" y="949"/>
                  </a:lnTo>
                  <a:lnTo>
                    <a:pt x="1030" y="945"/>
                  </a:lnTo>
                  <a:lnTo>
                    <a:pt x="1035" y="942"/>
                  </a:lnTo>
                  <a:lnTo>
                    <a:pt x="1042" y="940"/>
                  </a:lnTo>
                  <a:lnTo>
                    <a:pt x="1049" y="937"/>
                  </a:lnTo>
                  <a:lnTo>
                    <a:pt x="1059" y="937"/>
                  </a:lnTo>
                  <a:lnTo>
                    <a:pt x="1066" y="937"/>
                  </a:lnTo>
                  <a:lnTo>
                    <a:pt x="1070" y="937"/>
                  </a:lnTo>
                  <a:lnTo>
                    <a:pt x="1078" y="937"/>
                  </a:lnTo>
                  <a:lnTo>
                    <a:pt x="1087" y="937"/>
                  </a:lnTo>
                  <a:lnTo>
                    <a:pt x="1122" y="928"/>
                  </a:lnTo>
                  <a:lnTo>
                    <a:pt x="1125" y="926"/>
                  </a:lnTo>
                  <a:lnTo>
                    <a:pt x="1129" y="926"/>
                  </a:lnTo>
                  <a:lnTo>
                    <a:pt x="1132" y="923"/>
                  </a:lnTo>
                  <a:lnTo>
                    <a:pt x="1134" y="923"/>
                  </a:lnTo>
                  <a:lnTo>
                    <a:pt x="1137" y="921"/>
                  </a:lnTo>
                  <a:lnTo>
                    <a:pt x="1139" y="919"/>
                  </a:lnTo>
                  <a:lnTo>
                    <a:pt x="1139" y="919"/>
                  </a:lnTo>
                  <a:lnTo>
                    <a:pt x="1139" y="919"/>
                  </a:lnTo>
                  <a:lnTo>
                    <a:pt x="1139" y="919"/>
                  </a:lnTo>
                  <a:lnTo>
                    <a:pt x="1144" y="916"/>
                  </a:lnTo>
                  <a:lnTo>
                    <a:pt x="1146" y="914"/>
                  </a:lnTo>
                  <a:lnTo>
                    <a:pt x="1146" y="914"/>
                  </a:lnTo>
                  <a:lnTo>
                    <a:pt x="1146" y="914"/>
                  </a:lnTo>
                  <a:lnTo>
                    <a:pt x="1148" y="914"/>
                  </a:lnTo>
                  <a:lnTo>
                    <a:pt x="1148" y="914"/>
                  </a:lnTo>
                  <a:lnTo>
                    <a:pt x="1153" y="909"/>
                  </a:lnTo>
                  <a:lnTo>
                    <a:pt x="1163" y="902"/>
                  </a:lnTo>
                  <a:lnTo>
                    <a:pt x="1170" y="895"/>
                  </a:lnTo>
                  <a:lnTo>
                    <a:pt x="1174" y="890"/>
                  </a:lnTo>
                  <a:lnTo>
                    <a:pt x="1179" y="888"/>
                  </a:lnTo>
                  <a:lnTo>
                    <a:pt x="1181" y="888"/>
                  </a:lnTo>
                  <a:lnTo>
                    <a:pt x="1191" y="886"/>
                  </a:lnTo>
                  <a:lnTo>
                    <a:pt x="1200" y="886"/>
                  </a:lnTo>
                  <a:lnTo>
                    <a:pt x="1215" y="888"/>
                  </a:lnTo>
                  <a:lnTo>
                    <a:pt x="1219" y="886"/>
                  </a:lnTo>
                  <a:lnTo>
                    <a:pt x="1219" y="886"/>
                  </a:lnTo>
                  <a:lnTo>
                    <a:pt x="1222" y="886"/>
                  </a:lnTo>
                  <a:lnTo>
                    <a:pt x="1222" y="886"/>
                  </a:lnTo>
                  <a:lnTo>
                    <a:pt x="1224" y="886"/>
                  </a:lnTo>
                  <a:lnTo>
                    <a:pt x="1226" y="886"/>
                  </a:lnTo>
                  <a:lnTo>
                    <a:pt x="1241" y="883"/>
                  </a:lnTo>
                  <a:lnTo>
                    <a:pt x="1243" y="883"/>
                  </a:lnTo>
                  <a:lnTo>
                    <a:pt x="1245" y="883"/>
                  </a:lnTo>
                  <a:lnTo>
                    <a:pt x="1248" y="881"/>
                  </a:lnTo>
                  <a:lnTo>
                    <a:pt x="1255" y="878"/>
                  </a:lnTo>
                  <a:lnTo>
                    <a:pt x="1257" y="876"/>
                  </a:lnTo>
                  <a:lnTo>
                    <a:pt x="1259" y="876"/>
                  </a:lnTo>
                  <a:lnTo>
                    <a:pt x="1264" y="871"/>
                  </a:lnTo>
                  <a:lnTo>
                    <a:pt x="1264" y="869"/>
                  </a:lnTo>
                  <a:lnTo>
                    <a:pt x="1264" y="869"/>
                  </a:lnTo>
                  <a:lnTo>
                    <a:pt x="1264" y="867"/>
                  </a:lnTo>
                  <a:lnTo>
                    <a:pt x="1266" y="867"/>
                  </a:lnTo>
                  <a:lnTo>
                    <a:pt x="1266" y="867"/>
                  </a:lnTo>
                  <a:lnTo>
                    <a:pt x="1269" y="862"/>
                  </a:lnTo>
                  <a:lnTo>
                    <a:pt x="1269" y="857"/>
                  </a:lnTo>
                  <a:lnTo>
                    <a:pt x="1269" y="855"/>
                  </a:lnTo>
                  <a:lnTo>
                    <a:pt x="1269" y="848"/>
                  </a:lnTo>
                  <a:lnTo>
                    <a:pt x="1274" y="852"/>
                  </a:lnTo>
                  <a:lnTo>
                    <a:pt x="1278" y="855"/>
                  </a:lnTo>
                  <a:lnTo>
                    <a:pt x="1283" y="857"/>
                  </a:lnTo>
                  <a:lnTo>
                    <a:pt x="1290" y="857"/>
                  </a:lnTo>
                  <a:lnTo>
                    <a:pt x="1292" y="855"/>
                  </a:lnTo>
                  <a:lnTo>
                    <a:pt x="1297" y="857"/>
                  </a:lnTo>
                  <a:lnTo>
                    <a:pt x="1300" y="857"/>
                  </a:lnTo>
                  <a:lnTo>
                    <a:pt x="1302" y="860"/>
                  </a:lnTo>
                  <a:lnTo>
                    <a:pt x="1304" y="860"/>
                  </a:lnTo>
                  <a:lnTo>
                    <a:pt x="1307" y="862"/>
                  </a:lnTo>
                  <a:lnTo>
                    <a:pt x="1311" y="860"/>
                  </a:lnTo>
                  <a:lnTo>
                    <a:pt x="1314" y="860"/>
                  </a:lnTo>
                  <a:lnTo>
                    <a:pt x="1314" y="857"/>
                  </a:lnTo>
                  <a:lnTo>
                    <a:pt x="1314" y="857"/>
                  </a:lnTo>
                  <a:lnTo>
                    <a:pt x="1316" y="855"/>
                  </a:lnTo>
                  <a:lnTo>
                    <a:pt x="1318" y="852"/>
                  </a:lnTo>
                  <a:lnTo>
                    <a:pt x="1318" y="850"/>
                  </a:lnTo>
                  <a:lnTo>
                    <a:pt x="1318" y="848"/>
                  </a:lnTo>
                  <a:lnTo>
                    <a:pt x="1318" y="848"/>
                  </a:lnTo>
                  <a:lnTo>
                    <a:pt x="1321" y="848"/>
                  </a:lnTo>
                  <a:lnTo>
                    <a:pt x="1321" y="848"/>
                  </a:lnTo>
                  <a:lnTo>
                    <a:pt x="1323" y="841"/>
                  </a:lnTo>
                  <a:lnTo>
                    <a:pt x="1326" y="836"/>
                  </a:lnTo>
                  <a:lnTo>
                    <a:pt x="1328" y="831"/>
                  </a:lnTo>
                  <a:lnTo>
                    <a:pt x="1333" y="826"/>
                  </a:lnTo>
                  <a:lnTo>
                    <a:pt x="1340" y="822"/>
                  </a:lnTo>
                  <a:lnTo>
                    <a:pt x="1344" y="817"/>
                  </a:lnTo>
                  <a:lnTo>
                    <a:pt x="1354" y="812"/>
                  </a:lnTo>
                  <a:lnTo>
                    <a:pt x="1356" y="810"/>
                  </a:lnTo>
                  <a:lnTo>
                    <a:pt x="1361" y="805"/>
                  </a:lnTo>
                  <a:lnTo>
                    <a:pt x="1366" y="798"/>
                  </a:lnTo>
                  <a:lnTo>
                    <a:pt x="1370" y="791"/>
                  </a:lnTo>
                  <a:lnTo>
                    <a:pt x="1373" y="784"/>
                  </a:lnTo>
                  <a:lnTo>
                    <a:pt x="1373" y="779"/>
                  </a:lnTo>
                  <a:lnTo>
                    <a:pt x="1373" y="774"/>
                  </a:lnTo>
                  <a:lnTo>
                    <a:pt x="1368" y="767"/>
                  </a:lnTo>
                  <a:lnTo>
                    <a:pt x="1366" y="763"/>
                  </a:lnTo>
                  <a:lnTo>
                    <a:pt x="1359" y="760"/>
                  </a:lnTo>
                  <a:lnTo>
                    <a:pt x="1347" y="751"/>
                  </a:lnTo>
                  <a:lnTo>
                    <a:pt x="1342" y="748"/>
                  </a:lnTo>
                  <a:lnTo>
                    <a:pt x="1337" y="746"/>
                  </a:lnTo>
                  <a:lnTo>
                    <a:pt x="1333" y="741"/>
                  </a:lnTo>
                  <a:lnTo>
                    <a:pt x="1328" y="737"/>
                  </a:lnTo>
                  <a:lnTo>
                    <a:pt x="1326" y="734"/>
                  </a:lnTo>
                  <a:lnTo>
                    <a:pt x="1326" y="730"/>
                  </a:lnTo>
                  <a:lnTo>
                    <a:pt x="1321" y="715"/>
                  </a:lnTo>
                  <a:lnTo>
                    <a:pt x="1321" y="701"/>
                  </a:lnTo>
                  <a:lnTo>
                    <a:pt x="1321" y="687"/>
                  </a:lnTo>
                  <a:lnTo>
                    <a:pt x="1326" y="673"/>
                  </a:lnTo>
                  <a:lnTo>
                    <a:pt x="1333" y="661"/>
                  </a:lnTo>
                  <a:lnTo>
                    <a:pt x="1340" y="649"/>
                  </a:lnTo>
                  <a:lnTo>
                    <a:pt x="1352" y="637"/>
                  </a:lnTo>
                  <a:lnTo>
                    <a:pt x="1366" y="626"/>
                  </a:lnTo>
                  <a:lnTo>
                    <a:pt x="1363" y="626"/>
                  </a:lnTo>
                  <a:lnTo>
                    <a:pt x="1356" y="626"/>
                  </a:lnTo>
                  <a:lnTo>
                    <a:pt x="1354" y="623"/>
                  </a:lnTo>
                  <a:lnTo>
                    <a:pt x="1354" y="623"/>
                  </a:lnTo>
                  <a:lnTo>
                    <a:pt x="1352" y="621"/>
                  </a:lnTo>
                  <a:lnTo>
                    <a:pt x="1352" y="619"/>
                  </a:lnTo>
                  <a:lnTo>
                    <a:pt x="1349" y="609"/>
                  </a:lnTo>
                  <a:lnTo>
                    <a:pt x="1349" y="600"/>
                  </a:lnTo>
                  <a:lnTo>
                    <a:pt x="1349" y="593"/>
                  </a:lnTo>
                  <a:lnTo>
                    <a:pt x="1352" y="585"/>
                  </a:lnTo>
                  <a:lnTo>
                    <a:pt x="1352" y="578"/>
                  </a:lnTo>
                  <a:lnTo>
                    <a:pt x="1356" y="574"/>
                  </a:lnTo>
                  <a:lnTo>
                    <a:pt x="1359" y="569"/>
                  </a:lnTo>
                  <a:lnTo>
                    <a:pt x="1366" y="564"/>
                  </a:lnTo>
                  <a:lnTo>
                    <a:pt x="1366" y="562"/>
                  </a:lnTo>
                  <a:lnTo>
                    <a:pt x="1366" y="562"/>
                  </a:lnTo>
                  <a:lnTo>
                    <a:pt x="1366" y="562"/>
                  </a:lnTo>
                  <a:lnTo>
                    <a:pt x="1366" y="562"/>
                  </a:lnTo>
                  <a:lnTo>
                    <a:pt x="1368" y="559"/>
                  </a:lnTo>
                  <a:lnTo>
                    <a:pt x="1368" y="557"/>
                  </a:lnTo>
                  <a:lnTo>
                    <a:pt x="1368" y="555"/>
                  </a:lnTo>
                  <a:lnTo>
                    <a:pt x="1368" y="548"/>
                  </a:lnTo>
                  <a:lnTo>
                    <a:pt x="1368" y="543"/>
                  </a:lnTo>
                  <a:lnTo>
                    <a:pt x="1368" y="531"/>
                  </a:lnTo>
                  <a:lnTo>
                    <a:pt x="1363" y="522"/>
                  </a:lnTo>
                  <a:lnTo>
                    <a:pt x="1361" y="517"/>
                  </a:lnTo>
                  <a:lnTo>
                    <a:pt x="1361" y="512"/>
                  </a:lnTo>
                  <a:lnTo>
                    <a:pt x="1354" y="505"/>
                  </a:lnTo>
                  <a:lnTo>
                    <a:pt x="1349" y="500"/>
                  </a:lnTo>
                  <a:lnTo>
                    <a:pt x="1347" y="498"/>
                  </a:lnTo>
                  <a:lnTo>
                    <a:pt x="1342" y="496"/>
                  </a:lnTo>
                  <a:lnTo>
                    <a:pt x="1337" y="493"/>
                  </a:lnTo>
                  <a:lnTo>
                    <a:pt x="1328" y="489"/>
                  </a:lnTo>
                  <a:lnTo>
                    <a:pt x="1316" y="484"/>
                  </a:lnTo>
                  <a:lnTo>
                    <a:pt x="1307" y="482"/>
                  </a:lnTo>
                  <a:lnTo>
                    <a:pt x="1297" y="482"/>
                  </a:lnTo>
                  <a:lnTo>
                    <a:pt x="1288" y="482"/>
                  </a:lnTo>
                  <a:lnTo>
                    <a:pt x="1278" y="482"/>
                  </a:lnTo>
                  <a:lnTo>
                    <a:pt x="1269" y="484"/>
                  </a:lnTo>
                  <a:lnTo>
                    <a:pt x="1259" y="486"/>
                  </a:lnTo>
                  <a:lnTo>
                    <a:pt x="1250" y="491"/>
                  </a:lnTo>
                  <a:lnTo>
                    <a:pt x="1255" y="484"/>
                  </a:lnTo>
                  <a:lnTo>
                    <a:pt x="1257" y="479"/>
                  </a:lnTo>
                  <a:lnTo>
                    <a:pt x="1259" y="477"/>
                  </a:lnTo>
                  <a:lnTo>
                    <a:pt x="1264" y="470"/>
                  </a:lnTo>
                  <a:lnTo>
                    <a:pt x="1266" y="465"/>
                  </a:lnTo>
                  <a:lnTo>
                    <a:pt x="1266" y="463"/>
                  </a:lnTo>
                  <a:lnTo>
                    <a:pt x="1269" y="463"/>
                  </a:lnTo>
                  <a:lnTo>
                    <a:pt x="1269" y="463"/>
                  </a:lnTo>
                  <a:lnTo>
                    <a:pt x="1271" y="453"/>
                  </a:lnTo>
                  <a:lnTo>
                    <a:pt x="1276" y="446"/>
                  </a:lnTo>
                  <a:lnTo>
                    <a:pt x="1276" y="437"/>
                  </a:lnTo>
                  <a:lnTo>
                    <a:pt x="1278" y="427"/>
                  </a:lnTo>
                  <a:lnTo>
                    <a:pt x="1278" y="420"/>
                  </a:lnTo>
                  <a:lnTo>
                    <a:pt x="1278" y="415"/>
                  </a:lnTo>
                  <a:lnTo>
                    <a:pt x="1276" y="408"/>
                  </a:lnTo>
                  <a:lnTo>
                    <a:pt x="1274" y="404"/>
                  </a:lnTo>
                  <a:lnTo>
                    <a:pt x="1269" y="399"/>
                  </a:lnTo>
                  <a:lnTo>
                    <a:pt x="1266" y="394"/>
                  </a:lnTo>
                  <a:lnTo>
                    <a:pt x="1264" y="387"/>
                  </a:lnTo>
                  <a:lnTo>
                    <a:pt x="1259" y="382"/>
                  </a:lnTo>
                  <a:lnTo>
                    <a:pt x="1257" y="378"/>
                  </a:lnTo>
                  <a:lnTo>
                    <a:pt x="1252" y="375"/>
                  </a:lnTo>
                  <a:lnTo>
                    <a:pt x="1245" y="370"/>
                  </a:lnTo>
                  <a:lnTo>
                    <a:pt x="1241" y="368"/>
                  </a:lnTo>
                  <a:lnTo>
                    <a:pt x="1233" y="361"/>
                  </a:lnTo>
                  <a:lnTo>
                    <a:pt x="1229" y="354"/>
                  </a:lnTo>
                  <a:lnTo>
                    <a:pt x="1222" y="347"/>
                  </a:lnTo>
                  <a:lnTo>
                    <a:pt x="1219" y="337"/>
                  </a:lnTo>
                  <a:lnTo>
                    <a:pt x="1217" y="330"/>
                  </a:lnTo>
                  <a:lnTo>
                    <a:pt x="1215" y="321"/>
                  </a:lnTo>
                  <a:lnTo>
                    <a:pt x="1212" y="311"/>
                  </a:lnTo>
                  <a:lnTo>
                    <a:pt x="1215" y="302"/>
                  </a:lnTo>
                  <a:lnTo>
                    <a:pt x="1215" y="300"/>
                  </a:lnTo>
                  <a:lnTo>
                    <a:pt x="1215" y="295"/>
                  </a:lnTo>
                  <a:lnTo>
                    <a:pt x="1217" y="293"/>
                  </a:lnTo>
                  <a:lnTo>
                    <a:pt x="1222" y="290"/>
                  </a:lnTo>
                  <a:lnTo>
                    <a:pt x="1224" y="288"/>
                  </a:lnTo>
                  <a:lnTo>
                    <a:pt x="1226" y="288"/>
                  </a:lnTo>
                  <a:lnTo>
                    <a:pt x="1233" y="285"/>
                  </a:lnTo>
                  <a:lnTo>
                    <a:pt x="1233" y="283"/>
                  </a:lnTo>
                  <a:lnTo>
                    <a:pt x="1236" y="283"/>
                  </a:lnTo>
                  <a:lnTo>
                    <a:pt x="1238" y="281"/>
                  </a:lnTo>
                  <a:lnTo>
                    <a:pt x="1243" y="276"/>
                  </a:lnTo>
                  <a:lnTo>
                    <a:pt x="1250" y="269"/>
                  </a:lnTo>
                  <a:lnTo>
                    <a:pt x="1255" y="264"/>
                  </a:lnTo>
                  <a:lnTo>
                    <a:pt x="1259" y="257"/>
                  </a:lnTo>
                  <a:lnTo>
                    <a:pt x="1262" y="252"/>
                  </a:lnTo>
                  <a:lnTo>
                    <a:pt x="1266" y="245"/>
                  </a:lnTo>
                  <a:lnTo>
                    <a:pt x="1269" y="238"/>
                  </a:lnTo>
                  <a:lnTo>
                    <a:pt x="1269" y="231"/>
                  </a:lnTo>
                  <a:lnTo>
                    <a:pt x="1271" y="224"/>
                  </a:lnTo>
                  <a:lnTo>
                    <a:pt x="1269" y="217"/>
                  </a:lnTo>
                  <a:lnTo>
                    <a:pt x="1269" y="210"/>
                  </a:lnTo>
                  <a:lnTo>
                    <a:pt x="1266" y="203"/>
                  </a:lnTo>
                  <a:lnTo>
                    <a:pt x="1264" y="196"/>
                  </a:lnTo>
                  <a:lnTo>
                    <a:pt x="1262" y="191"/>
                  </a:lnTo>
                  <a:lnTo>
                    <a:pt x="1259" y="184"/>
                  </a:lnTo>
                  <a:lnTo>
                    <a:pt x="1255" y="179"/>
                  </a:lnTo>
                  <a:lnTo>
                    <a:pt x="1250" y="177"/>
                  </a:lnTo>
                  <a:lnTo>
                    <a:pt x="1238" y="172"/>
                  </a:lnTo>
                  <a:lnTo>
                    <a:pt x="1229" y="170"/>
                  </a:lnTo>
                  <a:lnTo>
                    <a:pt x="1219" y="165"/>
                  </a:lnTo>
                  <a:lnTo>
                    <a:pt x="1207" y="163"/>
                  </a:lnTo>
                  <a:lnTo>
                    <a:pt x="1205" y="163"/>
                  </a:lnTo>
                  <a:lnTo>
                    <a:pt x="1205" y="160"/>
                  </a:lnTo>
                  <a:lnTo>
                    <a:pt x="1203" y="160"/>
                  </a:lnTo>
                  <a:lnTo>
                    <a:pt x="1200" y="158"/>
                  </a:lnTo>
                  <a:lnTo>
                    <a:pt x="1198" y="158"/>
                  </a:lnTo>
                  <a:lnTo>
                    <a:pt x="1193" y="151"/>
                  </a:lnTo>
                  <a:lnTo>
                    <a:pt x="1189" y="146"/>
                  </a:lnTo>
                  <a:lnTo>
                    <a:pt x="1189" y="144"/>
                  </a:lnTo>
                  <a:lnTo>
                    <a:pt x="1189" y="139"/>
                  </a:lnTo>
                  <a:lnTo>
                    <a:pt x="1189" y="134"/>
                  </a:lnTo>
                  <a:lnTo>
                    <a:pt x="1189" y="130"/>
                  </a:lnTo>
                  <a:lnTo>
                    <a:pt x="1189" y="127"/>
                  </a:lnTo>
                  <a:lnTo>
                    <a:pt x="1186" y="125"/>
                  </a:lnTo>
                  <a:lnTo>
                    <a:pt x="1186" y="122"/>
                  </a:lnTo>
                  <a:lnTo>
                    <a:pt x="1184" y="120"/>
                  </a:lnTo>
                  <a:lnTo>
                    <a:pt x="1184" y="120"/>
                  </a:lnTo>
                  <a:lnTo>
                    <a:pt x="1181" y="120"/>
                  </a:lnTo>
                  <a:lnTo>
                    <a:pt x="1179" y="120"/>
                  </a:lnTo>
                  <a:lnTo>
                    <a:pt x="1172" y="120"/>
                  </a:lnTo>
                  <a:lnTo>
                    <a:pt x="1167" y="125"/>
                  </a:lnTo>
                  <a:lnTo>
                    <a:pt x="1163" y="127"/>
                  </a:lnTo>
                  <a:lnTo>
                    <a:pt x="1158" y="132"/>
                  </a:lnTo>
                  <a:lnTo>
                    <a:pt x="1155" y="139"/>
                  </a:lnTo>
                  <a:lnTo>
                    <a:pt x="1153" y="146"/>
                  </a:lnTo>
                  <a:lnTo>
                    <a:pt x="1153" y="153"/>
                  </a:lnTo>
                  <a:lnTo>
                    <a:pt x="1153" y="163"/>
                  </a:lnTo>
                  <a:lnTo>
                    <a:pt x="1153" y="170"/>
                  </a:lnTo>
                  <a:lnTo>
                    <a:pt x="1151" y="172"/>
                  </a:lnTo>
                  <a:lnTo>
                    <a:pt x="1151" y="177"/>
                  </a:lnTo>
                  <a:lnTo>
                    <a:pt x="1148" y="184"/>
                  </a:lnTo>
                  <a:lnTo>
                    <a:pt x="1148" y="186"/>
                  </a:lnTo>
                  <a:lnTo>
                    <a:pt x="1146" y="186"/>
                  </a:lnTo>
                  <a:lnTo>
                    <a:pt x="1146" y="189"/>
                  </a:lnTo>
                  <a:lnTo>
                    <a:pt x="1144" y="191"/>
                  </a:lnTo>
                  <a:lnTo>
                    <a:pt x="1144" y="191"/>
                  </a:lnTo>
                  <a:lnTo>
                    <a:pt x="1141" y="193"/>
                  </a:lnTo>
                  <a:lnTo>
                    <a:pt x="1139" y="196"/>
                  </a:lnTo>
                  <a:lnTo>
                    <a:pt x="1137" y="198"/>
                  </a:lnTo>
                  <a:lnTo>
                    <a:pt x="1137" y="198"/>
                  </a:lnTo>
                  <a:lnTo>
                    <a:pt x="1129" y="203"/>
                  </a:lnTo>
                  <a:lnTo>
                    <a:pt x="1129" y="203"/>
                  </a:lnTo>
                  <a:lnTo>
                    <a:pt x="1127" y="203"/>
                  </a:lnTo>
                  <a:lnTo>
                    <a:pt x="1125" y="205"/>
                  </a:lnTo>
                  <a:lnTo>
                    <a:pt x="1120" y="207"/>
                  </a:lnTo>
                  <a:lnTo>
                    <a:pt x="1118" y="212"/>
                  </a:lnTo>
                  <a:lnTo>
                    <a:pt x="1115" y="215"/>
                  </a:lnTo>
                  <a:lnTo>
                    <a:pt x="1115" y="217"/>
                  </a:lnTo>
                  <a:lnTo>
                    <a:pt x="1115" y="219"/>
                  </a:lnTo>
                  <a:lnTo>
                    <a:pt x="1113" y="219"/>
                  </a:lnTo>
                  <a:lnTo>
                    <a:pt x="1113" y="219"/>
                  </a:lnTo>
                  <a:lnTo>
                    <a:pt x="1111" y="222"/>
                  </a:lnTo>
                  <a:lnTo>
                    <a:pt x="1108" y="222"/>
                  </a:lnTo>
                  <a:lnTo>
                    <a:pt x="1106" y="219"/>
                  </a:lnTo>
                  <a:lnTo>
                    <a:pt x="1101" y="217"/>
                  </a:lnTo>
                  <a:lnTo>
                    <a:pt x="1099" y="217"/>
                  </a:lnTo>
                  <a:lnTo>
                    <a:pt x="1099" y="215"/>
                  </a:lnTo>
                  <a:lnTo>
                    <a:pt x="1099" y="215"/>
                  </a:lnTo>
                  <a:lnTo>
                    <a:pt x="1094" y="210"/>
                  </a:lnTo>
                  <a:lnTo>
                    <a:pt x="1092" y="205"/>
                  </a:lnTo>
                  <a:lnTo>
                    <a:pt x="1089" y="198"/>
                  </a:lnTo>
                  <a:lnTo>
                    <a:pt x="1087" y="196"/>
                  </a:lnTo>
                  <a:lnTo>
                    <a:pt x="1087" y="193"/>
                  </a:lnTo>
                  <a:lnTo>
                    <a:pt x="1080" y="191"/>
                  </a:lnTo>
                  <a:lnTo>
                    <a:pt x="1075" y="189"/>
                  </a:lnTo>
                  <a:lnTo>
                    <a:pt x="1073" y="182"/>
                  </a:lnTo>
                  <a:lnTo>
                    <a:pt x="1070" y="179"/>
                  </a:lnTo>
                  <a:lnTo>
                    <a:pt x="1068" y="174"/>
                  </a:lnTo>
                  <a:lnTo>
                    <a:pt x="1066" y="172"/>
                  </a:lnTo>
                  <a:lnTo>
                    <a:pt x="1061" y="170"/>
                  </a:lnTo>
                  <a:lnTo>
                    <a:pt x="1059" y="170"/>
                  </a:lnTo>
                  <a:lnTo>
                    <a:pt x="1056" y="167"/>
                  </a:lnTo>
                  <a:lnTo>
                    <a:pt x="1052" y="170"/>
                  </a:lnTo>
                  <a:lnTo>
                    <a:pt x="1044" y="177"/>
                  </a:lnTo>
                  <a:lnTo>
                    <a:pt x="1042" y="179"/>
                  </a:lnTo>
                  <a:lnTo>
                    <a:pt x="1040" y="184"/>
                  </a:lnTo>
                  <a:lnTo>
                    <a:pt x="1035" y="193"/>
                  </a:lnTo>
                  <a:lnTo>
                    <a:pt x="1033" y="200"/>
                  </a:lnTo>
                  <a:lnTo>
                    <a:pt x="1033" y="205"/>
                  </a:lnTo>
                  <a:lnTo>
                    <a:pt x="1033" y="207"/>
                  </a:lnTo>
                  <a:lnTo>
                    <a:pt x="1033" y="210"/>
                  </a:lnTo>
                  <a:lnTo>
                    <a:pt x="1035" y="215"/>
                  </a:lnTo>
                  <a:lnTo>
                    <a:pt x="1040" y="217"/>
                  </a:lnTo>
                  <a:lnTo>
                    <a:pt x="1047" y="222"/>
                  </a:lnTo>
                  <a:lnTo>
                    <a:pt x="1052" y="229"/>
                  </a:lnTo>
                  <a:lnTo>
                    <a:pt x="1056" y="236"/>
                  </a:lnTo>
                  <a:lnTo>
                    <a:pt x="1059" y="243"/>
                  </a:lnTo>
                  <a:lnTo>
                    <a:pt x="1061" y="250"/>
                  </a:lnTo>
                  <a:lnTo>
                    <a:pt x="1061" y="259"/>
                  </a:lnTo>
                  <a:lnTo>
                    <a:pt x="1061" y="269"/>
                  </a:lnTo>
                  <a:lnTo>
                    <a:pt x="1059" y="281"/>
                  </a:lnTo>
                  <a:lnTo>
                    <a:pt x="1049" y="281"/>
                  </a:lnTo>
                  <a:lnTo>
                    <a:pt x="1042" y="278"/>
                  </a:lnTo>
                  <a:lnTo>
                    <a:pt x="1033" y="276"/>
                  </a:lnTo>
                  <a:lnTo>
                    <a:pt x="1026" y="271"/>
                  </a:lnTo>
                  <a:lnTo>
                    <a:pt x="1021" y="267"/>
                  </a:lnTo>
                  <a:lnTo>
                    <a:pt x="1014" y="262"/>
                  </a:lnTo>
                  <a:lnTo>
                    <a:pt x="1009" y="255"/>
                  </a:lnTo>
                  <a:lnTo>
                    <a:pt x="1007" y="248"/>
                  </a:lnTo>
                  <a:lnTo>
                    <a:pt x="1002" y="238"/>
                  </a:lnTo>
                  <a:lnTo>
                    <a:pt x="997" y="231"/>
                  </a:lnTo>
                  <a:lnTo>
                    <a:pt x="995" y="229"/>
                  </a:lnTo>
                  <a:lnTo>
                    <a:pt x="990" y="226"/>
                  </a:lnTo>
                  <a:lnTo>
                    <a:pt x="985" y="222"/>
                  </a:lnTo>
                  <a:lnTo>
                    <a:pt x="978" y="219"/>
                  </a:lnTo>
                  <a:lnTo>
                    <a:pt x="971" y="217"/>
                  </a:lnTo>
                  <a:lnTo>
                    <a:pt x="964" y="217"/>
                  </a:lnTo>
                  <a:lnTo>
                    <a:pt x="957" y="219"/>
                  </a:lnTo>
                  <a:lnTo>
                    <a:pt x="952" y="219"/>
                  </a:lnTo>
                  <a:lnTo>
                    <a:pt x="948" y="222"/>
                  </a:lnTo>
                  <a:lnTo>
                    <a:pt x="941" y="226"/>
                  </a:lnTo>
                  <a:lnTo>
                    <a:pt x="938" y="226"/>
                  </a:lnTo>
                  <a:lnTo>
                    <a:pt x="936" y="229"/>
                  </a:lnTo>
                  <a:lnTo>
                    <a:pt x="933" y="229"/>
                  </a:lnTo>
                  <a:lnTo>
                    <a:pt x="912" y="229"/>
                  </a:lnTo>
                  <a:lnTo>
                    <a:pt x="891" y="231"/>
                  </a:lnTo>
                  <a:lnTo>
                    <a:pt x="848" y="231"/>
                  </a:lnTo>
                  <a:lnTo>
                    <a:pt x="853" y="222"/>
                  </a:lnTo>
                  <a:lnTo>
                    <a:pt x="855" y="212"/>
                  </a:lnTo>
                  <a:lnTo>
                    <a:pt x="860" y="205"/>
                  </a:lnTo>
                  <a:lnTo>
                    <a:pt x="867" y="200"/>
                  </a:lnTo>
                  <a:lnTo>
                    <a:pt x="874" y="196"/>
                  </a:lnTo>
                  <a:lnTo>
                    <a:pt x="881" y="191"/>
                  </a:lnTo>
                  <a:lnTo>
                    <a:pt x="889" y="189"/>
                  </a:lnTo>
                  <a:lnTo>
                    <a:pt x="898" y="189"/>
                  </a:lnTo>
                  <a:lnTo>
                    <a:pt x="903" y="189"/>
                  </a:lnTo>
                  <a:lnTo>
                    <a:pt x="905" y="189"/>
                  </a:lnTo>
                  <a:lnTo>
                    <a:pt x="905" y="189"/>
                  </a:lnTo>
                  <a:lnTo>
                    <a:pt x="907" y="189"/>
                  </a:lnTo>
                  <a:lnTo>
                    <a:pt x="912" y="186"/>
                  </a:lnTo>
                  <a:lnTo>
                    <a:pt x="917" y="186"/>
                  </a:lnTo>
                  <a:lnTo>
                    <a:pt x="919" y="184"/>
                  </a:lnTo>
                  <a:lnTo>
                    <a:pt x="922" y="182"/>
                  </a:lnTo>
                  <a:lnTo>
                    <a:pt x="924" y="179"/>
                  </a:lnTo>
                  <a:lnTo>
                    <a:pt x="924" y="177"/>
                  </a:lnTo>
                  <a:lnTo>
                    <a:pt x="924" y="174"/>
                  </a:lnTo>
                  <a:lnTo>
                    <a:pt x="926" y="165"/>
                  </a:lnTo>
                  <a:lnTo>
                    <a:pt x="926" y="160"/>
                  </a:lnTo>
                  <a:lnTo>
                    <a:pt x="926" y="156"/>
                  </a:lnTo>
                  <a:lnTo>
                    <a:pt x="926" y="151"/>
                  </a:lnTo>
                  <a:lnTo>
                    <a:pt x="926" y="148"/>
                  </a:lnTo>
                  <a:lnTo>
                    <a:pt x="929" y="141"/>
                  </a:lnTo>
                  <a:lnTo>
                    <a:pt x="933" y="139"/>
                  </a:lnTo>
                  <a:lnTo>
                    <a:pt x="938" y="137"/>
                  </a:lnTo>
                  <a:lnTo>
                    <a:pt x="943" y="134"/>
                  </a:lnTo>
                  <a:lnTo>
                    <a:pt x="943" y="134"/>
                  </a:lnTo>
                  <a:lnTo>
                    <a:pt x="945" y="132"/>
                  </a:lnTo>
                  <a:lnTo>
                    <a:pt x="945" y="132"/>
                  </a:lnTo>
                  <a:lnTo>
                    <a:pt x="950" y="130"/>
                  </a:lnTo>
                  <a:lnTo>
                    <a:pt x="952" y="125"/>
                  </a:lnTo>
                  <a:lnTo>
                    <a:pt x="952" y="122"/>
                  </a:lnTo>
                  <a:lnTo>
                    <a:pt x="955" y="120"/>
                  </a:lnTo>
                  <a:lnTo>
                    <a:pt x="955" y="115"/>
                  </a:lnTo>
                  <a:lnTo>
                    <a:pt x="955" y="113"/>
                  </a:lnTo>
                  <a:lnTo>
                    <a:pt x="952" y="108"/>
                  </a:lnTo>
                  <a:lnTo>
                    <a:pt x="952" y="104"/>
                  </a:lnTo>
                  <a:lnTo>
                    <a:pt x="948" y="94"/>
                  </a:lnTo>
                  <a:lnTo>
                    <a:pt x="941" y="87"/>
                  </a:lnTo>
                  <a:lnTo>
                    <a:pt x="936" y="82"/>
                  </a:lnTo>
                  <a:lnTo>
                    <a:pt x="929" y="80"/>
                  </a:lnTo>
                  <a:lnTo>
                    <a:pt x="929" y="78"/>
                  </a:lnTo>
                  <a:lnTo>
                    <a:pt x="926" y="75"/>
                  </a:lnTo>
                  <a:lnTo>
                    <a:pt x="926" y="73"/>
                  </a:lnTo>
                  <a:lnTo>
                    <a:pt x="926" y="70"/>
                  </a:lnTo>
                  <a:lnTo>
                    <a:pt x="926" y="70"/>
                  </a:lnTo>
                  <a:close/>
                </a:path>
              </a:pathLst>
            </a:custGeom>
            <a:solidFill>
              <a:schemeClr val="accent1"/>
            </a:solidFill>
            <a:ln w="9525">
              <a:solidFill>
                <a:schemeClr val="bg1"/>
              </a:solidFill>
              <a:round/>
              <a:headEnd/>
              <a:tailEnd/>
            </a:ln>
          </p:spPr>
          <p:txBody>
            <a:bodyPr/>
            <a:lstStyle/>
            <a:p>
              <a:pPr>
                <a:defRPr/>
              </a:pPr>
              <a:endParaRPr lang="en-GB">
                <a:solidFill>
                  <a:schemeClr val="bg1"/>
                </a:solidFill>
              </a:endParaRPr>
            </a:p>
          </p:txBody>
        </p:sp>
        <p:sp>
          <p:nvSpPr>
            <p:cNvPr id="27" name="Freeform 150">
              <a:extLst>
                <a:ext uri="{FF2B5EF4-FFF2-40B4-BE49-F238E27FC236}">
                  <a16:creationId xmlns:a16="http://schemas.microsoft.com/office/drawing/2014/main" id="{470DD1AF-45B9-0B96-32F4-26002F38ED68}"/>
                </a:ext>
              </a:extLst>
            </p:cNvPr>
            <p:cNvSpPr>
              <a:spLocks noEditPoints="1"/>
            </p:cNvSpPr>
            <p:nvPr/>
          </p:nvSpPr>
          <p:spPr bwMode="auto">
            <a:xfrm>
              <a:off x="1535181" y="2427962"/>
              <a:ext cx="1062913" cy="537901"/>
            </a:xfrm>
            <a:custGeom>
              <a:avLst/>
              <a:gdLst/>
              <a:ahLst/>
              <a:cxnLst>
                <a:cxn ang="0">
                  <a:pos x="1271" y="198"/>
                </a:cxn>
                <a:cxn ang="0">
                  <a:pos x="1250" y="144"/>
                </a:cxn>
                <a:cxn ang="0">
                  <a:pos x="1165" y="165"/>
                </a:cxn>
                <a:cxn ang="0">
                  <a:pos x="1028" y="153"/>
                </a:cxn>
                <a:cxn ang="0">
                  <a:pos x="952" y="144"/>
                </a:cxn>
                <a:cxn ang="0">
                  <a:pos x="900" y="137"/>
                </a:cxn>
                <a:cxn ang="0">
                  <a:pos x="830" y="158"/>
                </a:cxn>
                <a:cxn ang="0">
                  <a:pos x="796" y="113"/>
                </a:cxn>
                <a:cxn ang="0">
                  <a:pos x="728" y="64"/>
                </a:cxn>
                <a:cxn ang="0">
                  <a:pos x="582" y="9"/>
                </a:cxn>
                <a:cxn ang="0">
                  <a:pos x="548" y="99"/>
                </a:cxn>
                <a:cxn ang="0">
                  <a:pos x="496" y="101"/>
                </a:cxn>
                <a:cxn ang="0">
                  <a:pos x="454" y="172"/>
                </a:cxn>
                <a:cxn ang="0">
                  <a:pos x="414" y="220"/>
                </a:cxn>
                <a:cxn ang="0">
                  <a:pos x="362" y="234"/>
                </a:cxn>
                <a:cxn ang="0">
                  <a:pos x="338" y="264"/>
                </a:cxn>
                <a:cxn ang="0">
                  <a:pos x="315" y="331"/>
                </a:cxn>
                <a:cxn ang="0">
                  <a:pos x="284" y="399"/>
                </a:cxn>
                <a:cxn ang="0">
                  <a:pos x="234" y="487"/>
                </a:cxn>
                <a:cxn ang="0">
                  <a:pos x="168" y="482"/>
                </a:cxn>
                <a:cxn ang="0">
                  <a:pos x="119" y="546"/>
                </a:cxn>
                <a:cxn ang="0">
                  <a:pos x="85" y="560"/>
                </a:cxn>
                <a:cxn ang="0">
                  <a:pos x="12" y="524"/>
                </a:cxn>
                <a:cxn ang="0">
                  <a:pos x="55" y="616"/>
                </a:cxn>
                <a:cxn ang="0">
                  <a:pos x="173" y="621"/>
                </a:cxn>
                <a:cxn ang="0">
                  <a:pos x="244" y="626"/>
                </a:cxn>
                <a:cxn ang="0">
                  <a:pos x="322" y="650"/>
                </a:cxn>
                <a:cxn ang="0">
                  <a:pos x="407" y="683"/>
                </a:cxn>
                <a:cxn ang="0">
                  <a:pos x="537" y="716"/>
                </a:cxn>
                <a:cxn ang="0">
                  <a:pos x="685" y="640"/>
                </a:cxn>
                <a:cxn ang="0">
                  <a:pos x="834" y="678"/>
                </a:cxn>
                <a:cxn ang="0">
                  <a:pos x="976" y="657"/>
                </a:cxn>
                <a:cxn ang="0">
                  <a:pos x="1007" y="588"/>
                </a:cxn>
                <a:cxn ang="0">
                  <a:pos x="1174" y="640"/>
                </a:cxn>
                <a:cxn ang="0">
                  <a:pos x="1326" y="753"/>
                </a:cxn>
                <a:cxn ang="0">
                  <a:pos x="1463" y="777"/>
                </a:cxn>
                <a:cxn ang="0">
                  <a:pos x="1467" y="860"/>
                </a:cxn>
                <a:cxn ang="0">
                  <a:pos x="1552" y="853"/>
                </a:cxn>
                <a:cxn ang="0">
                  <a:pos x="1559" y="782"/>
                </a:cxn>
                <a:cxn ang="0">
                  <a:pos x="1597" y="709"/>
                </a:cxn>
                <a:cxn ang="0">
                  <a:pos x="1630" y="671"/>
                </a:cxn>
                <a:cxn ang="0">
                  <a:pos x="1597" y="616"/>
                </a:cxn>
                <a:cxn ang="0">
                  <a:pos x="1677" y="524"/>
                </a:cxn>
                <a:cxn ang="0">
                  <a:pos x="1673" y="453"/>
                </a:cxn>
                <a:cxn ang="0">
                  <a:pos x="1569" y="425"/>
                </a:cxn>
                <a:cxn ang="0">
                  <a:pos x="1585" y="352"/>
                </a:cxn>
                <a:cxn ang="0">
                  <a:pos x="1644" y="298"/>
                </a:cxn>
                <a:cxn ang="0">
                  <a:pos x="1654" y="267"/>
                </a:cxn>
                <a:cxn ang="0">
                  <a:pos x="1720" y="231"/>
                </a:cxn>
                <a:cxn ang="0">
                  <a:pos x="1623" y="175"/>
                </a:cxn>
                <a:cxn ang="0">
                  <a:pos x="1559" y="220"/>
                </a:cxn>
                <a:cxn ang="0">
                  <a:pos x="1514" y="177"/>
                </a:cxn>
                <a:cxn ang="0">
                  <a:pos x="513" y="437"/>
                </a:cxn>
                <a:cxn ang="0">
                  <a:pos x="603" y="366"/>
                </a:cxn>
                <a:cxn ang="0">
                  <a:pos x="770" y="335"/>
                </a:cxn>
                <a:cxn ang="0">
                  <a:pos x="742" y="413"/>
                </a:cxn>
                <a:cxn ang="0">
                  <a:pos x="792" y="470"/>
                </a:cxn>
                <a:cxn ang="0">
                  <a:pos x="752" y="572"/>
                </a:cxn>
                <a:cxn ang="0">
                  <a:pos x="659" y="579"/>
                </a:cxn>
                <a:cxn ang="0">
                  <a:pos x="563" y="505"/>
                </a:cxn>
              </a:cxnLst>
              <a:rect l="0" t="0" r="r" b="b"/>
              <a:pathLst>
                <a:path w="1722" h="872">
                  <a:moveTo>
                    <a:pt x="1427" y="149"/>
                  </a:moveTo>
                  <a:lnTo>
                    <a:pt x="1415" y="156"/>
                  </a:lnTo>
                  <a:lnTo>
                    <a:pt x="1399" y="165"/>
                  </a:lnTo>
                  <a:lnTo>
                    <a:pt x="1375" y="182"/>
                  </a:lnTo>
                  <a:lnTo>
                    <a:pt x="1352" y="196"/>
                  </a:lnTo>
                  <a:lnTo>
                    <a:pt x="1349" y="196"/>
                  </a:lnTo>
                  <a:lnTo>
                    <a:pt x="1347" y="198"/>
                  </a:lnTo>
                  <a:lnTo>
                    <a:pt x="1342" y="201"/>
                  </a:lnTo>
                  <a:lnTo>
                    <a:pt x="1335" y="203"/>
                  </a:lnTo>
                  <a:lnTo>
                    <a:pt x="1330" y="205"/>
                  </a:lnTo>
                  <a:lnTo>
                    <a:pt x="1326" y="205"/>
                  </a:lnTo>
                  <a:lnTo>
                    <a:pt x="1318" y="208"/>
                  </a:lnTo>
                  <a:lnTo>
                    <a:pt x="1309" y="208"/>
                  </a:lnTo>
                  <a:lnTo>
                    <a:pt x="1304" y="208"/>
                  </a:lnTo>
                  <a:lnTo>
                    <a:pt x="1300" y="208"/>
                  </a:lnTo>
                  <a:lnTo>
                    <a:pt x="1292" y="205"/>
                  </a:lnTo>
                  <a:lnTo>
                    <a:pt x="1283" y="203"/>
                  </a:lnTo>
                  <a:lnTo>
                    <a:pt x="1274" y="201"/>
                  </a:lnTo>
                  <a:lnTo>
                    <a:pt x="1271" y="201"/>
                  </a:lnTo>
                  <a:lnTo>
                    <a:pt x="1271" y="198"/>
                  </a:lnTo>
                  <a:lnTo>
                    <a:pt x="1269" y="196"/>
                  </a:lnTo>
                  <a:lnTo>
                    <a:pt x="1269" y="194"/>
                  </a:lnTo>
                  <a:lnTo>
                    <a:pt x="1266" y="189"/>
                  </a:lnTo>
                  <a:lnTo>
                    <a:pt x="1266" y="184"/>
                  </a:lnTo>
                  <a:lnTo>
                    <a:pt x="1266" y="179"/>
                  </a:lnTo>
                  <a:lnTo>
                    <a:pt x="1266" y="175"/>
                  </a:lnTo>
                  <a:lnTo>
                    <a:pt x="1269" y="168"/>
                  </a:lnTo>
                  <a:lnTo>
                    <a:pt x="1269" y="165"/>
                  </a:lnTo>
                  <a:lnTo>
                    <a:pt x="1271" y="163"/>
                  </a:lnTo>
                  <a:lnTo>
                    <a:pt x="1271" y="158"/>
                  </a:lnTo>
                  <a:lnTo>
                    <a:pt x="1271" y="158"/>
                  </a:lnTo>
                  <a:lnTo>
                    <a:pt x="1271" y="158"/>
                  </a:lnTo>
                  <a:lnTo>
                    <a:pt x="1271" y="153"/>
                  </a:lnTo>
                  <a:lnTo>
                    <a:pt x="1269" y="149"/>
                  </a:lnTo>
                  <a:lnTo>
                    <a:pt x="1266" y="146"/>
                  </a:lnTo>
                  <a:lnTo>
                    <a:pt x="1264" y="144"/>
                  </a:lnTo>
                  <a:lnTo>
                    <a:pt x="1262" y="144"/>
                  </a:lnTo>
                  <a:lnTo>
                    <a:pt x="1259" y="142"/>
                  </a:lnTo>
                  <a:lnTo>
                    <a:pt x="1255" y="142"/>
                  </a:lnTo>
                  <a:lnTo>
                    <a:pt x="1250" y="144"/>
                  </a:lnTo>
                  <a:lnTo>
                    <a:pt x="1243" y="144"/>
                  </a:lnTo>
                  <a:lnTo>
                    <a:pt x="1238" y="146"/>
                  </a:lnTo>
                  <a:lnTo>
                    <a:pt x="1233" y="146"/>
                  </a:lnTo>
                  <a:lnTo>
                    <a:pt x="1231" y="146"/>
                  </a:lnTo>
                  <a:lnTo>
                    <a:pt x="1226" y="146"/>
                  </a:lnTo>
                  <a:lnTo>
                    <a:pt x="1222" y="146"/>
                  </a:lnTo>
                  <a:lnTo>
                    <a:pt x="1219" y="146"/>
                  </a:lnTo>
                  <a:lnTo>
                    <a:pt x="1212" y="146"/>
                  </a:lnTo>
                  <a:lnTo>
                    <a:pt x="1207" y="146"/>
                  </a:lnTo>
                  <a:lnTo>
                    <a:pt x="1205" y="146"/>
                  </a:lnTo>
                  <a:lnTo>
                    <a:pt x="1200" y="146"/>
                  </a:lnTo>
                  <a:lnTo>
                    <a:pt x="1198" y="146"/>
                  </a:lnTo>
                  <a:lnTo>
                    <a:pt x="1193" y="146"/>
                  </a:lnTo>
                  <a:lnTo>
                    <a:pt x="1186" y="146"/>
                  </a:lnTo>
                  <a:lnTo>
                    <a:pt x="1179" y="151"/>
                  </a:lnTo>
                  <a:lnTo>
                    <a:pt x="1174" y="156"/>
                  </a:lnTo>
                  <a:lnTo>
                    <a:pt x="1170" y="163"/>
                  </a:lnTo>
                  <a:lnTo>
                    <a:pt x="1167" y="163"/>
                  </a:lnTo>
                  <a:lnTo>
                    <a:pt x="1167" y="165"/>
                  </a:lnTo>
                  <a:lnTo>
                    <a:pt x="1165" y="165"/>
                  </a:lnTo>
                  <a:lnTo>
                    <a:pt x="1165" y="168"/>
                  </a:lnTo>
                  <a:lnTo>
                    <a:pt x="1158" y="165"/>
                  </a:lnTo>
                  <a:lnTo>
                    <a:pt x="1153" y="165"/>
                  </a:lnTo>
                  <a:lnTo>
                    <a:pt x="1148" y="165"/>
                  </a:lnTo>
                  <a:lnTo>
                    <a:pt x="1144" y="163"/>
                  </a:lnTo>
                  <a:lnTo>
                    <a:pt x="1137" y="158"/>
                  </a:lnTo>
                  <a:lnTo>
                    <a:pt x="1129" y="153"/>
                  </a:lnTo>
                  <a:lnTo>
                    <a:pt x="1118" y="144"/>
                  </a:lnTo>
                  <a:lnTo>
                    <a:pt x="1113" y="142"/>
                  </a:lnTo>
                  <a:lnTo>
                    <a:pt x="1113" y="142"/>
                  </a:lnTo>
                  <a:lnTo>
                    <a:pt x="1085" y="139"/>
                  </a:lnTo>
                  <a:lnTo>
                    <a:pt x="1061" y="137"/>
                  </a:lnTo>
                  <a:lnTo>
                    <a:pt x="1054" y="137"/>
                  </a:lnTo>
                  <a:lnTo>
                    <a:pt x="1047" y="139"/>
                  </a:lnTo>
                  <a:lnTo>
                    <a:pt x="1042" y="142"/>
                  </a:lnTo>
                  <a:lnTo>
                    <a:pt x="1037" y="144"/>
                  </a:lnTo>
                  <a:lnTo>
                    <a:pt x="1030" y="151"/>
                  </a:lnTo>
                  <a:lnTo>
                    <a:pt x="1028" y="153"/>
                  </a:lnTo>
                  <a:lnTo>
                    <a:pt x="1028" y="153"/>
                  </a:lnTo>
                  <a:lnTo>
                    <a:pt x="1028" y="153"/>
                  </a:lnTo>
                  <a:lnTo>
                    <a:pt x="1026" y="156"/>
                  </a:lnTo>
                  <a:lnTo>
                    <a:pt x="1021" y="158"/>
                  </a:lnTo>
                  <a:lnTo>
                    <a:pt x="1018" y="161"/>
                  </a:lnTo>
                  <a:lnTo>
                    <a:pt x="1011" y="161"/>
                  </a:lnTo>
                  <a:lnTo>
                    <a:pt x="1007" y="161"/>
                  </a:lnTo>
                  <a:lnTo>
                    <a:pt x="1000" y="156"/>
                  </a:lnTo>
                  <a:lnTo>
                    <a:pt x="995" y="156"/>
                  </a:lnTo>
                  <a:lnTo>
                    <a:pt x="992" y="153"/>
                  </a:lnTo>
                  <a:lnTo>
                    <a:pt x="976" y="156"/>
                  </a:lnTo>
                  <a:lnTo>
                    <a:pt x="971" y="156"/>
                  </a:lnTo>
                  <a:lnTo>
                    <a:pt x="967" y="158"/>
                  </a:lnTo>
                  <a:lnTo>
                    <a:pt x="957" y="158"/>
                  </a:lnTo>
                  <a:lnTo>
                    <a:pt x="957" y="158"/>
                  </a:lnTo>
                  <a:lnTo>
                    <a:pt x="957" y="158"/>
                  </a:lnTo>
                  <a:lnTo>
                    <a:pt x="955" y="158"/>
                  </a:lnTo>
                  <a:lnTo>
                    <a:pt x="955" y="156"/>
                  </a:lnTo>
                  <a:lnTo>
                    <a:pt x="955" y="156"/>
                  </a:lnTo>
                  <a:lnTo>
                    <a:pt x="952" y="149"/>
                  </a:lnTo>
                  <a:lnTo>
                    <a:pt x="952" y="146"/>
                  </a:lnTo>
                  <a:lnTo>
                    <a:pt x="952" y="144"/>
                  </a:lnTo>
                  <a:lnTo>
                    <a:pt x="952" y="142"/>
                  </a:lnTo>
                  <a:lnTo>
                    <a:pt x="950" y="142"/>
                  </a:lnTo>
                  <a:lnTo>
                    <a:pt x="948" y="142"/>
                  </a:lnTo>
                  <a:lnTo>
                    <a:pt x="945" y="144"/>
                  </a:lnTo>
                  <a:lnTo>
                    <a:pt x="943" y="146"/>
                  </a:lnTo>
                  <a:lnTo>
                    <a:pt x="943" y="146"/>
                  </a:lnTo>
                  <a:lnTo>
                    <a:pt x="943" y="149"/>
                  </a:lnTo>
                  <a:lnTo>
                    <a:pt x="941" y="149"/>
                  </a:lnTo>
                  <a:lnTo>
                    <a:pt x="941" y="151"/>
                  </a:lnTo>
                  <a:lnTo>
                    <a:pt x="941" y="151"/>
                  </a:lnTo>
                  <a:lnTo>
                    <a:pt x="938" y="153"/>
                  </a:lnTo>
                  <a:lnTo>
                    <a:pt x="938" y="153"/>
                  </a:lnTo>
                  <a:lnTo>
                    <a:pt x="936" y="153"/>
                  </a:lnTo>
                  <a:lnTo>
                    <a:pt x="933" y="153"/>
                  </a:lnTo>
                  <a:lnTo>
                    <a:pt x="931" y="153"/>
                  </a:lnTo>
                  <a:lnTo>
                    <a:pt x="931" y="153"/>
                  </a:lnTo>
                  <a:lnTo>
                    <a:pt x="905" y="151"/>
                  </a:lnTo>
                  <a:lnTo>
                    <a:pt x="905" y="151"/>
                  </a:lnTo>
                  <a:lnTo>
                    <a:pt x="903" y="149"/>
                  </a:lnTo>
                  <a:lnTo>
                    <a:pt x="900" y="137"/>
                  </a:lnTo>
                  <a:lnTo>
                    <a:pt x="898" y="132"/>
                  </a:lnTo>
                  <a:lnTo>
                    <a:pt x="898" y="125"/>
                  </a:lnTo>
                  <a:lnTo>
                    <a:pt x="881" y="125"/>
                  </a:lnTo>
                  <a:lnTo>
                    <a:pt x="877" y="125"/>
                  </a:lnTo>
                  <a:lnTo>
                    <a:pt x="872" y="127"/>
                  </a:lnTo>
                  <a:lnTo>
                    <a:pt x="870" y="132"/>
                  </a:lnTo>
                  <a:lnTo>
                    <a:pt x="865" y="137"/>
                  </a:lnTo>
                  <a:lnTo>
                    <a:pt x="863" y="142"/>
                  </a:lnTo>
                  <a:lnTo>
                    <a:pt x="860" y="144"/>
                  </a:lnTo>
                  <a:lnTo>
                    <a:pt x="860" y="144"/>
                  </a:lnTo>
                  <a:lnTo>
                    <a:pt x="858" y="146"/>
                  </a:lnTo>
                  <a:lnTo>
                    <a:pt x="855" y="146"/>
                  </a:lnTo>
                  <a:lnTo>
                    <a:pt x="851" y="151"/>
                  </a:lnTo>
                  <a:lnTo>
                    <a:pt x="848" y="151"/>
                  </a:lnTo>
                  <a:lnTo>
                    <a:pt x="844" y="153"/>
                  </a:lnTo>
                  <a:lnTo>
                    <a:pt x="839" y="156"/>
                  </a:lnTo>
                  <a:lnTo>
                    <a:pt x="837" y="156"/>
                  </a:lnTo>
                  <a:lnTo>
                    <a:pt x="837" y="156"/>
                  </a:lnTo>
                  <a:lnTo>
                    <a:pt x="834" y="158"/>
                  </a:lnTo>
                  <a:lnTo>
                    <a:pt x="830" y="158"/>
                  </a:lnTo>
                  <a:lnTo>
                    <a:pt x="830" y="158"/>
                  </a:lnTo>
                  <a:lnTo>
                    <a:pt x="827" y="158"/>
                  </a:lnTo>
                  <a:lnTo>
                    <a:pt x="825" y="161"/>
                  </a:lnTo>
                  <a:lnTo>
                    <a:pt x="825" y="156"/>
                  </a:lnTo>
                  <a:lnTo>
                    <a:pt x="827" y="151"/>
                  </a:lnTo>
                  <a:lnTo>
                    <a:pt x="827" y="146"/>
                  </a:lnTo>
                  <a:lnTo>
                    <a:pt x="827" y="139"/>
                  </a:lnTo>
                  <a:lnTo>
                    <a:pt x="827" y="132"/>
                  </a:lnTo>
                  <a:lnTo>
                    <a:pt x="827" y="127"/>
                  </a:lnTo>
                  <a:lnTo>
                    <a:pt x="825" y="123"/>
                  </a:lnTo>
                  <a:lnTo>
                    <a:pt x="822" y="118"/>
                  </a:lnTo>
                  <a:lnTo>
                    <a:pt x="820" y="116"/>
                  </a:lnTo>
                  <a:lnTo>
                    <a:pt x="815" y="113"/>
                  </a:lnTo>
                  <a:lnTo>
                    <a:pt x="811" y="113"/>
                  </a:lnTo>
                  <a:lnTo>
                    <a:pt x="804" y="113"/>
                  </a:lnTo>
                  <a:lnTo>
                    <a:pt x="799" y="113"/>
                  </a:lnTo>
                  <a:lnTo>
                    <a:pt x="799" y="113"/>
                  </a:lnTo>
                  <a:lnTo>
                    <a:pt x="796" y="113"/>
                  </a:lnTo>
                  <a:lnTo>
                    <a:pt x="796" y="113"/>
                  </a:lnTo>
                  <a:lnTo>
                    <a:pt x="796" y="113"/>
                  </a:lnTo>
                  <a:lnTo>
                    <a:pt x="789" y="113"/>
                  </a:lnTo>
                  <a:lnTo>
                    <a:pt x="782" y="116"/>
                  </a:lnTo>
                  <a:lnTo>
                    <a:pt x="780" y="116"/>
                  </a:lnTo>
                  <a:lnTo>
                    <a:pt x="775" y="116"/>
                  </a:lnTo>
                  <a:lnTo>
                    <a:pt x="770" y="111"/>
                  </a:lnTo>
                  <a:lnTo>
                    <a:pt x="768" y="106"/>
                  </a:lnTo>
                  <a:lnTo>
                    <a:pt x="766" y="101"/>
                  </a:lnTo>
                  <a:lnTo>
                    <a:pt x="763" y="97"/>
                  </a:lnTo>
                  <a:lnTo>
                    <a:pt x="763" y="90"/>
                  </a:lnTo>
                  <a:lnTo>
                    <a:pt x="761" y="83"/>
                  </a:lnTo>
                  <a:lnTo>
                    <a:pt x="759" y="78"/>
                  </a:lnTo>
                  <a:lnTo>
                    <a:pt x="756" y="73"/>
                  </a:lnTo>
                  <a:lnTo>
                    <a:pt x="754" y="68"/>
                  </a:lnTo>
                  <a:lnTo>
                    <a:pt x="749" y="66"/>
                  </a:lnTo>
                  <a:lnTo>
                    <a:pt x="744" y="64"/>
                  </a:lnTo>
                  <a:lnTo>
                    <a:pt x="740" y="64"/>
                  </a:lnTo>
                  <a:lnTo>
                    <a:pt x="737" y="61"/>
                  </a:lnTo>
                  <a:lnTo>
                    <a:pt x="733" y="61"/>
                  </a:lnTo>
                  <a:lnTo>
                    <a:pt x="730" y="61"/>
                  </a:lnTo>
                  <a:lnTo>
                    <a:pt x="728" y="64"/>
                  </a:lnTo>
                  <a:lnTo>
                    <a:pt x="726" y="66"/>
                  </a:lnTo>
                  <a:lnTo>
                    <a:pt x="723" y="68"/>
                  </a:lnTo>
                  <a:lnTo>
                    <a:pt x="721" y="71"/>
                  </a:lnTo>
                  <a:lnTo>
                    <a:pt x="721" y="75"/>
                  </a:lnTo>
                  <a:lnTo>
                    <a:pt x="716" y="66"/>
                  </a:lnTo>
                  <a:lnTo>
                    <a:pt x="711" y="59"/>
                  </a:lnTo>
                  <a:lnTo>
                    <a:pt x="700" y="42"/>
                  </a:lnTo>
                  <a:lnTo>
                    <a:pt x="688" y="28"/>
                  </a:lnTo>
                  <a:lnTo>
                    <a:pt x="676" y="16"/>
                  </a:lnTo>
                  <a:lnTo>
                    <a:pt x="674" y="14"/>
                  </a:lnTo>
                  <a:lnTo>
                    <a:pt x="671" y="12"/>
                  </a:lnTo>
                  <a:lnTo>
                    <a:pt x="664" y="12"/>
                  </a:lnTo>
                  <a:lnTo>
                    <a:pt x="645" y="12"/>
                  </a:lnTo>
                  <a:lnTo>
                    <a:pt x="629" y="9"/>
                  </a:lnTo>
                  <a:lnTo>
                    <a:pt x="610" y="5"/>
                  </a:lnTo>
                  <a:lnTo>
                    <a:pt x="593" y="0"/>
                  </a:lnTo>
                  <a:lnTo>
                    <a:pt x="589" y="0"/>
                  </a:lnTo>
                  <a:lnTo>
                    <a:pt x="584" y="2"/>
                  </a:lnTo>
                  <a:lnTo>
                    <a:pt x="582" y="5"/>
                  </a:lnTo>
                  <a:lnTo>
                    <a:pt x="582" y="9"/>
                  </a:lnTo>
                  <a:lnTo>
                    <a:pt x="582" y="12"/>
                  </a:lnTo>
                  <a:lnTo>
                    <a:pt x="579" y="19"/>
                  </a:lnTo>
                  <a:lnTo>
                    <a:pt x="577" y="24"/>
                  </a:lnTo>
                  <a:lnTo>
                    <a:pt x="574" y="28"/>
                  </a:lnTo>
                  <a:lnTo>
                    <a:pt x="565" y="47"/>
                  </a:lnTo>
                  <a:lnTo>
                    <a:pt x="556" y="64"/>
                  </a:lnTo>
                  <a:lnTo>
                    <a:pt x="553" y="68"/>
                  </a:lnTo>
                  <a:lnTo>
                    <a:pt x="553" y="75"/>
                  </a:lnTo>
                  <a:lnTo>
                    <a:pt x="553" y="80"/>
                  </a:lnTo>
                  <a:lnTo>
                    <a:pt x="553" y="83"/>
                  </a:lnTo>
                  <a:lnTo>
                    <a:pt x="553" y="83"/>
                  </a:lnTo>
                  <a:lnTo>
                    <a:pt x="553" y="85"/>
                  </a:lnTo>
                  <a:lnTo>
                    <a:pt x="553" y="85"/>
                  </a:lnTo>
                  <a:lnTo>
                    <a:pt x="553" y="87"/>
                  </a:lnTo>
                  <a:lnTo>
                    <a:pt x="553" y="90"/>
                  </a:lnTo>
                  <a:lnTo>
                    <a:pt x="551" y="94"/>
                  </a:lnTo>
                  <a:lnTo>
                    <a:pt x="551" y="97"/>
                  </a:lnTo>
                  <a:lnTo>
                    <a:pt x="548" y="97"/>
                  </a:lnTo>
                  <a:lnTo>
                    <a:pt x="548" y="97"/>
                  </a:lnTo>
                  <a:lnTo>
                    <a:pt x="548" y="99"/>
                  </a:lnTo>
                  <a:lnTo>
                    <a:pt x="548" y="99"/>
                  </a:lnTo>
                  <a:lnTo>
                    <a:pt x="548" y="101"/>
                  </a:lnTo>
                  <a:lnTo>
                    <a:pt x="546" y="104"/>
                  </a:lnTo>
                  <a:lnTo>
                    <a:pt x="544" y="106"/>
                  </a:lnTo>
                  <a:lnTo>
                    <a:pt x="541" y="109"/>
                  </a:lnTo>
                  <a:lnTo>
                    <a:pt x="539" y="109"/>
                  </a:lnTo>
                  <a:lnTo>
                    <a:pt x="534" y="111"/>
                  </a:lnTo>
                  <a:lnTo>
                    <a:pt x="532" y="111"/>
                  </a:lnTo>
                  <a:lnTo>
                    <a:pt x="532" y="111"/>
                  </a:lnTo>
                  <a:lnTo>
                    <a:pt x="527" y="113"/>
                  </a:lnTo>
                  <a:lnTo>
                    <a:pt x="525" y="113"/>
                  </a:lnTo>
                  <a:lnTo>
                    <a:pt x="515" y="116"/>
                  </a:lnTo>
                  <a:lnTo>
                    <a:pt x="513" y="116"/>
                  </a:lnTo>
                  <a:lnTo>
                    <a:pt x="508" y="116"/>
                  </a:lnTo>
                  <a:lnTo>
                    <a:pt x="506" y="116"/>
                  </a:lnTo>
                  <a:lnTo>
                    <a:pt x="504" y="113"/>
                  </a:lnTo>
                  <a:lnTo>
                    <a:pt x="501" y="113"/>
                  </a:lnTo>
                  <a:lnTo>
                    <a:pt x="501" y="111"/>
                  </a:lnTo>
                  <a:lnTo>
                    <a:pt x="499" y="104"/>
                  </a:lnTo>
                  <a:lnTo>
                    <a:pt x="496" y="101"/>
                  </a:lnTo>
                  <a:lnTo>
                    <a:pt x="494" y="97"/>
                  </a:lnTo>
                  <a:lnTo>
                    <a:pt x="492" y="94"/>
                  </a:lnTo>
                  <a:lnTo>
                    <a:pt x="487" y="92"/>
                  </a:lnTo>
                  <a:lnTo>
                    <a:pt x="485" y="90"/>
                  </a:lnTo>
                  <a:lnTo>
                    <a:pt x="482" y="90"/>
                  </a:lnTo>
                  <a:lnTo>
                    <a:pt x="478" y="90"/>
                  </a:lnTo>
                  <a:lnTo>
                    <a:pt x="475" y="92"/>
                  </a:lnTo>
                  <a:lnTo>
                    <a:pt x="468" y="92"/>
                  </a:lnTo>
                  <a:lnTo>
                    <a:pt x="463" y="97"/>
                  </a:lnTo>
                  <a:lnTo>
                    <a:pt x="459" y="99"/>
                  </a:lnTo>
                  <a:lnTo>
                    <a:pt x="456" y="104"/>
                  </a:lnTo>
                  <a:lnTo>
                    <a:pt x="454" y="109"/>
                  </a:lnTo>
                  <a:lnTo>
                    <a:pt x="452" y="116"/>
                  </a:lnTo>
                  <a:lnTo>
                    <a:pt x="452" y="123"/>
                  </a:lnTo>
                  <a:lnTo>
                    <a:pt x="452" y="132"/>
                  </a:lnTo>
                  <a:lnTo>
                    <a:pt x="454" y="139"/>
                  </a:lnTo>
                  <a:lnTo>
                    <a:pt x="454" y="149"/>
                  </a:lnTo>
                  <a:lnTo>
                    <a:pt x="454" y="158"/>
                  </a:lnTo>
                  <a:lnTo>
                    <a:pt x="454" y="168"/>
                  </a:lnTo>
                  <a:lnTo>
                    <a:pt x="454" y="172"/>
                  </a:lnTo>
                  <a:lnTo>
                    <a:pt x="452" y="175"/>
                  </a:lnTo>
                  <a:lnTo>
                    <a:pt x="452" y="177"/>
                  </a:lnTo>
                  <a:lnTo>
                    <a:pt x="452" y="184"/>
                  </a:lnTo>
                  <a:lnTo>
                    <a:pt x="449" y="189"/>
                  </a:lnTo>
                  <a:lnTo>
                    <a:pt x="449" y="194"/>
                  </a:lnTo>
                  <a:lnTo>
                    <a:pt x="447" y="201"/>
                  </a:lnTo>
                  <a:lnTo>
                    <a:pt x="445" y="201"/>
                  </a:lnTo>
                  <a:lnTo>
                    <a:pt x="445" y="203"/>
                  </a:lnTo>
                  <a:lnTo>
                    <a:pt x="445" y="205"/>
                  </a:lnTo>
                  <a:lnTo>
                    <a:pt x="442" y="208"/>
                  </a:lnTo>
                  <a:lnTo>
                    <a:pt x="440" y="210"/>
                  </a:lnTo>
                  <a:lnTo>
                    <a:pt x="437" y="215"/>
                  </a:lnTo>
                  <a:lnTo>
                    <a:pt x="433" y="217"/>
                  </a:lnTo>
                  <a:lnTo>
                    <a:pt x="428" y="220"/>
                  </a:lnTo>
                  <a:lnTo>
                    <a:pt x="423" y="222"/>
                  </a:lnTo>
                  <a:lnTo>
                    <a:pt x="419" y="222"/>
                  </a:lnTo>
                  <a:lnTo>
                    <a:pt x="416" y="222"/>
                  </a:lnTo>
                  <a:lnTo>
                    <a:pt x="416" y="220"/>
                  </a:lnTo>
                  <a:lnTo>
                    <a:pt x="414" y="220"/>
                  </a:lnTo>
                  <a:lnTo>
                    <a:pt x="414" y="220"/>
                  </a:lnTo>
                  <a:lnTo>
                    <a:pt x="411" y="220"/>
                  </a:lnTo>
                  <a:lnTo>
                    <a:pt x="404" y="215"/>
                  </a:lnTo>
                  <a:lnTo>
                    <a:pt x="402" y="213"/>
                  </a:lnTo>
                  <a:lnTo>
                    <a:pt x="400" y="208"/>
                  </a:lnTo>
                  <a:lnTo>
                    <a:pt x="397" y="205"/>
                  </a:lnTo>
                  <a:lnTo>
                    <a:pt x="395" y="203"/>
                  </a:lnTo>
                  <a:lnTo>
                    <a:pt x="393" y="201"/>
                  </a:lnTo>
                  <a:lnTo>
                    <a:pt x="388" y="198"/>
                  </a:lnTo>
                  <a:lnTo>
                    <a:pt x="385" y="196"/>
                  </a:lnTo>
                  <a:lnTo>
                    <a:pt x="381" y="196"/>
                  </a:lnTo>
                  <a:lnTo>
                    <a:pt x="378" y="198"/>
                  </a:lnTo>
                  <a:lnTo>
                    <a:pt x="376" y="198"/>
                  </a:lnTo>
                  <a:lnTo>
                    <a:pt x="371" y="201"/>
                  </a:lnTo>
                  <a:lnTo>
                    <a:pt x="367" y="205"/>
                  </a:lnTo>
                  <a:lnTo>
                    <a:pt x="364" y="208"/>
                  </a:lnTo>
                  <a:lnTo>
                    <a:pt x="362" y="213"/>
                  </a:lnTo>
                  <a:lnTo>
                    <a:pt x="359" y="217"/>
                  </a:lnTo>
                  <a:lnTo>
                    <a:pt x="359" y="222"/>
                  </a:lnTo>
                  <a:lnTo>
                    <a:pt x="362" y="231"/>
                  </a:lnTo>
                  <a:lnTo>
                    <a:pt x="362" y="234"/>
                  </a:lnTo>
                  <a:lnTo>
                    <a:pt x="362" y="236"/>
                  </a:lnTo>
                  <a:lnTo>
                    <a:pt x="362" y="238"/>
                  </a:lnTo>
                  <a:lnTo>
                    <a:pt x="362" y="238"/>
                  </a:lnTo>
                  <a:lnTo>
                    <a:pt x="362" y="238"/>
                  </a:lnTo>
                  <a:lnTo>
                    <a:pt x="362" y="238"/>
                  </a:lnTo>
                  <a:lnTo>
                    <a:pt x="362" y="238"/>
                  </a:lnTo>
                  <a:lnTo>
                    <a:pt x="362" y="241"/>
                  </a:lnTo>
                  <a:lnTo>
                    <a:pt x="362" y="243"/>
                  </a:lnTo>
                  <a:lnTo>
                    <a:pt x="362" y="246"/>
                  </a:lnTo>
                  <a:lnTo>
                    <a:pt x="359" y="246"/>
                  </a:lnTo>
                  <a:lnTo>
                    <a:pt x="359" y="248"/>
                  </a:lnTo>
                  <a:lnTo>
                    <a:pt x="357" y="248"/>
                  </a:lnTo>
                  <a:lnTo>
                    <a:pt x="357" y="250"/>
                  </a:lnTo>
                  <a:lnTo>
                    <a:pt x="355" y="250"/>
                  </a:lnTo>
                  <a:lnTo>
                    <a:pt x="352" y="253"/>
                  </a:lnTo>
                  <a:lnTo>
                    <a:pt x="350" y="253"/>
                  </a:lnTo>
                  <a:lnTo>
                    <a:pt x="345" y="255"/>
                  </a:lnTo>
                  <a:lnTo>
                    <a:pt x="343" y="257"/>
                  </a:lnTo>
                  <a:lnTo>
                    <a:pt x="338" y="260"/>
                  </a:lnTo>
                  <a:lnTo>
                    <a:pt x="338" y="264"/>
                  </a:lnTo>
                  <a:lnTo>
                    <a:pt x="336" y="267"/>
                  </a:lnTo>
                  <a:lnTo>
                    <a:pt x="336" y="272"/>
                  </a:lnTo>
                  <a:lnTo>
                    <a:pt x="338" y="274"/>
                  </a:lnTo>
                  <a:lnTo>
                    <a:pt x="341" y="279"/>
                  </a:lnTo>
                  <a:lnTo>
                    <a:pt x="343" y="281"/>
                  </a:lnTo>
                  <a:lnTo>
                    <a:pt x="350" y="286"/>
                  </a:lnTo>
                  <a:lnTo>
                    <a:pt x="369" y="300"/>
                  </a:lnTo>
                  <a:lnTo>
                    <a:pt x="367" y="305"/>
                  </a:lnTo>
                  <a:lnTo>
                    <a:pt x="362" y="309"/>
                  </a:lnTo>
                  <a:lnTo>
                    <a:pt x="357" y="312"/>
                  </a:lnTo>
                  <a:lnTo>
                    <a:pt x="352" y="316"/>
                  </a:lnTo>
                  <a:lnTo>
                    <a:pt x="348" y="319"/>
                  </a:lnTo>
                  <a:lnTo>
                    <a:pt x="341" y="321"/>
                  </a:lnTo>
                  <a:lnTo>
                    <a:pt x="336" y="324"/>
                  </a:lnTo>
                  <a:lnTo>
                    <a:pt x="329" y="324"/>
                  </a:lnTo>
                  <a:lnTo>
                    <a:pt x="326" y="324"/>
                  </a:lnTo>
                  <a:lnTo>
                    <a:pt x="324" y="326"/>
                  </a:lnTo>
                  <a:lnTo>
                    <a:pt x="319" y="328"/>
                  </a:lnTo>
                  <a:lnTo>
                    <a:pt x="317" y="328"/>
                  </a:lnTo>
                  <a:lnTo>
                    <a:pt x="315" y="331"/>
                  </a:lnTo>
                  <a:lnTo>
                    <a:pt x="315" y="331"/>
                  </a:lnTo>
                  <a:lnTo>
                    <a:pt x="315" y="331"/>
                  </a:lnTo>
                  <a:lnTo>
                    <a:pt x="305" y="335"/>
                  </a:lnTo>
                  <a:lnTo>
                    <a:pt x="298" y="338"/>
                  </a:lnTo>
                  <a:lnTo>
                    <a:pt x="291" y="340"/>
                  </a:lnTo>
                  <a:lnTo>
                    <a:pt x="289" y="340"/>
                  </a:lnTo>
                  <a:lnTo>
                    <a:pt x="286" y="340"/>
                  </a:lnTo>
                  <a:lnTo>
                    <a:pt x="282" y="342"/>
                  </a:lnTo>
                  <a:lnTo>
                    <a:pt x="279" y="345"/>
                  </a:lnTo>
                  <a:lnTo>
                    <a:pt x="277" y="347"/>
                  </a:lnTo>
                  <a:lnTo>
                    <a:pt x="274" y="347"/>
                  </a:lnTo>
                  <a:lnTo>
                    <a:pt x="272" y="352"/>
                  </a:lnTo>
                  <a:lnTo>
                    <a:pt x="270" y="357"/>
                  </a:lnTo>
                  <a:lnTo>
                    <a:pt x="272" y="359"/>
                  </a:lnTo>
                  <a:lnTo>
                    <a:pt x="272" y="364"/>
                  </a:lnTo>
                  <a:lnTo>
                    <a:pt x="277" y="371"/>
                  </a:lnTo>
                  <a:lnTo>
                    <a:pt x="282" y="378"/>
                  </a:lnTo>
                  <a:lnTo>
                    <a:pt x="286" y="385"/>
                  </a:lnTo>
                  <a:lnTo>
                    <a:pt x="286" y="394"/>
                  </a:lnTo>
                  <a:lnTo>
                    <a:pt x="284" y="399"/>
                  </a:lnTo>
                  <a:lnTo>
                    <a:pt x="284" y="404"/>
                  </a:lnTo>
                  <a:lnTo>
                    <a:pt x="279" y="418"/>
                  </a:lnTo>
                  <a:lnTo>
                    <a:pt x="279" y="425"/>
                  </a:lnTo>
                  <a:lnTo>
                    <a:pt x="277" y="430"/>
                  </a:lnTo>
                  <a:lnTo>
                    <a:pt x="277" y="435"/>
                  </a:lnTo>
                  <a:lnTo>
                    <a:pt x="277" y="439"/>
                  </a:lnTo>
                  <a:lnTo>
                    <a:pt x="279" y="444"/>
                  </a:lnTo>
                  <a:lnTo>
                    <a:pt x="279" y="446"/>
                  </a:lnTo>
                  <a:lnTo>
                    <a:pt x="282" y="451"/>
                  </a:lnTo>
                  <a:lnTo>
                    <a:pt x="286" y="453"/>
                  </a:lnTo>
                  <a:lnTo>
                    <a:pt x="279" y="458"/>
                  </a:lnTo>
                  <a:lnTo>
                    <a:pt x="274" y="463"/>
                  </a:lnTo>
                  <a:lnTo>
                    <a:pt x="270" y="465"/>
                  </a:lnTo>
                  <a:lnTo>
                    <a:pt x="267" y="470"/>
                  </a:lnTo>
                  <a:lnTo>
                    <a:pt x="263" y="475"/>
                  </a:lnTo>
                  <a:lnTo>
                    <a:pt x="256" y="477"/>
                  </a:lnTo>
                  <a:lnTo>
                    <a:pt x="251" y="482"/>
                  </a:lnTo>
                  <a:lnTo>
                    <a:pt x="246" y="484"/>
                  </a:lnTo>
                  <a:lnTo>
                    <a:pt x="241" y="484"/>
                  </a:lnTo>
                  <a:lnTo>
                    <a:pt x="234" y="487"/>
                  </a:lnTo>
                  <a:lnTo>
                    <a:pt x="230" y="487"/>
                  </a:lnTo>
                  <a:lnTo>
                    <a:pt x="225" y="484"/>
                  </a:lnTo>
                  <a:lnTo>
                    <a:pt x="222" y="484"/>
                  </a:lnTo>
                  <a:lnTo>
                    <a:pt x="220" y="482"/>
                  </a:lnTo>
                  <a:lnTo>
                    <a:pt x="220" y="482"/>
                  </a:lnTo>
                  <a:lnTo>
                    <a:pt x="220" y="482"/>
                  </a:lnTo>
                  <a:lnTo>
                    <a:pt x="215" y="482"/>
                  </a:lnTo>
                  <a:lnTo>
                    <a:pt x="213" y="482"/>
                  </a:lnTo>
                  <a:lnTo>
                    <a:pt x="211" y="484"/>
                  </a:lnTo>
                  <a:lnTo>
                    <a:pt x="211" y="484"/>
                  </a:lnTo>
                  <a:lnTo>
                    <a:pt x="211" y="484"/>
                  </a:lnTo>
                  <a:lnTo>
                    <a:pt x="211" y="484"/>
                  </a:lnTo>
                  <a:lnTo>
                    <a:pt x="208" y="487"/>
                  </a:lnTo>
                  <a:lnTo>
                    <a:pt x="206" y="487"/>
                  </a:lnTo>
                  <a:lnTo>
                    <a:pt x="204" y="489"/>
                  </a:lnTo>
                  <a:lnTo>
                    <a:pt x="201" y="489"/>
                  </a:lnTo>
                  <a:lnTo>
                    <a:pt x="199" y="489"/>
                  </a:lnTo>
                  <a:lnTo>
                    <a:pt x="197" y="489"/>
                  </a:lnTo>
                  <a:lnTo>
                    <a:pt x="182" y="487"/>
                  </a:lnTo>
                  <a:lnTo>
                    <a:pt x="168" y="482"/>
                  </a:lnTo>
                  <a:lnTo>
                    <a:pt x="156" y="477"/>
                  </a:lnTo>
                  <a:lnTo>
                    <a:pt x="142" y="470"/>
                  </a:lnTo>
                  <a:lnTo>
                    <a:pt x="140" y="468"/>
                  </a:lnTo>
                  <a:lnTo>
                    <a:pt x="135" y="468"/>
                  </a:lnTo>
                  <a:lnTo>
                    <a:pt x="126" y="470"/>
                  </a:lnTo>
                  <a:lnTo>
                    <a:pt x="123" y="472"/>
                  </a:lnTo>
                  <a:lnTo>
                    <a:pt x="121" y="477"/>
                  </a:lnTo>
                  <a:lnTo>
                    <a:pt x="119" y="479"/>
                  </a:lnTo>
                  <a:lnTo>
                    <a:pt x="116" y="484"/>
                  </a:lnTo>
                  <a:lnTo>
                    <a:pt x="116" y="487"/>
                  </a:lnTo>
                  <a:lnTo>
                    <a:pt x="116" y="494"/>
                  </a:lnTo>
                  <a:lnTo>
                    <a:pt x="116" y="508"/>
                  </a:lnTo>
                  <a:lnTo>
                    <a:pt x="119" y="522"/>
                  </a:lnTo>
                  <a:lnTo>
                    <a:pt x="119" y="524"/>
                  </a:lnTo>
                  <a:lnTo>
                    <a:pt x="119" y="529"/>
                  </a:lnTo>
                  <a:lnTo>
                    <a:pt x="121" y="534"/>
                  </a:lnTo>
                  <a:lnTo>
                    <a:pt x="119" y="539"/>
                  </a:lnTo>
                  <a:lnTo>
                    <a:pt x="119" y="541"/>
                  </a:lnTo>
                  <a:lnTo>
                    <a:pt x="119" y="543"/>
                  </a:lnTo>
                  <a:lnTo>
                    <a:pt x="119" y="546"/>
                  </a:lnTo>
                  <a:lnTo>
                    <a:pt x="116" y="548"/>
                  </a:lnTo>
                  <a:lnTo>
                    <a:pt x="116" y="548"/>
                  </a:lnTo>
                  <a:lnTo>
                    <a:pt x="114" y="548"/>
                  </a:lnTo>
                  <a:lnTo>
                    <a:pt x="114" y="550"/>
                  </a:lnTo>
                  <a:lnTo>
                    <a:pt x="114" y="550"/>
                  </a:lnTo>
                  <a:lnTo>
                    <a:pt x="111" y="555"/>
                  </a:lnTo>
                  <a:lnTo>
                    <a:pt x="111" y="555"/>
                  </a:lnTo>
                  <a:lnTo>
                    <a:pt x="109" y="555"/>
                  </a:lnTo>
                  <a:lnTo>
                    <a:pt x="109" y="555"/>
                  </a:lnTo>
                  <a:lnTo>
                    <a:pt x="109" y="555"/>
                  </a:lnTo>
                  <a:lnTo>
                    <a:pt x="107" y="557"/>
                  </a:lnTo>
                  <a:lnTo>
                    <a:pt x="104" y="557"/>
                  </a:lnTo>
                  <a:lnTo>
                    <a:pt x="102" y="557"/>
                  </a:lnTo>
                  <a:lnTo>
                    <a:pt x="102" y="557"/>
                  </a:lnTo>
                  <a:lnTo>
                    <a:pt x="102" y="560"/>
                  </a:lnTo>
                  <a:lnTo>
                    <a:pt x="102" y="560"/>
                  </a:lnTo>
                  <a:lnTo>
                    <a:pt x="97" y="560"/>
                  </a:lnTo>
                  <a:lnTo>
                    <a:pt x="93" y="562"/>
                  </a:lnTo>
                  <a:lnTo>
                    <a:pt x="88" y="560"/>
                  </a:lnTo>
                  <a:lnTo>
                    <a:pt x="85" y="560"/>
                  </a:lnTo>
                  <a:lnTo>
                    <a:pt x="78" y="555"/>
                  </a:lnTo>
                  <a:lnTo>
                    <a:pt x="69" y="550"/>
                  </a:lnTo>
                  <a:lnTo>
                    <a:pt x="55" y="539"/>
                  </a:lnTo>
                  <a:lnTo>
                    <a:pt x="50" y="534"/>
                  </a:lnTo>
                  <a:lnTo>
                    <a:pt x="48" y="531"/>
                  </a:lnTo>
                  <a:lnTo>
                    <a:pt x="48" y="529"/>
                  </a:lnTo>
                  <a:lnTo>
                    <a:pt x="43" y="524"/>
                  </a:lnTo>
                  <a:lnTo>
                    <a:pt x="41" y="520"/>
                  </a:lnTo>
                  <a:lnTo>
                    <a:pt x="34" y="515"/>
                  </a:lnTo>
                  <a:lnTo>
                    <a:pt x="29" y="510"/>
                  </a:lnTo>
                  <a:lnTo>
                    <a:pt x="24" y="510"/>
                  </a:lnTo>
                  <a:lnTo>
                    <a:pt x="12" y="505"/>
                  </a:lnTo>
                  <a:lnTo>
                    <a:pt x="0" y="503"/>
                  </a:lnTo>
                  <a:lnTo>
                    <a:pt x="0" y="503"/>
                  </a:lnTo>
                  <a:lnTo>
                    <a:pt x="3" y="510"/>
                  </a:lnTo>
                  <a:lnTo>
                    <a:pt x="3" y="513"/>
                  </a:lnTo>
                  <a:lnTo>
                    <a:pt x="5" y="517"/>
                  </a:lnTo>
                  <a:lnTo>
                    <a:pt x="8" y="520"/>
                  </a:lnTo>
                  <a:lnTo>
                    <a:pt x="10" y="522"/>
                  </a:lnTo>
                  <a:lnTo>
                    <a:pt x="12" y="524"/>
                  </a:lnTo>
                  <a:lnTo>
                    <a:pt x="15" y="529"/>
                  </a:lnTo>
                  <a:lnTo>
                    <a:pt x="15" y="534"/>
                  </a:lnTo>
                  <a:lnTo>
                    <a:pt x="15" y="539"/>
                  </a:lnTo>
                  <a:lnTo>
                    <a:pt x="15" y="546"/>
                  </a:lnTo>
                  <a:lnTo>
                    <a:pt x="15" y="553"/>
                  </a:lnTo>
                  <a:lnTo>
                    <a:pt x="15" y="555"/>
                  </a:lnTo>
                  <a:lnTo>
                    <a:pt x="15" y="560"/>
                  </a:lnTo>
                  <a:lnTo>
                    <a:pt x="15" y="565"/>
                  </a:lnTo>
                  <a:lnTo>
                    <a:pt x="17" y="569"/>
                  </a:lnTo>
                  <a:lnTo>
                    <a:pt x="19" y="572"/>
                  </a:lnTo>
                  <a:lnTo>
                    <a:pt x="22" y="576"/>
                  </a:lnTo>
                  <a:lnTo>
                    <a:pt x="26" y="579"/>
                  </a:lnTo>
                  <a:lnTo>
                    <a:pt x="31" y="583"/>
                  </a:lnTo>
                  <a:lnTo>
                    <a:pt x="34" y="586"/>
                  </a:lnTo>
                  <a:lnTo>
                    <a:pt x="36" y="588"/>
                  </a:lnTo>
                  <a:lnTo>
                    <a:pt x="41" y="593"/>
                  </a:lnTo>
                  <a:lnTo>
                    <a:pt x="48" y="602"/>
                  </a:lnTo>
                  <a:lnTo>
                    <a:pt x="52" y="609"/>
                  </a:lnTo>
                  <a:lnTo>
                    <a:pt x="52" y="614"/>
                  </a:lnTo>
                  <a:lnTo>
                    <a:pt x="55" y="616"/>
                  </a:lnTo>
                  <a:lnTo>
                    <a:pt x="55" y="616"/>
                  </a:lnTo>
                  <a:lnTo>
                    <a:pt x="55" y="619"/>
                  </a:lnTo>
                  <a:lnTo>
                    <a:pt x="60" y="626"/>
                  </a:lnTo>
                  <a:lnTo>
                    <a:pt x="60" y="628"/>
                  </a:lnTo>
                  <a:lnTo>
                    <a:pt x="62" y="631"/>
                  </a:lnTo>
                  <a:lnTo>
                    <a:pt x="64" y="633"/>
                  </a:lnTo>
                  <a:lnTo>
                    <a:pt x="69" y="635"/>
                  </a:lnTo>
                  <a:lnTo>
                    <a:pt x="78" y="638"/>
                  </a:lnTo>
                  <a:lnTo>
                    <a:pt x="90" y="640"/>
                  </a:lnTo>
                  <a:lnTo>
                    <a:pt x="102" y="642"/>
                  </a:lnTo>
                  <a:lnTo>
                    <a:pt x="114" y="642"/>
                  </a:lnTo>
                  <a:lnTo>
                    <a:pt x="123" y="642"/>
                  </a:lnTo>
                  <a:lnTo>
                    <a:pt x="135" y="640"/>
                  </a:lnTo>
                  <a:lnTo>
                    <a:pt x="147" y="638"/>
                  </a:lnTo>
                  <a:lnTo>
                    <a:pt x="159" y="633"/>
                  </a:lnTo>
                  <a:lnTo>
                    <a:pt x="161" y="633"/>
                  </a:lnTo>
                  <a:lnTo>
                    <a:pt x="163" y="631"/>
                  </a:lnTo>
                  <a:lnTo>
                    <a:pt x="166" y="628"/>
                  </a:lnTo>
                  <a:lnTo>
                    <a:pt x="171" y="626"/>
                  </a:lnTo>
                  <a:lnTo>
                    <a:pt x="173" y="621"/>
                  </a:lnTo>
                  <a:lnTo>
                    <a:pt x="175" y="619"/>
                  </a:lnTo>
                  <a:lnTo>
                    <a:pt x="178" y="619"/>
                  </a:lnTo>
                  <a:lnTo>
                    <a:pt x="180" y="619"/>
                  </a:lnTo>
                  <a:lnTo>
                    <a:pt x="182" y="619"/>
                  </a:lnTo>
                  <a:lnTo>
                    <a:pt x="182" y="621"/>
                  </a:lnTo>
                  <a:lnTo>
                    <a:pt x="185" y="624"/>
                  </a:lnTo>
                  <a:lnTo>
                    <a:pt x="185" y="628"/>
                  </a:lnTo>
                  <a:lnTo>
                    <a:pt x="187" y="635"/>
                  </a:lnTo>
                  <a:lnTo>
                    <a:pt x="187" y="638"/>
                  </a:lnTo>
                  <a:lnTo>
                    <a:pt x="189" y="638"/>
                  </a:lnTo>
                  <a:lnTo>
                    <a:pt x="192" y="640"/>
                  </a:lnTo>
                  <a:lnTo>
                    <a:pt x="194" y="640"/>
                  </a:lnTo>
                  <a:lnTo>
                    <a:pt x="206" y="640"/>
                  </a:lnTo>
                  <a:lnTo>
                    <a:pt x="208" y="640"/>
                  </a:lnTo>
                  <a:lnTo>
                    <a:pt x="208" y="640"/>
                  </a:lnTo>
                  <a:lnTo>
                    <a:pt x="211" y="640"/>
                  </a:lnTo>
                  <a:lnTo>
                    <a:pt x="218" y="640"/>
                  </a:lnTo>
                  <a:lnTo>
                    <a:pt x="227" y="635"/>
                  </a:lnTo>
                  <a:lnTo>
                    <a:pt x="239" y="631"/>
                  </a:lnTo>
                  <a:lnTo>
                    <a:pt x="244" y="626"/>
                  </a:lnTo>
                  <a:lnTo>
                    <a:pt x="248" y="624"/>
                  </a:lnTo>
                  <a:lnTo>
                    <a:pt x="253" y="624"/>
                  </a:lnTo>
                  <a:lnTo>
                    <a:pt x="260" y="621"/>
                  </a:lnTo>
                  <a:lnTo>
                    <a:pt x="265" y="621"/>
                  </a:lnTo>
                  <a:lnTo>
                    <a:pt x="270" y="624"/>
                  </a:lnTo>
                  <a:lnTo>
                    <a:pt x="274" y="626"/>
                  </a:lnTo>
                  <a:lnTo>
                    <a:pt x="279" y="628"/>
                  </a:lnTo>
                  <a:lnTo>
                    <a:pt x="284" y="633"/>
                  </a:lnTo>
                  <a:lnTo>
                    <a:pt x="291" y="635"/>
                  </a:lnTo>
                  <a:lnTo>
                    <a:pt x="298" y="635"/>
                  </a:lnTo>
                  <a:lnTo>
                    <a:pt x="308" y="635"/>
                  </a:lnTo>
                  <a:lnTo>
                    <a:pt x="305" y="642"/>
                  </a:lnTo>
                  <a:lnTo>
                    <a:pt x="305" y="650"/>
                  </a:lnTo>
                  <a:lnTo>
                    <a:pt x="305" y="652"/>
                  </a:lnTo>
                  <a:lnTo>
                    <a:pt x="305" y="652"/>
                  </a:lnTo>
                  <a:lnTo>
                    <a:pt x="300" y="664"/>
                  </a:lnTo>
                  <a:lnTo>
                    <a:pt x="305" y="659"/>
                  </a:lnTo>
                  <a:lnTo>
                    <a:pt x="310" y="654"/>
                  </a:lnTo>
                  <a:lnTo>
                    <a:pt x="315" y="652"/>
                  </a:lnTo>
                  <a:lnTo>
                    <a:pt x="322" y="650"/>
                  </a:lnTo>
                  <a:lnTo>
                    <a:pt x="334" y="647"/>
                  </a:lnTo>
                  <a:lnTo>
                    <a:pt x="341" y="650"/>
                  </a:lnTo>
                  <a:lnTo>
                    <a:pt x="348" y="652"/>
                  </a:lnTo>
                  <a:lnTo>
                    <a:pt x="355" y="652"/>
                  </a:lnTo>
                  <a:lnTo>
                    <a:pt x="364" y="654"/>
                  </a:lnTo>
                  <a:lnTo>
                    <a:pt x="364" y="654"/>
                  </a:lnTo>
                  <a:lnTo>
                    <a:pt x="367" y="654"/>
                  </a:lnTo>
                  <a:lnTo>
                    <a:pt x="371" y="659"/>
                  </a:lnTo>
                  <a:lnTo>
                    <a:pt x="374" y="661"/>
                  </a:lnTo>
                  <a:lnTo>
                    <a:pt x="374" y="664"/>
                  </a:lnTo>
                  <a:lnTo>
                    <a:pt x="376" y="666"/>
                  </a:lnTo>
                  <a:lnTo>
                    <a:pt x="376" y="671"/>
                  </a:lnTo>
                  <a:lnTo>
                    <a:pt x="378" y="671"/>
                  </a:lnTo>
                  <a:lnTo>
                    <a:pt x="383" y="673"/>
                  </a:lnTo>
                  <a:lnTo>
                    <a:pt x="395" y="678"/>
                  </a:lnTo>
                  <a:lnTo>
                    <a:pt x="400" y="680"/>
                  </a:lnTo>
                  <a:lnTo>
                    <a:pt x="402" y="680"/>
                  </a:lnTo>
                  <a:lnTo>
                    <a:pt x="402" y="680"/>
                  </a:lnTo>
                  <a:lnTo>
                    <a:pt x="404" y="680"/>
                  </a:lnTo>
                  <a:lnTo>
                    <a:pt x="407" y="683"/>
                  </a:lnTo>
                  <a:lnTo>
                    <a:pt x="426" y="687"/>
                  </a:lnTo>
                  <a:lnTo>
                    <a:pt x="428" y="687"/>
                  </a:lnTo>
                  <a:lnTo>
                    <a:pt x="430" y="690"/>
                  </a:lnTo>
                  <a:lnTo>
                    <a:pt x="433" y="690"/>
                  </a:lnTo>
                  <a:lnTo>
                    <a:pt x="452" y="694"/>
                  </a:lnTo>
                  <a:lnTo>
                    <a:pt x="468" y="702"/>
                  </a:lnTo>
                  <a:lnTo>
                    <a:pt x="485" y="709"/>
                  </a:lnTo>
                  <a:lnTo>
                    <a:pt x="501" y="716"/>
                  </a:lnTo>
                  <a:lnTo>
                    <a:pt x="504" y="716"/>
                  </a:lnTo>
                  <a:lnTo>
                    <a:pt x="506" y="718"/>
                  </a:lnTo>
                  <a:lnTo>
                    <a:pt x="508" y="720"/>
                  </a:lnTo>
                  <a:lnTo>
                    <a:pt x="511" y="723"/>
                  </a:lnTo>
                  <a:lnTo>
                    <a:pt x="513" y="725"/>
                  </a:lnTo>
                  <a:lnTo>
                    <a:pt x="515" y="725"/>
                  </a:lnTo>
                  <a:lnTo>
                    <a:pt x="520" y="725"/>
                  </a:lnTo>
                  <a:lnTo>
                    <a:pt x="522" y="725"/>
                  </a:lnTo>
                  <a:lnTo>
                    <a:pt x="527" y="723"/>
                  </a:lnTo>
                  <a:lnTo>
                    <a:pt x="532" y="720"/>
                  </a:lnTo>
                  <a:lnTo>
                    <a:pt x="537" y="718"/>
                  </a:lnTo>
                  <a:lnTo>
                    <a:pt x="537" y="716"/>
                  </a:lnTo>
                  <a:lnTo>
                    <a:pt x="539" y="713"/>
                  </a:lnTo>
                  <a:lnTo>
                    <a:pt x="544" y="709"/>
                  </a:lnTo>
                  <a:lnTo>
                    <a:pt x="553" y="699"/>
                  </a:lnTo>
                  <a:lnTo>
                    <a:pt x="563" y="692"/>
                  </a:lnTo>
                  <a:lnTo>
                    <a:pt x="572" y="683"/>
                  </a:lnTo>
                  <a:lnTo>
                    <a:pt x="582" y="676"/>
                  </a:lnTo>
                  <a:lnTo>
                    <a:pt x="593" y="668"/>
                  </a:lnTo>
                  <a:lnTo>
                    <a:pt x="598" y="666"/>
                  </a:lnTo>
                  <a:lnTo>
                    <a:pt x="600" y="664"/>
                  </a:lnTo>
                  <a:lnTo>
                    <a:pt x="605" y="659"/>
                  </a:lnTo>
                  <a:lnTo>
                    <a:pt x="610" y="654"/>
                  </a:lnTo>
                  <a:lnTo>
                    <a:pt x="615" y="652"/>
                  </a:lnTo>
                  <a:lnTo>
                    <a:pt x="622" y="650"/>
                  </a:lnTo>
                  <a:lnTo>
                    <a:pt x="629" y="647"/>
                  </a:lnTo>
                  <a:lnTo>
                    <a:pt x="636" y="647"/>
                  </a:lnTo>
                  <a:lnTo>
                    <a:pt x="643" y="645"/>
                  </a:lnTo>
                  <a:lnTo>
                    <a:pt x="650" y="647"/>
                  </a:lnTo>
                  <a:lnTo>
                    <a:pt x="657" y="645"/>
                  </a:lnTo>
                  <a:lnTo>
                    <a:pt x="664" y="645"/>
                  </a:lnTo>
                  <a:lnTo>
                    <a:pt x="685" y="640"/>
                  </a:lnTo>
                  <a:lnTo>
                    <a:pt x="709" y="635"/>
                  </a:lnTo>
                  <a:lnTo>
                    <a:pt x="730" y="633"/>
                  </a:lnTo>
                  <a:lnTo>
                    <a:pt x="754" y="633"/>
                  </a:lnTo>
                  <a:lnTo>
                    <a:pt x="766" y="631"/>
                  </a:lnTo>
                  <a:lnTo>
                    <a:pt x="770" y="631"/>
                  </a:lnTo>
                  <a:lnTo>
                    <a:pt x="775" y="631"/>
                  </a:lnTo>
                  <a:lnTo>
                    <a:pt x="778" y="631"/>
                  </a:lnTo>
                  <a:lnTo>
                    <a:pt x="778" y="635"/>
                  </a:lnTo>
                  <a:lnTo>
                    <a:pt x="780" y="640"/>
                  </a:lnTo>
                  <a:lnTo>
                    <a:pt x="780" y="645"/>
                  </a:lnTo>
                  <a:lnTo>
                    <a:pt x="785" y="650"/>
                  </a:lnTo>
                  <a:lnTo>
                    <a:pt x="787" y="654"/>
                  </a:lnTo>
                  <a:lnTo>
                    <a:pt x="792" y="657"/>
                  </a:lnTo>
                  <a:lnTo>
                    <a:pt x="796" y="661"/>
                  </a:lnTo>
                  <a:lnTo>
                    <a:pt x="804" y="666"/>
                  </a:lnTo>
                  <a:lnTo>
                    <a:pt x="820" y="676"/>
                  </a:lnTo>
                  <a:lnTo>
                    <a:pt x="825" y="678"/>
                  </a:lnTo>
                  <a:lnTo>
                    <a:pt x="832" y="678"/>
                  </a:lnTo>
                  <a:lnTo>
                    <a:pt x="832" y="678"/>
                  </a:lnTo>
                  <a:lnTo>
                    <a:pt x="834" y="678"/>
                  </a:lnTo>
                  <a:lnTo>
                    <a:pt x="837" y="678"/>
                  </a:lnTo>
                  <a:lnTo>
                    <a:pt x="841" y="676"/>
                  </a:lnTo>
                  <a:lnTo>
                    <a:pt x="858" y="666"/>
                  </a:lnTo>
                  <a:lnTo>
                    <a:pt x="870" y="659"/>
                  </a:lnTo>
                  <a:lnTo>
                    <a:pt x="874" y="657"/>
                  </a:lnTo>
                  <a:lnTo>
                    <a:pt x="881" y="657"/>
                  </a:lnTo>
                  <a:lnTo>
                    <a:pt x="903" y="657"/>
                  </a:lnTo>
                  <a:lnTo>
                    <a:pt x="922" y="659"/>
                  </a:lnTo>
                  <a:lnTo>
                    <a:pt x="926" y="659"/>
                  </a:lnTo>
                  <a:lnTo>
                    <a:pt x="931" y="661"/>
                  </a:lnTo>
                  <a:lnTo>
                    <a:pt x="948" y="664"/>
                  </a:lnTo>
                  <a:lnTo>
                    <a:pt x="964" y="664"/>
                  </a:lnTo>
                  <a:lnTo>
                    <a:pt x="967" y="664"/>
                  </a:lnTo>
                  <a:lnTo>
                    <a:pt x="967" y="664"/>
                  </a:lnTo>
                  <a:lnTo>
                    <a:pt x="969" y="664"/>
                  </a:lnTo>
                  <a:lnTo>
                    <a:pt x="969" y="664"/>
                  </a:lnTo>
                  <a:lnTo>
                    <a:pt x="971" y="661"/>
                  </a:lnTo>
                  <a:lnTo>
                    <a:pt x="974" y="661"/>
                  </a:lnTo>
                  <a:lnTo>
                    <a:pt x="976" y="659"/>
                  </a:lnTo>
                  <a:lnTo>
                    <a:pt x="976" y="657"/>
                  </a:lnTo>
                  <a:lnTo>
                    <a:pt x="978" y="654"/>
                  </a:lnTo>
                  <a:lnTo>
                    <a:pt x="978" y="652"/>
                  </a:lnTo>
                  <a:lnTo>
                    <a:pt x="978" y="647"/>
                  </a:lnTo>
                  <a:lnTo>
                    <a:pt x="981" y="645"/>
                  </a:lnTo>
                  <a:lnTo>
                    <a:pt x="983" y="640"/>
                  </a:lnTo>
                  <a:lnTo>
                    <a:pt x="983" y="638"/>
                  </a:lnTo>
                  <a:lnTo>
                    <a:pt x="985" y="635"/>
                  </a:lnTo>
                  <a:lnTo>
                    <a:pt x="985" y="633"/>
                  </a:lnTo>
                  <a:lnTo>
                    <a:pt x="985" y="633"/>
                  </a:lnTo>
                  <a:lnTo>
                    <a:pt x="985" y="631"/>
                  </a:lnTo>
                  <a:lnTo>
                    <a:pt x="985" y="631"/>
                  </a:lnTo>
                  <a:lnTo>
                    <a:pt x="985" y="628"/>
                  </a:lnTo>
                  <a:lnTo>
                    <a:pt x="985" y="624"/>
                  </a:lnTo>
                  <a:lnTo>
                    <a:pt x="985" y="616"/>
                  </a:lnTo>
                  <a:lnTo>
                    <a:pt x="985" y="609"/>
                  </a:lnTo>
                  <a:lnTo>
                    <a:pt x="988" y="605"/>
                  </a:lnTo>
                  <a:lnTo>
                    <a:pt x="988" y="600"/>
                  </a:lnTo>
                  <a:lnTo>
                    <a:pt x="992" y="595"/>
                  </a:lnTo>
                  <a:lnTo>
                    <a:pt x="1000" y="590"/>
                  </a:lnTo>
                  <a:lnTo>
                    <a:pt x="1007" y="588"/>
                  </a:lnTo>
                  <a:lnTo>
                    <a:pt x="1011" y="588"/>
                  </a:lnTo>
                  <a:lnTo>
                    <a:pt x="1016" y="588"/>
                  </a:lnTo>
                  <a:lnTo>
                    <a:pt x="1028" y="590"/>
                  </a:lnTo>
                  <a:lnTo>
                    <a:pt x="1035" y="590"/>
                  </a:lnTo>
                  <a:lnTo>
                    <a:pt x="1042" y="590"/>
                  </a:lnTo>
                  <a:lnTo>
                    <a:pt x="1044" y="590"/>
                  </a:lnTo>
                  <a:lnTo>
                    <a:pt x="1047" y="590"/>
                  </a:lnTo>
                  <a:lnTo>
                    <a:pt x="1052" y="590"/>
                  </a:lnTo>
                  <a:lnTo>
                    <a:pt x="1061" y="590"/>
                  </a:lnTo>
                  <a:lnTo>
                    <a:pt x="1080" y="588"/>
                  </a:lnTo>
                  <a:lnTo>
                    <a:pt x="1096" y="586"/>
                  </a:lnTo>
                  <a:lnTo>
                    <a:pt x="1113" y="583"/>
                  </a:lnTo>
                  <a:lnTo>
                    <a:pt x="1120" y="583"/>
                  </a:lnTo>
                  <a:lnTo>
                    <a:pt x="1122" y="586"/>
                  </a:lnTo>
                  <a:lnTo>
                    <a:pt x="1125" y="588"/>
                  </a:lnTo>
                  <a:lnTo>
                    <a:pt x="1137" y="598"/>
                  </a:lnTo>
                  <a:lnTo>
                    <a:pt x="1148" y="607"/>
                  </a:lnTo>
                  <a:lnTo>
                    <a:pt x="1160" y="621"/>
                  </a:lnTo>
                  <a:lnTo>
                    <a:pt x="1170" y="633"/>
                  </a:lnTo>
                  <a:lnTo>
                    <a:pt x="1174" y="640"/>
                  </a:lnTo>
                  <a:lnTo>
                    <a:pt x="1181" y="645"/>
                  </a:lnTo>
                  <a:lnTo>
                    <a:pt x="1196" y="657"/>
                  </a:lnTo>
                  <a:lnTo>
                    <a:pt x="1207" y="666"/>
                  </a:lnTo>
                  <a:lnTo>
                    <a:pt x="1217" y="678"/>
                  </a:lnTo>
                  <a:lnTo>
                    <a:pt x="1222" y="685"/>
                  </a:lnTo>
                  <a:lnTo>
                    <a:pt x="1226" y="690"/>
                  </a:lnTo>
                  <a:lnTo>
                    <a:pt x="1229" y="692"/>
                  </a:lnTo>
                  <a:lnTo>
                    <a:pt x="1231" y="694"/>
                  </a:lnTo>
                  <a:lnTo>
                    <a:pt x="1238" y="699"/>
                  </a:lnTo>
                  <a:lnTo>
                    <a:pt x="1259" y="709"/>
                  </a:lnTo>
                  <a:lnTo>
                    <a:pt x="1281" y="716"/>
                  </a:lnTo>
                  <a:lnTo>
                    <a:pt x="1288" y="718"/>
                  </a:lnTo>
                  <a:lnTo>
                    <a:pt x="1295" y="720"/>
                  </a:lnTo>
                  <a:lnTo>
                    <a:pt x="1300" y="723"/>
                  </a:lnTo>
                  <a:lnTo>
                    <a:pt x="1307" y="728"/>
                  </a:lnTo>
                  <a:lnTo>
                    <a:pt x="1311" y="732"/>
                  </a:lnTo>
                  <a:lnTo>
                    <a:pt x="1316" y="737"/>
                  </a:lnTo>
                  <a:lnTo>
                    <a:pt x="1318" y="742"/>
                  </a:lnTo>
                  <a:lnTo>
                    <a:pt x="1323" y="746"/>
                  </a:lnTo>
                  <a:lnTo>
                    <a:pt x="1326" y="753"/>
                  </a:lnTo>
                  <a:lnTo>
                    <a:pt x="1328" y="758"/>
                  </a:lnTo>
                  <a:lnTo>
                    <a:pt x="1330" y="761"/>
                  </a:lnTo>
                  <a:lnTo>
                    <a:pt x="1333" y="761"/>
                  </a:lnTo>
                  <a:lnTo>
                    <a:pt x="1337" y="763"/>
                  </a:lnTo>
                  <a:lnTo>
                    <a:pt x="1340" y="763"/>
                  </a:lnTo>
                  <a:lnTo>
                    <a:pt x="1344" y="761"/>
                  </a:lnTo>
                  <a:lnTo>
                    <a:pt x="1361" y="756"/>
                  </a:lnTo>
                  <a:lnTo>
                    <a:pt x="1377" y="753"/>
                  </a:lnTo>
                  <a:lnTo>
                    <a:pt x="1396" y="751"/>
                  </a:lnTo>
                  <a:lnTo>
                    <a:pt x="1413" y="751"/>
                  </a:lnTo>
                  <a:lnTo>
                    <a:pt x="1422" y="753"/>
                  </a:lnTo>
                  <a:lnTo>
                    <a:pt x="1448" y="763"/>
                  </a:lnTo>
                  <a:lnTo>
                    <a:pt x="1451" y="765"/>
                  </a:lnTo>
                  <a:lnTo>
                    <a:pt x="1453" y="768"/>
                  </a:lnTo>
                  <a:lnTo>
                    <a:pt x="1453" y="768"/>
                  </a:lnTo>
                  <a:lnTo>
                    <a:pt x="1453" y="768"/>
                  </a:lnTo>
                  <a:lnTo>
                    <a:pt x="1455" y="768"/>
                  </a:lnTo>
                  <a:lnTo>
                    <a:pt x="1458" y="770"/>
                  </a:lnTo>
                  <a:lnTo>
                    <a:pt x="1460" y="772"/>
                  </a:lnTo>
                  <a:lnTo>
                    <a:pt x="1463" y="777"/>
                  </a:lnTo>
                  <a:lnTo>
                    <a:pt x="1465" y="782"/>
                  </a:lnTo>
                  <a:lnTo>
                    <a:pt x="1467" y="787"/>
                  </a:lnTo>
                  <a:lnTo>
                    <a:pt x="1467" y="791"/>
                  </a:lnTo>
                  <a:lnTo>
                    <a:pt x="1470" y="798"/>
                  </a:lnTo>
                  <a:lnTo>
                    <a:pt x="1470" y="803"/>
                  </a:lnTo>
                  <a:lnTo>
                    <a:pt x="1470" y="810"/>
                  </a:lnTo>
                  <a:lnTo>
                    <a:pt x="1470" y="817"/>
                  </a:lnTo>
                  <a:lnTo>
                    <a:pt x="1467" y="820"/>
                  </a:lnTo>
                  <a:lnTo>
                    <a:pt x="1467" y="820"/>
                  </a:lnTo>
                  <a:lnTo>
                    <a:pt x="1467" y="822"/>
                  </a:lnTo>
                  <a:lnTo>
                    <a:pt x="1467" y="822"/>
                  </a:lnTo>
                  <a:lnTo>
                    <a:pt x="1467" y="824"/>
                  </a:lnTo>
                  <a:lnTo>
                    <a:pt x="1465" y="831"/>
                  </a:lnTo>
                  <a:lnTo>
                    <a:pt x="1463" y="841"/>
                  </a:lnTo>
                  <a:lnTo>
                    <a:pt x="1463" y="848"/>
                  </a:lnTo>
                  <a:lnTo>
                    <a:pt x="1463" y="850"/>
                  </a:lnTo>
                  <a:lnTo>
                    <a:pt x="1463" y="853"/>
                  </a:lnTo>
                  <a:lnTo>
                    <a:pt x="1465" y="855"/>
                  </a:lnTo>
                  <a:lnTo>
                    <a:pt x="1465" y="857"/>
                  </a:lnTo>
                  <a:lnTo>
                    <a:pt x="1467" y="860"/>
                  </a:lnTo>
                  <a:lnTo>
                    <a:pt x="1470" y="862"/>
                  </a:lnTo>
                  <a:lnTo>
                    <a:pt x="1472" y="862"/>
                  </a:lnTo>
                  <a:lnTo>
                    <a:pt x="1474" y="865"/>
                  </a:lnTo>
                  <a:lnTo>
                    <a:pt x="1479" y="865"/>
                  </a:lnTo>
                  <a:lnTo>
                    <a:pt x="1481" y="865"/>
                  </a:lnTo>
                  <a:lnTo>
                    <a:pt x="1486" y="865"/>
                  </a:lnTo>
                  <a:lnTo>
                    <a:pt x="1491" y="867"/>
                  </a:lnTo>
                  <a:lnTo>
                    <a:pt x="1503" y="865"/>
                  </a:lnTo>
                  <a:lnTo>
                    <a:pt x="1512" y="867"/>
                  </a:lnTo>
                  <a:lnTo>
                    <a:pt x="1524" y="867"/>
                  </a:lnTo>
                  <a:lnTo>
                    <a:pt x="1533" y="869"/>
                  </a:lnTo>
                  <a:lnTo>
                    <a:pt x="1536" y="872"/>
                  </a:lnTo>
                  <a:lnTo>
                    <a:pt x="1538" y="872"/>
                  </a:lnTo>
                  <a:lnTo>
                    <a:pt x="1538" y="867"/>
                  </a:lnTo>
                  <a:lnTo>
                    <a:pt x="1540" y="865"/>
                  </a:lnTo>
                  <a:lnTo>
                    <a:pt x="1543" y="862"/>
                  </a:lnTo>
                  <a:lnTo>
                    <a:pt x="1545" y="860"/>
                  </a:lnTo>
                  <a:lnTo>
                    <a:pt x="1545" y="857"/>
                  </a:lnTo>
                  <a:lnTo>
                    <a:pt x="1548" y="855"/>
                  </a:lnTo>
                  <a:lnTo>
                    <a:pt x="1552" y="853"/>
                  </a:lnTo>
                  <a:lnTo>
                    <a:pt x="1555" y="850"/>
                  </a:lnTo>
                  <a:lnTo>
                    <a:pt x="1555" y="850"/>
                  </a:lnTo>
                  <a:lnTo>
                    <a:pt x="1557" y="848"/>
                  </a:lnTo>
                  <a:lnTo>
                    <a:pt x="1559" y="846"/>
                  </a:lnTo>
                  <a:lnTo>
                    <a:pt x="1559" y="843"/>
                  </a:lnTo>
                  <a:lnTo>
                    <a:pt x="1559" y="841"/>
                  </a:lnTo>
                  <a:lnTo>
                    <a:pt x="1562" y="836"/>
                  </a:lnTo>
                  <a:lnTo>
                    <a:pt x="1562" y="834"/>
                  </a:lnTo>
                  <a:lnTo>
                    <a:pt x="1562" y="834"/>
                  </a:lnTo>
                  <a:lnTo>
                    <a:pt x="1562" y="834"/>
                  </a:lnTo>
                  <a:lnTo>
                    <a:pt x="1562" y="834"/>
                  </a:lnTo>
                  <a:lnTo>
                    <a:pt x="1559" y="827"/>
                  </a:lnTo>
                  <a:lnTo>
                    <a:pt x="1559" y="820"/>
                  </a:lnTo>
                  <a:lnTo>
                    <a:pt x="1552" y="798"/>
                  </a:lnTo>
                  <a:lnTo>
                    <a:pt x="1552" y="796"/>
                  </a:lnTo>
                  <a:lnTo>
                    <a:pt x="1552" y="796"/>
                  </a:lnTo>
                  <a:lnTo>
                    <a:pt x="1555" y="794"/>
                  </a:lnTo>
                  <a:lnTo>
                    <a:pt x="1557" y="789"/>
                  </a:lnTo>
                  <a:lnTo>
                    <a:pt x="1559" y="787"/>
                  </a:lnTo>
                  <a:lnTo>
                    <a:pt x="1559" y="782"/>
                  </a:lnTo>
                  <a:lnTo>
                    <a:pt x="1559" y="779"/>
                  </a:lnTo>
                  <a:lnTo>
                    <a:pt x="1559" y="779"/>
                  </a:lnTo>
                  <a:lnTo>
                    <a:pt x="1559" y="779"/>
                  </a:lnTo>
                  <a:lnTo>
                    <a:pt x="1559" y="777"/>
                  </a:lnTo>
                  <a:lnTo>
                    <a:pt x="1557" y="772"/>
                  </a:lnTo>
                  <a:lnTo>
                    <a:pt x="1557" y="768"/>
                  </a:lnTo>
                  <a:lnTo>
                    <a:pt x="1555" y="763"/>
                  </a:lnTo>
                  <a:lnTo>
                    <a:pt x="1552" y="756"/>
                  </a:lnTo>
                  <a:lnTo>
                    <a:pt x="1552" y="753"/>
                  </a:lnTo>
                  <a:lnTo>
                    <a:pt x="1555" y="749"/>
                  </a:lnTo>
                  <a:lnTo>
                    <a:pt x="1566" y="735"/>
                  </a:lnTo>
                  <a:lnTo>
                    <a:pt x="1571" y="725"/>
                  </a:lnTo>
                  <a:lnTo>
                    <a:pt x="1581" y="720"/>
                  </a:lnTo>
                  <a:lnTo>
                    <a:pt x="1583" y="718"/>
                  </a:lnTo>
                  <a:lnTo>
                    <a:pt x="1585" y="716"/>
                  </a:lnTo>
                  <a:lnTo>
                    <a:pt x="1588" y="716"/>
                  </a:lnTo>
                  <a:lnTo>
                    <a:pt x="1590" y="716"/>
                  </a:lnTo>
                  <a:lnTo>
                    <a:pt x="1592" y="713"/>
                  </a:lnTo>
                  <a:lnTo>
                    <a:pt x="1595" y="713"/>
                  </a:lnTo>
                  <a:lnTo>
                    <a:pt x="1597" y="709"/>
                  </a:lnTo>
                  <a:lnTo>
                    <a:pt x="1597" y="709"/>
                  </a:lnTo>
                  <a:lnTo>
                    <a:pt x="1597" y="706"/>
                  </a:lnTo>
                  <a:lnTo>
                    <a:pt x="1600" y="706"/>
                  </a:lnTo>
                  <a:lnTo>
                    <a:pt x="1600" y="706"/>
                  </a:lnTo>
                  <a:lnTo>
                    <a:pt x="1602" y="704"/>
                  </a:lnTo>
                  <a:lnTo>
                    <a:pt x="1602" y="702"/>
                  </a:lnTo>
                  <a:lnTo>
                    <a:pt x="1604" y="699"/>
                  </a:lnTo>
                  <a:lnTo>
                    <a:pt x="1604" y="699"/>
                  </a:lnTo>
                  <a:lnTo>
                    <a:pt x="1607" y="699"/>
                  </a:lnTo>
                  <a:lnTo>
                    <a:pt x="1607" y="699"/>
                  </a:lnTo>
                  <a:lnTo>
                    <a:pt x="1611" y="697"/>
                  </a:lnTo>
                  <a:lnTo>
                    <a:pt x="1614" y="694"/>
                  </a:lnTo>
                  <a:lnTo>
                    <a:pt x="1616" y="690"/>
                  </a:lnTo>
                  <a:lnTo>
                    <a:pt x="1621" y="687"/>
                  </a:lnTo>
                  <a:lnTo>
                    <a:pt x="1623" y="685"/>
                  </a:lnTo>
                  <a:lnTo>
                    <a:pt x="1626" y="680"/>
                  </a:lnTo>
                  <a:lnTo>
                    <a:pt x="1628" y="680"/>
                  </a:lnTo>
                  <a:lnTo>
                    <a:pt x="1630" y="676"/>
                  </a:lnTo>
                  <a:lnTo>
                    <a:pt x="1630" y="676"/>
                  </a:lnTo>
                  <a:lnTo>
                    <a:pt x="1630" y="671"/>
                  </a:lnTo>
                  <a:lnTo>
                    <a:pt x="1630" y="668"/>
                  </a:lnTo>
                  <a:lnTo>
                    <a:pt x="1628" y="666"/>
                  </a:lnTo>
                  <a:lnTo>
                    <a:pt x="1628" y="666"/>
                  </a:lnTo>
                  <a:lnTo>
                    <a:pt x="1626" y="666"/>
                  </a:lnTo>
                  <a:lnTo>
                    <a:pt x="1626" y="664"/>
                  </a:lnTo>
                  <a:lnTo>
                    <a:pt x="1618" y="657"/>
                  </a:lnTo>
                  <a:lnTo>
                    <a:pt x="1614" y="650"/>
                  </a:lnTo>
                  <a:lnTo>
                    <a:pt x="1609" y="640"/>
                  </a:lnTo>
                  <a:lnTo>
                    <a:pt x="1609" y="635"/>
                  </a:lnTo>
                  <a:lnTo>
                    <a:pt x="1607" y="631"/>
                  </a:lnTo>
                  <a:lnTo>
                    <a:pt x="1607" y="628"/>
                  </a:lnTo>
                  <a:lnTo>
                    <a:pt x="1604" y="626"/>
                  </a:lnTo>
                  <a:lnTo>
                    <a:pt x="1604" y="624"/>
                  </a:lnTo>
                  <a:lnTo>
                    <a:pt x="1602" y="624"/>
                  </a:lnTo>
                  <a:lnTo>
                    <a:pt x="1600" y="621"/>
                  </a:lnTo>
                  <a:lnTo>
                    <a:pt x="1600" y="621"/>
                  </a:lnTo>
                  <a:lnTo>
                    <a:pt x="1597" y="619"/>
                  </a:lnTo>
                  <a:lnTo>
                    <a:pt x="1597" y="619"/>
                  </a:lnTo>
                  <a:lnTo>
                    <a:pt x="1597" y="616"/>
                  </a:lnTo>
                  <a:lnTo>
                    <a:pt x="1597" y="616"/>
                  </a:lnTo>
                  <a:lnTo>
                    <a:pt x="1600" y="612"/>
                  </a:lnTo>
                  <a:lnTo>
                    <a:pt x="1607" y="598"/>
                  </a:lnTo>
                  <a:lnTo>
                    <a:pt x="1614" y="583"/>
                  </a:lnTo>
                  <a:lnTo>
                    <a:pt x="1626" y="560"/>
                  </a:lnTo>
                  <a:lnTo>
                    <a:pt x="1630" y="548"/>
                  </a:lnTo>
                  <a:lnTo>
                    <a:pt x="1637" y="536"/>
                  </a:lnTo>
                  <a:lnTo>
                    <a:pt x="1640" y="536"/>
                  </a:lnTo>
                  <a:lnTo>
                    <a:pt x="1644" y="536"/>
                  </a:lnTo>
                  <a:lnTo>
                    <a:pt x="1649" y="536"/>
                  </a:lnTo>
                  <a:lnTo>
                    <a:pt x="1656" y="539"/>
                  </a:lnTo>
                  <a:lnTo>
                    <a:pt x="1659" y="539"/>
                  </a:lnTo>
                  <a:lnTo>
                    <a:pt x="1659" y="536"/>
                  </a:lnTo>
                  <a:lnTo>
                    <a:pt x="1659" y="536"/>
                  </a:lnTo>
                  <a:lnTo>
                    <a:pt x="1659" y="536"/>
                  </a:lnTo>
                  <a:lnTo>
                    <a:pt x="1661" y="536"/>
                  </a:lnTo>
                  <a:lnTo>
                    <a:pt x="1668" y="536"/>
                  </a:lnTo>
                  <a:lnTo>
                    <a:pt x="1668" y="534"/>
                  </a:lnTo>
                  <a:lnTo>
                    <a:pt x="1670" y="534"/>
                  </a:lnTo>
                  <a:lnTo>
                    <a:pt x="1673" y="531"/>
                  </a:lnTo>
                  <a:lnTo>
                    <a:pt x="1677" y="524"/>
                  </a:lnTo>
                  <a:lnTo>
                    <a:pt x="1680" y="520"/>
                  </a:lnTo>
                  <a:lnTo>
                    <a:pt x="1682" y="517"/>
                  </a:lnTo>
                  <a:lnTo>
                    <a:pt x="1685" y="513"/>
                  </a:lnTo>
                  <a:lnTo>
                    <a:pt x="1689" y="513"/>
                  </a:lnTo>
                  <a:lnTo>
                    <a:pt x="1692" y="508"/>
                  </a:lnTo>
                  <a:lnTo>
                    <a:pt x="1692" y="508"/>
                  </a:lnTo>
                  <a:lnTo>
                    <a:pt x="1692" y="508"/>
                  </a:lnTo>
                  <a:lnTo>
                    <a:pt x="1694" y="505"/>
                  </a:lnTo>
                  <a:lnTo>
                    <a:pt x="1699" y="501"/>
                  </a:lnTo>
                  <a:lnTo>
                    <a:pt x="1699" y="498"/>
                  </a:lnTo>
                  <a:lnTo>
                    <a:pt x="1701" y="498"/>
                  </a:lnTo>
                  <a:lnTo>
                    <a:pt x="1701" y="494"/>
                  </a:lnTo>
                  <a:lnTo>
                    <a:pt x="1703" y="489"/>
                  </a:lnTo>
                  <a:lnTo>
                    <a:pt x="1703" y="482"/>
                  </a:lnTo>
                  <a:lnTo>
                    <a:pt x="1703" y="477"/>
                  </a:lnTo>
                  <a:lnTo>
                    <a:pt x="1701" y="472"/>
                  </a:lnTo>
                  <a:lnTo>
                    <a:pt x="1696" y="470"/>
                  </a:lnTo>
                  <a:lnTo>
                    <a:pt x="1680" y="458"/>
                  </a:lnTo>
                  <a:lnTo>
                    <a:pt x="1677" y="456"/>
                  </a:lnTo>
                  <a:lnTo>
                    <a:pt x="1673" y="453"/>
                  </a:lnTo>
                  <a:lnTo>
                    <a:pt x="1668" y="453"/>
                  </a:lnTo>
                  <a:lnTo>
                    <a:pt x="1666" y="451"/>
                  </a:lnTo>
                  <a:lnTo>
                    <a:pt x="1659" y="446"/>
                  </a:lnTo>
                  <a:lnTo>
                    <a:pt x="1656" y="442"/>
                  </a:lnTo>
                  <a:lnTo>
                    <a:pt x="1654" y="439"/>
                  </a:lnTo>
                  <a:lnTo>
                    <a:pt x="1651" y="439"/>
                  </a:lnTo>
                  <a:lnTo>
                    <a:pt x="1647" y="437"/>
                  </a:lnTo>
                  <a:lnTo>
                    <a:pt x="1642" y="437"/>
                  </a:lnTo>
                  <a:lnTo>
                    <a:pt x="1628" y="439"/>
                  </a:lnTo>
                  <a:lnTo>
                    <a:pt x="1623" y="442"/>
                  </a:lnTo>
                  <a:lnTo>
                    <a:pt x="1621" y="444"/>
                  </a:lnTo>
                  <a:lnTo>
                    <a:pt x="1616" y="449"/>
                  </a:lnTo>
                  <a:lnTo>
                    <a:pt x="1609" y="453"/>
                  </a:lnTo>
                  <a:lnTo>
                    <a:pt x="1607" y="456"/>
                  </a:lnTo>
                  <a:lnTo>
                    <a:pt x="1602" y="461"/>
                  </a:lnTo>
                  <a:lnTo>
                    <a:pt x="1595" y="465"/>
                  </a:lnTo>
                  <a:lnTo>
                    <a:pt x="1588" y="453"/>
                  </a:lnTo>
                  <a:lnTo>
                    <a:pt x="1583" y="444"/>
                  </a:lnTo>
                  <a:lnTo>
                    <a:pt x="1576" y="432"/>
                  </a:lnTo>
                  <a:lnTo>
                    <a:pt x="1569" y="425"/>
                  </a:lnTo>
                  <a:lnTo>
                    <a:pt x="1559" y="416"/>
                  </a:lnTo>
                  <a:lnTo>
                    <a:pt x="1550" y="409"/>
                  </a:lnTo>
                  <a:lnTo>
                    <a:pt x="1538" y="399"/>
                  </a:lnTo>
                  <a:lnTo>
                    <a:pt x="1529" y="394"/>
                  </a:lnTo>
                  <a:lnTo>
                    <a:pt x="1529" y="392"/>
                  </a:lnTo>
                  <a:lnTo>
                    <a:pt x="1531" y="392"/>
                  </a:lnTo>
                  <a:lnTo>
                    <a:pt x="1533" y="390"/>
                  </a:lnTo>
                  <a:lnTo>
                    <a:pt x="1536" y="390"/>
                  </a:lnTo>
                  <a:lnTo>
                    <a:pt x="1536" y="387"/>
                  </a:lnTo>
                  <a:lnTo>
                    <a:pt x="1538" y="385"/>
                  </a:lnTo>
                  <a:lnTo>
                    <a:pt x="1540" y="380"/>
                  </a:lnTo>
                  <a:lnTo>
                    <a:pt x="1543" y="376"/>
                  </a:lnTo>
                  <a:lnTo>
                    <a:pt x="1548" y="371"/>
                  </a:lnTo>
                  <a:lnTo>
                    <a:pt x="1555" y="366"/>
                  </a:lnTo>
                  <a:lnTo>
                    <a:pt x="1559" y="361"/>
                  </a:lnTo>
                  <a:lnTo>
                    <a:pt x="1566" y="361"/>
                  </a:lnTo>
                  <a:lnTo>
                    <a:pt x="1574" y="359"/>
                  </a:lnTo>
                  <a:lnTo>
                    <a:pt x="1576" y="357"/>
                  </a:lnTo>
                  <a:lnTo>
                    <a:pt x="1581" y="354"/>
                  </a:lnTo>
                  <a:lnTo>
                    <a:pt x="1585" y="352"/>
                  </a:lnTo>
                  <a:lnTo>
                    <a:pt x="1590" y="350"/>
                  </a:lnTo>
                  <a:lnTo>
                    <a:pt x="1592" y="347"/>
                  </a:lnTo>
                  <a:lnTo>
                    <a:pt x="1597" y="342"/>
                  </a:lnTo>
                  <a:lnTo>
                    <a:pt x="1602" y="335"/>
                  </a:lnTo>
                  <a:lnTo>
                    <a:pt x="1604" y="331"/>
                  </a:lnTo>
                  <a:lnTo>
                    <a:pt x="1607" y="326"/>
                  </a:lnTo>
                  <a:lnTo>
                    <a:pt x="1609" y="324"/>
                  </a:lnTo>
                  <a:lnTo>
                    <a:pt x="1611" y="314"/>
                  </a:lnTo>
                  <a:lnTo>
                    <a:pt x="1614" y="307"/>
                  </a:lnTo>
                  <a:lnTo>
                    <a:pt x="1618" y="305"/>
                  </a:lnTo>
                  <a:lnTo>
                    <a:pt x="1621" y="302"/>
                  </a:lnTo>
                  <a:lnTo>
                    <a:pt x="1628" y="302"/>
                  </a:lnTo>
                  <a:lnTo>
                    <a:pt x="1630" y="300"/>
                  </a:lnTo>
                  <a:lnTo>
                    <a:pt x="1635" y="300"/>
                  </a:lnTo>
                  <a:lnTo>
                    <a:pt x="1637" y="300"/>
                  </a:lnTo>
                  <a:lnTo>
                    <a:pt x="1637" y="300"/>
                  </a:lnTo>
                  <a:lnTo>
                    <a:pt x="1637" y="300"/>
                  </a:lnTo>
                  <a:lnTo>
                    <a:pt x="1640" y="300"/>
                  </a:lnTo>
                  <a:lnTo>
                    <a:pt x="1642" y="300"/>
                  </a:lnTo>
                  <a:lnTo>
                    <a:pt x="1644" y="298"/>
                  </a:lnTo>
                  <a:lnTo>
                    <a:pt x="1647" y="295"/>
                  </a:lnTo>
                  <a:lnTo>
                    <a:pt x="1649" y="293"/>
                  </a:lnTo>
                  <a:lnTo>
                    <a:pt x="1649" y="293"/>
                  </a:lnTo>
                  <a:lnTo>
                    <a:pt x="1649" y="293"/>
                  </a:lnTo>
                  <a:lnTo>
                    <a:pt x="1649" y="293"/>
                  </a:lnTo>
                  <a:lnTo>
                    <a:pt x="1651" y="293"/>
                  </a:lnTo>
                  <a:lnTo>
                    <a:pt x="1651" y="290"/>
                  </a:lnTo>
                  <a:lnTo>
                    <a:pt x="1651" y="288"/>
                  </a:lnTo>
                  <a:lnTo>
                    <a:pt x="1651" y="288"/>
                  </a:lnTo>
                  <a:lnTo>
                    <a:pt x="1651" y="288"/>
                  </a:lnTo>
                  <a:lnTo>
                    <a:pt x="1654" y="288"/>
                  </a:lnTo>
                  <a:lnTo>
                    <a:pt x="1654" y="283"/>
                  </a:lnTo>
                  <a:lnTo>
                    <a:pt x="1654" y="281"/>
                  </a:lnTo>
                  <a:lnTo>
                    <a:pt x="1654" y="276"/>
                  </a:lnTo>
                  <a:lnTo>
                    <a:pt x="1654" y="274"/>
                  </a:lnTo>
                  <a:lnTo>
                    <a:pt x="1654" y="274"/>
                  </a:lnTo>
                  <a:lnTo>
                    <a:pt x="1654" y="272"/>
                  </a:lnTo>
                  <a:lnTo>
                    <a:pt x="1654" y="272"/>
                  </a:lnTo>
                  <a:lnTo>
                    <a:pt x="1654" y="269"/>
                  </a:lnTo>
                  <a:lnTo>
                    <a:pt x="1654" y="267"/>
                  </a:lnTo>
                  <a:lnTo>
                    <a:pt x="1654" y="262"/>
                  </a:lnTo>
                  <a:lnTo>
                    <a:pt x="1654" y="260"/>
                  </a:lnTo>
                  <a:lnTo>
                    <a:pt x="1654" y="257"/>
                  </a:lnTo>
                  <a:lnTo>
                    <a:pt x="1656" y="257"/>
                  </a:lnTo>
                  <a:lnTo>
                    <a:pt x="1661" y="257"/>
                  </a:lnTo>
                  <a:lnTo>
                    <a:pt x="1663" y="257"/>
                  </a:lnTo>
                  <a:lnTo>
                    <a:pt x="1668" y="257"/>
                  </a:lnTo>
                  <a:lnTo>
                    <a:pt x="1677" y="257"/>
                  </a:lnTo>
                  <a:lnTo>
                    <a:pt x="1682" y="255"/>
                  </a:lnTo>
                  <a:lnTo>
                    <a:pt x="1685" y="255"/>
                  </a:lnTo>
                  <a:lnTo>
                    <a:pt x="1694" y="253"/>
                  </a:lnTo>
                  <a:lnTo>
                    <a:pt x="1703" y="248"/>
                  </a:lnTo>
                  <a:lnTo>
                    <a:pt x="1703" y="248"/>
                  </a:lnTo>
                  <a:lnTo>
                    <a:pt x="1706" y="248"/>
                  </a:lnTo>
                  <a:lnTo>
                    <a:pt x="1711" y="246"/>
                  </a:lnTo>
                  <a:lnTo>
                    <a:pt x="1715" y="243"/>
                  </a:lnTo>
                  <a:lnTo>
                    <a:pt x="1718" y="241"/>
                  </a:lnTo>
                  <a:lnTo>
                    <a:pt x="1720" y="238"/>
                  </a:lnTo>
                  <a:lnTo>
                    <a:pt x="1722" y="234"/>
                  </a:lnTo>
                  <a:lnTo>
                    <a:pt x="1720" y="231"/>
                  </a:lnTo>
                  <a:lnTo>
                    <a:pt x="1718" y="227"/>
                  </a:lnTo>
                  <a:lnTo>
                    <a:pt x="1718" y="224"/>
                  </a:lnTo>
                  <a:lnTo>
                    <a:pt x="1715" y="224"/>
                  </a:lnTo>
                  <a:lnTo>
                    <a:pt x="1715" y="224"/>
                  </a:lnTo>
                  <a:lnTo>
                    <a:pt x="1713" y="222"/>
                  </a:lnTo>
                  <a:lnTo>
                    <a:pt x="1706" y="215"/>
                  </a:lnTo>
                  <a:lnTo>
                    <a:pt x="1703" y="210"/>
                  </a:lnTo>
                  <a:lnTo>
                    <a:pt x="1699" y="208"/>
                  </a:lnTo>
                  <a:lnTo>
                    <a:pt x="1692" y="198"/>
                  </a:lnTo>
                  <a:lnTo>
                    <a:pt x="1687" y="191"/>
                  </a:lnTo>
                  <a:lnTo>
                    <a:pt x="1680" y="184"/>
                  </a:lnTo>
                  <a:lnTo>
                    <a:pt x="1677" y="182"/>
                  </a:lnTo>
                  <a:lnTo>
                    <a:pt x="1673" y="179"/>
                  </a:lnTo>
                  <a:lnTo>
                    <a:pt x="1661" y="175"/>
                  </a:lnTo>
                  <a:lnTo>
                    <a:pt x="1647" y="170"/>
                  </a:lnTo>
                  <a:lnTo>
                    <a:pt x="1633" y="168"/>
                  </a:lnTo>
                  <a:lnTo>
                    <a:pt x="1628" y="168"/>
                  </a:lnTo>
                  <a:lnTo>
                    <a:pt x="1626" y="168"/>
                  </a:lnTo>
                  <a:lnTo>
                    <a:pt x="1626" y="170"/>
                  </a:lnTo>
                  <a:lnTo>
                    <a:pt x="1623" y="175"/>
                  </a:lnTo>
                  <a:lnTo>
                    <a:pt x="1623" y="182"/>
                  </a:lnTo>
                  <a:lnTo>
                    <a:pt x="1623" y="196"/>
                  </a:lnTo>
                  <a:lnTo>
                    <a:pt x="1623" y="205"/>
                  </a:lnTo>
                  <a:lnTo>
                    <a:pt x="1626" y="213"/>
                  </a:lnTo>
                  <a:lnTo>
                    <a:pt x="1626" y="217"/>
                  </a:lnTo>
                  <a:lnTo>
                    <a:pt x="1626" y="222"/>
                  </a:lnTo>
                  <a:lnTo>
                    <a:pt x="1623" y="224"/>
                  </a:lnTo>
                  <a:lnTo>
                    <a:pt x="1623" y="227"/>
                  </a:lnTo>
                  <a:lnTo>
                    <a:pt x="1621" y="229"/>
                  </a:lnTo>
                  <a:lnTo>
                    <a:pt x="1618" y="231"/>
                  </a:lnTo>
                  <a:lnTo>
                    <a:pt x="1616" y="231"/>
                  </a:lnTo>
                  <a:lnTo>
                    <a:pt x="1614" y="234"/>
                  </a:lnTo>
                  <a:lnTo>
                    <a:pt x="1609" y="231"/>
                  </a:lnTo>
                  <a:lnTo>
                    <a:pt x="1604" y="231"/>
                  </a:lnTo>
                  <a:lnTo>
                    <a:pt x="1597" y="227"/>
                  </a:lnTo>
                  <a:lnTo>
                    <a:pt x="1592" y="224"/>
                  </a:lnTo>
                  <a:lnTo>
                    <a:pt x="1585" y="224"/>
                  </a:lnTo>
                  <a:lnTo>
                    <a:pt x="1581" y="222"/>
                  </a:lnTo>
                  <a:lnTo>
                    <a:pt x="1566" y="220"/>
                  </a:lnTo>
                  <a:lnTo>
                    <a:pt x="1559" y="220"/>
                  </a:lnTo>
                  <a:lnTo>
                    <a:pt x="1557" y="217"/>
                  </a:lnTo>
                  <a:lnTo>
                    <a:pt x="1552" y="215"/>
                  </a:lnTo>
                  <a:lnTo>
                    <a:pt x="1548" y="213"/>
                  </a:lnTo>
                  <a:lnTo>
                    <a:pt x="1545" y="208"/>
                  </a:lnTo>
                  <a:lnTo>
                    <a:pt x="1543" y="205"/>
                  </a:lnTo>
                  <a:lnTo>
                    <a:pt x="1540" y="201"/>
                  </a:lnTo>
                  <a:lnTo>
                    <a:pt x="1540" y="196"/>
                  </a:lnTo>
                  <a:lnTo>
                    <a:pt x="1538" y="189"/>
                  </a:lnTo>
                  <a:lnTo>
                    <a:pt x="1536" y="187"/>
                  </a:lnTo>
                  <a:lnTo>
                    <a:pt x="1536" y="184"/>
                  </a:lnTo>
                  <a:lnTo>
                    <a:pt x="1531" y="182"/>
                  </a:lnTo>
                  <a:lnTo>
                    <a:pt x="1526" y="179"/>
                  </a:lnTo>
                  <a:lnTo>
                    <a:pt x="1524" y="175"/>
                  </a:lnTo>
                  <a:lnTo>
                    <a:pt x="1519" y="170"/>
                  </a:lnTo>
                  <a:lnTo>
                    <a:pt x="1519" y="170"/>
                  </a:lnTo>
                  <a:lnTo>
                    <a:pt x="1519" y="170"/>
                  </a:lnTo>
                  <a:lnTo>
                    <a:pt x="1517" y="172"/>
                  </a:lnTo>
                  <a:lnTo>
                    <a:pt x="1517" y="175"/>
                  </a:lnTo>
                  <a:lnTo>
                    <a:pt x="1514" y="177"/>
                  </a:lnTo>
                  <a:lnTo>
                    <a:pt x="1514" y="177"/>
                  </a:lnTo>
                  <a:lnTo>
                    <a:pt x="1512" y="179"/>
                  </a:lnTo>
                  <a:lnTo>
                    <a:pt x="1507" y="179"/>
                  </a:lnTo>
                  <a:lnTo>
                    <a:pt x="1503" y="177"/>
                  </a:lnTo>
                  <a:lnTo>
                    <a:pt x="1496" y="172"/>
                  </a:lnTo>
                  <a:lnTo>
                    <a:pt x="1493" y="170"/>
                  </a:lnTo>
                  <a:lnTo>
                    <a:pt x="1491" y="168"/>
                  </a:lnTo>
                  <a:lnTo>
                    <a:pt x="1489" y="165"/>
                  </a:lnTo>
                  <a:lnTo>
                    <a:pt x="1486" y="161"/>
                  </a:lnTo>
                  <a:lnTo>
                    <a:pt x="1484" y="156"/>
                  </a:lnTo>
                  <a:lnTo>
                    <a:pt x="1477" y="151"/>
                  </a:lnTo>
                  <a:lnTo>
                    <a:pt x="1470" y="149"/>
                  </a:lnTo>
                  <a:lnTo>
                    <a:pt x="1465" y="146"/>
                  </a:lnTo>
                  <a:lnTo>
                    <a:pt x="1458" y="144"/>
                  </a:lnTo>
                  <a:lnTo>
                    <a:pt x="1451" y="144"/>
                  </a:lnTo>
                  <a:lnTo>
                    <a:pt x="1446" y="142"/>
                  </a:lnTo>
                  <a:lnTo>
                    <a:pt x="1439" y="144"/>
                  </a:lnTo>
                  <a:lnTo>
                    <a:pt x="1432" y="146"/>
                  </a:lnTo>
                  <a:lnTo>
                    <a:pt x="1427" y="149"/>
                  </a:lnTo>
                  <a:lnTo>
                    <a:pt x="1427" y="149"/>
                  </a:lnTo>
                  <a:close/>
                  <a:moveTo>
                    <a:pt x="513" y="437"/>
                  </a:moveTo>
                  <a:lnTo>
                    <a:pt x="515" y="435"/>
                  </a:lnTo>
                  <a:lnTo>
                    <a:pt x="515" y="435"/>
                  </a:lnTo>
                  <a:lnTo>
                    <a:pt x="515" y="435"/>
                  </a:lnTo>
                  <a:lnTo>
                    <a:pt x="518" y="432"/>
                  </a:lnTo>
                  <a:lnTo>
                    <a:pt x="520" y="430"/>
                  </a:lnTo>
                  <a:lnTo>
                    <a:pt x="520" y="427"/>
                  </a:lnTo>
                  <a:lnTo>
                    <a:pt x="520" y="427"/>
                  </a:lnTo>
                  <a:lnTo>
                    <a:pt x="522" y="425"/>
                  </a:lnTo>
                  <a:lnTo>
                    <a:pt x="527" y="418"/>
                  </a:lnTo>
                  <a:lnTo>
                    <a:pt x="530" y="411"/>
                  </a:lnTo>
                  <a:lnTo>
                    <a:pt x="532" y="409"/>
                  </a:lnTo>
                  <a:lnTo>
                    <a:pt x="534" y="406"/>
                  </a:lnTo>
                  <a:lnTo>
                    <a:pt x="541" y="397"/>
                  </a:lnTo>
                  <a:lnTo>
                    <a:pt x="551" y="392"/>
                  </a:lnTo>
                  <a:lnTo>
                    <a:pt x="563" y="385"/>
                  </a:lnTo>
                  <a:lnTo>
                    <a:pt x="574" y="380"/>
                  </a:lnTo>
                  <a:lnTo>
                    <a:pt x="584" y="376"/>
                  </a:lnTo>
                  <a:lnTo>
                    <a:pt x="593" y="371"/>
                  </a:lnTo>
                  <a:lnTo>
                    <a:pt x="598" y="368"/>
                  </a:lnTo>
                  <a:lnTo>
                    <a:pt x="603" y="366"/>
                  </a:lnTo>
                  <a:lnTo>
                    <a:pt x="612" y="361"/>
                  </a:lnTo>
                  <a:lnTo>
                    <a:pt x="615" y="357"/>
                  </a:lnTo>
                  <a:lnTo>
                    <a:pt x="617" y="357"/>
                  </a:lnTo>
                  <a:lnTo>
                    <a:pt x="619" y="354"/>
                  </a:lnTo>
                  <a:lnTo>
                    <a:pt x="626" y="347"/>
                  </a:lnTo>
                  <a:lnTo>
                    <a:pt x="633" y="342"/>
                  </a:lnTo>
                  <a:lnTo>
                    <a:pt x="643" y="340"/>
                  </a:lnTo>
                  <a:lnTo>
                    <a:pt x="655" y="342"/>
                  </a:lnTo>
                  <a:lnTo>
                    <a:pt x="664" y="333"/>
                  </a:lnTo>
                  <a:lnTo>
                    <a:pt x="678" y="326"/>
                  </a:lnTo>
                  <a:lnTo>
                    <a:pt x="683" y="324"/>
                  </a:lnTo>
                  <a:lnTo>
                    <a:pt x="690" y="324"/>
                  </a:lnTo>
                  <a:lnTo>
                    <a:pt x="707" y="324"/>
                  </a:lnTo>
                  <a:lnTo>
                    <a:pt x="721" y="326"/>
                  </a:lnTo>
                  <a:lnTo>
                    <a:pt x="744" y="328"/>
                  </a:lnTo>
                  <a:lnTo>
                    <a:pt x="754" y="331"/>
                  </a:lnTo>
                  <a:lnTo>
                    <a:pt x="759" y="331"/>
                  </a:lnTo>
                  <a:lnTo>
                    <a:pt x="763" y="333"/>
                  </a:lnTo>
                  <a:lnTo>
                    <a:pt x="766" y="333"/>
                  </a:lnTo>
                  <a:lnTo>
                    <a:pt x="770" y="335"/>
                  </a:lnTo>
                  <a:lnTo>
                    <a:pt x="773" y="338"/>
                  </a:lnTo>
                  <a:lnTo>
                    <a:pt x="775" y="342"/>
                  </a:lnTo>
                  <a:lnTo>
                    <a:pt x="778" y="347"/>
                  </a:lnTo>
                  <a:lnTo>
                    <a:pt x="778" y="352"/>
                  </a:lnTo>
                  <a:lnTo>
                    <a:pt x="778" y="354"/>
                  </a:lnTo>
                  <a:lnTo>
                    <a:pt x="778" y="357"/>
                  </a:lnTo>
                  <a:lnTo>
                    <a:pt x="778" y="359"/>
                  </a:lnTo>
                  <a:lnTo>
                    <a:pt x="775" y="366"/>
                  </a:lnTo>
                  <a:lnTo>
                    <a:pt x="773" y="371"/>
                  </a:lnTo>
                  <a:lnTo>
                    <a:pt x="770" y="373"/>
                  </a:lnTo>
                  <a:lnTo>
                    <a:pt x="768" y="380"/>
                  </a:lnTo>
                  <a:lnTo>
                    <a:pt x="766" y="383"/>
                  </a:lnTo>
                  <a:lnTo>
                    <a:pt x="766" y="385"/>
                  </a:lnTo>
                  <a:lnTo>
                    <a:pt x="763" y="385"/>
                  </a:lnTo>
                  <a:lnTo>
                    <a:pt x="761" y="392"/>
                  </a:lnTo>
                  <a:lnTo>
                    <a:pt x="756" y="397"/>
                  </a:lnTo>
                  <a:lnTo>
                    <a:pt x="752" y="404"/>
                  </a:lnTo>
                  <a:lnTo>
                    <a:pt x="747" y="406"/>
                  </a:lnTo>
                  <a:lnTo>
                    <a:pt x="747" y="409"/>
                  </a:lnTo>
                  <a:lnTo>
                    <a:pt x="742" y="413"/>
                  </a:lnTo>
                  <a:lnTo>
                    <a:pt x="737" y="418"/>
                  </a:lnTo>
                  <a:lnTo>
                    <a:pt x="735" y="420"/>
                  </a:lnTo>
                  <a:lnTo>
                    <a:pt x="735" y="427"/>
                  </a:lnTo>
                  <a:lnTo>
                    <a:pt x="735" y="430"/>
                  </a:lnTo>
                  <a:lnTo>
                    <a:pt x="737" y="435"/>
                  </a:lnTo>
                  <a:lnTo>
                    <a:pt x="740" y="442"/>
                  </a:lnTo>
                  <a:lnTo>
                    <a:pt x="744" y="446"/>
                  </a:lnTo>
                  <a:lnTo>
                    <a:pt x="747" y="449"/>
                  </a:lnTo>
                  <a:lnTo>
                    <a:pt x="756" y="453"/>
                  </a:lnTo>
                  <a:lnTo>
                    <a:pt x="766" y="456"/>
                  </a:lnTo>
                  <a:lnTo>
                    <a:pt x="768" y="456"/>
                  </a:lnTo>
                  <a:lnTo>
                    <a:pt x="773" y="458"/>
                  </a:lnTo>
                  <a:lnTo>
                    <a:pt x="775" y="456"/>
                  </a:lnTo>
                  <a:lnTo>
                    <a:pt x="780" y="458"/>
                  </a:lnTo>
                  <a:lnTo>
                    <a:pt x="782" y="458"/>
                  </a:lnTo>
                  <a:lnTo>
                    <a:pt x="785" y="458"/>
                  </a:lnTo>
                  <a:lnTo>
                    <a:pt x="787" y="461"/>
                  </a:lnTo>
                  <a:lnTo>
                    <a:pt x="789" y="463"/>
                  </a:lnTo>
                  <a:lnTo>
                    <a:pt x="789" y="465"/>
                  </a:lnTo>
                  <a:lnTo>
                    <a:pt x="792" y="470"/>
                  </a:lnTo>
                  <a:lnTo>
                    <a:pt x="787" y="472"/>
                  </a:lnTo>
                  <a:lnTo>
                    <a:pt x="780" y="475"/>
                  </a:lnTo>
                  <a:lnTo>
                    <a:pt x="775" y="479"/>
                  </a:lnTo>
                  <a:lnTo>
                    <a:pt x="768" y="484"/>
                  </a:lnTo>
                  <a:lnTo>
                    <a:pt x="759" y="487"/>
                  </a:lnTo>
                  <a:lnTo>
                    <a:pt x="754" y="491"/>
                  </a:lnTo>
                  <a:lnTo>
                    <a:pt x="752" y="496"/>
                  </a:lnTo>
                  <a:lnTo>
                    <a:pt x="749" y="503"/>
                  </a:lnTo>
                  <a:lnTo>
                    <a:pt x="749" y="517"/>
                  </a:lnTo>
                  <a:lnTo>
                    <a:pt x="749" y="536"/>
                  </a:lnTo>
                  <a:lnTo>
                    <a:pt x="749" y="539"/>
                  </a:lnTo>
                  <a:lnTo>
                    <a:pt x="749" y="543"/>
                  </a:lnTo>
                  <a:lnTo>
                    <a:pt x="754" y="550"/>
                  </a:lnTo>
                  <a:lnTo>
                    <a:pt x="759" y="557"/>
                  </a:lnTo>
                  <a:lnTo>
                    <a:pt x="761" y="562"/>
                  </a:lnTo>
                  <a:lnTo>
                    <a:pt x="768" y="569"/>
                  </a:lnTo>
                  <a:lnTo>
                    <a:pt x="759" y="569"/>
                  </a:lnTo>
                  <a:lnTo>
                    <a:pt x="754" y="569"/>
                  </a:lnTo>
                  <a:lnTo>
                    <a:pt x="752" y="569"/>
                  </a:lnTo>
                  <a:lnTo>
                    <a:pt x="752" y="572"/>
                  </a:lnTo>
                  <a:lnTo>
                    <a:pt x="749" y="574"/>
                  </a:lnTo>
                  <a:lnTo>
                    <a:pt x="749" y="576"/>
                  </a:lnTo>
                  <a:lnTo>
                    <a:pt x="744" y="581"/>
                  </a:lnTo>
                  <a:lnTo>
                    <a:pt x="742" y="583"/>
                  </a:lnTo>
                  <a:lnTo>
                    <a:pt x="742" y="586"/>
                  </a:lnTo>
                  <a:lnTo>
                    <a:pt x="737" y="588"/>
                  </a:lnTo>
                  <a:lnTo>
                    <a:pt x="730" y="590"/>
                  </a:lnTo>
                  <a:lnTo>
                    <a:pt x="728" y="590"/>
                  </a:lnTo>
                  <a:lnTo>
                    <a:pt x="728" y="590"/>
                  </a:lnTo>
                  <a:lnTo>
                    <a:pt x="728" y="590"/>
                  </a:lnTo>
                  <a:lnTo>
                    <a:pt x="728" y="590"/>
                  </a:lnTo>
                  <a:lnTo>
                    <a:pt x="726" y="593"/>
                  </a:lnTo>
                  <a:lnTo>
                    <a:pt x="721" y="593"/>
                  </a:lnTo>
                  <a:lnTo>
                    <a:pt x="719" y="593"/>
                  </a:lnTo>
                  <a:lnTo>
                    <a:pt x="714" y="590"/>
                  </a:lnTo>
                  <a:lnTo>
                    <a:pt x="711" y="590"/>
                  </a:lnTo>
                  <a:lnTo>
                    <a:pt x="688" y="588"/>
                  </a:lnTo>
                  <a:lnTo>
                    <a:pt x="678" y="586"/>
                  </a:lnTo>
                  <a:lnTo>
                    <a:pt x="669" y="583"/>
                  </a:lnTo>
                  <a:lnTo>
                    <a:pt x="659" y="579"/>
                  </a:lnTo>
                  <a:lnTo>
                    <a:pt x="655" y="576"/>
                  </a:lnTo>
                  <a:lnTo>
                    <a:pt x="650" y="576"/>
                  </a:lnTo>
                  <a:lnTo>
                    <a:pt x="622" y="569"/>
                  </a:lnTo>
                  <a:lnTo>
                    <a:pt x="593" y="565"/>
                  </a:lnTo>
                  <a:lnTo>
                    <a:pt x="584" y="560"/>
                  </a:lnTo>
                  <a:lnTo>
                    <a:pt x="579" y="557"/>
                  </a:lnTo>
                  <a:lnTo>
                    <a:pt x="574" y="555"/>
                  </a:lnTo>
                  <a:lnTo>
                    <a:pt x="574" y="550"/>
                  </a:lnTo>
                  <a:lnTo>
                    <a:pt x="570" y="543"/>
                  </a:lnTo>
                  <a:lnTo>
                    <a:pt x="570" y="541"/>
                  </a:lnTo>
                  <a:lnTo>
                    <a:pt x="572" y="536"/>
                  </a:lnTo>
                  <a:lnTo>
                    <a:pt x="574" y="534"/>
                  </a:lnTo>
                  <a:lnTo>
                    <a:pt x="574" y="529"/>
                  </a:lnTo>
                  <a:lnTo>
                    <a:pt x="577" y="524"/>
                  </a:lnTo>
                  <a:lnTo>
                    <a:pt x="577" y="517"/>
                  </a:lnTo>
                  <a:lnTo>
                    <a:pt x="574" y="515"/>
                  </a:lnTo>
                  <a:lnTo>
                    <a:pt x="572" y="513"/>
                  </a:lnTo>
                  <a:lnTo>
                    <a:pt x="567" y="508"/>
                  </a:lnTo>
                  <a:lnTo>
                    <a:pt x="565" y="505"/>
                  </a:lnTo>
                  <a:lnTo>
                    <a:pt x="563" y="505"/>
                  </a:lnTo>
                  <a:lnTo>
                    <a:pt x="551" y="501"/>
                  </a:lnTo>
                  <a:lnTo>
                    <a:pt x="546" y="498"/>
                  </a:lnTo>
                  <a:lnTo>
                    <a:pt x="539" y="494"/>
                  </a:lnTo>
                  <a:lnTo>
                    <a:pt x="527" y="484"/>
                  </a:lnTo>
                  <a:lnTo>
                    <a:pt x="513" y="477"/>
                  </a:lnTo>
                  <a:lnTo>
                    <a:pt x="506" y="475"/>
                  </a:lnTo>
                  <a:lnTo>
                    <a:pt x="504" y="472"/>
                  </a:lnTo>
                  <a:lnTo>
                    <a:pt x="501" y="470"/>
                  </a:lnTo>
                  <a:lnTo>
                    <a:pt x="499" y="468"/>
                  </a:lnTo>
                  <a:lnTo>
                    <a:pt x="499" y="465"/>
                  </a:lnTo>
                  <a:lnTo>
                    <a:pt x="499" y="461"/>
                  </a:lnTo>
                  <a:lnTo>
                    <a:pt x="499" y="456"/>
                  </a:lnTo>
                  <a:lnTo>
                    <a:pt x="501" y="451"/>
                  </a:lnTo>
                  <a:lnTo>
                    <a:pt x="506" y="444"/>
                  </a:lnTo>
                  <a:lnTo>
                    <a:pt x="513" y="437"/>
                  </a:lnTo>
                  <a:lnTo>
                    <a:pt x="513" y="437"/>
                  </a:lnTo>
                  <a:close/>
                </a:path>
              </a:pathLst>
            </a:custGeom>
            <a:solidFill>
              <a:schemeClr val="accent1"/>
            </a:solidFill>
            <a:ln w="9525">
              <a:solidFill>
                <a:schemeClr val="bg1"/>
              </a:solidFill>
              <a:round/>
              <a:headEnd/>
              <a:tailEnd/>
            </a:ln>
          </p:spPr>
          <p:txBody>
            <a:bodyPr/>
            <a:lstStyle/>
            <a:p>
              <a:pPr>
                <a:defRPr/>
              </a:pPr>
              <a:endParaRPr lang="en-GB">
                <a:solidFill>
                  <a:schemeClr val="bg1"/>
                </a:solidFill>
              </a:endParaRPr>
            </a:p>
          </p:txBody>
        </p:sp>
        <p:sp>
          <p:nvSpPr>
            <p:cNvPr id="28" name="Freeform 151">
              <a:extLst>
                <a:ext uri="{FF2B5EF4-FFF2-40B4-BE49-F238E27FC236}">
                  <a16:creationId xmlns:a16="http://schemas.microsoft.com/office/drawing/2014/main" id="{C53D4848-3B79-452E-F721-88B0D6D85367}"/>
                </a:ext>
              </a:extLst>
            </p:cNvPr>
            <p:cNvSpPr>
              <a:spLocks/>
            </p:cNvSpPr>
            <p:nvPr/>
          </p:nvSpPr>
          <p:spPr bwMode="auto">
            <a:xfrm>
              <a:off x="2472641" y="2284464"/>
              <a:ext cx="671087" cy="708895"/>
            </a:xfrm>
            <a:custGeom>
              <a:avLst/>
              <a:gdLst/>
              <a:ahLst/>
              <a:cxnLst>
                <a:cxn ang="0">
                  <a:pos x="749" y="156"/>
                </a:cxn>
                <a:cxn ang="0">
                  <a:pos x="751" y="59"/>
                </a:cxn>
                <a:cxn ang="0">
                  <a:pos x="685" y="7"/>
                </a:cxn>
                <a:cxn ang="0">
                  <a:pos x="562" y="43"/>
                </a:cxn>
                <a:cxn ang="0">
                  <a:pos x="482" y="33"/>
                </a:cxn>
                <a:cxn ang="0">
                  <a:pos x="432" y="29"/>
                </a:cxn>
                <a:cxn ang="0">
                  <a:pos x="331" y="133"/>
                </a:cxn>
                <a:cxn ang="0">
                  <a:pos x="357" y="208"/>
                </a:cxn>
                <a:cxn ang="0">
                  <a:pos x="317" y="253"/>
                </a:cxn>
                <a:cxn ang="0">
                  <a:pos x="272" y="253"/>
                </a:cxn>
                <a:cxn ang="0">
                  <a:pos x="229" y="282"/>
                </a:cxn>
                <a:cxn ang="0">
                  <a:pos x="151" y="310"/>
                </a:cxn>
                <a:cxn ang="0">
                  <a:pos x="125" y="324"/>
                </a:cxn>
                <a:cxn ang="0">
                  <a:pos x="7" y="381"/>
                </a:cxn>
                <a:cxn ang="0">
                  <a:pos x="33" y="447"/>
                </a:cxn>
                <a:cxn ang="0">
                  <a:pos x="104" y="456"/>
                </a:cxn>
                <a:cxn ang="0">
                  <a:pos x="158" y="414"/>
                </a:cxn>
                <a:cxn ang="0">
                  <a:pos x="199" y="473"/>
                </a:cxn>
                <a:cxn ang="0">
                  <a:pos x="135" y="492"/>
                </a:cxn>
                <a:cxn ang="0">
                  <a:pos x="132" y="522"/>
                </a:cxn>
                <a:cxn ang="0">
                  <a:pos x="109" y="534"/>
                </a:cxn>
                <a:cxn ang="0">
                  <a:pos x="55" y="591"/>
                </a:cxn>
                <a:cxn ang="0">
                  <a:pos x="31" y="641"/>
                </a:cxn>
                <a:cxn ang="0">
                  <a:pos x="128" y="669"/>
                </a:cxn>
                <a:cxn ang="0">
                  <a:pos x="182" y="726"/>
                </a:cxn>
                <a:cxn ang="0">
                  <a:pos x="149" y="766"/>
                </a:cxn>
                <a:cxn ang="0">
                  <a:pos x="88" y="830"/>
                </a:cxn>
                <a:cxn ang="0">
                  <a:pos x="95" y="882"/>
                </a:cxn>
                <a:cxn ang="0">
                  <a:pos x="95" y="926"/>
                </a:cxn>
                <a:cxn ang="0">
                  <a:pos x="71" y="948"/>
                </a:cxn>
                <a:cxn ang="0">
                  <a:pos x="40" y="1011"/>
                </a:cxn>
                <a:cxn ang="0">
                  <a:pos x="43" y="1068"/>
                </a:cxn>
                <a:cxn ang="0">
                  <a:pos x="17" y="1104"/>
                </a:cxn>
                <a:cxn ang="0">
                  <a:pos x="97" y="1137"/>
                </a:cxn>
                <a:cxn ang="0">
                  <a:pos x="114" y="1082"/>
                </a:cxn>
                <a:cxn ang="0">
                  <a:pos x="149" y="1101"/>
                </a:cxn>
                <a:cxn ang="0">
                  <a:pos x="229" y="1080"/>
                </a:cxn>
                <a:cxn ang="0">
                  <a:pos x="281" y="1111"/>
                </a:cxn>
                <a:cxn ang="0">
                  <a:pos x="383" y="1078"/>
                </a:cxn>
                <a:cxn ang="0">
                  <a:pos x="404" y="1141"/>
                </a:cxn>
                <a:cxn ang="0">
                  <a:pos x="463" y="1144"/>
                </a:cxn>
                <a:cxn ang="0">
                  <a:pos x="484" y="1134"/>
                </a:cxn>
                <a:cxn ang="0">
                  <a:pos x="546" y="1132"/>
                </a:cxn>
                <a:cxn ang="0">
                  <a:pos x="572" y="1087"/>
                </a:cxn>
                <a:cxn ang="0">
                  <a:pos x="690" y="1061"/>
                </a:cxn>
                <a:cxn ang="0">
                  <a:pos x="763" y="993"/>
                </a:cxn>
                <a:cxn ang="0">
                  <a:pos x="721" y="919"/>
                </a:cxn>
                <a:cxn ang="0">
                  <a:pos x="799" y="853"/>
                </a:cxn>
                <a:cxn ang="0">
                  <a:pos x="846" y="830"/>
                </a:cxn>
                <a:cxn ang="0">
                  <a:pos x="862" y="801"/>
                </a:cxn>
                <a:cxn ang="0">
                  <a:pos x="881" y="737"/>
                </a:cxn>
                <a:cxn ang="0">
                  <a:pos x="855" y="711"/>
                </a:cxn>
                <a:cxn ang="0">
                  <a:pos x="924" y="655"/>
                </a:cxn>
                <a:cxn ang="0">
                  <a:pos x="928" y="579"/>
                </a:cxn>
                <a:cxn ang="0">
                  <a:pos x="988" y="539"/>
                </a:cxn>
                <a:cxn ang="0">
                  <a:pos x="999" y="470"/>
                </a:cxn>
                <a:cxn ang="0">
                  <a:pos x="1047" y="416"/>
                </a:cxn>
                <a:cxn ang="0">
                  <a:pos x="1068" y="378"/>
                </a:cxn>
                <a:cxn ang="0">
                  <a:pos x="1056" y="331"/>
                </a:cxn>
                <a:cxn ang="0">
                  <a:pos x="990" y="286"/>
                </a:cxn>
                <a:cxn ang="0">
                  <a:pos x="872" y="265"/>
                </a:cxn>
                <a:cxn ang="0">
                  <a:pos x="853" y="220"/>
                </a:cxn>
              </a:cxnLst>
              <a:rect l="0" t="0" r="r" b="b"/>
              <a:pathLst>
                <a:path w="1087" h="1149">
                  <a:moveTo>
                    <a:pt x="827" y="213"/>
                  </a:moveTo>
                  <a:lnTo>
                    <a:pt x="822" y="213"/>
                  </a:lnTo>
                  <a:lnTo>
                    <a:pt x="820" y="213"/>
                  </a:lnTo>
                  <a:lnTo>
                    <a:pt x="815" y="211"/>
                  </a:lnTo>
                  <a:lnTo>
                    <a:pt x="813" y="211"/>
                  </a:lnTo>
                  <a:lnTo>
                    <a:pt x="813" y="211"/>
                  </a:lnTo>
                  <a:lnTo>
                    <a:pt x="791" y="204"/>
                  </a:lnTo>
                  <a:lnTo>
                    <a:pt x="780" y="199"/>
                  </a:lnTo>
                  <a:lnTo>
                    <a:pt x="770" y="194"/>
                  </a:lnTo>
                  <a:lnTo>
                    <a:pt x="768" y="192"/>
                  </a:lnTo>
                  <a:lnTo>
                    <a:pt x="763" y="187"/>
                  </a:lnTo>
                  <a:lnTo>
                    <a:pt x="758" y="180"/>
                  </a:lnTo>
                  <a:lnTo>
                    <a:pt x="754" y="170"/>
                  </a:lnTo>
                  <a:lnTo>
                    <a:pt x="751" y="161"/>
                  </a:lnTo>
                  <a:lnTo>
                    <a:pt x="749" y="156"/>
                  </a:lnTo>
                  <a:lnTo>
                    <a:pt x="749" y="152"/>
                  </a:lnTo>
                  <a:lnTo>
                    <a:pt x="749" y="142"/>
                  </a:lnTo>
                  <a:lnTo>
                    <a:pt x="747" y="137"/>
                  </a:lnTo>
                  <a:lnTo>
                    <a:pt x="749" y="133"/>
                  </a:lnTo>
                  <a:lnTo>
                    <a:pt x="749" y="123"/>
                  </a:lnTo>
                  <a:lnTo>
                    <a:pt x="751" y="111"/>
                  </a:lnTo>
                  <a:lnTo>
                    <a:pt x="751" y="107"/>
                  </a:lnTo>
                  <a:lnTo>
                    <a:pt x="751" y="102"/>
                  </a:lnTo>
                  <a:lnTo>
                    <a:pt x="754" y="90"/>
                  </a:lnTo>
                  <a:lnTo>
                    <a:pt x="754" y="85"/>
                  </a:lnTo>
                  <a:lnTo>
                    <a:pt x="754" y="83"/>
                  </a:lnTo>
                  <a:lnTo>
                    <a:pt x="754" y="81"/>
                  </a:lnTo>
                  <a:lnTo>
                    <a:pt x="754" y="81"/>
                  </a:lnTo>
                  <a:lnTo>
                    <a:pt x="754" y="69"/>
                  </a:lnTo>
                  <a:lnTo>
                    <a:pt x="751" y="59"/>
                  </a:lnTo>
                  <a:lnTo>
                    <a:pt x="751" y="52"/>
                  </a:lnTo>
                  <a:lnTo>
                    <a:pt x="749" y="43"/>
                  </a:lnTo>
                  <a:lnTo>
                    <a:pt x="744" y="36"/>
                  </a:lnTo>
                  <a:lnTo>
                    <a:pt x="742" y="33"/>
                  </a:lnTo>
                  <a:lnTo>
                    <a:pt x="742" y="31"/>
                  </a:lnTo>
                  <a:lnTo>
                    <a:pt x="737" y="29"/>
                  </a:lnTo>
                  <a:lnTo>
                    <a:pt x="735" y="29"/>
                  </a:lnTo>
                  <a:lnTo>
                    <a:pt x="730" y="26"/>
                  </a:lnTo>
                  <a:lnTo>
                    <a:pt x="725" y="24"/>
                  </a:lnTo>
                  <a:lnTo>
                    <a:pt x="721" y="22"/>
                  </a:lnTo>
                  <a:lnTo>
                    <a:pt x="718" y="17"/>
                  </a:lnTo>
                  <a:lnTo>
                    <a:pt x="714" y="15"/>
                  </a:lnTo>
                  <a:lnTo>
                    <a:pt x="711" y="12"/>
                  </a:lnTo>
                  <a:lnTo>
                    <a:pt x="706" y="12"/>
                  </a:lnTo>
                  <a:lnTo>
                    <a:pt x="685" y="7"/>
                  </a:lnTo>
                  <a:lnTo>
                    <a:pt x="671" y="3"/>
                  </a:lnTo>
                  <a:lnTo>
                    <a:pt x="659" y="0"/>
                  </a:lnTo>
                  <a:lnTo>
                    <a:pt x="647" y="0"/>
                  </a:lnTo>
                  <a:lnTo>
                    <a:pt x="636" y="3"/>
                  </a:lnTo>
                  <a:lnTo>
                    <a:pt x="629" y="5"/>
                  </a:lnTo>
                  <a:lnTo>
                    <a:pt x="624" y="7"/>
                  </a:lnTo>
                  <a:lnTo>
                    <a:pt x="621" y="12"/>
                  </a:lnTo>
                  <a:lnTo>
                    <a:pt x="619" y="15"/>
                  </a:lnTo>
                  <a:lnTo>
                    <a:pt x="614" y="17"/>
                  </a:lnTo>
                  <a:lnTo>
                    <a:pt x="612" y="17"/>
                  </a:lnTo>
                  <a:lnTo>
                    <a:pt x="610" y="19"/>
                  </a:lnTo>
                  <a:lnTo>
                    <a:pt x="595" y="26"/>
                  </a:lnTo>
                  <a:lnTo>
                    <a:pt x="584" y="31"/>
                  </a:lnTo>
                  <a:lnTo>
                    <a:pt x="572" y="36"/>
                  </a:lnTo>
                  <a:lnTo>
                    <a:pt x="562" y="43"/>
                  </a:lnTo>
                  <a:lnTo>
                    <a:pt x="562" y="43"/>
                  </a:lnTo>
                  <a:lnTo>
                    <a:pt x="560" y="43"/>
                  </a:lnTo>
                  <a:lnTo>
                    <a:pt x="558" y="41"/>
                  </a:lnTo>
                  <a:lnTo>
                    <a:pt x="555" y="38"/>
                  </a:lnTo>
                  <a:lnTo>
                    <a:pt x="553" y="36"/>
                  </a:lnTo>
                  <a:lnTo>
                    <a:pt x="548" y="33"/>
                  </a:lnTo>
                  <a:lnTo>
                    <a:pt x="543" y="31"/>
                  </a:lnTo>
                  <a:lnTo>
                    <a:pt x="539" y="29"/>
                  </a:lnTo>
                  <a:lnTo>
                    <a:pt x="525" y="24"/>
                  </a:lnTo>
                  <a:lnTo>
                    <a:pt x="517" y="22"/>
                  </a:lnTo>
                  <a:lnTo>
                    <a:pt x="510" y="22"/>
                  </a:lnTo>
                  <a:lnTo>
                    <a:pt x="503" y="22"/>
                  </a:lnTo>
                  <a:lnTo>
                    <a:pt x="496" y="24"/>
                  </a:lnTo>
                  <a:lnTo>
                    <a:pt x="489" y="26"/>
                  </a:lnTo>
                  <a:lnTo>
                    <a:pt x="482" y="33"/>
                  </a:lnTo>
                  <a:lnTo>
                    <a:pt x="477" y="36"/>
                  </a:lnTo>
                  <a:lnTo>
                    <a:pt x="475" y="36"/>
                  </a:lnTo>
                  <a:lnTo>
                    <a:pt x="475" y="36"/>
                  </a:lnTo>
                  <a:lnTo>
                    <a:pt x="475" y="38"/>
                  </a:lnTo>
                  <a:lnTo>
                    <a:pt x="470" y="38"/>
                  </a:lnTo>
                  <a:lnTo>
                    <a:pt x="468" y="41"/>
                  </a:lnTo>
                  <a:lnTo>
                    <a:pt x="463" y="41"/>
                  </a:lnTo>
                  <a:lnTo>
                    <a:pt x="458" y="41"/>
                  </a:lnTo>
                  <a:lnTo>
                    <a:pt x="449" y="36"/>
                  </a:lnTo>
                  <a:lnTo>
                    <a:pt x="444" y="33"/>
                  </a:lnTo>
                  <a:lnTo>
                    <a:pt x="442" y="31"/>
                  </a:lnTo>
                  <a:lnTo>
                    <a:pt x="440" y="31"/>
                  </a:lnTo>
                  <a:lnTo>
                    <a:pt x="440" y="31"/>
                  </a:lnTo>
                  <a:lnTo>
                    <a:pt x="435" y="29"/>
                  </a:lnTo>
                  <a:lnTo>
                    <a:pt x="432" y="29"/>
                  </a:lnTo>
                  <a:lnTo>
                    <a:pt x="428" y="26"/>
                  </a:lnTo>
                  <a:lnTo>
                    <a:pt x="411" y="26"/>
                  </a:lnTo>
                  <a:lnTo>
                    <a:pt x="397" y="26"/>
                  </a:lnTo>
                  <a:lnTo>
                    <a:pt x="383" y="24"/>
                  </a:lnTo>
                  <a:lnTo>
                    <a:pt x="369" y="22"/>
                  </a:lnTo>
                  <a:lnTo>
                    <a:pt x="355" y="33"/>
                  </a:lnTo>
                  <a:lnTo>
                    <a:pt x="343" y="45"/>
                  </a:lnTo>
                  <a:lnTo>
                    <a:pt x="336" y="57"/>
                  </a:lnTo>
                  <a:lnTo>
                    <a:pt x="329" y="69"/>
                  </a:lnTo>
                  <a:lnTo>
                    <a:pt x="324" y="83"/>
                  </a:lnTo>
                  <a:lnTo>
                    <a:pt x="324" y="97"/>
                  </a:lnTo>
                  <a:lnTo>
                    <a:pt x="324" y="111"/>
                  </a:lnTo>
                  <a:lnTo>
                    <a:pt x="329" y="126"/>
                  </a:lnTo>
                  <a:lnTo>
                    <a:pt x="329" y="130"/>
                  </a:lnTo>
                  <a:lnTo>
                    <a:pt x="331" y="133"/>
                  </a:lnTo>
                  <a:lnTo>
                    <a:pt x="336" y="137"/>
                  </a:lnTo>
                  <a:lnTo>
                    <a:pt x="340" y="142"/>
                  </a:lnTo>
                  <a:lnTo>
                    <a:pt x="345" y="144"/>
                  </a:lnTo>
                  <a:lnTo>
                    <a:pt x="350" y="147"/>
                  </a:lnTo>
                  <a:lnTo>
                    <a:pt x="362" y="156"/>
                  </a:lnTo>
                  <a:lnTo>
                    <a:pt x="369" y="159"/>
                  </a:lnTo>
                  <a:lnTo>
                    <a:pt x="371" y="163"/>
                  </a:lnTo>
                  <a:lnTo>
                    <a:pt x="376" y="170"/>
                  </a:lnTo>
                  <a:lnTo>
                    <a:pt x="376" y="175"/>
                  </a:lnTo>
                  <a:lnTo>
                    <a:pt x="376" y="180"/>
                  </a:lnTo>
                  <a:lnTo>
                    <a:pt x="373" y="187"/>
                  </a:lnTo>
                  <a:lnTo>
                    <a:pt x="369" y="194"/>
                  </a:lnTo>
                  <a:lnTo>
                    <a:pt x="364" y="201"/>
                  </a:lnTo>
                  <a:lnTo>
                    <a:pt x="359" y="206"/>
                  </a:lnTo>
                  <a:lnTo>
                    <a:pt x="357" y="208"/>
                  </a:lnTo>
                  <a:lnTo>
                    <a:pt x="347" y="213"/>
                  </a:lnTo>
                  <a:lnTo>
                    <a:pt x="343" y="218"/>
                  </a:lnTo>
                  <a:lnTo>
                    <a:pt x="336" y="222"/>
                  </a:lnTo>
                  <a:lnTo>
                    <a:pt x="331" y="227"/>
                  </a:lnTo>
                  <a:lnTo>
                    <a:pt x="329" y="232"/>
                  </a:lnTo>
                  <a:lnTo>
                    <a:pt x="326" y="237"/>
                  </a:lnTo>
                  <a:lnTo>
                    <a:pt x="324" y="244"/>
                  </a:lnTo>
                  <a:lnTo>
                    <a:pt x="324" y="244"/>
                  </a:lnTo>
                  <a:lnTo>
                    <a:pt x="321" y="244"/>
                  </a:lnTo>
                  <a:lnTo>
                    <a:pt x="321" y="244"/>
                  </a:lnTo>
                  <a:lnTo>
                    <a:pt x="321" y="246"/>
                  </a:lnTo>
                  <a:lnTo>
                    <a:pt x="321" y="248"/>
                  </a:lnTo>
                  <a:lnTo>
                    <a:pt x="319" y="251"/>
                  </a:lnTo>
                  <a:lnTo>
                    <a:pt x="317" y="253"/>
                  </a:lnTo>
                  <a:lnTo>
                    <a:pt x="317" y="253"/>
                  </a:lnTo>
                  <a:lnTo>
                    <a:pt x="317" y="256"/>
                  </a:lnTo>
                  <a:lnTo>
                    <a:pt x="314" y="256"/>
                  </a:lnTo>
                  <a:lnTo>
                    <a:pt x="310" y="258"/>
                  </a:lnTo>
                  <a:lnTo>
                    <a:pt x="307" y="256"/>
                  </a:lnTo>
                  <a:lnTo>
                    <a:pt x="305" y="256"/>
                  </a:lnTo>
                  <a:lnTo>
                    <a:pt x="303" y="253"/>
                  </a:lnTo>
                  <a:lnTo>
                    <a:pt x="300" y="253"/>
                  </a:lnTo>
                  <a:lnTo>
                    <a:pt x="295" y="251"/>
                  </a:lnTo>
                  <a:lnTo>
                    <a:pt x="293" y="253"/>
                  </a:lnTo>
                  <a:lnTo>
                    <a:pt x="286" y="253"/>
                  </a:lnTo>
                  <a:lnTo>
                    <a:pt x="281" y="251"/>
                  </a:lnTo>
                  <a:lnTo>
                    <a:pt x="277" y="248"/>
                  </a:lnTo>
                  <a:lnTo>
                    <a:pt x="272" y="244"/>
                  </a:lnTo>
                  <a:lnTo>
                    <a:pt x="272" y="251"/>
                  </a:lnTo>
                  <a:lnTo>
                    <a:pt x="272" y="253"/>
                  </a:lnTo>
                  <a:lnTo>
                    <a:pt x="272" y="258"/>
                  </a:lnTo>
                  <a:lnTo>
                    <a:pt x="269" y="263"/>
                  </a:lnTo>
                  <a:lnTo>
                    <a:pt x="269" y="263"/>
                  </a:lnTo>
                  <a:lnTo>
                    <a:pt x="267" y="263"/>
                  </a:lnTo>
                  <a:lnTo>
                    <a:pt x="267" y="265"/>
                  </a:lnTo>
                  <a:lnTo>
                    <a:pt x="267" y="265"/>
                  </a:lnTo>
                  <a:lnTo>
                    <a:pt x="267" y="267"/>
                  </a:lnTo>
                  <a:lnTo>
                    <a:pt x="262" y="272"/>
                  </a:lnTo>
                  <a:lnTo>
                    <a:pt x="260" y="272"/>
                  </a:lnTo>
                  <a:lnTo>
                    <a:pt x="258" y="274"/>
                  </a:lnTo>
                  <a:lnTo>
                    <a:pt x="251" y="277"/>
                  </a:lnTo>
                  <a:lnTo>
                    <a:pt x="248" y="279"/>
                  </a:lnTo>
                  <a:lnTo>
                    <a:pt x="246" y="279"/>
                  </a:lnTo>
                  <a:lnTo>
                    <a:pt x="244" y="279"/>
                  </a:lnTo>
                  <a:lnTo>
                    <a:pt x="229" y="282"/>
                  </a:lnTo>
                  <a:lnTo>
                    <a:pt x="227" y="282"/>
                  </a:lnTo>
                  <a:lnTo>
                    <a:pt x="225" y="282"/>
                  </a:lnTo>
                  <a:lnTo>
                    <a:pt x="225" y="282"/>
                  </a:lnTo>
                  <a:lnTo>
                    <a:pt x="222" y="282"/>
                  </a:lnTo>
                  <a:lnTo>
                    <a:pt x="222" y="282"/>
                  </a:lnTo>
                  <a:lnTo>
                    <a:pt x="218" y="284"/>
                  </a:lnTo>
                  <a:lnTo>
                    <a:pt x="203" y="282"/>
                  </a:lnTo>
                  <a:lnTo>
                    <a:pt x="194" y="282"/>
                  </a:lnTo>
                  <a:lnTo>
                    <a:pt x="184" y="284"/>
                  </a:lnTo>
                  <a:lnTo>
                    <a:pt x="182" y="284"/>
                  </a:lnTo>
                  <a:lnTo>
                    <a:pt x="177" y="286"/>
                  </a:lnTo>
                  <a:lnTo>
                    <a:pt x="173" y="291"/>
                  </a:lnTo>
                  <a:lnTo>
                    <a:pt x="166" y="298"/>
                  </a:lnTo>
                  <a:lnTo>
                    <a:pt x="156" y="305"/>
                  </a:lnTo>
                  <a:lnTo>
                    <a:pt x="151" y="310"/>
                  </a:lnTo>
                  <a:lnTo>
                    <a:pt x="151" y="310"/>
                  </a:lnTo>
                  <a:lnTo>
                    <a:pt x="149" y="310"/>
                  </a:lnTo>
                  <a:lnTo>
                    <a:pt x="149" y="310"/>
                  </a:lnTo>
                  <a:lnTo>
                    <a:pt x="149" y="310"/>
                  </a:lnTo>
                  <a:lnTo>
                    <a:pt x="147" y="312"/>
                  </a:lnTo>
                  <a:lnTo>
                    <a:pt x="142" y="315"/>
                  </a:lnTo>
                  <a:lnTo>
                    <a:pt x="142" y="315"/>
                  </a:lnTo>
                  <a:lnTo>
                    <a:pt x="142" y="315"/>
                  </a:lnTo>
                  <a:lnTo>
                    <a:pt x="142" y="315"/>
                  </a:lnTo>
                  <a:lnTo>
                    <a:pt x="140" y="317"/>
                  </a:lnTo>
                  <a:lnTo>
                    <a:pt x="137" y="319"/>
                  </a:lnTo>
                  <a:lnTo>
                    <a:pt x="135" y="319"/>
                  </a:lnTo>
                  <a:lnTo>
                    <a:pt x="132" y="322"/>
                  </a:lnTo>
                  <a:lnTo>
                    <a:pt x="128" y="322"/>
                  </a:lnTo>
                  <a:lnTo>
                    <a:pt x="125" y="324"/>
                  </a:lnTo>
                  <a:lnTo>
                    <a:pt x="90" y="333"/>
                  </a:lnTo>
                  <a:lnTo>
                    <a:pt x="81" y="333"/>
                  </a:lnTo>
                  <a:lnTo>
                    <a:pt x="73" y="333"/>
                  </a:lnTo>
                  <a:lnTo>
                    <a:pt x="69" y="333"/>
                  </a:lnTo>
                  <a:lnTo>
                    <a:pt x="62" y="333"/>
                  </a:lnTo>
                  <a:lnTo>
                    <a:pt x="52" y="333"/>
                  </a:lnTo>
                  <a:lnTo>
                    <a:pt x="45" y="336"/>
                  </a:lnTo>
                  <a:lnTo>
                    <a:pt x="38" y="338"/>
                  </a:lnTo>
                  <a:lnTo>
                    <a:pt x="33" y="341"/>
                  </a:lnTo>
                  <a:lnTo>
                    <a:pt x="29" y="345"/>
                  </a:lnTo>
                  <a:lnTo>
                    <a:pt x="24" y="350"/>
                  </a:lnTo>
                  <a:lnTo>
                    <a:pt x="19" y="355"/>
                  </a:lnTo>
                  <a:lnTo>
                    <a:pt x="14" y="364"/>
                  </a:lnTo>
                  <a:lnTo>
                    <a:pt x="10" y="374"/>
                  </a:lnTo>
                  <a:lnTo>
                    <a:pt x="7" y="381"/>
                  </a:lnTo>
                  <a:lnTo>
                    <a:pt x="5" y="390"/>
                  </a:lnTo>
                  <a:lnTo>
                    <a:pt x="3" y="397"/>
                  </a:lnTo>
                  <a:lnTo>
                    <a:pt x="0" y="402"/>
                  </a:lnTo>
                  <a:lnTo>
                    <a:pt x="5" y="407"/>
                  </a:lnTo>
                  <a:lnTo>
                    <a:pt x="7" y="411"/>
                  </a:lnTo>
                  <a:lnTo>
                    <a:pt x="12" y="414"/>
                  </a:lnTo>
                  <a:lnTo>
                    <a:pt x="17" y="416"/>
                  </a:lnTo>
                  <a:lnTo>
                    <a:pt x="17" y="419"/>
                  </a:lnTo>
                  <a:lnTo>
                    <a:pt x="19" y="421"/>
                  </a:lnTo>
                  <a:lnTo>
                    <a:pt x="21" y="428"/>
                  </a:lnTo>
                  <a:lnTo>
                    <a:pt x="21" y="433"/>
                  </a:lnTo>
                  <a:lnTo>
                    <a:pt x="24" y="437"/>
                  </a:lnTo>
                  <a:lnTo>
                    <a:pt x="26" y="440"/>
                  </a:lnTo>
                  <a:lnTo>
                    <a:pt x="29" y="445"/>
                  </a:lnTo>
                  <a:lnTo>
                    <a:pt x="33" y="447"/>
                  </a:lnTo>
                  <a:lnTo>
                    <a:pt x="38" y="449"/>
                  </a:lnTo>
                  <a:lnTo>
                    <a:pt x="40" y="452"/>
                  </a:lnTo>
                  <a:lnTo>
                    <a:pt x="47" y="452"/>
                  </a:lnTo>
                  <a:lnTo>
                    <a:pt x="62" y="454"/>
                  </a:lnTo>
                  <a:lnTo>
                    <a:pt x="66" y="456"/>
                  </a:lnTo>
                  <a:lnTo>
                    <a:pt x="73" y="456"/>
                  </a:lnTo>
                  <a:lnTo>
                    <a:pt x="78" y="459"/>
                  </a:lnTo>
                  <a:lnTo>
                    <a:pt x="85" y="463"/>
                  </a:lnTo>
                  <a:lnTo>
                    <a:pt x="90" y="463"/>
                  </a:lnTo>
                  <a:lnTo>
                    <a:pt x="95" y="466"/>
                  </a:lnTo>
                  <a:lnTo>
                    <a:pt x="97" y="463"/>
                  </a:lnTo>
                  <a:lnTo>
                    <a:pt x="99" y="463"/>
                  </a:lnTo>
                  <a:lnTo>
                    <a:pt x="102" y="461"/>
                  </a:lnTo>
                  <a:lnTo>
                    <a:pt x="104" y="459"/>
                  </a:lnTo>
                  <a:lnTo>
                    <a:pt x="104" y="456"/>
                  </a:lnTo>
                  <a:lnTo>
                    <a:pt x="107" y="454"/>
                  </a:lnTo>
                  <a:lnTo>
                    <a:pt x="107" y="449"/>
                  </a:lnTo>
                  <a:lnTo>
                    <a:pt x="107" y="445"/>
                  </a:lnTo>
                  <a:lnTo>
                    <a:pt x="104" y="437"/>
                  </a:lnTo>
                  <a:lnTo>
                    <a:pt x="104" y="428"/>
                  </a:lnTo>
                  <a:lnTo>
                    <a:pt x="104" y="414"/>
                  </a:lnTo>
                  <a:lnTo>
                    <a:pt x="104" y="407"/>
                  </a:lnTo>
                  <a:lnTo>
                    <a:pt x="107" y="402"/>
                  </a:lnTo>
                  <a:lnTo>
                    <a:pt x="107" y="400"/>
                  </a:lnTo>
                  <a:lnTo>
                    <a:pt x="109" y="400"/>
                  </a:lnTo>
                  <a:lnTo>
                    <a:pt x="114" y="400"/>
                  </a:lnTo>
                  <a:lnTo>
                    <a:pt x="128" y="402"/>
                  </a:lnTo>
                  <a:lnTo>
                    <a:pt x="142" y="407"/>
                  </a:lnTo>
                  <a:lnTo>
                    <a:pt x="154" y="411"/>
                  </a:lnTo>
                  <a:lnTo>
                    <a:pt x="158" y="414"/>
                  </a:lnTo>
                  <a:lnTo>
                    <a:pt x="161" y="416"/>
                  </a:lnTo>
                  <a:lnTo>
                    <a:pt x="168" y="423"/>
                  </a:lnTo>
                  <a:lnTo>
                    <a:pt x="173" y="430"/>
                  </a:lnTo>
                  <a:lnTo>
                    <a:pt x="180" y="440"/>
                  </a:lnTo>
                  <a:lnTo>
                    <a:pt x="184" y="442"/>
                  </a:lnTo>
                  <a:lnTo>
                    <a:pt x="187" y="447"/>
                  </a:lnTo>
                  <a:lnTo>
                    <a:pt x="194" y="454"/>
                  </a:lnTo>
                  <a:lnTo>
                    <a:pt x="196" y="456"/>
                  </a:lnTo>
                  <a:lnTo>
                    <a:pt x="196" y="456"/>
                  </a:lnTo>
                  <a:lnTo>
                    <a:pt x="199" y="456"/>
                  </a:lnTo>
                  <a:lnTo>
                    <a:pt x="199" y="459"/>
                  </a:lnTo>
                  <a:lnTo>
                    <a:pt x="201" y="463"/>
                  </a:lnTo>
                  <a:lnTo>
                    <a:pt x="203" y="466"/>
                  </a:lnTo>
                  <a:lnTo>
                    <a:pt x="201" y="470"/>
                  </a:lnTo>
                  <a:lnTo>
                    <a:pt x="199" y="473"/>
                  </a:lnTo>
                  <a:lnTo>
                    <a:pt x="196" y="475"/>
                  </a:lnTo>
                  <a:lnTo>
                    <a:pt x="192" y="478"/>
                  </a:lnTo>
                  <a:lnTo>
                    <a:pt x="187" y="480"/>
                  </a:lnTo>
                  <a:lnTo>
                    <a:pt x="184" y="480"/>
                  </a:lnTo>
                  <a:lnTo>
                    <a:pt x="184" y="480"/>
                  </a:lnTo>
                  <a:lnTo>
                    <a:pt x="175" y="485"/>
                  </a:lnTo>
                  <a:lnTo>
                    <a:pt x="166" y="487"/>
                  </a:lnTo>
                  <a:lnTo>
                    <a:pt x="163" y="487"/>
                  </a:lnTo>
                  <a:lnTo>
                    <a:pt x="158" y="489"/>
                  </a:lnTo>
                  <a:lnTo>
                    <a:pt x="149" y="489"/>
                  </a:lnTo>
                  <a:lnTo>
                    <a:pt x="144" y="489"/>
                  </a:lnTo>
                  <a:lnTo>
                    <a:pt x="142" y="489"/>
                  </a:lnTo>
                  <a:lnTo>
                    <a:pt x="137" y="489"/>
                  </a:lnTo>
                  <a:lnTo>
                    <a:pt x="135" y="489"/>
                  </a:lnTo>
                  <a:lnTo>
                    <a:pt x="135" y="492"/>
                  </a:lnTo>
                  <a:lnTo>
                    <a:pt x="135" y="494"/>
                  </a:lnTo>
                  <a:lnTo>
                    <a:pt x="135" y="499"/>
                  </a:lnTo>
                  <a:lnTo>
                    <a:pt x="135" y="501"/>
                  </a:lnTo>
                  <a:lnTo>
                    <a:pt x="135" y="504"/>
                  </a:lnTo>
                  <a:lnTo>
                    <a:pt x="135" y="504"/>
                  </a:lnTo>
                  <a:lnTo>
                    <a:pt x="135" y="506"/>
                  </a:lnTo>
                  <a:lnTo>
                    <a:pt x="135" y="506"/>
                  </a:lnTo>
                  <a:lnTo>
                    <a:pt x="135" y="508"/>
                  </a:lnTo>
                  <a:lnTo>
                    <a:pt x="135" y="513"/>
                  </a:lnTo>
                  <a:lnTo>
                    <a:pt x="135" y="515"/>
                  </a:lnTo>
                  <a:lnTo>
                    <a:pt x="135" y="520"/>
                  </a:lnTo>
                  <a:lnTo>
                    <a:pt x="132" y="520"/>
                  </a:lnTo>
                  <a:lnTo>
                    <a:pt x="132" y="520"/>
                  </a:lnTo>
                  <a:lnTo>
                    <a:pt x="132" y="520"/>
                  </a:lnTo>
                  <a:lnTo>
                    <a:pt x="132" y="522"/>
                  </a:lnTo>
                  <a:lnTo>
                    <a:pt x="132" y="525"/>
                  </a:lnTo>
                  <a:lnTo>
                    <a:pt x="130" y="525"/>
                  </a:lnTo>
                  <a:lnTo>
                    <a:pt x="130" y="525"/>
                  </a:lnTo>
                  <a:lnTo>
                    <a:pt x="130" y="525"/>
                  </a:lnTo>
                  <a:lnTo>
                    <a:pt x="130" y="525"/>
                  </a:lnTo>
                  <a:lnTo>
                    <a:pt x="128" y="527"/>
                  </a:lnTo>
                  <a:lnTo>
                    <a:pt x="125" y="530"/>
                  </a:lnTo>
                  <a:lnTo>
                    <a:pt x="123" y="532"/>
                  </a:lnTo>
                  <a:lnTo>
                    <a:pt x="121" y="532"/>
                  </a:lnTo>
                  <a:lnTo>
                    <a:pt x="118" y="532"/>
                  </a:lnTo>
                  <a:lnTo>
                    <a:pt x="118" y="532"/>
                  </a:lnTo>
                  <a:lnTo>
                    <a:pt x="118" y="532"/>
                  </a:lnTo>
                  <a:lnTo>
                    <a:pt x="116" y="532"/>
                  </a:lnTo>
                  <a:lnTo>
                    <a:pt x="111" y="532"/>
                  </a:lnTo>
                  <a:lnTo>
                    <a:pt x="109" y="534"/>
                  </a:lnTo>
                  <a:lnTo>
                    <a:pt x="102" y="534"/>
                  </a:lnTo>
                  <a:lnTo>
                    <a:pt x="99" y="537"/>
                  </a:lnTo>
                  <a:lnTo>
                    <a:pt x="95" y="539"/>
                  </a:lnTo>
                  <a:lnTo>
                    <a:pt x="92" y="546"/>
                  </a:lnTo>
                  <a:lnTo>
                    <a:pt x="90" y="556"/>
                  </a:lnTo>
                  <a:lnTo>
                    <a:pt x="88" y="558"/>
                  </a:lnTo>
                  <a:lnTo>
                    <a:pt x="85" y="563"/>
                  </a:lnTo>
                  <a:lnTo>
                    <a:pt x="83" y="567"/>
                  </a:lnTo>
                  <a:lnTo>
                    <a:pt x="78" y="574"/>
                  </a:lnTo>
                  <a:lnTo>
                    <a:pt x="73" y="579"/>
                  </a:lnTo>
                  <a:lnTo>
                    <a:pt x="71" y="582"/>
                  </a:lnTo>
                  <a:lnTo>
                    <a:pt x="66" y="584"/>
                  </a:lnTo>
                  <a:lnTo>
                    <a:pt x="62" y="586"/>
                  </a:lnTo>
                  <a:lnTo>
                    <a:pt x="57" y="589"/>
                  </a:lnTo>
                  <a:lnTo>
                    <a:pt x="55" y="591"/>
                  </a:lnTo>
                  <a:lnTo>
                    <a:pt x="47" y="593"/>
                  </a:lnTo>
                  <a:lnTo>
                    <a:pt x="40" y="593"/>
                  </a:lnTo>
                  <a:lnTo>
                    <a:pt x="36" y="598"/>
                  </a:lnTo>
                  <a:lnTo>
                    <a:pt x="29" y="603"/>
                  </a:lnTo>
                  <a:lnTo>
                    <a:pt x="24" y="608"/>
                  </a:lnTo>
                  <a:lnTo>
                    <a:pt x="21" y="612"/>
                  </a:lnTo>
                  <a:lnTo>
                    <a:pt x="19" y="617"/>
                  </a:lnTo>
                  <a:lnTo>
                    <a:pt x="17" y="619"/>
                  </a:lnTo>
                  <a:lnTo>
                    <a:pt x="17" y="622"/>
                  </a:lnTo>
                  <a:lnTo>
                    <a:pt x="14" y="622"/>
                  </a:lnTo>
                  <a:lnTo>
                    <a:pt x="12" y="624"/>
                  </a:lnTo>
                  <a:lnTo>
                    <a:pt x="10" y="624"/>
                  </a:lnTo>
                  <a:lnTo>
                    <a:pt x="10" y="626"/>
                  </a:lnTo>
                  <a:lnTo>
                    <a:pt x="19" y="631"/>
                  </a:lnTo>
                  <a:lnTo>
                    <a:pt x="31" y="641"/>
                  </a:lnTo>
                  <a:lnTo>
                    <a:pt x="40" y="648"/>
                  </a:lnTo>
                  <a:lnTo>
                    <a:pt x="50" y="657"/>
                  </a:lnTo>
                  <a:lnTo>
                    <a:pt x="57" y="664"/>
                  </a:lnTo>
                  <a:lnTo>
                    <a:pt x="64" y="676"/>
                  </a:lnTo>
                  <a:lnTo>
                    <a:pt x="69" y="685"/>
                  </a:lnTo>
                  <a:lnTo>
                    <a:pt x="76" y="697"/>
                  </a:lnTo>
                  <a:lnTo>
                    <a:pt x="83" y="693"/>
                  </a:lnTo>
                  <a:lnTo>
                    <a:pt x="88" y="688"/>
                  </a:lnTo>
                  <a:lnTo>
                    <a:pt x="90" y="685"/>
                  </a:lnTo>
                  <a:lnTo>
                    <a:pt x="97" y="681"/>
                  </a:lnTo>
                  <a:lnTo>
                    <a:pt x="102" y="676"/>
                  </a:lnTo>
                  <a:lnTo>
                    <a:pt x="104" y="674"/>
                  </a:lnTo>
                  <a:lnTo>
                    <a:pt x="109" y="671"/>
                  </a:lnTo>
                  <a:lnTo>
                    <a:pt x="123" y="669"/>
                  </a:lnTo>
                  <a:lnTo>
                    <a:pt x="128" y="669"/>
                  </a:lnTo>
                  <a:lnTo>
                    <a:pt x="132" y="671"/>
                  </a:lnTo>
                  <a:lnTo>
                    <a:pt x="135" y="671"/>
                  </a:lnTo>
                  <a:lnTo>
                    <a:pt x="137" y="674"/>
                  </a:lnTo>
                  <a:lnTo>
                    <a:pt x="140" y="678"/>
                  </a:lnTo>
                  <a:lnTo>
                    <a:pt x="147" y="683"/>
                  </a:lnTo>
                  <a:lnTo>
                    <a:pt x="149" y="685"/>
                  </a:lnTo>
                  <a:lnTo>
                    <a:pt x="154" y="685"/>
                  </a:lnTo>
                  <a:lnTo>
                    <a:pt x="158" y="688"/>
                  </a:lnTo>
                  <a:lnTo>
                    <a:pt x="161" y="690"/>
                  </a:lnTo>
                  <a:lnTo>
                    <a:pt x="177" y="702"/>
                  </a:lnTo>
                  <a:lnTo>
                    <a:pt x="182" y="704"/>
                  </a:lnTo>
                  <a:lnTo>
                    <a:pt x="184" y="709"/>
                  </a:lnTo>
                  <a:lnTo>
                    <a:pt x="184" y="714"/>
                  </a:lnTo>
                  <a:lnTo>
                    <a:pt x="184" y="721"/>
                  </a:lnTo>
                  <a:lnTo>
                    <a:pt x="182" y="726"/>
                  </a:lnTo>
                  <a:lnTo>
                    <a:pt x="182" y="730"/>
                  </a:lnTo>
                  <a:lnTo>
                    <a:pt x="180" y="730"/>
                  </a:lnTo>
                  <a:lnTo>
                    <a:pt x="180" y="733"/>
                  </a:lnTo>
                  <a:lnTo>
                    <a:pt x="175" y="737"/>
                  </a:lnTo>
                  <a:lnTo>
                    <a:pt x="173" y="740"/>
                  </a:lnTo>
                  <a:lnTo>
                    <a:pt x="173" y="740"/>
                  </a:lnTo>
                  <a:lnTo>
                    <a:pt x="173" y="740"/>
                  </a:lnTo>
                  <a:lnTo>
                    <a:pt x="170" y="745"/>
                  </a:lnTo>
                  <a:lnTo>
                    <a:pt x="166" y="745"/>
                  </a:lnTo>
                  <a:lnTo>
                    <a:pt x="163" y="749"/>
                  </a:lnTo>
                  <a:lnTo>
                    <a:pt x="161" y="752"/>
                  </a:lnTo>
                  <a:lnTo>
                    <a:pt x="158" y="756"/>
                  </a:lnTo>
                  <a:lnTo>
                    <a:pt x="154" y="763"/>
                  </a:lnTo>
                  <a:lnTo>
                    <a:pt x="151" y="766"/>
                  </a:lnTo>
                  <a:lnTo>
                    <a:pt x="149" y="766"/>
                  </a:lnTo>
                  <a:lnTo>
                    <a:pt x="149" y="768"/>
                  </a:lnTo>
                  <a:lnTo>
                    <a:pt x="142" y="768"/>
                  </a:lnTo>
                  <a:lnTo>
                    <a:pt x="140" y="768"/>
                  </a:lnTo>
                  <a:lnTo>
                    <a:pt x="140" y="768"/>
                  </a:lnTo>
                  <a:lnTo>
                    <a:pt x="140" y="768"/>
                  </a:lnTo>
                  <a:lnTo>
                    <a:pt x="140" y="771"/>
                  </a:lnTo>
                  <a:lnTo>
                    <a:pt x="137" y="771"/>
                  </a:lnTo>
                  <a:lnTo>
                    <a:pt x="130" y="768"/>
                  </a:lnTo>
                  <a:lnTo>
                    <a:pt x="125" y="768"/>
                  </a:lnTo>
                  <a:lnTo>
                    <a:pt x="121" y="768"/>
                  </a:lnTo>
                  <a:lnTo>
                    <a:pt x="118" y="768"/>
                  </a:lnTo>
                  <a:lnTo>
                    <a:pt x="111" y="780"/>
                  </a:lnTo>
                  <a:lnTo>
                    <a:pt x="107" y="792"/>
                  </a:lnTo>
                  <a:lnTo>
                    <a:pt x="95" y="815"/>
                  </a:lnTo>
                  <a:lnTo>
                    <a:pt x="88" y="830"/>
                  </a:lnTo>
                  <a:lnTo>
                    <a:pt x="81" y="844"/>
                  </a:lnTo>
                  <a:lnTo>
                    <a:pt x="78" y="848"/>
                  </a:lnTo>
                  <a:lnTo>
                    <a:pt x="78" y="848"/>
                  </a:lnTo>
                  <a:lnTo>
                    <a:pt x="78" y="851"/>
                  </a:lnTo>
                  <a:lnTo>
                    <a:pt x="78" y="851"/>
                  </a:lnTo>
                  <a:lnTo>
                    <a:pt x="81" y="853"/>
                  </a:lnTo>
                  <a:lnTo>
                    <a:pt x="81" y="853"/>
                  </a:lnTo>
                  <a:lnTo>
                    <a:pt x="83" y="856"/>
                  </a:lnTo>
                  <a:lnTo>
                    <a:pt x="85" y="856"/>
                  </a:lnTo>
                  <a:lnTo>
                    <a:pt x="85" y="858"/>
                  </a:lnTo>
                  <a:lnTo>
                    <a:pt x="88" y="860"/>
                  </a:lnTo>
                  <a:lnTo>
                    <a:pt x="88" y="863"/>
                  </a:lnTo>
                  <a:lnTo>
                    <a:pt x="90" y="867"/>
                  </a:lnTo>
                  <a:lnTo>
                    <a:pt x="90" y="872"/>
                  </a:lnTo>
                  <a:lnTo>
                    <a:pt x="95" y="882"/>
                  </a:lnTo>
                  <a:lnTo>
                    <a:pt x="99" y="889"/>
                  </a:lnTo>
                  <a:lnTo>
                    <a:pt x="107" y="896"/>
                  </a:lnTo>
                  <a:lnTo>
                    <a:pt x="107" y="898"/>
                  </a:lnTo>
                  <a:lnTo>
                    <a:pt x="109" y="898"/>
                  </a:lnTo>
                  <a:lnTo>
                    <a:pt x="109" y="898"/>
                  </a:lnTo>
                  <a:lnTo>
                    <a:pt x="111" y="900"/>
                  </a:lnTo>
                  <a:lnTo>
                    <a:pt x="111" y="903"/>
                  </a:lnTo>
                  <a:lnTo>
                    <a:pt x="111" y="908"/>
                  </a:lnTo>
                  <a:lnTo>
                    <a:pt x="111" y="908"/>
                  </a:lnTo>
                  <a:lnTo>
                    <a:pt x="109" y="912"/>
                  </a:lnTo>
                  <a:lnTo>
                    <a:pt x="107" y="912"/>
                  </a:lnTo>
                  <a:lnTo>
                    <a:pt x="104" y="917"/>
                  </a:lnTo>
                  <a:lnTo>
                    <a:pt x="102" y="919"/>
                  </a:lnTo>
                  <a:lnTo>
                    <a:pt x="97" y="922"/>
                  </a:lnTo>
                  <a:lnTo>
                    <a:pt x="95" y="926"/>
                  </a:lnTo>
                  <a:lnTo>
                    <a:pt x="92" y="929"/>
                  </a:lnTo>
                  <a:lnTo>
                    <a:pt x="88" y="931"/>
                  </a:lnTo>
                  <a:lnTo>
                    <a:pt x="88" y="931"/>
                  </a:lnTo>
                  <a:lnTo>
                    <a:pt x="85" y="931"/>
                  </a:lnTo>
                  <a:lnTo>
                    <a:pt x="85" y="931"/>
                  </a:lnTo>
                  <a:lnTo>
                    <a:pt x="83" y="934"/>
                  </a:lnTo>
                  <a:lnTo>
                    <a:pt x="83" y="936"/>
                  </a:lnTo>
                  <a:lnTo>
                    <a:pt x="81" y="938"/>
                  </a:lnTo>
                  <a:lnTo>
                    <a:pt x="81" y="938"/>
                  </a:lnTo>
                  <a:lnTo>
                    <a:pt x="78" y="938"/>
                  </a:lnTo>
                  <a:lnTo>
                    <a:pt x="78" y="941"/>
                  </a:lnTo>
                  <a:lnTo>
                    <a:pt x="78" y="941"/>
                  </a:lnTo>
                  <a:lnTo>
                    <a:pt x="76" y="945"/>
                  </a:lnTo>
                  <a:lnTo>
                    <a:pt x="73" y="945"/>
                  </a:lnTo>
                  <a:lnTo>
                    <a:pt x="71" y="948"/>
                  </a:lnTo>
                  <a:lnTo>
                    <a:pt x="69" y="948"/>
                  </a:lnTo>
                  <a:lnTo>
                    <a:pt x="66" y="948"/>
                  </a:lnTo>
                  <a:lnTo>
                    <a:pt x="64" y="950"/>
                  </a:lnTo>
                  <a:lnTo>
                    <a:pt x="62" y="952"/>
                  </a:lnTo>
                  <a:lnTo>
                    <a:pt x="52" y="957"/>
                  </a:lnTo>
                  <a:lnTo>
                    <a:pt x="47" y="967"/>
                  </a:lnTo>
                  <a:lnTo>
                    <a:pt x="36" y="981"/>
                  </a:lnTo>
                  <a:lnTo>
                    <a:pt x="33" y="985"/>
                  </a:lnTo>
                  <a:lnTo>
                    <a:pt x="33" y="988"/>
                  </a:lnTo>
                  <a:lnTo>
                    <a:pt x="36" y="995"/>
                  </a:lnTo>
                  <a:lnTo>
                    <a:pt x="38" y="1000"/>
                  </a:lnTo>
                  <a:lnTo>
                    <a:pt x="38" y="1004"/>
                  </a:lnTo>
                  <a:lnTo>
                    <a:pt x="40" y="1009"/>
                  </a:lnTo>
                  <a:lnTo>
                    <a:pt x="40" y="1011"/>
                  </a:lnTo>
                  <a:lnTo>
                    <a:pt x="40" y="1011"/>
                  </a:lnTo>
                  <a:lnTo>
                    <a:pt x="40" y="1011"/>
                  </a:lnTo>
                  <a:lnTo>
                    <a:pt x="40" y="1014"/>
                  </a:lnTo>
                  <a:lnTo>
                    <a:pt x="40" y="1019"/>
                  </a:lnTo>
                  <a:lnTo>
                    <a:pt x="38" y="1021"/>
                  </a:lnTo>
                  <a:lnTo>
                    <a:pt x="36" y="1026"/>
                  </a:lnTo>
                  <a:lnTo>
                    <a:pt x="33" y="1028"/>
                  </a:lnTo>
                  <a:lnTo>
                    <a:pt x="33" y="1028"/>
                  </a:lnTo>
                  <a:lnTo>
                    <a:pt x="33" y="1030"/>
                  </a:lnTo>
                  <a:lnTo>
                    <a:pt x="40" y="1052"/>
                  </a:lnTo>
                  <a:lnTo>
                    <a:pt x="40" y="1059"/>
                  </a:lnTo>
                  <a:lnTo>
                    <a:pt x="43" y="1066"/>
                  </a:lnTo>
                  <a:lnTo>
                    <a:pt x="43" y="1066"/>
                  </a:lnTo>
                  <a:lnTo>
                    <a:pt x="43" y="1066"/>
                  </a:lnTo>
                  <a:lnTo>
                    <a:pt x="43" y="1066"/>
                  </a:lnTo>
                  <a:lnTo>
                    <a:pt x="43" y="1068"/>
                  </a:lnTo>
                  <a:lnTo>
                    <a:pt x="40" y="1073"/>
                  </a:lnTo>
                  <a:lnTo>
                    <a:pt x="40" y="1075"/>
                  </a:lnTo>
                  <a:lnTo>
                    <a:pt x="40" y="1078"/>
                  </a:lnTo>
                  <a:lnTo>
                    <a:pt x="38" y="1080"/>
                  </a:lnTo>
                  <a:lnTo>
                    <a:pt x="36" y="1082"/>
                  </a:lnTo>
                  <a:lnTo>
                    <a:pt x="36" y="1082"/>
                  </a:lnTo>
                  <a:lnTo>
                    <a:pt x="33" y="1085"/>
                  </a:lnTo>
                  <a:lnTo>
                    <a:pt x="29" y="1087"/>
                  </a:lnTo>
                  <a:lnTo>
                    <a:pt x="26" y="1089"/>
                  </a:lnTo>
                  <a:lnTo>
                    <a:pt x="26" y="1092"/>
                  </a:lnTo>
                  <a:lnTo>
                    <a:pt x="24" y="1094"/>
                  </a:lnTo>
                  <a:lnTo>
                    <a:pt x="21" y="1097"/>
                  </a:lnTo>
                  <a:lnTo>
                    <a:pt x="19" y="1099"/>
                  </a:lnTo>
                  <a:lnTo>
                    <a:pt x="19" y="1104"/>
                  </a:lnTo>
                  <a:lnTo>
                    <a:pt x="17" y="1104"/>
                  </a:lnTo>
                  <a:lnTo>
                    <a:pt x="19" y="1104"/>
                  </a:lnTo>
                  <a:lnTo>
                    <a:pt x="24" y="1106"/>
                  </a:lnTo>
                  <a:lnTo>
                    <a:pt x="31" y="1111"/>
                  </a:lnTo>
                  <a:lnTo>
                    <a:pt x="36" y="1113"/>
                  </a:lnTo>
                  <a:lnTo>
                    <a:pt x="40" y="1115"/>
                  </a:lnTo>
                  <a:lnTo>
                    <a:pt x="50" y="1118"/>
                  </a:lnTo>
                  <a:lnTo>
                    <a:pt x="59" y="1123"/>
                  </a:lnTo>
                  <a:lnTo>
                    <a:pt x="69" y="1125"/>
                  </a:lnTo>
                  <a:lnTo>
                    <a:pt x="76" y="1130"/>
                  </a:lnTo>
                  <a:lnTo>
                    <a:pt x="83" y="1132"/>
                  </a:lnTo>
                  <a:lnTo>
                    <a:pt x="92" y="1137"/>
                  </a:lnTo>
                  <a:lnTo>
                    <a:pt x="92" y="1137"/>
                  </a:lnTo>
                  <a:lnTo>
                    <a:pt x="92" y="1137"/>
                  </a:lnTo>
                  <a:lnTo>
                    <a:pt x="95" y="1137"/>
                  </a:lnTo>
                  <a:lnTo>
                    <a:pt x="97" y="1137"/>
                  </a:lnTo>
                  <a:lnTo>
                    <a:pt x="99" y="1134"/>
                  </a:lnTo>
                  <a:lnTo>
                    <a:pt x="102" y="1132"/>
                  </a:lnTo>
                  <a:lnTo>
                    <a:pt x="107" y="1127"/>
                  </a:lnTo>
                  <a:lnTo>
                    <a:pt x="107" y="1127"/>
                  </a:lnTo>
                  <a:lnTo>
                    <a:pt x="107" y="1125"/>
                  </a:lnTo>
                  <a:lnTo>
                    <a:pt x="107" y="1125"/>
                  </a:lnTo>
                  <a:lnTo>
                    <a:pt x="109" y="1125"/>
                  </a:lnTo>
                  <a:lnTo>
                    <a:pt x="109" y="1123"/>
                  </a:lnTo>
                  <a:lnTo>
                    <a:pt x="114" y="1118"/>
                  </a:lnTo>
                  <a:lnTo>
                    <a:pt x="116" y="1113"/>
                  </a:lnTo>
                  <a:lnTo>
                    <a:pt x="116" y="1108"/>
                  </a:lnTo>
                  <a:lnTo>
                    <a:pt x="118" y="1101"/>
                  </a:lnTo>
                  <a:lnTo>
                    <a:pt x="118" y="1092"/>
                  </a:lnTo>
                  <a:lnTo>
                    <a:pt x="118" y="1087"/>
                  </a:lnTo>
                  <a:lnTo>
                    <a:pt x="114" y="1082"/>
                  </a:lnTo>
                  <a:lnTo>
                    <a:pt x="109" y="1080"/>
                  </a:lnTo>
                  <a:lnTo>
                    <a:pt x="107" y="1078"/>
                  </a:lnTo>
                  <a:lnTo>
                    <a:pt x="107" y="1078"/>
                  </a:lnTo>
                  <a:lnTo>
                    <a:pt x="104" y="1075"/>
                  </a:lnTo>
                  <a:lnTo>
                    <a:pt x="107" y="1073"/>
                  </a:lnTo>
                  <a:lnTo>
                    <a:pt x="109" y="1073"/>
                  </a:lnTo>
                  <a:lnTo>
                    <a:pt x="111" y="1071"/>
                  </a:lnTo>
                  <a:lnTo>
                    <a:pt x="114" y="1075"/>
                  </a:lnTo>
                  <a:lnTo>
                    <a:pt x="116" y="1078"/>
                  </a:lnTo>
                  <a:lnTo>
                    <a:pt x="118" y="1087"/>
                  </a:lnTo>
                  <a:lnTo>
                    <a:pt x="118" y="1087"/>
                  </a:lnTo>
                  <a:lnTo>
                    <a:pt x="125" y="1092"/>
                  </a:lnTo>
                  <a:lnTo>
                    <a:pt x="132" y="1094"/>
                  </a:lnTo>
                  <a:lnTo>
                    <a:pt x="140" y="1099"/>
                  </a:lnTo>
                  <a:lnTo>
                    <a:pt x="149" y="1101"/>
                  </a:lnTo>
                  <a:lnTo>
                    <a:pt x="156" y="1104"/>
                  </a:lnTo>
                  <a:lnTo>
                    <a:pt x="163" y="1104"/>
                  </a:lnTo>
                  <a:lnTo>
                    <a:pt x="170" y="1104"/>
                  </a:lnTo>
                  <a:lnTo>
                    <a:pt x="180" y="1101"/>
                  </a:lnTo>
                  <a:lnTo>
                    <a:pt x="187" y="1101"/>
                  </a:lnTo>
                  <a:lnTo>
                    <a:pt x="192" y="1099"/>
                  </a:lnTo>
                  <a:lnTo>
                    <a:pt x="199" y="1094"/>
                  </a:lnTo>
                  <a:lnTo>
                    <a:pt x="206" y="1087"/>
                  </a:lnTo>
                  <a:lnTo>
                    <a:pt x="208" y="1085"/>
                  </a:lnTo>
                  <a:lnTo>
                    <a:pt x="213" y="1082"/>
                  </a:lnTo>
                  <a:lnTo>
                    <a:pt x="220" y="1080"/>
                  </a:lnTo>
                  <a:lnTo>
                    <a:pt x="222" y="1080"/>
                  </a:lnTo>
                  <a:lnTo>
                    <a:pt x="225" y="1080"/>
                  </a:lnTo>
                  <a:lnTo>
                    <a:pt x="227" y="1080"/>
                  </a:lnTo>
                  <a:lnTo>
                    <a:pt x="229" y="1080"/>
                  </a:lnTo>
                  <a:lnTo>
                    <a:pt x="234" y="1085"/>
                  </a:lnTo>
                  <a:lnTo>
                    <a:pt x="239" y="1089"/>
                  </a:lnTo>
                  <a:lnTo>
                    <a:pt x="244" y="1097"/>
                  </a:lnTo>
                  <a:lnTo>
                    <a:pt x="244" y="1099"/>
                  </a:lnTo>
                  <a:lnTo>
                    <a:pt x="246" y="1101"/>
                  </a:lnTo>
                  <a:lnTo>
                    <a:pt x="248" y="1104"/>
                  </a:lnTo>
                  <a:lnTo>
                    <a:pt x="253" y="1104"/>
                  </a:lnTo>
                  <a:lnTo>
                    <a:pt x="260" y="1108"/>
                  </a:lnTo>
                  <a:lnTo>
                    <a:pt x="265" y="1111"/>
                  </a:lnTo>
                  <a:lnTo>
                    <a:pt x="269" y="1113"/>
                  </a:lnTo>
                  <a:lnTo>
                    <a:pt x="274" y="1120"/>
                  </a:lnTo>
                  <a:lnTo>
                    <a:pt x="277" y="1125"/>
                  </a:lnTo>
                  <a:lnTo>
                    <a:pt x="279" y="1130"/>
                  </a:lnTo>
                  <a:lnTo>
                    <a:pt x="281" y="1115"/>
                  </a:lnTo>
                  <a:lnTo>
                    <a:pt x="281" y="1111"/>
                  </a:lnTo>
                  <a:lnTo>
                    <a:pt x="284" y="1106"/>
                  </a:lnTo>
                  <a:lnTo>
                    <a:pt x="286" y="1101"/>
                  </a:lnTo>
                  <a:lnTo>
                    <a:pt x="288" y="1099"/>
                  </a:lnTo>
                  <a:lnTo>
                    <a:pt x="291" y="1097"/>
                  </a:lnTo>
                  <a:lnTo>
                    <a:pt x="295" y="1094"/>
                  </a:lnTo>
                  <a:lnTo>
                    <a:pt x="307" y="1089"/>
                  </a:lnTo>
                  <a:lnTo>
                    <a:pt x="321" y="1087"/>
                  </a:lnTo>
                  <a:lnTo>
                    <a:pt x="331" y="1087"/>
                  </a:lnTo>
                  <a:lnTo>
                    <a:pt x="338" y="1085"/>
                  </a:lnTo>
                  <a:lnTo>
                    <a:pt x="345" y="1085"/>
                  </a:lnTo>
                  <a:lnTo>
                    <a:pt x="352" y="1082"/>
                  </a:lnTo>
                  <a:lnTo>
                    <a:pt x="362" y="1078"/>
                  </a:lnTo>
                  <a:lnTo>
                    <a:pt x="371" y="1078"/>
                  </a:lnTo>
                  <a:lnTo>
                    <a:pt x="378" y="1078"/>
                  </a:lnTo>
                  <a:lnTo>
                    <a:pt x="383" y="1078"/>
                  </a:lnTo>
                  <a:lnTo>
                    <a:pt x="385" y="1078"/>
                  </a:lnTo>
                  <a:lnTo>
                    <a:pt x="392" y="1080"/>
                  </a:lnTo>
                  <a:lnTo>
                    <a:pt x="397" y="1085"/>
                  </a:lnTo>
                  <a:lnTo>
                    <a:pt x="399" y="1089"/>
                  </a:lnTo>
                  <a:lnTo>
                    <a:pt x="399" y="1092"/>
                  </a:lnTo>
                  <a:lnTo>
                    <a:pt x="402" y="1097"/>
                  </a:lnTo>
                  <a:lnTo>
                    <a:pt x="402" y="1104"/>
                  </a:lnTo>
                  <a:lnTo>
                    <a:pt x="402" y="1108"/>
                  </a:lnTo>
                  <a:lnTo>
                    <a:pt x="402" y="1113"/>
                  </a:lnTo>
                  <a:lnTo>
                    <a:pt x="399" y="1123"/>
                  </a:lnTo>
                  <a:lnTo>
                    <a:pt x="399" y="1127"/>
                  </a:lnTo>
                  <a:lnTo>
                    <a:pt x="399" y="1132"/>
                  </a:lnTo>
                  <a:lnTo>
                    <a:pt x="402" y="1134"/>
                  </a:lnTo>
                  <a:lnTo>
                    <a:pt x="402" y="1139"/>
                  </a:lnTo>
                  <a:lnTo>
                    <a:pt x="404" y="1141"/>
                  </a:lnTo>
                  <a:lnTo>
                    <a:pt x="406" y="1144"/>
                  </a:lnTo>
                  <a:lnTo>
                    <a:pt x="409" y="1144"/>
                  </a:lnTo>
                  <a:lnTo>
                    <a:pt x="414" y="1146"/>
                  </a:lnTo>
                  <a:lnTo>
                    <a:pt x="416" y="1149"/>
                  </a:lnTo>
                  <a:lnTo>
                    <a:pt x="421" y="1149"/>
                  </a:lnTo>
                  <a:lnTo>
                    <a:pt x="425" y="1149"/>
                  </a:lnTo>
                  <a:lnTo>
                    <a:pt x="430" y="1149"/>
                  </a:lnTo>
                  <a:lnTo>
                    <a:pt x="435" y="1149"/>
                  </a:lnTo>
                  <a:lnTo>
                    <a:pt x="442" y="1149"/>
                  </a:lnTo>
                  <a:lnTo>
                    <a:pt x="454" y="1149"/>
                  </a:lnTo>
                  <a:lnTo>
                    <a:pt x="458" y="1146"/>
                  </a:lnTo>
                  <a:lnTo>
                    <a:pt x="461" y="1146"/>
                  </a:lnTo>
                  <a:lnTo>
                    <a:pt x="461" y="1146"/>
                  </a:lnTo>
                  <a:lnTo>
                    <a:pt x="463" y="1146"/>
                  </a:lnTo>
                  <a:lnTo>
                    <a:pt x="463" y="1144"/>
                  </a:lnTo>
                  <a:lnTo>
                    <a:pt x="466" y="1144"/>
                  </a:lnTo>
                  <a:lnTo>
                    <a:pt x="466" y="1144"/>
                  </a:lnTo>
                  <a:lnTo>
                    <a:pt x="470" y="1139"/>
                  </a:lnTo>
                  <a:lnTo>
                    <a:pt x="470" y="1137"/>
                  </a:lnTo>
                  <a:lnTo>
                    <a:pt x="473" y="1137"/>
                  </a:lnTo>
                  <a:lnTo>
                    <a:pt x="475" y="1132"/>
                  </a:lnTo>
                  <a:lnTo>
                    <a:pt x="475" y="1127"/>
                  </a:lnTo>
                  <a:lnTo>
                    <a:pt x="475" y="1120"/>
                  </a:lnTo>
                  <a:lnTo>
                    <a:pt x="475" y="1108"/>
                  </a:lnTo>
                  <a:lnTo>
                    <a:pt x="477" y="1118"/>
                  </a:lnTo>
                  <a:lnTo>
                    <a:pt x="477" y="1123"/>
                  </a:lnTo>
                  <a:lnTo>
                    <a:pt x="480" y="1125"/>
                  </a:lnTo>
                  <a:lnTo>
                    <a:pt x="480" y="1130"/>
                  </a:lnTo>
                  <a:lnTo>
                    <a:pt x="482" y="1132"/>
                  </a:lnTo>
                  <a:lnTo>
                    <a:pt x="484" y="1134"/>
                  </a:lnTo>
                  <a:lnTo>
                    <a:pt x="489" y="1137"/>
                  </a:lnTo>
                  <a:lnTo>
                    <a:pt x="492" y="1139"/>
                  </a:lnTo>
                  <a:lnTo>
                    <a:pt x="496" y="1141"/>
                  </a:lnTo>
                  <a:lnTo>
                    <a:pt x="499" y="1141"/>
                  </a:lnTo>
                  <a:lnTo>
                    <a:pt x="503" y="1144"/>
                  </a:lnTo>
                  <a:lnTo>
                    <a:pt x="508" y="1144"/>
                  </a:lnTo>
                  <a:lnTo>
                    <a:pt x="513" y="1144"/>
                  </a:lnTo>
                  <a:lnTo>
                    <a:pt x="525" y="1141"/>
                  </a:lnTo>
                  <a:lnTo>
                    <a:pt x="532" y="1141"/>
                  </a:lnTo>
                  <a:lnTo>
                    <a:pt x="539" y="1139"/>
                  </a:lnTo>
                  <a:lnTo>
                    <a:pt x="541" y="1137"/>
                  </a:lnTo>
                  <a:lnTo>
                    <a:pt x="541" y="1137"/>
                  </a:lnTo>
                  <a:lnTo>
                    <a:pt x="543" y="1134"/>
                  </a:lnTo>
                  <a:lnTo>
                    <a:pt x="546" y="1134"/>
                  </a:lnTo>
                  <a:lnTo>
                    <a:pt x="546" y="1132"/>
                  </a:lnTo>
                  <a:lnTo>
                    <a:pt x="548" y="1132"/>
                  </a:lnTo>
                  <a:lnTo>
                    <a:pt x="551" y="1127"/>
                  </a:lnTo>
                  <a:lnTo>
                    <a:pt x="553" y="1125"/>
                  </a:lnTo>
                  <a:lnTo>
                    <a:pt x="553" y="1123"/>
                  </a:lnTo>
                  <a:lnTo>
                    <a:pt x="553" y="1123"/>
                  </a:lnTo>
                  <a:lnTo>
                    <a:pt x="553" y="1123"/>
                  </a:lnTo>
                  <a:lnTo>
                    <a:pt x="553" y="1123"/>
                  </a:lnTo>
                  <a:lnTo>
                    <a:pt x="555" y="1120"/>
                  </a:lnTo>
                  <a:lnTo>
                    <a:pt x="558" y="1099"/>
                  </a:lnTo>
                  <a:lnTo>
                    <a:pt x="560" y="1087"/>
                  </a:lnTo>
                  <a:lnTo>
                    <a:pt x="560" y="1082"/>
                  </a:lnTo>
                  <a:lnTo>
                    <a:pt x="560" y="1078"/>
                  </a:lnTo>
                  <a:lnTo>
                    <a:pt x="562" y="1082"/>
                  </a:lnTo>
                  <a:lnTo>
                    <a:pt x="567" y="1085"/>
                  </a:lnTo>
                  <a:lnTo>
                    <a:pt x="572" y="1087"/>
                  </a:lnTo>
                  <a:lnTo>
                    <a:pt x="579" y="1089"/>
                  </a:lnTo>
                  <a:lnTo>
                    <a:pt x="586" y="1089"/>
                  </a:lnTo>
                  <a:lnTo>
                    <a:pt x="593" y="1092"/>
                  </a:lnTo>
                  <a:lnTo>
                    <a:pt x="600" y="1089"/>
                  </a:lnTo>
                  <a:lnTo>
                    <a:pt x="607" y="1089"/>
                  </a:lnTo>
                  <a:lnTo>
                    <a:pt x="614" y="1089"/>
                  </a:lnTo>
                  <a:lnTo>
                    <a:pt x="624" y="1087"/>
                  </a:lnTo>
                  <a:lnTo>
                    <a:pt x="636" y="1087"/>
                  </a:lnTo>
                  <a:lnTo>
                    <a:pt x="643" y="1085"/>
                  </a:lnTo>
                  <a:lnTo>
                    <a:pt x="650" y="1082"/>
                  </a:lnTo>
                  <a:lnTo>
                    <a:pt x="662" y="1078"/>
                  </a:lnTo>
                  <a:lnTo>
                    <a:pt x="666" y="1075"/>
                  </a:lnTo>
                  <a:lnTo>
                    <a:pt x="673" y="1073"/>
                  </a:lnTo>
                  <a:lnTo>
                    <a:pt x="680" y="1066"/>
                  </a:lnTo>
                  <a:lnTo>
                    <a:pt x="690" y="1061"/>
                  </a:lnTo>
                  <a:lnTo>
                    <a:pt x="697" y="1056"/>
                  </a:lnTo>
                  <a:lnTo>
                    <a:pt x="702" y="1054"/>
                  </a:lnTo>
                  <a:lnTo>
                    <a:pt x="711" y="1047"/>
                  </a:lnTo>
                  <a:lnTo>
                    <a:pt x="714" y="1042"/>
                  </a:lnTo>
                  <a:lnTo>
                    <a:pt x="718" y="1037"/>
                  </a:lnTo>
                  <a:lnTo>
                    <a:pt x="725" y="1028"/>
                  </a:lnTo>
                  <a:lnTo>
                    <a:pt x="732" y="1021"/>
                  </a:lnTo>
                  <a:lnTo>
                    <a:pt x="737" y="1016"/>
                  </a:lnTo>
                  <a:lnTo>
                    <a:pt x="742" y="1009"/>
                  </a:lnTo>
                  <a:lnTo>
                    <a:pt x="747" y="1004"/>
                  </a:lnTo>
                  <a:lnTo>
                    <a:pt x="749" y="1002"/>
                  </a:lnTo>
                  <a:lnTo>
                    <a:pt x="756" y="1000"/>
                  </a:lnTo>
                  <a:lnTo>
                    <a:pt x="758" y="997"/>
                  </a:lnTo>
                  <a:lnTo>
                    <a:pt x="761" y="995"/>
                  </a:lnTo>
                  <a:lnTo>
                    <a:pt x="763" y="993"/>
                  </a:lnTo>
                  <a:lnTo>
                    <a:pt x="768" y="990"/>
                  </a:lnTo>
                  <a:lnTo>
                    <a:pt x="763" y="983"/>
                  </a:lnTo>
                  <a:lnTo>
                    <a:pt x="756" y="978"/>
                  </a:lnTo>
                  <a:lnTo>
                    <a:pt x="749" y="971"/>
                  </a:lnTo>
                  <a:lnTo>
                    <a:pt x="742" y="969"/>
                  </a:lnTo>
                  <a:lnTo>
                    <a:pt x="730" y="964"/>
                  </a:lnTo>
                  <a:lnTo>
                    <a:pt x="728" y="962"/>
                  </a:lnTo>
                  <a:lnTo>
                    <a:pt x="725" y="960"/>
                  </a:lnTo>
                  <a:lnTo>
                    <a:pt x="723" y="952"/>
                  </a:lnTo>
                  <a:lnTo>
                    <a:pt x="721" y="950"/>
                  </a:lnTo>
                  <a:lnTo>
                    <a:pt x="721" y="945"/>
                  </a:lnTo>
                  <a:lnTo>
                    <a:pt x="721" y="943"/>
                  </a:lnTo>
                  <a:lnTo>
                    <a:pt x="721" y="938"/>
                  </a:lnTo>
                  <a:lnTo>
                    <a:pt x="721" y="929"/>
                  </a:lnTo>
                  <a:lnTo>
                    <a:pt x="721" y="919"/>
                  </a:lnTo>
                  <a:lnTo>
                    <a:pt x="723" y="912"/>
                  </a:lnTo>
                  <a:lnTo>
                    <a:pt x="725" y="908"/>
                  </a:lnTo>
                  <a:lnTo>
                    <a:pt x="728" y="900"/>
                  </a:lnTo>
                  <a:lnTo>
                    <a:pt x="732" y="896"/>
                  </a:lnTo>
                  <a:lnTo>
                    <a:pt x="735" y="891"/>
                  </a:lnTo>
                  <a:lnTo>
                    <a:pt x="740" y="886"/>
                  </a:lnTo>
                  <a:lnTo>
                    <a:pt x="747" y="882"/>
                  </a:lnTo>
                  <a:lnTo>
                    <a:pt x="751" y="877"/>
                  </a:lnTo>
                  <a:lnTo>
                    <a:pt x="756" y="874"/>
                  </a:lnTo>
                  <a:lnTo>
                    <a:pt x="758" y="872"/>
                  </a:lnTo>
                  <a:lnTo>
                    <a:pt x="763" y="867"/>
                  </a:lnTo>
                  <a:lnTo>
                    <a:pt x="768" y="865"/>
                  </a:lnTo>
                  <a:lnTo>
                    <a:pt x="784" y="856"/>
                  </a:lnTo>
                  <a:lnTo>
                    <a:pt x="791" y="853"/>
                  </a:lnTo>
                  <a:lnTo>
                    <a:pt x="799" y="853"/>
                  </a:lnTo>
                  <a:lnTo>
                    <a:pt x="803" y="851"/>
                  </a:lnTo>
                  <a:lnTo>
                    <a:pt x="808" y="851"/>
                  </a:lnTo>
                  <a:lnTo>
                    <a:pt x="808" y="848"/>
                  </a:lnTo>
                  <a:lnTo>
                    <a:pt x="808" y="848"/>
                  </a:lnTo>
                  <a:lnTo>
                    <a:pt x="810" y="848"/>
                  </a:lnTo>
                  <a:lnTo>
                    <a:pt x="815" y="848"/>
                  </a:lnTo>
                  <a:lnTo>
                    <a:pt x="822" y="846"/>
                  </a:lnTo>
                  <a:lnTo>
                    <a:pt x="827" y="844"/>
                  </a:lnTo>
                  <a:lnTo>
                    <a:pt x="827" y="841"/>
                  </a:lnTo>
                  <a:lnTo>
                    <a:pt x="827" y="841"/>
                  </a:lnTo>
                  <a:lnTo>
                    <a:pt x="829" y="841"/>
                  </a:lnTo>
                  <a:lnTo>
                    <a:pt x="832" y="841"/>
                  </a:lnTo>
                  <a:lnTo>
                    <a:pt x="836" y="837"/>
                  </a:lnTo>
                  <a:lnTo>
                    <a:pt x="841" y="834"/>
                  </a:lnTo>
                  <a:lnTo>
                    <a:pt x="846" y="830"/>
                  </a:lnTo>
                  <a:lnTo>
                    <a:pt x="848" y="827"/>
                  </a:lnTo>
                  <a:lnTo>
                    <a:pt x="848" y="825"/>
                  </a:lnTo>
                  <a:lnTo>
                    <a:pt x="848" y="825"/>
                  </a:lnTo>
                  <a:lnTo>
                    <a:pt x="851" y="825"/>
                  </a:lnTo>
                  <a:lnTo>
                    <a:pt x="853" y="822"/>
                  </a:lnTo>
                  <a:lnTo>
                    <a:pt x="853" y="820"/>
                  </a:lnTo>
                  <a:lnTo>
                    <a:pt x="853" y="820"/>
                  </a:lnTo>
                  <a:lnTo>
                    <a:pt x="853" y="820"/>
                  </a:lnTo>
                  <a:lnTo>
                    <a:pt x="855" y="818"/>
                  </a:lnTo>
                  <a:lnTo>
                    <a:pt x="855" y="815"/>
                  </a:lnTo>
                  <a:lnTo>
                    <a:pt x="855" y="813"/>
                  </a:lnTo>
                  <a:lnTo>
                    <a:pt x="858" y="813"/>
                  </a:lnTo>
                  <a:lnTo>
                    <a:pt x="858" y="813"/>
                  </a:lnTo>
                  <a:lnTo>
                    <a:pt x="860" y="808"/>
                  </a:lnTo>
                  <a:lnTo>
                    <a:pt x="862" y="801"/>
                  </a:lnTo>
                  <a:lnTo>
                    <a:pt x="865" y="799"/>
                  </a:lnTo>
                  <a:lnTo>
                    <a:pt x="865" y="799"/>
                  </a:lnTo>
                  <a:lnTo>
                    <a:pt x="865" y="799"/>
                  </a:lnTo>
                  <a:lnTo>
                    <a:pt x="865" y="797"/>
                  </a:lnTo>
                  <a:lnTo>
                    <a:pt x="867" y="787"/>
                  </a:lnTo>
                  <a:lnTo>
                    <a:pt x="872" y="778"/>
                  </a:lnTo>
                  <a:lnTo>
                    <a:pt x="874" y="771"/>
                  </a:lnTo>
                  <a:lnTo>
                    <a:pt x="879" y="761"/>
                  </a:lnTo>
                  <a:lnTo>
                    <a:pt x="881" y="759"/>
                  </a:lnTo>
                  <a:lnTo>
                    <a:pt x="881" y="756"/>
                  </a:lnTo>
                  <a:lnTo>
                    <a:pt x="881" y="752"/>
                  </a:lnTo>
                  <a:lnTo>
                    <a:pt x="881" y="749"/>
                  </a:lnTo>
                  <a:lnTo>
                    <a:pt x="879" y="745"/>
                  </a:lnTo>
                  <a:lnTo>
                    <a:pt x="879" y="742"/>
                  </a:lnTo>
                  <a:lnTo>
                    <a:pt x="881" y="737"/>
                  </a:lnTo>
                  <a:lnTo>
                    <a:pt x="881" y="735"/>
                  </a:lnTo>
                  <a:lnTo>
                    <a:pt x="884" y="735"/>
                  </a:lnTo>
                  <a:lnTo>
                    <a:pt x="888" y="735"/>
                  </a:lnTo>
                  <a:lnTo>
                    <a:pt x="879" y="730"/>
                  </a:lnTo>
                  <a:lnTo>
                    <a:pt x="869" y="726"/>
                  </a:lnTo>
                  <a:lnTo>
                    <a:pt x="858" y="723"/>
                  </a:lnTo>
                  <a:lnTo>
                    <a:pt x="848" y="721"/>
                  </a:lnTo>
                  <a:lnTo>
                    <a:pt x="834" y="721"/>
                  </a:lnTo>
                  <a:lnTo>
                    <a:pt x="834" y="721"/>
                  </a:lnTo>
                  <a:lnTo>
                    <a:pt x="836" y="719"/>
                  </a:lnTo>
                  <a:lnTo>
                    <a:pt x="836" y="719"/>
                  </a:lnTo>
                  <a:lnTo>
                    <a:pt x="841" y="719"/>
                  </a:lnTo>
                  <a:lnTo>
                    <a:pt x="851" y="716"/>
                  </a:lnTo>
                  <a:lnTo>
                    <a:pt x="855" y="714"/>
                  </a:lnTo>
                  <a:lnTo>
                    <a:pt x="855" y="711"/>
                  </a:lnTo>
                  <a:lnTo>
                    <a:pt x="858" y="711"/>
                  </a:lnTo>
                  <a:lnTo>
                    <a:pt x="867" y="704"/>
                  </a:lnTo>
                  <a:lnTo>
                    <a:pt x="877" y="695"/>
                  </a:lnTo>
                  <a:lnTo>
                    <a:pt x="886" y="690"/>
                  </a:lnTo>
                  <a:lnTo>
                    <a:pt x="893" y="683"/>
                  </a:lnTo>
                  <a:lnTo>
                    <a:pt x="898" y="678"/>
                  </a:lnTo>
                  <a:lnTo>
                    <a:pt x="902" y="676"/>
                  </a:lnTo>
                  <a:lnTo>
                    <a:pt x="905" y="674"/>
                  </a:lnTo>
                  <a:lnTo>
                    <a:pt x="910" y="674"/>
                  </a:lnTo>
                  <a:lnTo>
                    <a:pt x="912" y="671"/>
                  </a:lnTo>
                  <a:lnTo>
                    <a:pt x="917" y="667"/>
                  </a:lnTo>
                  <a:lnTo>
                    <a:pt x="919" y="664"/>
                  </a:lnTo>
                  <a:lnTo>
                    <a:pt x="921" y="659"/>
                  </a:lnTo>
                  <a:lnTo>
                    <a:pt x="921" y="657"/>
                  </a:lnTo>
                  <a:lnTo>
                    <a:pt x="924" y="655"/>
                  </a:lnTo>
                  <a:lnTo>
                    <a:pt x="926" y="652"/>
                  </a:lnTo>
                  <a:lnTo>
                    <a:pt x="928" y="648"/>
                  </a:lnTo>
                  <a:lnTo>
                    <a:pt x="928" y="643"/>
                  </a:lnTo>
                  <a:lnTo>
                    <a:pt x="928" y="638"/>
                  </a:lnTo>
                  <a:lnTo>
                    <a:pt x="931" y="631"/>
                  </a:lnTo>
                  <a:lnTo>
                    <a:pt x="931" y="622"/>
                  </a:lnTo>
                  <a:lnTo>
                    <a:pt x="931" y="617"/>
                  </a:lnTo>
                  <a:lnTo>
                    <a:pt x="931" y="615"/>
                  </a:lnTo>
                  <a:lnTo>
                    <a:pt x="928" y="608"/>
                  </a:lnTo>
                  <a:lnTo>
                    <a:pt x="931" y="598"/>
                  </a:lnTo>
                  <a:lnTo>
                    <a:pt x="931" y="593"/>
                  </a:lnTo>
                  <a:lnTo>
                    <a:pt x="931" y="591"/>
                  </a:lnTo>
                  <a:lnTo>
                    <a:pt x="931" y="586"/>
                  </a:lnTo>
                  <a:lnTo>
                    <a:pt x="931" y="584"/>
                  </a:lnTo>
                  <a:lnTo>
                    <a:pt x="928" y="579"/>
                  </a:lnTo>
                  <a:lnTo>
                    <a:pt x="926" y="574"/>
                  </a:lnTo>
                  <a:lnTo>
                    <a:pt x="926" y="572"/>
                  </a:lnTo>
                  <a:lnTo>
                    <a:pt x="926" y="570"/>
                  </a:lnTo>
                  <a:lnTo>
                    <a:pt x="926" y="567"/>
                  </a:lnTo>
                  <a:lnTo>
                    <a:pt x="928" y="560"/>
                  </a:lnTo>
                  <a:lnTo>
                    <a:pt x="933" y="556"/>
                  </a:lnTo>
                  <a:lnTo>
                    <a:pt x="938" y="553"/>
                  </a:lnTo>
                  <a:lnTo>
                    <a:pt x="945" y="551"/>
                  </a:lnTo>
                  <a:lnTo>
                    <a:pt x="959" y="548"/>
                  </a:lnTo>
                  <a:lnTo>
                    <a:pt x="980" y="544"/>
                  </a:lnTo>
                  <a:lnTo>
                    <a:pt x="980" y="544"/>
                  </a:lnTo>
                  <a:lnTo>
                    <a:pt x="983" y="541"/>
                  </a:lnTo>
                  <a:lnTo>
                    <a:pt x="988" y="541"/>
                  </a:lnTo>
                  <a:lnTo>
                    <a:pt x="988" y="539"/>
                  </a:lnTo>
                  <a:lnTo>
                    <a:pt x="988" y="539"/>
                  </a:lnTo>
                  <a:lnTo>
                    <a:pt x="990" y="539"/>
                  </a:lnTo>
                  <a:lnTo>
                    <a:pt x="995" y="534"/>
                  </a:lnTo>
                  <a:lnTo>
                    <a:pt x="997" y="532"/>
                  </a:lnTo>
                  <a:lnTo>
                    <a:pt x="999" y="527"/>
                  </a:lnTo>
                  <a:lnTo>
                    <a:pt x="1002" y="522"/>
                  </a:lnTo>
                  <a:lnTo>
                    <a:pt x="1004" y="518"/>
                  </a:lnTo>
                  <a:lnTo>
                    <a:pt x="1004" y="513"/>
                  </a:lnTo>
                  <a:lnTo>
                    <a:pt x="1006" y="511"/>
                  </a:lnTo>
                  <a:lnTo>
                    <a:pt x="1006" y="504"/>
                  </a:lnTo>
                  <a:lnTo>
                    <a:pt x="1006" y="499"/>
                  </a:lnTo>
                  <a:lnTo>
                    <a:pt x="1006" y="494"/>
                  </a:lnTo>
                  <a:lnTo>
                    <a:pt x="1006" y="489"/>
                  </a:lnTo>
                  <a:lnTo>
                    <a:pt x="1004" y="482"/>
                  </a:lnTo>
                  <a:lnTo>
                    <a:pt x="1002" y="475"/>
                  </a:lnTo>
                  <a:lnTo>
                    <a:pt x="999" y="470"/>
                  </a:lnTo>
                  <a:lnTo>
                    <a:pt x="999" y="468"/>
                  </a:lnTo>
                  <a:lnTo>
                    <a:pt x="999" y="463"/>
                  </a:lnTo>
                  <a:lnTo>
                    <a:pt x="999" y="461"/>
                  </a:lnTo>
                  <a:lnTo>
                    <a:pt x="1002" y="456"/>
                  </a:lnTo>
                  <a:lnTo>
                    <a:pt x="1006" y="454"/>
                  </a:lnTo>
                  <a:lnTo>
                    <a:pt x="1009" y="452"/>
                  </a:lnTo>
                  <a:lnTo>
                    <a:pt x="1016" y="447"/>
                  </a:lnTo>
                  <a:lnTo>
                    <a:pt x="1023" y="442"/>
                  </a:lnTo>
                  <a:lnTo>
                    <a:pt x="1030" y="437"/>
                  </a:lnTo>
                  <a:lnTo>
                    <a:pt x="1037" y="430"/>
                  </a:lnTo>
                  <a:lnTo>
                    <a:pt x="1044" y="423"/>
                  </a:lnTo>
                  <a:lnTo>
                    <a:pt x="1047" y="419"/>
                  </a:lnTo>
                  <a:lnTo>
                    <a:pt x="1047" y="416"/>
                  </a:lnTo>
                  <a:lnTo>
                    <a:pt x="1047" y="416"/>
                  </a:lnTo>
                  <a:lnTo>
                    <a:pt x="1047" y="416"/>
                  </a:lnTo>
                  <a:lnTo>
                    <a:pt x="1047" y="416"/>
                  </a:lnTo>
                  <a:lnTo>
                    <a:pt x="1047" y="411"/>
                  </a:lnTo>
                  <a:lnTo>
                    <a:pt x="1047" y="407"/>
                  </a:lnTo>
                  <a:lnTo>
                    <a:pt x="1044" y="404"/>
                  </a:lnTo>
                  <a:lnTo>
                    <a:pt x="1042" y="402"/>
                  </a:lnTo>
                  <a:lnTo>
                    <a:pt x="1039" y="402"/>
                  </a:lnTo>
                  <a:lnTo>
                    <a:pt x="1035" y="400"/>
                  </a:lnTo>
                  <a:lnTo>
                    <a:pt x="1030" y="400"/>
                  </a:lnTo>
                  <a:lnTo>
                    <a:pt x="1023" y="400"/>
                  </a:lnTo>
                  <a:lnTo>
                    <a:pt x="1037" y="393"/>
                  </a:lnTo>
                  <a:lnTo>
                    <a:pt x="1054" y="385"/>
                  </a:lnTo>
                  <a:lnTo>
                    <a:pt x="1061" y="383"/>
                  </a:lnTo>
                  <a:lnTo>
                    <a:pt x="1065" y="381"/>
                  </a:lnTo>
                  <a:lnTo>
                    <a:pt x="1068" y="378"/>
                  </a:lnTo>
                  <a:lnTo>
                    <a:pt x="1068" y="378"/>
                  </a:lnTo>
                  <a:lnTo>
                    <a:pt x="1070" y="378"/>
                  </a:lnTo>
                  <a:lnTo>
                    <a:pt x="1087" y="371"/>
                  </a:lnTo>
                  <a:lnTo>
                    <a:pt x="1087" y="364"/>
                  </a:lnTo>
                  <a:lnTo>
                    <a:pt x="1087" y="357"/>
                  </a:lnTo>
                  <a:lnTo>
                    <a:pt x="1087" y="352"/>
                  </a:lnTo>
                  <a:lnTo>
                    <a:pt x="1084" y="348"/>
                  </a:lnTo>
                  <a:lnTo>
                    <a:pt x="1082" y="343"/>
                  </a:lnTo>
                  <a:lnTo>
                    <a:pt x="1077" y="341"/>
                  </a:lnTo>
                  <a:lnTo>
                    <a:pt x="1073" y="338"/>
                  </a:lnTo>
                  <a:lnTo>
                    <a:pt x="1065" y="336"/>
                  </a:lnTo>
                  <a:lnTo>
                    <a:pt x="1063" y="336"/>
                  </a:lnTo>
                  <a:lnTo>
                    <a:pt x="1061" y="333"/>
                  </a:lnTo>
                  <a:lnTo>
                    <a:pt x="1058" y="333"/>
                  </a:lnTo>
                  <a:lnTo>
                    <a:pt x="1056" y="331"/>
                  </a:lnTo>
                  <a:lnTo>
                    <a:pt x="1056" y="331"/>
                  </a:lnTo>
                  <a:lnTo>
                    <a:pt x="1051" y="329"/>
                  </a:lnTo>
                  <a:lnTo>
                    <a:pt x="1049" y="329"/>
                  </a:lnTo>
                  <a:lnTo>
                    <a:pt x="1047" y="329"/>
                  </a:lnTo>
                  <a:lnTo>
                    <a:pt x="1044" y="329"/>
                  </a:lnTo>
                  <a:lnTo>
                    <a:pt x="1032" y="331"/>
                  </a:lnTo>
                  <a:lnTo>
                    <a:pt x="1021" y="331"/>
                  </a:lnTo>
                  <a:lnTo>
                    <a:pt x="1016" y="329"/>
                  </a:lnTo>
                  <a:lnTo>
                    <a:pt x="1014" y="329"/>
                  </a:lnTo>
                  <a:lnTo>
                    <a:pt x="1006" y="324"/>
                  </a:lnTo>
                  <a:lnTo>
                    <a:pt x="999" y="319"/>
                  </a:lnTo>
                  <a:lnTo>
                    <a:pt x="995" y="312"/>
                  </a:lnTo>
                  <a:lnTo>
                    <a:pt x="995" y="307"/>
                  </a:lnTo>
                  <a:lnTo>
                    <a:pt x="992" y="303"/>
                  </a:lnTo>
                  <a:lnTo>
                    <a:pt x="992" y="293"/>
                  </a:lnTo>
                  <a:lnTo>
                    <a:pt x="990" y="286"/>
                  </a:lnTo>
                  <a:lnTo>
                    <a:pt x="988" y="284"/>
                  </a:lnTo>
                  <a:lnTo>
                    <a:pt x="985" y="282"/>
                  </a:lnTo>
                  <a:lnTo>
                    <a:pt x="980" y="279"/>
                  </a:lnTo>
                  <a:lnTo>
                    <a:pt x="978" y="277"/>
                  </a:lnTo>
                  <a:lnTo>
                    <a:pt x="973" y="274"/>
                  </a:lnTo>
                  <a:lnTo>
                    <a:pt x="969" y="272"/>
                  </a:lnTo>
                  <a:lnTo>
                    <a:pt x="964" y="272"/>
                  </a:lnTo>
                  <a:lnTo>
                    <a:pt x="957" y="270"/>
                  </a:lnTo>
                  <a:lnTo>
                    <a:pt x="952" y="270"/>
                  </a:lnTo>
                  <a:lnTo>
                    <a:pt x="945" y="270"/>
                  </a:lnTo>
                  <a:lnTo>
                    <a:pt x="926" y="270"/>
                  </a:lnTo>
                  <a:lnTo>
                    <a:pt x="910" y="270"/>
                  </a:lnTo>
                  <a:lnTo>
                    <a:pt x="893" y="270"/>
                  </a:lnTo>
                  <a:lnTo>
                    <a:pt x="877" y="267"/>
                  </a:lnTo>
                  <a:lnTo>
                    <a:pt x="872" y="265"/>
                  </a:lnTo>
                  <a:lnTo>
                    <a:pt x="869" y="263"/>
                  </a:lnTo>
                  <a:lnTo>
                    <a:pt x="867" y="260"/>
                  </a:lnTo>
                  <a:lnTo>
                    <a:pt x="862" y="256"/>
                  </a:lnTo>
                  <a:lnTo>
                    <a:pt x="860" y="251"/>
                  </a:lnTo>
                  <a:lnTo>
                    <a:pt x="860" y="248"/>
                  </a:lnTo>
                  <a:lnTo>
                    <a:pt x="860" y="241"/>
                  </a:lnTo>
                  <a:lnTo>
                    <a:pt x="860" y="239"/>
                  </a:lnTo>
                  <a:lnTo>
                    <a:pt x="862" y="234"/>
                  </a:lnTo>
                  <a:lnTo>
                    <a:pt x="862" y="232"/>
                  </a:lnTo>
                  <a:lnTo>
                    <a:pt x="862" y="232"/>
                  </a:lnTo>
                  <a:lnTo>
                    <a:pt x="862" y="232"/>
                  </a:lnTo>
                  <a:lnTo>
                    <a:pt x="862" y="230"/>
                  </a:lnTo>
                  <a:lnTo>
                    <a:pt x="862" y="227"/>
                  </a:lnTo>
                  <a:lnTo>
                    <a:pt x="860" y="225"/>
                  </a:lnTo>
                  <a:lnTo>
                    <a:pt x="853" y="220"/>
                  </a:lnTo>
                  <a:lnTo>
                    <a:pt x="848" y="218"/>
                  </a:lnTo>
                  <a:lnTo>
                    <a:pt x="846" y="215"/>
                  </a:lnTo>
                  <a:lnTo>
                    <a:pt x="841" y="213"/>
                  </a:lnTo>
                  <a:lnTo>
                    <a:pt x="836" y="213"/>
                  </a:lnTo>
                  <a:lnTo>
                    <a:pt x="832" y="213"/>
                  </a:lnTo>
                  <a:lnTo>
                    <a:pt x="827" y="213"/>
                  </a:lnTo>
                  <a:lnTo>
                    <a:pt x="827" y="213"/>
                  </a:lnTo>
                  <a:close/>
                </a:path>
              </a:pathLst>
            </a:custGeom>
            <a:solidFill>
              <a:schemeClr val="accent1"/>
            </a:solidFill>
            <a:ln w="9525">
              <a:solidFill>
                <a:schemeClr val="bg1"/>
              </a:solidFill>
              <a:round/>
              <a:headEnd/>
              <a:tailEnd/>
            </a:ln>
          </p:spPr>
          <p:txBody>
            <a:bodyPr/>
            <a:lstStyle/>
            <a:p>
              <a:pPr>
                <a:defRPr/>
              </a:pPr>
              <a:endParaRPr lang="en-GB">
                <a:solidFill>
                  <a:schemeClr val="bg1"/>
                </a:solidFill>
              </a:endParaRPr>
            </a:p>
          </p:txBody>
        </p:sp>
        <p:sp>
          <p:nvSpPr>
            <p:cNvPr id="29" name="Freeform 152">
              <a:extLst>
                <a:ext uri="{FF2B5EF4-FFF2-40B4-BE49-F238E27FC236}">
                  <a16:creationId xmlns:a16="http://schemas.microsoft.com/office/drawing/2014/main" id="{AF10E316-DB77-D7E9-A59C-CA3FC418E252}"/>
                </a:ext>
              </a:extLst>
            </p:cNvPr>
            <p:cNvSpPr>
              <a:spLocks/>
            </p:cNvSpPr>
            <p:nvPr/>
          </p:nvSpPr>
          <p:spPr bwMode="auto">
            <a:xfrm>
              <a:off x="1017902" y="2616141"/>
              <a:ext cx="1029401" cy="1193521"/>
            </a:xfrm>
            <a:custGeom>
              <a:avLst/>
              <a:gdLst/>
              <a:ahLst/>
              <a:cxnLst>
                <a:cxn ang="0">
                  <a:pos x="413" y="92"/>
                </a:cxn>
                <a:cxn ang="0">
                  <a:pos x="326" y="71"/>
                </a:cxn>
                <a:cxn ang="0">
                  <a:pos x="182" y="134"/>
                </a:cxn>
                <a:cxn ang="0">
                  <a:pos x="94" y="23"/>
                </a:cxn>
                <a:cxn ang="0">
                  <a:pos x="5" y="21"/>
                </a:cxn>
                <a:cxn ang="0">
                  <a:pos x="38" y="118"/>
                </a:cxn>
                <a:cxn ang="0">
                  <a:pos x="66" y="205"/>
                </a:cxn>
                <a:cxn ang="0">
                  <a:pos x="61" y="368"/>
                </a:cxn>
                <a:cxn ang="0">
                  <a:pos x="87" y="562"/>
                </a:cxn>
                <a:cxn ang="0">
                  <a:pos x="208" y="593"/>
                </a:cxn>
                <a:cxn ang="0">
                  <a:pos x="307" y="642"/>
                </a:cxn>
                <a:cxn ang="0">
                  <a:pos x="371" y="647"/>
                </a:cxn>
                <a:cxn ang="0">
                  <a:pos x="442" y="687"/>
                </a:cxn>
                <a:cxn ang="0">
                  <a:pos x="472" y="812"/>
                </a:cxn>
                <a:cxn ang="0">
                  <a:pos x="477" y="895"/>
                </a:cxn>
                <a:cxn ang="0">
                  <a:pos x="468" y="1051"/>
                </a:cxn>
                <a:cxn ang="0">
                  <a:pos x="491" y="1070"/>
                </a:cxn>
                <a:cxn ang="0">
                  <a:pos x="555" y="985"/>
                </a:cxn>
                <a:cxn ang="0">
                  <a:pos x="739" y="1086"/>
                </a:cxn>
                <a:cxn ang="0">
                  <a:pos x="815" y="1051"/>
                </a:cxn>
                <a:cxn ang="0">
                  <a:pos x="921" y="1039"/>
                </a:cxn>
                <a:cxn ang="0">
                  <a:pos x="985" y="1155"/>
                </a:cxn>
                <a:cxn ang="0">
                  <a:pos x="1058" y="1249"/>
                </a:cxn>
                <a:cxn ang="0">
                  <a:pos x="1108" y="1273"/>
                </a:cxn>
                <a:cxn ang="0">
                  <a:pos x="983" y="1438"/>
                </a:cxn>
                <a:cxn ang="0">
                  <a:pos x="1006" y="1490"/>
                </a:cxn>
                <a:cxn ang="0">
                  <a:pos x="1060" y="1599"/>
                </a:cxn>
                <a:cxn ang="0">
                  <a:pos x="1032" y="1665"/>
                </a:cxn>
                <a:cxn ang="0">
                  <a:pos x="926" y="1727"/>
                </a:cxn>
                <a:cxn ang="0">
                  <a:pos x="973" y="1809"/>
                </a:cxn>
                <a:cxn ang="0">
                  <a:pos x="1146" y="1849"/>
                </a:cxn>
                <a:cxn ang="0">
                  <a:pos x="1271" y="1934"/>
                </a:cxn>
                <a:cxn ang="0">
                  <a:pos x="1287" y="1849"/>
                </a:cxn>
                <a:cxn ang="0">
                  <a:pos x="1273" y="1703"/>
                </a:cxn>
                <a:cxn ang="0">
                  <a:pos x="1275" y="1585"/>
                </a:cxn>
                <a:cxn ang="0">
                  <a:pos x="1264" y="1488"/>
                </a:cxn>
                <a:cxn ang="0">
                  <a:pos x="1327" y="1341"/>
                </a:cxn>
                <a:cxn ang="0">
                  <a:pos x="1245" y="1339"/>
                </a:cxn>
                <a:cxn ang="0">
                  <a:pos x="1240" y="1254"/>
                </a:cxn>
                <a:cxn ang="0">
                  <a:pos x="1294" y="1242"/>
                </a:cxn>
                <a:cxn ang="0">
                  <a:pos x="1351" y="1216"/>
                </a:cxn>
                <a:cxn ang="0">
                  <a:pos x="1450" y="1181"/>
                </a:cxn>
                <a:cxn ang="0">
                  <a:pos x="1564" y="1207"/>
                </a:cxn>
                <a:cxn ang="0">
                  <a:pos x="1597" y="1136"/>
                </a:cxn>
                <a:cxn ang="0">
                  <a:pos x="1639" y="1065"/>
                </a:cxn>
                <a:cxn ang="0">
                  <a:pos x="1620" y="959"/>
                </a:cxn>
                <a:cxn ang="0">
                  <a:pos x="1665" y="888"/>
                </a:cxn>
                <a:cxn ang="0">
                  <a:pos x="1573" y="808"/>
                </a:cxn>
                <a:cxn ang="0">
                  <a:pos x="1528" y="746"/>
                </a:cxn>
                <a:cxn ang="0">
                  <a:pos x="1453" y="697"/>
                </a:cxn>
                <a:cxn ang="0">
                  <a:pos x="1360" y="706"/>
                </a:cxn>
                <a:cxn ang="0">
                  <a:pos x="1318" y="656"/>
                </a:cxn>
                <a:cxn ang="0">
                  <a:pos x="1264" y="576"/>
                </a:cxn>
                <a:cxn ang="0">
                  <a:pos x="1221" y="529"/>
                </a:cxn>
                <a:cxn ang="0">
                  <a:pos x="1141" y="503"/>
                </a:cxn>
                <a:cxn ang="0">
                  <a:pos x="1127" y="354"/>
                </a:cxn>
                <a:cxn ang="0">
                  <a:pos x="1049" y="335"/>
                </a:cxn>
                <a:cxn ang="0">
                  <a:pos x="985" y="333"/>
                </a:cxn>
                <a:cxn ang="0">
                  <a:pos x="864" y="274"/>
                </a:cxn>
                <a:cxn ang="0">
                  <a:pos x="831" y="189"/>
                </a:cxn>
                <a:cxn ang="0">
                  <a:pos x="742" y="153"/>
                </a:cxn>
                <a:cxn ang="0">
                  <a:pos x="683" y="115"/>
                </a:cxn>
                <a:cxn ang="0">
                  <a:pos x="586" y="182"/>
                </a:cxn>
              </a:cxnLst>
              <a:rect l="0" t="0" r="r" b="b"/>
              <a:pathLst>
                <a:path w="1668" h="1934">
                  <a:moveTo>
                    <a:pt x="508" y="146"/>
                  </a:moveTo>
                  <a:lnTo>
                    <a:pt x="501" y="146"/>
                  </a:lnTo>
                  <a:lnTo>
                    <a:pt x="494" y="146"/>
                  </a:lnTo>
                  <a:lnTo>
                    <a:pt x="487" y="146"/>
                  </a:lnTo>
                  <a:lnTo>
                    <a:pt x="479" y="146"/>
                  </a:lnTo>
                  <a:lnTo>
                    <a:pt x="472" y="144"/>
                  </a:lnTo>
                  <a:lnTo>
                    <a:pt x="468" y="144"/>
                  </a:lnTo>
                  <a:lnTo>
                    <a:pt x="463" y="141"/>
                  </a:lnTo>
                  <a:lnTo>
                    <a:pt x="458" y="139"/>
                  </a:lnTo>
                  <a:lnTo>
                    <a:pt x="453" y="137"/>
                  </a:lnTo>
                  <a:lnTo>
                    <a:pt x="451" y="134"/>
                  </a:lnTo>
                  <a:lnTo>
                    <a:pt x="449" y="132"/>
                  </a:lnTo>
                  <a:lnTo>
                    <a:pt x="446" y="130"/>
                  </a:lnTo>
                  <a:lnTo>
                    <a:pt x="446" y="127"/>
                  </a:lnTo>
                  <a:lnTo>
                    <a:pt x="446" y="115"/>
                  </a:lnTo>
                  <a:lnTo>
                    <a:pt x="449" y="106"/>
                  </a:lnTo>
                  <a:lnTo>
                    <a:pt x="449" y="96"/>
                  </a:lnTo>
                  <a:lnTo>
                    <a:pt x="453" y="89"/>
                  </a:lnTo>
                  <a:lnTo>
                    <a:pt x="439" y="82"/>
                  </a:lnTo>
                  <a:lnTo>
                    <a:pt x="430" y="87"/>
                  </a:lnTo>
                  <a:lnTo>
                    <a:pt x="420" y="89"/>
                  </a:lnTo>
                  <a:lnTo>
                    <a:pt x="413" y="92"/>
                  </a:lnTo>
                  <a:lnTo>
                    <a:pt x="404" y="92"/>
                  </a:lnTo>
                  <a:lnTo>
                    <a:pt x="397" y="89"/>
                  </a:lnTo>
                  <a:lnTo>
                    <a:pt x="390" y="87"/>
                  </a:lnTo>
                  <a:lnTo>
                    <a:pt x="383" y="82"/>
                  </a:lnTo>
                  <a:lnTo>
                    <a:pt x="376" y="75"/>
                  </a:lnTo>
                  <a:lnTo>
                    <a:pt x="376" y="78"/>
                  </a:lnTo>
                  <a:lnTo>
                    <a:pt x="376" y="78"/>
                  </a:lnTo>
                  <a:lnTo>
                    <a:pt x="376" y="80"/>
                  </a:lnTo>
                  <a:lnTo>
                    <a:pt x="373" y="80"/>
                  </a:lnTo>
                  <a:lnTo>
                    <a:pt x="373" y="82"/>
                  </a:lnTo>
                  <a:lnTo>
                    <a:pt x="371" y="80"/>
                  </a:lnTo>
                  <a:lnTo>
                    <a:pt x="368" y="80"/>
                  </a:lnTo>
                  <a:lnTo>
                    <a:pt x="366" y="78"/>
                  </a:lnTo>
                  <a:lnTo>
                    <a:pt x="366" y="78"/>
                  </a:lnTo>
                  <a:lnTo>
                    <a:pt x="366" y="75"/>
                  </a:lnTo>
                  <a:lnTo>
                    <a:pt x="364" y="75"/>
                  </a:lnTo>
                  <a:lnTo>
                    <a:pt x="359" y="73"/>
                  </a:lnTo>
                  <a:lnTo>
                    <a:pt x="357" y="71"/>
                  </a:lnTo>
                  <a:lnTo>
                    <a:pt x="354" y="71"/>
                  </a:lnTo>
                  <a:lnTo>
                    <a:pt x="342" y="71"/>
                  </a:lnTo>
                  <a:lnTo>
                    <a:pt x="335" y="71"/>
                  </a:lnTo>
                  <a:lnTo>
                    <a:pt x="326" y="71"/>
                  </a:lnTo>
                  <a:lnTo>
                    <a:pt x="319" y="71"/>
                  </a:lnTo>
                  <a:lnTo>
                    <a:pt x="309" y="73"/>
                  </a:lnTo>
                  <a:lnTo>
                    <a:pt x="302" y="75"/>
                  </a:lnTo>
                  <a:lnTo>
                    <a:pt x="298" y="78"/>
                  </a:lnTo>
                  <a:lnTo>
                    <a:pt x="290" y="80"/>
                  </a:lnTo>
                  <a:lnTo>
                    <a:pt x="283" y="85"/>
                  </a:lnTo>
                  <a:lnTo>
                    <a:pt x="274" y="89"/>
                  </a:lnTo>
                  <a:lnTo>
                    <a:pt x="267" y="96"/>
                  </a:lnTo>
                  <a:lnTo>
                    <a:pt x="260" y="104"/>
                  </a:lnTo>
                  <a:lnTo>
                    <a:pt x="257" y="106"/>
                  </a:lnTo>
                  <a:lnTo>
                    <a:pt x="255" y="108"/>
                  </a:lnTo>
                  <a:lnTo>
                    <a:pt x="250" y="111"/>
                  </a:lnTo>
                  <a:lnTo>
                    <a:pt x="248" y="113"/>
                  </a:lnTo>
                  <a:lnTo>
                    <a:pt x="222" y="130"/>
                  </a:lnTo>
                  <a:lnTo>
                    <a:pt x="198" y="146"/>
                  </a:lnTo>
                  <a:lnTo>
                    <a:pt x="194" y="148"/>
                  </a:lnTo>
                  <a:lnTo>
                    <a:pt x="191" y="148"/>
                  </a:lnTo>
                  <a:lnTo>
                    <a:pt x="189" y="148"/>
                  </a:lnTo>
                  <a:lnTo>
                    <a:pt x="187" y="146"/>
                  </a:lnTo>
                  <a:lnTo>
                    <a:pt x="184" y="144"/>
                  </a:lnTo>
                  <a:lnTo>
                    <a:pt x="184" y="139"/>
                  </a:lnTo>
                  <a:lnTo>
                    <a:pt x="182" y="134"/>
                  </a:lnTo>
                  <a:lnTo>
                    <a:pt x="182" y="127"/>
                  </a:lnTo>
                  <a:lnTo>
                    <a:pt x="177" y="96"/>
                  </a:lnTo>
                  <a:lnTo>
                    <a:pt x="175" y="63"/>
                  </a:lnTo>
                  <a:lnTo>
                    <a:pt x="175" y="59"/>
                  </a:lnTo>
                  <a:lnTo>
                    <a:pt x="172" y="56"/>
                  </a:lnTo>
                  <a:lnTo>
                    <a:pt x="170" y="52"/>
                  </a:lnTo>
                  <a:lnTo>
                    <a:pt x="168" y="49"/>
                  </a:lnTo>
                  <a:lnTo>
                    <a:pt x="165" y="47"/>
                  </a:lnTo>
                  <a:lnTo>
                    <a:pt x="161" y="47"/>
                  </a:lnTo>
                  <a:lnTo>
                    <a:pt x="156" y="47"/>
                  </a:lnTo>
                  <a:lnTo>
                    <a:pt x="149" y="47"/>
                  </a:lnTo>
                  <a:lnTo>
                    <a:pt x="142" y="49"/>
                  </a:lnTo>
                  <a:lnTo>
                    <a:pt x="135" y="47"/>
                  </a:lnTo>
                  <a:lnTo>
                    <a:pt x="128" y="47"/>
                  </a:lnTo>
                  <a:lnTo>
                    <a:pt x="123" y="45"/>
                  </a:lnTo>
                  <a:lnTo>
                    <a:pt x="109" y="42"/>
                  </a:lnTo>
                  <a:lnTo>
                    <a:pt x="106" y="40"/>
                  </a:lnTo>
                  <a:lnTo>
                    <a:pt x="104" y="37"/>
                  </a:lnTo>
                  <a:lnTo>
                    <a:pt x="99" y="33"/>
                  </a:lnTo>
                  <a:lnTo>
                    <a:pt x="97" y="30"/>
                  </a:lnTo>
                  <a:lnTo>
                    <a:pt x="97" y="28"/>
                  </a:lnTo>
                  <a:lnTo>
                    <a:pt x="94" y="23"/>
                  </a:lnTo>
                  <a:lnTo>
                    <a:pt x="94" y="21"/>
                  </a:lnTo>
                  <a:lnTo>
                    <a:pt x="92" y="19"/>
                  </a:lnTo>
                  <a:lnTo>
                    <a:pt x="90" y="19"/>
                  </a:lnTo>
                  <a:lnTo>
                    <a:pt x="87" y="19"/>
                  </a:lnTo>
                  <a:lnTo>
                    <a:pt x="83" y="16"/>
                  </a:lnTo>
                  <a:lnTo>
                    <a:pt x="80" y="14"/>
                  </a:lnTo>
                  <a:lnTo>
                    <a:pt x="78" y="14"/>
                  </a:lnTo>
                  <a:lnTo>
                    <a:pt x="76" y="11"/>
                  </a:lnTo>
                  <a:lnTo>
                    <a:pt x="76" y="9"/>
                  </a:lnTo>
                  <a:lnTo>
                    <a:pt x="73" y="2"/>
                  </a:lnTo>
                  <a:lnTo>
                    <a:pt x="73" y="2"/>
                  </a:lnTo>
                  <a:lnTo>
                    <a:pt x="71" y="2"/>
                  </a:lnTo>
                  <a:lnTo>
                    <a:pt x="68" y="0"/>
                  </a:lnTo>
                  <a:lnTo>
                    <a:pt x="66" y="0"/>
                  </a:lnTo>
                  <a:lnTo>
                    <a:pt x="54" y="0"/>
                  </a:lnTo>
                  <a:lnTo>
                    <a:pt x="45" y="2"/>
                  </a:lnTo>
                  <a:lnTo>
                    <a:pt x="35" y="4"/>
                  </a:lnTo>
                  <a:lnTo>
                    <a:pt x="28" y="11"/>
                  </a:lnTo>
                  <a:lnTo>
                    <a:pt x="24" y="14"/>
                  </a:lnTo>
                  <a:lnTo>
                    <a:pt x="19" y="19"/>
                  </a:lnTo>
                  <a:lnTo>
                    <a:pt x="12" y="19"/>
                  </a:lnTo>
                  <a:lnTo>
                    <a:pt x="5" y="21"/>
                  </a:lnTo>
                  <a:lnTo>
                    <a:pt x="5" y="23"/>
                  </a:lnTo>
                  <a:lnTo>
                    <a:pt x="5" y="28"/>
                  </a:lnTo>
                  <a:lnTo>
                    <a:pt x="2" y="33"/>
                  </a:lnTo>
                  <a:lnTo>
                    <a:pt x="2" y="35"/>
                  </a:lnTo>
                  <a:lnTo>
                    <a:pt x="2" y="40"/>
                  </a:lnTo>
                  <a:lnTo>
                    <a:pt x="2" y="45"/>
                  </a:lnTo>
                  <a:lnTo>
                    <a:pt x="0" y="47"/>
                  </a:lnTo>
                  <a:lnTo>
                    <a:pt x="0" y="52"/>
                  </a:lnTo>
                  <a:lnTo>
                    <a:pt x="2" y="59"/>
                  </a:lnTo>
                  <a:lnTo>
                    <a:pt x="5" y="68"/>
                  </a:lnTo>
                  <a:lnTo>
                    <a:pt x="9" y="75"/>
                  </a:lnTo>
                  <a:lnTo>
                    <a:pt x="14" y="82"/>
                  </a:lnTo>
                  <a:lnTo>
                    <a:pt x="21" y="89"/>
                  </a:lnTo>
                  <a:lnTo>
                    <a:pt x="24" y="89"/>
                  </a:lnTo>
                  <a:lnTo>
                    <a:pt x="26" y="94"/>
                  </a:lnTo>
                  <a:lnTo>
                    <a:pt x="28" y="96"/>
                  </a:lnTo>
                  <a:lnTo>
                    <a:pt x="28" y="101"/>
                  </a:lnTo>
                  <a:lnTo>
                    <a:pt x="28" y="104"/>
                  </a:lnTo>
                  <a:lnTo>
                    <a:pt x="31" y="108"/>
                  </a:lnTo>
                  <a:lnTo>
                    <a:pt x="33" y="111"/>
                  </a:lnTo>
                  <a:lnTo>
                    <a:pt x="35" y="115"/>
                  </a:lnTo>
                  <a:lnTo>
                    <a:pt x="38" y="118"/>
                  </a:lnTo>
                  <a:lnTo>
                    <a:pt x="42" y="120"/>
                  </a:lnTo>
                  <a:lnTo>
                    <a:pt x="47" y="122"/>
                  </a:lnTo>
                  <a:lnTo>
                    <a:pt x="52" y="127"/>
                  </a:lnTo>
                  <a:lnTo>
                    <a:pt x="59" y="130"/>
                  </a:lnTo>
                  <a:lnTo>
                    <a:pt x="64" y="132"/>
                  </a:lnTo>
                  <a:lnTo>
                    <a:pt x="68" y="137"/>
                  </a:lnTo>
                  <a:lnTo>
                    <a:pt x="73" y="141"/>
                  </a:lnTo>
                  <a:lnTo>
                    <a:pt x="76" y="148"/>
                  </a:lnTo>
                  <a:lnTo>
                    <a:pt x="78" y="153"/>
                  </a:lnTo>
                  <a:lnTo>
                    <a:pt x="78" y="158"/>
                  </a:lnTo>
                  <a:lnTo>
                    <a:pt x="78" y="163"/>
                  </a:lnTo>
                  <a:lnTo>
                    <a:pt x="76" y="167"/>
                  </a:lnTo>
                  <a:lnTo>
                    <a:pt x="76" y="172"/>
                  </a:lnTo>
                  <a:lnTo>
                    <a:pt x="73" y="177"/>
                  </a:lnTo>
                  <a:lnTo>
                    <a:pt x="71" y="184"/>
                  </a:lnTo>
                  <a:lnTo>
                    <a:pt x="68" y="191"/>
                  </a:lnTo>
                  <a:lnTo>
                    <a:pt x="66" y="198"/>
                  </a:lnTo>
                  <a:lnTo>
                    <a:pt x="66" y="200"/>
                  </a:lnTo>
                  <a:lnTo>
                    <a:pt x="66" y="200"/>
                  </a:lnTo>
                  <a:lnTo>
                    <a:pt x="66" y="200"/>
                  </a:lnTo>
                  <a:lnTo>
                    <a:pt x="66" y="203"/>
                  </a:lnTo>
                  <a:lnTo>
                    <a:pt x="66" y="205"/>
                  </a:lnTo>
                  <a:lnTo>
                    <a:pt x="64" y="210"/>
                  </a:lnTo>
                  <a:lnTo>
                    <a:pt x="61" y="215"/>
                  </a:lnTo>
                  <a:lnTo>
                    <a:pt x="59" y="219"/>
                  </a:lnTo>
                  <a:lnTo>
                    <a:pt x="57" y="222"/>
                  </a:lnTo>
                  <a:lnTo>
                    <a:pt x="57" y="224"/>
                  </a:lnTo>
                  <a:lnTo>
                    <a:pt x="54" y="226"/>
                  </a:lnTo>
                  <a:lnTo>
                    <a:pt x="50" y="231"/>
                  </a:lnTo>
                  <a:lnTo>
                    <a:pt x="42" y="238"/>
                  </a:lnTo>
                  <a:lnTo>
                    <a:pt x="35" y="248"/>
                  </a:lnTo>
                  <a:lnTo>
                    <a:pt x="31" y="257"/>
                  </a:lnTo>
                  <a:lnTo>
                    <a:pt x="31" y="269"/>
                  </a:lnTo>
                  <a:lnTo>
                    <a:pt x="31" y="276"/>
                  </a:lnTo>
                  <a:lnTo>
                    <a:pt x="31" y="285"/>
                  </a:lnTo>
                  <a:lnTo>
                    <a:pt x="33" y="293"/>
                  </a:lnTo>
                  <a:lnTo>
                    <a:pt x="35" y="297"/>
                  </a:lnTo>
                  <a:lnTo>
                    <a:pt x="38" y="307"/>
                  </a:lnTo>
                  <a:lnTo>
                    <a:pt x="40" y="316"/>
                  </a:lnTo>
                  <a:lnTo>
                    <a:pt x="42" y="326"/>
                  </a:lnTo>
                  <a:lnTo>
                    <a:pt x="47" y="335"/>
                  </a:lnTo>
                  <a:lnTo>
                    <a:pt x="54" y="352"/>
                  </a:lnTo>
                  <a:lnTo>
                    <a:pt x="57" y="359"/>
                  </a:lnTo>
                  <a:lnTo>
                    <a:pt x="61" y="368"/>
                  </a:lnTo>
                  <a:lnTo>
                    <a:pt x="64" y="375"/>
                  </a:lnTo>
                  <a:lnTo>
                    <a:pt x="64" y="382"/>
                  </a:lnTo>
                  <a:lnTo>
                    <a:pt x="66" y="389"/>
                  </a:lnTo>
                  <a:lnTo>
                    <a:pt x="66" y="399"/>
                  </a:lnTo>
                  <a:lnTo>
                    <a:pt x="66" y="406"/>
                  </a:lnTo>
                  <a:lnTo>
                    <a:pt x="64" y="415"/>
                  </a:lnTo>
                  <a:lnTo>
                    <a:pt x="61" y="423"/>
                  </a:lnTo>
                  <a:lnTo>
                    <a:pt x="57" y="444"/>
                  </a:lnTo>
                  <a:lnTo>
                    <a:pt x="54" y="467"/>
                  </a:lnTo>
                  <a:lnTo>
                    <a:pt x="52" y="489"/>
                  </a:lnTo>
                  <a:lnTo>
                    <a:pt x="52" y="512"/>
                  </a:lnTo>
                  <a:lnTo>
                    <a:pt x="54" y="519"/>
                  </a:lnTo>
                  <a:lnTo>
                    <a:pt x="54" y="526"/>
                  </a:lnTo>
                  <a:lnTo>
                    <a:pt x="57" y="531"/>
                  </a:lnTo>
                  <a:lnTo>
                    <a:pt x="59" y="538"/>
                  </a:lnTo>
                  <a:lnTo>
                    <a:pt x="61" y="543"/>
                  </a:lnTo>
                  <a:lnTo>
                    <a:pt x="66" y="548"/>
                  </a:lnTo>
                  <a:lnTo>
                    <a:pt x="71" y="550"/>
                  </a:lnTo>
                  <a:lnTo>
                    <a:pt x="76" y="555"/>
                  </a:lnTo>
                  <a:lnTo>
                    <a:pt x="80" y="557"/>
                  </a:lnTo>
                  <a:lnTo>
                    <a:pt x="83" y="560"/>
                  </a:lnTo>
                  <a:lnTo>
                    <a:pt x="87" y="562"/>
                  </a:lnTo>
                  <a:lnTo>
                    <a:pt x="90" y="567"/>
                  </a:lnTo>
                  <a:lnTo>
                    <a:pt x="104" y="578"/>
                  </a:lnTo>
                  <a:lnTo>
                    <a:pt x="111" y="588"/>
                  </a:lnTo>
                  <a:lnTo>
                    <a:pt x="116" y="590"/>
                  </a:lnTo>
                  <a:lnTo>
                    <a:pt x="120" y="593"/>
                  </a:lnTo>
                  <a:lnTo>
                    <a:pt x="125" y="597"/>
                  </a:lnTo>
                  <a:lnTo>
                    <a:pt x="130" y="604"/>
                  </a:lnTo>
                  <a:lnTo>
                    <a:pt x="132" y="609"/>
                  </a:lnTo>
                  <a:lnTo>
                    <a:pt x="135" y="612"/>
                  </a:lnTo>
                  <a:lnTo>
                    <a:pt x="139" y="614"/>
                  </a:lnTo>
                  <a:lnTo>
                    <a:pt x="144" y="616"/>
                  </a:lnTo>
                  <a:lnTo>
                    <a:pt x="149" y="619"/>
                  </a:lnTo>
                  <a:lnTo>
                    <a:pt x="156" y="619"/>
                  </a:lnTo>
                  <a:lnTo>
                    <a:pt x="163" y="616"/>
                  </a:lnTo>
                  <a:lnTo>
                    <a:pt x="170" y="614"/>
                  </a:lnTo>
                  <a:lnTo>
                    <a:pt x="177" y="612"/>
                  </a:lnTo>
                  <a:lnTo>
                    <a:pt x="187" y="607"/>
                  </a:lnTo>
                  <a:lnTo>
                    <a:pt x="189" y="604"/>
                  </a:lnTo>
                  <a:lnTo>
                    <a:pt x="191" y="604"/>
                  </a:lnTo>
                  <a:lnTo>
                    <a:pt x="198" y="600"/>
                  </a:lnTo>
                  <a:lnTo>
                    <a:pt x="203" y="597"/>
                  </a:lnTo>
                  <a:lnTo>
                    <a:pt x="208" y="593"/>
                  </a:lnTo>
                  <a:lnTo>
                    <a:pt x="227" y="581"/>
                  </a:lnTo>
                  <a:lnTo>
                    <a:pt x="229" y="578"/>
                  </a:lnTo>
                  <a:lnTo>
                    <a:pt x="236" y="576"/>
                  </a:lnTo>
                  <a:lnTo>
                    <a:pt x="248" y="571"/>
                  </a:lnTo>
                  <a:lnTo>
                    <a:pt x="260" y="567"/>
                  </a:lnTo>
                  <a:lnTo>
                    <a:pt x="276" y="567"/>
                  </a:lnTo>
                  <a:lnTo>
                    <a:pt x="283" y="564"/>
                  </a:lnTo>
                  <a:lnTo>
                    <a:pt x="293" y="567"/>
                  </a:lnTo>
                  <a:lnTo>
                    <a:pt x="309" y="569"/>
                  </a:lnTo>
                  <a:lnTo>
                    <a:pt x="314" y="569"/>
                  </a:lnTo>
                  <a:lnTo>
                    <a:pt x="319" y="576"/>
                  </a:lnTo>
                  <a:lnTo>
                    <a:pt x="324" y="581"/>
                  </a:lnTo>
                  <a:lnTo>
                    <a:pt x="326" y="586"/>
                  </a:lnTo>
                  <a:lnTo>
                    <a:pt x="326" y="593"/>
                  </a:lnTo>
                  <a:lnTo>
                    <a:pt x="328" y="597"/>
                  </a:lnTo>
                  <a:lnTo>
                    <a:pt x="326" y="602"/>
                  </a:lnTo>
                  <a:lnTo>
                    <a:pt x="326" y="609"/>
                  </a:lnTo>
                  <a:lnTo>
                    <a:pt x="324" y="614"/>
                  </a:lnTo>
                  <a:lnTo>
                    <a:pt x="321" y="621"/>
                  </a:lnTo>
                  <a:lnTo>
                    <a:pt x="314" y="630"/>
                  </a:lnTo>
                  <a:lnTo>
                    <a:pt x="312" y="635"/>
                  </a:lnTo>
                  <a:lnTo>
                    <a:pt x="307" y="642"/>
                  </a:lnTo>
                  <a:lnTo>
                    <a:pt x="300" y="649"/>
                  </a:lnTo>
                  <a:lnTo>
                    <a:pt x="295" y="659"/>
                  </a:lnTo>
                  <a:lnTo>
                    <a:pt x="295" y="663"/>
                  </a:lnTo>
                  <a:lnTo>
                    <a:pt x="293" y="668"/>
                  </a:lnTo>
                  <a:lnTo>
                    <a:pt x="293" y="671"/>
                  </a:lnTo>
                  <a:lnTo>
                    <a:pt x="293" y="675"/>
                  </a:lnTo>
                  <a:lnTo>
                    <a:pt x="295" y="678"/>
                  </a:lnTo>
                  <a:lnTo>
                    <a:pt x="298" y="680"/>
                  </a:lnTo>
                  <a:lnTo>
                    <a:pt x="300" y="682"/>
                  </a:lnTo>
                  <a:lnTo>
                    <a:pt x="302" y="682"/>
                  </a:lnTo>
                  <a:lnTo>
                    <a:pt x="307" y="682"/>
                  </a:lnTo>
                  <a:lnTo>
                    <a:pt x="312" y="682"/>
                  </a:lnTo>
                  <a:lnTo>
                    <a:pt x="340" y="680"/>
                  </a:lnTo>
                  <a:lnTo>
                    <a:pt x="342" y="678"/>
                  </a:lnTo>
                  <a:lnTo>
                    <a:pt x="347" y="678"/>
                  </a:lnTo>
                  <a:lnTo>
                    <a:pt x="350" y="675"/>
                  </a:lnTo>
                  <a:lnTo>
                    <a:pt x="354" y="673"/>
                  </a:lnTo>
                  <a:lnTo>
                    <a:pt x="357" y="671"/>
                  </a:lnTo>
                  <a:lnTo>
                    <a:pt x="359" y="666"/>
                  </a:lnTo>
                  <a:lnTo>
                    <a:pt x="361" y="663"/>
                  </a:lnTo>
                  <a:lnTo>
                    <a:pt x="364" y="659"/>
                  </a:lnTo>
                  <a:lnTo>
                    <a:pt x="371" y="647"/>
                  </a:lnTo>
                  <a:lnTo>
                    <a:pt x="376" y="649"/>
                  </a:lnTo>
                  <a:lnTo>
                    <a:pt x="378" y="649"/>
                  </a:lnTo>
                  <a:lnTo>
                    <a:pt x="383" y="652"/>
                  </a:lnTo>
                  <a:lnTo>
                    <a:pt x="385" y="656"/>
                  </a:lnTo>
                  <a:lnTo>
                    <a:pt x="387" y="659"/>
                  </a:lnTo>
                  <a:lnTo>
                    <a:pt x="390" y="663"/>
                  </a:lnTo>
                  <a:lnTo>
                    <a:pt x="390" y="668"/>
                  </a:lnTo>
                  <a:lnTo>
                    <a:pt x="392" y="675"/>
                  </a:lnTo>
                  <a:lnTo>
                    <a:pt x="392" y="678"/>
                  </a:lnTo>
                  <a:lnTo>
                    <a:pt x="392" y="680"/>
                  </a:lnTo>
                  <a:lnTo>
                    <a:pt x="394" y="682"/>
                  </a:lnTo>
                  <a:lnTo>
                    <a:pt x="397" y="685"/>
                  </a:lnTo>
                  <a:lnTo>
                    <a:pt x="404" y="687"/>
                  </a:lnTo>
                  <a:lnTo>
                    <a:pt x="411" y="689"/>
                  </a:lnTo>
                  <a:lnTo>
                    <a:pt x="416" y="692"/>
                  </a:lnTo>
                  <a:lnTo>
                    <a:pt x="423" y="692"/>
                  </a:lnTo>
                  <a:lnTo>
                    <a:pt x="425" y="692"/>
                  </a:lnTo>
                  <a:lnTo>
                    <a:pt x="427" y="692"/>
                  </a:lnTo>
                  <a:lnTo>
                    <a:pt x="432" y="692"/>
                  </a:lnTo>
                  <a:lnTo>
                    <a:pt x="437" y="689"/>
                  </a:lnTo>
                  <a:lnTo>
                    <a:pt x="439" y="689"/>
                  </a:lnTo>
                  <a:lnTo>
                    <a:pt x="442" y="687"/>
                  </a:lnTo>
                  <a:lnTo>
                    <a:pt x="444" y="687"/>
                  </a:lnTo>
                  <a:lnTo>
                    <a:pt x="446" y="687"/>
                  </a:lnTo>
                  <a:lnTo>
                    <a:pt x="449" y="685"/>
                  </a:lnTo>
                  <a:lnTo>
                    <a:pt x="451" y="682"/>
                  </a:lnTo>
                  <a:lnTo>
                    <a:pt x="458" y="708"/>
                  </a:lnTo>
                  <a:lnTo>
                    <a:pt x="461" y="723"/>
                  </a:lnTo>
                  <a:lnTo>
                    <a:pt x="461" y="737"/>
                  </a:lnTo>
                  <a:lnTo>
                    <a:pt x="461" y="739"/>
                  </a:lnTo>
                  <a:lnTo>
                    <a:pt x="463" y="744"/>
                  </a:lnTo>
                  <a:lnTo>
                    <a:pt x="465" y="746"/>
                  </a:lnTo>
                  <a:lnTo>
                    <a:pt x="468" y="751"/>
                  </a:lnTo>
                  <a:lnTo>
                    <a:pt x="472" y="756"/>
                  </a:lnTo>
                  <a:lnTo>
                    <a:pt x="475" y="763"/>
                  </a:lnTo>
                  <a:lnTo>
                    <a:pt x="477" y="767"/>
                  </a:lnTo>
                  <a:lnTo>
                    <a:pt x="479" y="775"/>
                  </a:lnTo>
                  <a:lnTo>
                    <a:pt x="479" y="782"/>
                  </a:lnTo>
                  <a:lnTo>
                    <a:pt x="479" y="789"/>
                  </a:lnTo>
                  <a:lnTo>
                    <a:pt x="477" y="793"/>
                  </a:lnTo>
                  <a:lnTo>
                    <a:pt x="475" y="803"/>
                  </a:lnTo>
                  <a:lnTo>
                    <a:pt x="472" y="808"/>
                  </a:lnTo>
                  <a:lnTo>
                    <a:pt x="472" y="812"/>
                  </a:lnTo>
                  <a:lnTo>
                    <a:pt x="472" y="812"/>
                  </a:lnTo>
                  <a:lnTo>
                    <a:pt x="477" y="812"/>
                  </a:lnTo>
                  <a:lnTo>
                    <a:pt x="477" y="819"/>
                  </a:lnTo>
                  <a:lnTo>
                    <a:pt x="477" y="829"/>
                  </a:lnTo>
                  <a:lnTo>
                    <a:pt x="479" y="836"/>
                  </a:lnTo>
                  <a:lnTo>
                    <a:pt x="484" y="843"/>
                  </a:lnTo>
                  <a:lnTo>
                    <a:pt x="487" y="850"/>
                  </a:lnTo>
                  <a:lnTo>
                    <a:pt x="487" y="857"/>
                  </a:lnTo>
                  <a:lnTo>
                    <a:pt x="487" y="864"/>
                  </a:lnTo>
                  <a:lnTo>
                    <a:pt x="487" y="864"/>
                  </a:lnTo>
                  <a:lnTo>
                    <a:pt x="487" y="864"/>
                  </a:lnTo>
                  <a:lnTo>
                    <a:pt x="487" y="864"/>
                  </a:lnTo>
                  <a:lnTo>
                    <a:pt x="487" y="867"/>
                  </a:lnTo>
                  <a:lnTo>
                    <a:pt x="487" y="871"/>
                  </a:lnTo>
                  <a:lnTo>
                    <a:pt x="484" y="878"/>
                  </a:lnTo>
                  <a:lnTo>
                    <a:pt x="484" y="881"/>
                  </a:lnTo>
                  <a:lnTo>
                    <a:pt x="484" y="881"/>
                  </a:lnTo>
                  <a:lnTo>
                    <a:pt x="484" y="881"/>
                  </a:lnTo>
                  <a:lnTo>
                    <a:pt x="484" y="881"/>
                  </a:lnTo>
                  <a:lnTo>
                    <a:pt x="484" y="883"/>
                  </a:lnTo>
                  <a:lnTo>
                    <a:pt x="482" y="888"/>
                  </a:lnTo>
                  <a:lnTo>
                    <a:pt x="479" y="890"/>
                  </a:lnTo>
                  <a:lnTo>
                    <a:pt x="477" y="895"/>
                  </a:lnTo>
                  <a:lnTo>
                    <a:pt x="472" y="900"/>
                  </a:lnTo>
                  <a:lnTo>
                    <a:pt x="468" y="902"/>
                  </a:lnTo>
                  <a:lnTo>
                    <a:pt x="465" y="907"/>
                  </a:lnTo>
                  <a:lnTo>
                    <a:pt x="463" y="909"/>
                  </a:lnTo>
                  <a:lnTo>
                    <a:pt x="453" y="921"/>
                  </a:lnTo>
                  <a:lnTo>
                    <a:pt x="451" y="926"/>
                  </a:lnTo>
                  <a:lnTo>
                    <a:pt x="449" y="933"/>
                  </a:lnTo>
                  <a:lnTo>
                    <a:pt x="449" y="938"/>
                  </a:lnTo>
                  <a:lnTo>
                    <a:pt x="446" y="940"/>
                  </a:lnTo>
                  <a:lnTo>
                    <a:pt x="444" y="961"/>
                  </a:lnTo>
                  <a:lnTo>
                    <a:pt x="444" y="982"/>
                  </a:lnTo>
                  <a:lnTo>
                    <a:pt x="446" y="992"/>
                  </a:lnTo>
                  <a:lnTo>
                    <a:pt x="449" y="1001"/>
                  </a:lnTo>
                  <a:lnTo>
                    <a:pt x="453" y="1011"/>
                  </a:lnTo>
                  <a:lnTo>
                    <a:pt x="458" y="1015"/>
                  </a:lnTo>
                  <a:lnTo>
                    <a:pt x="463" y="1020"/>
                  </a:lnTo>
                  <a:lnTo>
                    <a:pt x="463" y="1025"/>
                  </a:lnTo>
                  <a:lnTo>
                    <a:pt x="465" y="1027"/>
                  </a:lnTo>
                  <a:lnTo>
                    <a:pt x="465" y="1032"/>
                  </a:lnTo>
                  <a:lnTo>
                    <a:pt x="465" y="1037"/>
                  </a:lnTo>
                  <a:lnTo>
                    <a:pt x="465" y="1041"/>
                  </a:lnTo>
                  <a:lnTo>
                    <a:pt x="468" y="1051"/>
                  </a:lnTo>
                  <a:lnTo>
                    <a:pt x="470" y="1058"/>
                  </a:lnTo>
                  <a:lnTo>
                    <a:pt x="472" y="1060"/>
                  </a:lnTo>
                  <a:lnTo>
                    <a:pt x="477" y="1063"/>
                  </a:lnTo>
                  <a:lnTo>
                    <a:pt x="477" y="1065"/>
                  </a:lnTo>
                  <a:lnTo>
                    <a:pt x="479" y="1067"/>
                  </a:lnTo>
                  <a:lnTo>
                    <a:pt x="479" y="1070"/>
                  </a:lnTo>
                  <a:lnTo>
                    <a:pt x="479" y="1075"/>
                  </a:lnTo>
                  <a:lnTo>
                    <a:pt x="479" y="1072"/>
                  </a:lnTo>
                  <a:lnTo>
                    <a:pt x="479" y="1072"/>
                  </a:lnTo>
                  <a:lnTo>
                    <a:pt x="482" y="1072"/>
                  </a:lnTo>
                  <a:lnTo>
                    <a:pt x="482" y="1072"/>
                  </a:lnTo>
                  <a:lnTo>
                    <a:pt x="482" y="1072"/>
                  </a:lnTo>
                  <a:lnTo>
                    <a:pt x="484" y="1072"/>
                  </a:lnTo>
                  <a:lnTo>
                    <a:pt x="484" y="1072"/>
                  </a:lnTo>
                  <a:lnTo>
                    <a:pt x="487" y="1072"/>
                  </a:lnTo>
                  <a:lnTo>
                    <a:pt x="489" y="1072"/>
                  </a:lnTo>
                  <a:lnTo>
                    <a:pt x="489" y="1070"/>
                  </a:lnTo>
                  <a:lnTo>
                    <a:pt x="489" y="1070"/>
                  </a:lnTo>
                  <a:lnTo>
                    <a:pt x="489" y="1070"/>
                  </a:lnTo>
                  <a:lnTo>
                    <a:pt x="491" y="1070"/>
                  </a:lnTo>
                  <a:lnTo>
                    <a:pt x="491" y="1070"/>
                  </a:lnTo>
                  <a:lnTo>
                    <a:pt x="491" y="1070"/>
                  </a:lnTo>
                  <a:lnTo>
                    <a:pt x="491" y="1070"/>
                  </a:lnTo>
                  <a:lnTo>
                    <a:pt x="491" y="1067"/>
                  </a:lnTo>
                  <a:lnTo>
                    <a:pt x="494" y="1065"/>
                  </a:lnTo>
                  <a:lnTo>
                    <a:pt x="496" y="1063"/>
                  </a:lnTo>
                  <a:lnTo>
                    <a:pt x="496" y="1060"/>
                  </a:lnTo>
                  <a:lnTo>
                    <a:pt x="496" y="1053"/>
                  </a:lnTo>
                  <a:lnTo>
                    <a:pt x="501" y="1046"/>
                  </a:lnTo>
                  <a:lnTo>
                    <a:pt x="508" y="1034"/>
                  </a:lnTo>
                  <a:lnTo>
                    <a:pt x="517" y="1023"/>
                  </a:lnTo>
                  <a:lnTo>
                    <a:pt x="529" y="1013"/>
                  </a:lnTo>
                  <a:lnTo>
                    <a:pt x="543" y="1004"/>
                  </a:lnTo>
                  <a:lnTo>
                    <a:pt x="543" y="1001"/>
                  </a:lnTo>
                  <a:lnTo>
                    <a:pt x="546" y="999"/>
                  </a:lnTo>
                  <a:lnTo>
                    <a:pt x="550" y="994"/>
                  </a:lnTo>
                  <a:lnTo>
                    <a:pt x="553" y="992"/>
                  </a:lnTo>
                  <a:lnTo>
                    <a:pt x="553" y="989"/>
                  </a:lnTo>
                  <a:lnTo>
                    <a:pt x="553" y="989"/>
                  </a:lnTo>
                  <a:lnTo>
                    <a:pt x="553" y="989"/>
                  </a:lnTo>
                  <a:lnTo>
                    <a:pt x="553" y="989"/>
                  </a:lnTo>
                  <a:lnTo>
                    <a:pt x="555" y="987"/>
                  </a:lnTo>
                  <a:lnTo>
                    <a:pt x="555" y="985"/>
                  </a:lnTo>
                  <a:lnTo>
                    <a:pt x="555" y="985"/>
                  </a:lnTo>
                  <a:lnTo>
                    <a:pt x="555" y="985"/>
                  </a:lnTo>
                  <a:lnTo>
                    <a:pt x="555" y="985"/>
                  </a:lnTo>
                  <a:lnTo>
                    <a:pt x="555" y="982"/>
                  </a:lnTo>
                  <a:lnTo>
                    <a:pt x="557" y="980"/>
                  </a:lnTo>
                  <a:lnTo>
                    <a:pt x="560" y="978"/>
                  </a:lnTo>
                  <a:lnTo>
                    <a:pt x="564" y="978"/>
                  </a:lnTo>
                  <a:lnTo>
                    <a:pt x="598" y="978"/>
                  </a:lnTo>
                  <a:lnTo>
                    <a:pt x="633" y="978"/>
                  </a:lnTo>
                  <a:lnTo>
                    <a:pt x="647" y="982"/>
                  </a:lnTo>
                  <a:lnTo>
                    <a:pt x="654" y="985"/>
                  </a:lnTo>
                  <a:lnTo>
                    <a:pt x="659" y="987"/>
                  </a:lnTo>
                  <a:lnTo>
                    <a:pt x="661" y="992"/>
                  </a:lnTo>
                  <a:lnTo>
                    <a:pt x="666" y="997"/>
                  </a:lnTo>
                  <a:lnTo>
                    <a:pt x="680" y="1032"/>
                  </a:lnTo>
                  <a:lnTo>
                    <a:pt x="685" y="1041"/>
                  </a:lnTo>
                  <a:lnTo>
                    <a:pt x="690" y="1051"/>
                  </a:lnTo>
                  <a:lnTo>
                    <a:pt x="697" y="1060"/>
                  </a:lnTo>
                  <a:lnTo>
                    <a:pt x="704" y="1067"/>
                  </a:lnTo>
                  <a:lnTo>
                    <a:pt x="711" y="1072"/>
                  </a:lnTo>
                  <a:lnTo>
                    <a:pt x="720" y="1079"/>
                  </a:lnTo>
                  <a:lnTo>
                    <a:pt x="730" y="1082"/>
                  </a:lnTo>
                  <a:lnTo>
                    <a:pt x="739" y="1086"/>
                  </a:lnTo>
                  <a:lnTo>
                    <a:pt x="744" y="1086"/>
                  </a:lnTo>
                  <a:lnTo>
                    <a:pt x="746" y="1086"/>
                  </a:lnTo>
                  <a:lnTo>
                    <a:pt x="749" y="1086"/>
                  </a:lnTo>
                  <a:lnTo>
                    <a:pt x="753" y="1086"/>
                  </a:lnTo>
                  <a:lnTo>
                    <a:pt x="753" y="1086"/>
                  </a:lnTo>
                  <a:lnTo>
                    <a:pt x="756" y="1086"/>
                  </a:lnTo>
                  <a:lnTo>
                    <a:pt x="758" y="1086"/>
                  </a:lnTo>
                  <a:lnTo>
                    <a:pt x="763" y="1084"/>
                  </a:lnTo>
                  <a:lnTo>
                    <a:pt x="768" y="1082"/>
                  </a:lnTo>
                  <a:lnTo>
                    <a:pt x="772" y="1079"/>
                  </a:lnTo>
                  <a:lnTo>
                    <a:pt x="772" y="1077"/>
                  </a:lnTo>
                  <a:lnTo>
                    <a:pt x="775" y="1077"/>
                  </a:lnTo>
                  <a:lnTo>
                    <a:pt x="775" y="1077"/>
                  </a:lnTo>
                  <a:lnTo>
                    <a:pt x="775" y="1077"/>
                  </a:lnTo>
                  <a:lnTo>
                    <a:pt x="775" y="1077"/>
                  </a:lnTo>
                  <a:lnTo>
                    <a:pt x="782" y="1070"/>
                  </a:lnTo>
                  <a:lnTo>
                    <a:pt x="789" y="1063"/>
                  </a:lnTo>
                  <a:lnTo>
                    <a:pt x="798" y="1058"/>
                  </a:lnTo>
                  <a:lnTo>
                    <a:pt x="808" y="1056"/>
                  </a:lnTo>
                  <a:lnTo>
                    <a:pt x="810" y="1053"/>
                  </a:lnTo>
                  <a:lnTo>
                    <a:pt x="812" y="1053"/>
                  </a:lnTo>
                  <a:lnTo>
                    <a:pt x="815" y="1051"/>
                  </a:lnTo>
                  <a:lnTo>
                    <a:pt x="815" y="1051"/>
                  </a:lnTo>
                  <a:lnTo>
                    <a:pt x="824" y="1049"/>
                  </a:lnTo>
                  <a:lnTo>
                    <a:pt x="829" y="1046"/>
                  </a:lnTo>
                  <a:lnTo>
                    <a:pt x="836" y="1046"/>
                  </a:lnTo>
                  <a:lnTo>
                    <a:pt x="843" y="1046"/>
                  </a:lnTo>
                  <a:lnTo>
                    <a:pt x="850" y="1046"/>
                  </a:lnTo>
                  <a:lnTo>
                    <a:pt x="857" y="1046"/>
                  </a:lnTo>
                  <a:lnTo>
                    <a:pt x="864" y="1044"/>
                  </a:lnTo>
                  <a:lnTo>
                    <a:pt x="869" y="1044"/>
                  </a:lnTo>
                  <a:lnTo>
                    <a:pt x="876" y="1041"/>
                  </a:lnTo>
                  <a:lnTo>
                    <a:pt x="881" y="1037"/>
                  </a:lnTo>
                  <a:lnTo>
                    <a:pt x="888" y="1034"/>
                  </a:lnTo>
                  <a:lnTo>
                    <a:pt x="898" y="1030"/>
                  </a:lnTo>
                  <a:lnTo>
                    <a:pt x="907" y="1027"/>
                  </a:lnTo>
                  <a:lnTo>
                    <a:pt x="909" y="1025"/>
                  </a:lnTo>
                  <a:lnTo>
                    <a:pt x="912" y="1025"/>
                  </a:lnTo>
                  <a:lnTo>
                    <a:pt x="914" y="1027"/>
                  </a:lnTo>
                  <a:lnTo>
                    <a:pt x="916" y="1027"/>
                  </a:lnTo>
                  <a:lnTo>
                    <a:pt x="919" y="1030"/>
                  </a:lnTo>
                  <a:lnTo>
                    <a:pt x="921" y="1032"/>
                  </a:lnTo>
                  <a:lnTo>
                    <a:pt x="921" y="1034"/>
                  </a:lnTo>
                  <a:lnTo>
                    <a:pt x="921" y="1039"/>
                  </a:lnTo>
                  <a:lnTo>
                    <a:pt x="921" y="1086"/>
                  </a:lnTo>
                  <a:lnTo>
                    <a:pt x="919" y="1089"/>
                  </a:lnTo>
                  <a:lnTo>
                    <a:pt x="921" y="1091"/>
                  </a:lnTo>
                  <a:lnTo>
                    <a:pt x="921" y="1093"/>
                  </a:lnTo>
                  <a:lnTo>
                    <a:pt x="923" y="1096"/>
                  </a:lnTo>
                  <a:lnTo>
                    <a:pt x="926" y="1096"/>
                  </a:lnTo>
                  <a:lnTo>
                    <a:pt x="928" y="1098"/>
                  </a:lnTo>
                  <a:lnTo>
                    <a:pt x="931" y="1098"/>
                  </a:lnTo>
                  <a:lnTo>
                    <a:pt x="935" y="1098"/>
                  </a:lnTo>
                  <a:lnTo>
                    <a:pt x="938" y="1105"/>
                  </a:lnTo>
                  <a:lnTo>
                    <a:pt x="940" y="1108"/>
                  </a:lnTo>
                  <a:lnTo>
                    <a:pt x="942" y="1110"/>
                  </a:lnTo>
                  <a:lnTo>
                    <a:pt x="947" y="1112"/>
                  </a:lnTo>
                  <a:lnTo>
                    <a:pt x="954" y="1115"/>
                  </a:lnTo>
                  <a:lnTo>
                    <a:pt x="957" y="1115"/>
                  </a:lnTo>
                  <a:lnTo>
                    <a:pt x="959" y="1117"/>
                  </a:lnTo>
                  <a:lnTo>
                    <a:pt x="961" y="1119"/>
                  </a:lnTo>
                  <a:lnTo>
                    <a:pt x="961" y="1122"/>
                  </a:lnTo>
                  <a:lnTo>
                    <a:pt x="968" y="1136"/>
                  </a:lnTo>
                  <a:lnTo>
                    <a:pt x="971" y="1141"/>
                  </a:lnTo>
                  <a:lnTo>
                    <a:pt x="975" y="1148"/>
                  </a:lnTo>
                  <a:lnTo>
                    <a:pt x="985" y="1155"/>
                  </a:lnTo>
                  <a:lnTo>
                    <a:pt x="997" y="1162"/>
                  </a:lnTo>
                  <a:lnTo>
                    <a:pt x="999" y="1162"/>
                  </a:lnTo>
                  <a:lnTo>
                    <a:pt x="999" y="1164"/>
                  </a:lnTo>
                  <a:lnTo>
                    <a:pt x="1001" y="1169"/>
                  </a:lnTo>
                  <a:lnTo>
                    <a:pt x="1001" y="1171"/>
                  </a:lnTo>
                  <a:lnTo>
                    <a:pt x="1001" y="1183"/>
                  </a:lnTo>
                  <a:lnTo>
                    <a:pt x="1001" y="1190"/>
                  </a:lnTo>
                  <a:lnTo>
                    <a:pt x="1004" y="1197"/>
                  </a:lnTo>
                  <a:lnTo>
                    <a:pt x="1001" y="1209"/>
                  </a:lnTo>
                  <a:lnTo>
                    <a:pt x="1001" y="1221"/>
                  </a:lnTo>
                  <a:lnTo>
                    <a:pt x="999" y="1226"/>
                  </a:lnTo>
                  <a:lnTo>
                    <a:pt x="1001" y="1228"/>
                  </a:lnTo>
                  <a:lnTo>
                    <a:pt x="1001" y="1233"/>
                  </a:lnTo>
                  <a:lnTo>
                    <a:pt x="1006" y="1238"/>
                  </a:lnTo>
                  <a:lnTo>
                    <a:pt x="1009" y="1238"/>
                  </a:lnTo>
                  <a:lnTo>
                    <a:pt x="1011" y="1240"/>
                  </a:lnTo>
                  <a:lnTo>
                    <a:pt x="1020" y="1245"/>
                  </a:lnTo>
                  <a:lnTo>
                    <a:pt x="1027" y="1247"/>
                  </a:lnTo>
                  <a:lnTo>
                    <a:pt x="1035" y="1247"/>
                  </a:lnTo>
                  <a:lnTo>
                    <a:pt x="1044" y="1249"/>
                  </a:lnTo>
                  <a:lnTo>
                    <a:pt x="1051" y="1249"/>
                  </a:lnTo>
                  <a:lnTo>
                    <a:pt x="1058" y="1249"/>
                  </a:lnTo>
                  <a:lnTo>
                    <a:pt x="1068" y="1247"/>
                  </a:lnTo>
                  <a:lnTo>
                    <a:pt x="1075" y="1245"/>
                  </a:lnTo>
                  <a:lnTo>
                    <a:pt x="1082" y="1242"/>
                  </a:lnTo>
                  <a:lnTo>
                    <a:pt x="1089" y="1240"/>
                  </a:lnTo>
                  <a:lnTo>
                    <a:pt x="1098" y="1238"/>
                  </a:lnTo>
                  <a:lnTo>
                    <a:pt x="1101" y="1238"/>
                  </a:lnTo>
                  <a:lnTo>
                    <a:pt x="1105" y="1240"/>
                  </a:lnTo>
                  <a:lnTo>
                    <a:pt x="1108" y="1240"/>
                  </a:lnTo>
                  <a:lnTo>
                    <a:pt x="1110" y="1242"/>
                  </a:lnTo>
                  <a:lnTo>
                    <a:pt x="1112" y="1242"/>
                  </a:lnTo>
                  <a:lnTo>
                    <a:pt x="1115" y="1245"/>
                  </a:lnTo>
                  <a:lnTo>
                    <a:pt x="1115" y="1247"/>
                  </a:lnTo>
                  <a:lnTo>
                    <a:pt x="1117" y="1247"/>
                  </a:lnTo>
                  <a:lnTo>
                    <a:pt x="1120" y="1247"/>
                  </a:lnTo>
                  <a:lnTo>
                    <a:pt x="1124" y="1249"/>
                  </a:lnTo>
                  <a:lnTo>
                    <a:pt x="1124" y="1252"/>
                  </a:lnTo>
                  <a:lnTo>
                    <a:pt x="1122" y="1256"/>
                  </a:lnTo>
                  <a:lnTo>
                    <a:pt x="1120" y="1264"/>
                  </a:lnTo>
                  <a:lnTo>
                    <a:pt x="1117" y="1266"/>
                  </a:lnTo>
                  <a:lnTo>
                    <a:pt x="1115" y="1268"/>
                  </a:lnTo>
                  <a:lnTo>
                    <a:pt x="1112" y="1271"/>
                  </a:lnTo>
                  <a:lnTo>
                    <a:pt x="1108" y="1273"/>
                  </a:lnTo>
                  <a:lnTo>
                    <a:pt x="1103" y="1278"/>
                  </a:lnTo>
                  <a:lnTo>
                    <a:pt x="1098" y="1280"/>
                  </a:lnTo>
                  <a:lnTo>
                    <a:pt x="1096" y="1282"/>
                  </a:lnTo>
                  <a:lnTo>
                    <a:pt x="1086" y="1287"/>
                  </a:lnTo>
                  <a:lnTo>
                    <a:pt x="1077" y="1292"/>
                  </a:lnTo>
                  <a:lnTo>
                    <a:pt x="1060" y="1304"/>
                  </a:lnTo>
                  <a:lnTo>
                    <a:pt x="1046" y="1318"/>
                  </a:lnTo>
                  <a:lnTo>
                    <a:pt x="1039" y="1325"/>
                  </a:lnTo>
                  <a:lnTo>
                    <a:pt x="1035" y="1334"/>
                  </a:lnTo>
                  <a:lnTo>
                    <a:pt x="1025" y="1346"/>
                  </a:lnTo>
                  <a:lnTo>
                    <a:pt x="1016" y="1358"/>
                  </a:lnTo>
                  <a:lnTo>
                    <a:pt x="1006" y="1372"/>
                  </a:lnTo>
                  <a:lnTo>
                    <a:pt x="1001" y="1384"/>
                  </a:lnTo>
                  <a:lnTo>
                    <a:pt x="997" y="1401"/>
                  </a:lnTo>
                  <a:lnTo>
                    <a:pt x="994" y="1417"/>
                  </a:lnTo>
                  <a:lnTo>
                    <a:pt x="994" y="1419"/>
                  </a:lnTo>
                  <a:lnTo>
                    <a:pt x="992" y="1424"/>
                  </a:lnTo>
                  <a:lnTo>
                    <a:pt x="990" y="1427"/>
                  </a:lnTo>
                  <a:lnTo>
                    <a:pt x="990" y="1429"/>
                  </a:lnTo>
                  <a:lnTo>
                    <a:pt x="990" y="1431"/>
                  </a:lnTo>
                  <a:lnTo>
                    <a:pt x="985" y="1436"/>
                  </a:lnTo>
                  <a:lnTo>
                    <a:pt x="983" y="1438"/>
                  </a:lnTo>
                  <a:lnTo>
                    <a:pt x="980" y="1441"/>
                  </a:lnTo>
                  <a:lnTo>
                    <a:pt x="978" y="1441"/>
                  </a:lnTo>
                  <a:lnTo>
                    <a:pt x="975" y="1443"/>
                  </a:lnTo>
                  <a:lnTo>
                    <a:pt x="966" y="1448"/>
                  </a:lnTo>
                  <a:lnTo>
                    <a:pt x="959" y="1455"/>
                  </a:lnTo>
                  <a:lnTo>
                    <a:pt x="952" y="1460"/>
                  </a:lnTo>
                  <a:lnTo>
                    <a:pt x="947" y="1464"/>
                  </a:lnTo>
                  <a:lnTo>
                    <a:pt x="942" y="1474"/>
                  </a:lnTo>
                  <a:lnTo>
                    <a:pt x="935" y="1486"/>
                  </a:lnTo>
                  <a:lnTo>
                    <a:pt x="935" y="1488"/>
                  </a:lnTo>
                  <a:lnTo>
                    <a:pt x="940" y="1490"/>
                  </a:lnTo>
                  <a:lnTo>
                    <a:pt x="942" y="1493"/>
                  </a:lnTo>
                  <a:lnTo>
                    <a:pt x="947" y="1495"/>
                  </a:lnTo>
                  <a:lnTo>
                    <a:pt x="952" y="1495"/>
                  </a:lnTo>
                  <a:lnTo>
                    <a:pt x="957" y="1495"/>
                  </a:lnTo>
                  <a:lnTo>
                    <a:pt x="964" y="1493"/>
                  </a:lnTo>
                  <a:lnTo>
                    <a:pt x="968" y="1493"/>
                  </a:lnTo>
                  <a:lnTo>
                    <a:pt x="975" y="1490"/>
                  </a:lnTo>
                  <a:lnTo>
                    <a:pt x="985" y="1490"/>
                  </a:lnTo>
                  <a:lnTo>
                    <a:pt x="990" y="1488"/>
                  </a:lnTo>
                  <a:lnTo>
                    <a:pt x="994" y="1488"/>
                  </a:lnTo>
                  <a:lnTo>
                    <a:pt x="1006" y="1490"/>
                  </a:lnTo>
                  <a:lnTo>
                    <a:pt x="1009" y="1490"/>
                  </a:lnTo>
                  <a:lnTo>
                    <a:pt x="1013" y="1493"/>
                  </a:lnTo>
                  <a:lnTo>
                    <a:pt x="1020" y="1497"/>
                  </a:lnTo>
                  <a:lnTo>
                    <a:pt x="1023" y="1500"/>
                  </a:lnTo>
                  <a:lnTo>
                    <a:pt x="1025" y="1504"/>
                  </a:lnTo>
                  <a:lnTo>
                    <a:pt x="1027" y="1509"/>
                  </a:lnTo>
                  <a:lnTo>
                    <a:pt x="1027" y="1514"/>
                  </a:lnTo>
                  <a:lnTo>
                    <a:pt x="1030" y="1519"/>
                  </a:lnTo>
                  <a:lnTo>
                    <a:pt x="1030" y="1523"/>
                  </a:lnTo>
                  <a:lnTo>
                    <a:pt x="1030" y="1535"/>
                  </a:lnTo>
                  <a:lnTo>
                    <a:pt x="1030" y="1542"/>
                  </a:lnTo>
                  <a:lnTo>
                    <a:pt x="1030" y="1549"/>
                  </a:lnTo>
                  <a:lnTo>
                    <a:pt x="1030" y="1554"/>
                  </a:lnTo>
                  <a:lnTo>
                    <a:pt x="1032" y="1559"/>
                  </a:lnTo>
                  <a:lnTo>
                    <a:pt x="1037" y="1568"/>
                  </a:lnTo>
                  <a:lnTo>
                    <a:pt x="1042" y="1575"/>
                  </a:lnTo>
                  <a:lnTo>
                    <a:pt x="1044" y="1578"/>
                  </a:lnTo>
                  <a:lnTo>
                    <a:pt x="1049" y="1582"/>
                  </a:lnTo>
                  <a:lnTo>
                    <a:pt x="1053" y="1587"/>
                  </a:lnTo>
                  <a:lnTo>
                    <a:pt x="1056" y="1590"/>
                  </a:lnTo>
                  <a:lnTo>
                    <a:pt x="1058" y="1594"/>
                  </a:lnTo>
                  <a:lnTo>
                    <a:pt x="1060" y="1599"/>
                  </a:lnTo>
                  <a:lnTo>
                    <a:pt x="1063" y="1613"/>
                  </a:lnTo>
                  <a:lnTo>
                    <a:pt x="1065" y="1627"/>
                  </a:lnTo>
                  <a:lnTo>
                    <a:pt x="1065" y="1630"/>
                  </a:lnTo>
                  <a:lnTo>
                    <a:pt x="1065" y="1634"/>
                  </a:lnTo>
                  <a:lnTo>
                    <a:pt x="1065" y="1634"/>
                  </a:lnTo>
                  <a:lnTo>
                    <a:pt x="1065" y="1634"/>
                  </a:lnTo>
                  <a:lnTo>
                    <a:pt x="1065" y="1634"/>
                  </a:lnTo>
                  <a:lnTo>
                    <a:pt x="1065" y="1637"/>
                  </a:lnTo>
                  <a:lnTo>
                    <a:pt x="1065" y="1642"/>
                  </a:lnTo>
                  <a:lnTo>
                    <a:pt x="1063" y="1644"/>
                  </a:lnTo>
                  <a:lnTo>
                    <a:pt x="1063" y="1646"/>
                  </a:lnTo>
                  <a:lnTo>
                    <a:pt x="1060" y="1649"/>
                  </a:lnTo>
                  <a:lnTo>
                    <a:pt x="1058" y="1653"/>
                  </a:lnTo>
                  <a:lnTo>
                    <a:pt x="1056" y="1653"/>
                  </a:lnTo>
                  <a:lnTo>
                    <a:pt x="1056" y="1656"/>
                  </a:lnTo>
                  <a:lnTo>
                    <a:pt x="1053" y="1656"/>
                  </a:lnTo>
                  <a:lnTo>
                    <a:pt x="1051" y="1658"/>
                  </a:lnTo>
                  <a:lnTo>
                    <a:pt x="1049" y="1660"/>
                  </a:lnTo>
                  <a:lnTo>
                    <a:pt x="1044" y="1660"/>
                  </a:lnTo>
                  <a:lnTo>
                    <a:pt x="1042" y="1660"/>
                  </a:lnTo>
                  <a:lnTo>
                    <a:pt x="1042" y="1663"/>
                  </a:lnTo>
                  <a:lnTo>
                    <a:pt x="1032" y="1665"/>
                  </a:lnTo>
                  <a:lnTo>
                    <a:pt x="1018" y="1667"/>
                  </a:lnTo>
                  <a:lnTo>
                    <a:pt x="1013" y="1667"/>
                  </a:lnTo>
                  <a:lnTo>
                    <a:pt x="1011" y="1670"/>
                  </a:lnTo>
                  <a:lnTo>
                    <a:pt x="1006" y="1670"/>
                  </a:lnTo>
                  <a:lnTo>
                    <a:pt x="1001" y="1667"/>
                  </a:lnTo>
                  <a:lnTo>
                    <a:pt x="999" y="1665"/>
                  </a:lnTo>
                  <a:lnTo>
                    <a:pt x="999" y="1665"/>
                  </a:lnTo>
                  <a:lnTo>
                    <a:pt x="997" y="1663"/>
                  </a:lnTo>
                  <a:lnTo>
                    <a:pt x="997" y="1663"/>
                  </a:lnTo>
                  <a:lnTo>
                    <a:pt x="994" y="1663"/>
                  </a:lnTo>
                  <a:lnTo>
                    <a:pt x="990" y="1663"/>
                  </a:lnTo>
                  <a:lnTo>
                    <a:pt x="978" y="1665"/>
                  </a:lnTo>
                  <a:lnTo>
                    <a:pt x="966" y="1670"/>
                  </a:lnTo>
                  <a:lnTo>
                    <a:pt x="957" y="1677"/>
                  </a:lnTo>
                  <a:lnTo>
                    <a:pt x="947" y="1689"/>
                  </a:lnTo>
                  <a:lnTo>
                    <a:pt x="945" y="1693"/>
                  </a:lnTo>
                  <a:lnTo>
                    <a:pt x="942" y="1696"/>
                  </a:lnTo>
                  <a:lnTo>
                    <a:pt x="935" y="1703"/>
                  </a:lnTo>
                  <a:lnTo>
                    <a:pt x="931" y="1708"/>
                  </a:lnTo>
                  <a:lnTo>
                    <a:pt x="928" y="1715"/>
                  </a:lnTo>
                  <a:lnTo>
                    <a:pt x="926" y="1719"/>
                  </a:lnTo>
                  <a:lnTo>
                    <a:pt x="926" y="1727"/>
                  </a:lnTo>
                  <a:lnTo>
                    <a:pt x="926" y="1734"/>
                  </a:lnTo>
                  <a:lnTo>
                    <a:pt x="928" y="1741"/>
                  </a:lnTo>
                  <a:lnTo>
                    <a:pt x="931" y="1748"/>
                  </a:lnTo>
                  <a:lnTo>
                    <a:pt x="933" y="1750"/>
                  </a:lnTo>
                  <a:lnTo>
                    <a:pt x="933" y="1753"/>
                  </a:lnTo>
                  <a:lnTo>
                    <a:pt x="933" y="1760"/>
                  </a:lnTo>
                  <a:lnTo>
                    <a:pt x="931" y="1767"/>
                  </a:lnTo>
                  <a:lnTo>
                    <a:pt x="928" y="1776"/>
                  </a:lnTo>
                  <a:lnTo>
                    <a:pt x="931" y="1783"/>
                  </a:lnTo>
                  <a:lnTo>
                    <a:pt x="933" y="1793"/>
                  </a:lnTo>
                  <a:lnTo>
                    <a:pt x="933" y="1795"/>
                  </a:lnTo>
                  <a:lnTo>
                    <a:pt x="935" y="1797"/>
                  </a:lnTo>
                  <a:lnTo>
                    <a:pt x="938" y="1800"/>
                  </a:lnTo>
                  <a:lnTo>
                    <a:pt x="942" y="1800"/>
                  </a:lnTo>
                  <a:lnTo>
                    <a:pt x="952" y="1802"/>
                  </a:lnTo>
                  <a:lnTo>
                    <a:pt x="964" y="1802"/>
                  </a:lnTo>
                  <a:lnTo>
                    <a:pt x="966" y="1802"/>
                  </a:lnTo>
                  <a:lnTo>
                    <a:pt x="968" y="1802"/>
                  </a:lnTo>
                  <a:lnTo>
                    <a:pt x="968" y="1802"/>
                  </a:lnTo>
                  <a:lnTo>
                    <a:pt x="971" y="1805"/>
                  </a:lnTo>
                  <a:lnTo>
                    <a:pt x="971" y="1807"/>
                  </a:lnTo>
                  <a:lnTo>
                    <a:pt x="973" y="1809"/>
                  </a:lnTo>
                  <a:lnTo>
                    <a:pt x="973" y="1812"/>
                  </a:lnTo>
                  <a:lnTo>
                    <a:pt x="973" y="1816"/>
                  </a:lnTo>
                  <a:lnTo>
                    <a:pt x="973" y="1823"/>
                  </a:lnTo>
                  <a:lnTo>
                    <a:pt x="975" y="1831"/>
                  </a:lnTo>
                  <a:lnTo>
                    <a:pt x="978" y="1835"/>
                  </a:lnTo>
                  <a:lnTo>
                    <a:pt x="980" y="1838"/>
                  </a:lnTo>
                  <a:lnTo>
                    <a:pt x="983" y="1842"/>
                  </a:lnTo>
                  <a:lnTo>
                    <a:pt x="990" y="1847"/>
                  </a:lnTo>
                  <a:lnTo>
                    <a:pt x="994" y="1852"/>
                  </a:lnTo>
                  <a:lnTo>
                    <a:pt x="999" y="1854"/>
                  </a:lnTo>
                  <a:lnTo>
                    <a:pt x="1004" y="1856"/>
                  </a:lnTo>
                  <a:lnTo>
                    <a:pt x="1009" y="1856"/>
                  </a:lnTo>
                  <a:lnTo>
                    <a:pt x="1011" y="1856"/>
                  </a:lnTo>
                  <a:lnTo>
                    <a:pt x="1027" y="1852"/>
                  </a:lnTo>
                  <a:lnTo>
                    <a:pt x="1044" y="1849"/>
                  </a:lnTo>
                  <a:lnTo>
                    <a:pt x="1063" y="1847"/>
                  </a:lnTo>
                  <a:lnTo>
                    <a:pt x="1082" y="1845"/>
                  </a:lnTo>
                  <a:lnTo>
                    <a:pt x="1110" y="1845"/>
                  </a:lnTo>
                  <a:lnTo>
                    <a:pt x="1122" y="1845"/>
                  </a:lnTo>
                  <a:lnTo>
                    <a:pt x="1136" y="1847"/>
                  </a:lnTo>
                  <a:lnTo>
                    <a:pt x="1141" y="1847"/>
                  </a:lnTo>
                  <a:lnTo>
                    <a:pt x="1146" y="1849"/>
                  </a:lnTo>
                  <a:lnTo>
                    <a:pt x="1150" y="1852"/>
                  </a:lnTo>
                  <a:lnTo>
                    <a:pt x="1153" y="1854"/>
                  </a:lnTo>
                  <a:lnTo>
                    <a:pt x="1160" y="1861"/>
                  </a:lnTo>
                  <a:lnTo>
                    <a:pt x="1162" y="1868"/>
                  </a:lnTo>
                  <a:lnTo>
                    <a:pt x="1162" y="1873"/>
                  </a:lnTo>
                  <a:lnTo>
                    <a:pt x="1162" y="1880"/>
                  </a:lnTo>
                  <a:lnTo>
                    <a:pt x="1164" y="1887"/>
                  </a:lnTo>
                  <a:lnTo>
                    <a:pt x="1167" y="1894"/>
                  </a:lnTo>
                  <a:lnTo>
                    <a:pt x="1169" y="1899"/>
                  </a:lnTo>
                  <a:lnTo>
                    <a:pt x="1172" y="1906"/>
                  </a:lnTo>
                  <a:lnTo>
                    <a:pt x="1176" y="1911"/>
                  </a:lnTo>
                  <a:lnTo>
                    <a:pt x="1181" y="1913"/>
                  </a:lnTo>
                  <a:lnTo>
                    <a:pt x="1188" y="1918"/>
                  </a:lnTo>
                  <a:lnTo>
                    <a:pt x="1195" y="1920"/>
                  </a:lnTo>
                  <a:lnTo>
                    <a:pt x="1216" y="1925"/>
                  </a:lnTo>
                  <a:lnTo>
                    <a:pt x="1242" y="1930"/>
                  </a:lnTo>
                  <a:lnTo>
                    <a:pt x="1247" y="1932"/>
                  </a:lnTo>
                  <a:lnTo>
                    <a:pt x="1247" y="1932"/>
                  </a:lnTo>
                  <a:lnTo>
                    <a:pt x="1249" y="1932"/>
                  </a:lnTo>
                  <a:lnTo>
                    <a:pt x="1249" y="1932"/>
                  </a:lnTo>
                  <a:lnTo>
                    <a:pt x="1249" y="1932"/>
                  </a:lnTo>
                  <a:lnTo>
                    <a:pt x="1271" y="1934"/>
                  </a:lnTo>
                  <a:lnTo>
                    <a:pt x="1271" y="1930"/>
                  </a:lnTo>
                  <a:lnTo>
                    <a:pt x="1273" y="1925"/>
                  </a:lnTo>
                  <a:lnTo>
                    <a:pt x="1278" y="1920"/>
                  </a:lnTo>
                  <a:lnTo>
                    <a:pt x="1283" y="1916"/>
                  </a:lnTo>
                  <a:lnTo>
                    <a:pt x="1285" y="1916"/>
                  </a:lnTo>
                  <a:lnTo>
                    <a:pt x="1285" y="1913"/>
                  </a:lnTo>
                  <a:lnTo>
                    <a:pt x="1285" y="1913"/>
                  </a:lnTo>
                  <a:lnTo>
                    <a:pt x="1285" y="1913"/>
                  </a:lnTo>
                  <a:lnTo>
                    <a:pt x="1285" y="1913"/>
                  </a:lnTo>
                  <a:lnTo>
                    <a:pt x="1287" y="1911"/>
                  </a:lnTo>
                  <a:lnTo>
                    <a:pt x="1290" y="1901"/>
                  </a:lnTo>
                  <a:lnTo>
                    <a:pt x="1294" y="1894"/>
                  </a:lnTo>
                  <a:lnTo>
                    <a:pt x="1297" y="1887"/>
                  </a:lnTo>
                  <a:lnTo>
                    <a:pt x="1299" y="1882"/>
                  </a:lnTo>
                  <a:lnTo>
                    <a:pt x="1297" y="1880"/>
                  </a:lnTo>
                  <a:lnTo>
                    <a:pt x="1297" y="1880"/>
                  </a:lnTo>
                  <a:lnTo>
                    <a:pt x="1297" y="1875"/>
                  </a:lnTo>
                  <a:lnTo>
                    <a:pt x="1297" y="1873"/>
                  </a:lnTo>
                  <a:lnTo>
                    <a:pt x="1297" y="1871"/>
                  </a:lnTo>
                  <a:lnTo>
                    <a:pt x="1290" y="1854"/>
                  </a:lnTo>
                  <a:lnTo>
                    <a:pt x="1287" y="1852"/>
                  </a:lnTo>
                  <a:lnTo>
                    <a:pt x="1287" y="1849"/>
                  </a:lnTo>
                  <a:lnTo>
                    <a:pt x="1283" y="1845"/>
                  </a:lnTo>
                  <a:lnTo>
                    <a:pt x="1275" y="1828"/>
                  </a:lnTo>
                  <a:lnTo>
                    <a:pt x="1268" y="1814"/>
                  </a:lnTo>
                  <a:lnTo>
                    <a:pt x="1264" y="1802"/>
                  </a:lnTo>
                  <a:lnTo>
                    <a:pt x="1264" y="1797"/>
                  </a:lnTo>
                  <a:lnTo>
                    <a:pt x="1264" y="1790"/>
                  </a:lnTo>
                  <a:lnTo>
                    <a:pt x="1264" y="1781"/>
                  </a:lnTo>
                  <a:lnTo>
                    <a:pt x="1268" y="1769"/>
                  </a:lnTo>
                  <a:lnTo>
                    <a:pt x="1268" y="1767"/>
                  </a:lnTo>
                  <a:lnTo>
                    <a:pt x="1268" y="1764"/>
                  </a:lnTo>
                  <a:lnTo>
                    <a:pt x="1271" y="1762"/>
                  </a:lnTo>
                  <a:lnTo>
                    <a:pt x="1273" y="1755"/>
                  </a:lnTo>
                  <a:lnTo>
                    <a:pt x="1273" y="1748"/>
                  </a:lnTo>
                  <a:lnTo>
                    <a:pt x="1273" y="1743"/>
                  </a:lnTo>
                  <a:lnTo>
                    <a:pt x="1275" y="1736"/>
                  </a:lnTo>
                  <a:lnTo>
                    <a:pt x="1278" y="1729"/>
                  </a:lnTo>
                  <a:lnTo>
                    <a:pt x="1278" y="1724"/>
                  </a:lnTo>
                  <a:lnTo>
                    <a:pt x="1280" y="1719"/>
                  </a:lnTo>
                  <a:lnTo>
                    <a:pt x="1278" y="1715"/>
                  </a:lnTo>
                  <a:lnTo>
                    <a:pt x="1278" y="1710"/>
                  </a:lnTo>
                  <a:lnTo>
                    <a:pt x="1275" y="1708"/>
                  </a:lnTo>
                  <a:lnTo>
                    <a:pt x="1273" y="1703"/>
                  </a:lnTo>
                  <a:lnTo>
                    <a:pt x="1271" y="1701"/>
                  </a:lnTo>
                  <a:lnTo>
                    <a:pt x="1266" y="1698"/>
                  </a:lnTo>
                  <a:lnTo>
                    <a:pt x="1259" y="1696"/>
                  </a:lnTo>
                  <a:lnTo>
                    <a:pt x="1257" y="1693"/>
                  </a:lnTo>
                  <a:lnTo>
                    <a:pt x="1257" y="1691"/>
                  </a:lnTo>
                  <a:lnTo>
                    <a:pt x="1254" y="1689"/>
                  </a:lnTo>
                  <a:lnTo>
                    <a:pt x="1252" y="1675"/>
                  </a:lnTo>
                  <a:lnTo>
                    <a:pt x="1249" y="1667"/>
                  </a:lnTo>
                  <a:lnTo>
                    <a:pt x="1249" y="1663"/>
                  </a:lnTo>
                  <a:lnTo>
                    <a:pt x="1249" y="1651"/>
                  </a:lnTo>
                  <a:lnTo>
                    <a:pt x="1249" y="1639"/>
                  </a:lnTo>
                  <a:lnTo>
                    <a:pt x="1252" y="1630"/>
                  </a:lnTo>
                  <a:lnTo>
                    <a:pt x="1252" y="1627"/>
                  </a:lnTo>
                  <a:lnTo>
                    <a:pt x="1254" y="1623"/>
                  </a:lnTo>
                  <a:lnTo>
                    <a:pt x="1259" y="1616"/>
                  </a:lnTo>
                  <a:lnTo>
                    <a:pt x="1264" y="1608"/>
                  </a:lnTo>
                  <a:lnTo>
                    <a:pt x="1264" y="1604"/>
                  </a:lnTo>
                  <a:lnTo>
                    <a:pt x="1266" y="1604"/>
                  </a:lnTo>
                  <a:lnTo>
                    <a:pt x="1266" y="1601"/>
                  </a:lnTo>
                  <a:lnTo>
                    <a:pt x="1266" y="1601"/>
                  </a:lnTo>
                  <a:lnTo>
                    <a:pt x="1271" y="1592"/>
                  </a:lnTo>
                  <a:lnTo>
                    <a:pt x="1275" y="1585"/>
                  </a:lnTo>
                  <a:lnTo>
                    <a:pt x="1285" y="1573"/>
                  </a:lnTo>
                  <a:lnTo>
                    <a:pt x="1287" y="1566"/>
                  </a:lnTo>
                  <a:lnTo>
                    <a:pt x="1290" y="1564"/>
                  </a:lnTo>
                  <a:lnTo>
                    <a:pt x="1290" y="1564"/>
                  </a:lnTo>
                  <a:lnTo>
                    <a:pt x="1290" y="1564"/>
                  </a:lnTo>
                  <a:lnTo>
                    <a:pt x="1290" y="1564"/>
                  </a:lnTo>
                  <a:lnTo>
                    <a:pt x="1290" y="1561"/>
                  </a:lnTo>
                  <a:lnTo>
                    <a:pt x="1290" y="1559"/>
                  </a:lnTo>
                  <a:lnTo>
                    <a:pt x="1290" y="1556"/>
                  </a:lnTo>
                  <a:lnTo>
                    <a:pt x="1290" y="1552"/>
                  </a:lnTo>
                  <a:lnTo>
                    <a:pt x="1287" y="1545"/>
                  </a:lnTo>
                  <a:lnTo>
                    <a:pt x="1283" y="1538"/>
                  </a:lnTo>
                  <a:lnTo>
                    <a:pt x="1283" y="1530"/>
                  </a:lnTo>
                  <a:lnTo>
                    <a:pt x="1280" y="1523"/>
                  </a:lnTo>
                  <a:lnTo>
                    <a:pt x="1280" y="1516"/>
                  </a:lnTo>
                  <a:lnTo>
                    <a:pt x="1278" y="1512"/>
                  </a:lnTo>
                  <a:lnTo>
                    <a:pt x="1278" y="1507"/>
                  </a:lnTo>
                  <a:lnTo>
                    <a:pt x="1273" y="1504"/>
                  </a:lnTo>
                  <a:lnTo>
                    <a:pt x="1271" y="1500"/>
                  </a:lnTo>
                  <a:lnTo>
                    <a:pt x="1268" y="1497"/>
                  </a:lnTo>
                  <a:lnTo>
                    <a:pt x="1266" y="1495"/>
                  </a:lnTo>
                  <a:lnTo>
                    <a:pt x="1264" y="1488"/>
                  </a:lnTo>
                  <a:lnTo>
                    <a:pt x="1261" y="1481"/>
                  </a:lnTo>
                  <a:lnTo>
                    <a:pt x="1261" y="1476"/>
                  </a:lnTo>
                  <a:lnTo>
                    <a:pt x="1264" y="1474"/>
                  </a:lnTo>
                  <a:lnTo>
                    <a:pt x="1264" y="1467"/>
                  </a:lnTo>
                  <a:lnTo>
                    <a:pt x="1266" y="1462"/>
                  </a:lnTo>
                  <a:lnTo>
                    <a:pt x="1266" y="1457"/>
                  </a:lnTo>
                  <a:lnTo>
                    <a:pt x="1268" y="1453"/>
                  </a:lnTo>
                  <a:lnTo>
                    <a:pt x="1273" y="1450"/>
                  </a:lnTo>
                  <a:lnTo>
                    <a:pt x="1275" y="1448"/>
                  </a:lnTo>
                  <a:lnTo>
                    <a:pt x="1290" y="1448"/>
                  </a:lnTo>
                  <a:lnTo>
                    <a:pt x="1304" y="1450"/>
                  </a:lnTo>
                  <a:lnTo>
                    <a:pt x="1304" y="1427"/>
                  </a:lnTo>
                  <a:lnTo>
                    <a:pt x="1306" y="1412"/>
                  </a:lnTo>
                  <a:lnTo>
                    <a:pt x="1306" y="1403"/>
                  </a:lnTo>
                  <a:lnTo>
                    <a:pt x="1308" y="1393"/>
                  </a:lnTo>
                  <a:lnTo>
                    <a:pt x="1311" y="1386"/>
                  </a:lnTo>
                  <a:lnTo>
                    <a:pt x="1313" y="1379"/>
                  </a:lnTo>
                  <a:lnTo>
                    <a:pt x="1320" y="1367"/>
                  </a:lnTo>
                  <a:lnTo>
                    <a:pt x="1325" y="1356"/>
                  </a:lnTo>
                  <a:lnTo>
                    <a:pt x="1327" y="1351"/>
                  </a:lnTo>
                  <a:lnTo>
                    <a:pt x="1327" y="1346"/>
                  </a:lnTo>
                  <a:lnTo>
                    <a:pt x="1327" y="1341"/>
                  </a:lnTo>
                  <a:lnTo>
                    <a:pt x="1327" y="1337"/>
                  </a:lnTo>
                  <a:lnTo>
                    <a:pt x="1323" y="1332"/>
                  </a:lnTo>
                  <a:lnTo>
                    <a:pt x="1316" y="1327"/>
                  </a:lnTo>
                  <a:lnTo>
                    <a:pt x="1311" y="1325"/>
                  </a:lnTo>
                  <a:lnTo>
                    <a:pt x="1306" y="1323"/>
                  </a:lnTo>
                  <a:lnTo>
                    <a:pt x="1301" y="1323"/>
                  </a:lnTo>
                  <a:lnTo>
                    <a:pt x="1299" y="1320"/>
                  </a:lnTo>
                  <a:lnTo>
                    <a:pt x="1294" y="1320"/>
                  </a:lnTo>
                  <a:lnTo>
                    <a:pt x="1290" y="1320"/>
                  </a:lnTo>
                  <a:lnTo>
                    <a:pt x="1283" y="1320"/>
                  </a:lnTo>
                  <a:lnTo>
                    <a:pt x="1278" y="1323"/>
                  </a:lnTo>
                  <a:lnTo>
                    <a:pt x="1275" y="1327"/>
                  </a:lnTo>
                  <a:lnTo>
                    <a:pt x="1271" y="1327"/>
                  </a:lnTo>
                  <a:lnTo>
                    <a:pt x="1271" y="1330"/>
                  </a:lnTo>
                  <a:lnTo>
                    <a:pt x="1268" y="1330"/>
                  </a:lnTo>
                  <a:lnTo>
                    <a:pt x="1264" y="1334"/>
                  </a:lnTo>
                  <a:lnTo>
                    <a:pt x="1259" y="1337"/>
                  </a:lnTo>
                  <a:lnTo>
                    <a:pt x="1257" y="1339"/>
                  </a:lnTo>
                  <a:lnTo>
                    <a:pt x="1254" y="1339"/>
                  </a:lnTo>
                  <a:lnTo>
                    <a:pt x="1249" y="1339"/>
                  </a:lnTo>
                  <a:lnTo>
                    <a:pt x="1247" y="1339"/>
                  </a:lnTo>
                  <a:lnTo>
                    <a:pt x="1245" y="1339"/>
                  </a:lnTo>
                  <a:lnTo>
                    <a:pt x="1245" y="1339"/>
                  </a:lnTo>
                  <a:lnTo>
                    <a:pt x="1242" y="1339"/>
                  </a:lnTo>
                  <a:lnTo>
                    <a:pt x="1238" y="1339"/>
                  </a:lnTo>
                  <a:lnTo>
                    <a:pt x="1235" y="1337"/>
                  </a:lnTo>
                  <a:lnTo>
                    <a:pt x="1228" y="1334"/>
                  </a:lnTo>
                  <a:lnTo>
                    <a:pt x="1226" y="1332"/>
                  </a:lnTo>
                  <a:lnTo>
                    <a:pt x="1223" y="1330"/>
                  </a:lnTo>
                  <a:lnTo>
                    <a:pt x="1221" y="1327"/>
                  </a:lnTo>
                  <a:lnTo>
                    <a:pt x="1221" y="1323"/>
                  </a:lnTo>
                  <a:lnTo>
                    <a:pt x="1214" y="1318"/>
                  </a:lnTo>
                  <a:lnTo>
                    <a:pt x="1209" y="1311"/>
                  </a:lnTo>
                  <a:lnTo>
                    <a:pt x="1197" y="1299"/>
                  </a:lnTo>
                  <a:lnTo>
                    <a:pt x="1195" y="1294"/>
                  </a:lnTo>
                  <a:lnTo>
                    <a:pt x="1195" y="1292"/>
                  </a:lnTo>
                  <a:lnTo>
                    <a:pt x="1193" y="1282"/>
                  </a:lnTo>
                  <a:lnTo>
                    <a:pt x="1197" y="1275"/>
                  </a:lnTo>
                  <a:lnTo>
                    <a:pt x="1205" y="1268"/>
                  </a:lnTo>
                  <a:lnTo>
                    <a:pt x="1209" y="1266"/>
                  </a:lnTo>
                  <a:lnTo>
                    <a:pt x="1212" y="1264"/>
                  </a:lnTo>
                  <a:lnTo>
                    <a:pt x="1221" y="1259"/>
                  </a:lnTo>
                  <a:lnTo>
                    <a:pt x="1231" y="1256"/>
                  </a:lnTo>
                  <a:lnTo>
                    <a:pt x="1240" y="1254"/>
                  </a:lnTo>
                  <a:lnTo>
                    <a:pt x="1249" y="1254"/>
                  </a:lnTo>
                  <a:lnTo>
                    <a:pt x="1259" y="1256"/>
                  </a:lnTo>
                  <a:lnTo>
                    <a:pt x="1264" y="1256"/>
                  </a:lnTo>
                  <a:lnTo>
                    <a:pt x="1266" y="1256"/>
                  </a:lnTo>
                  <a:lnTo>
                    <a:pt x="1266" y="1256"/>
                  </a:lnTo>
                  <a:lnTo>
                    <a:pt x="1266" y="1256"/>
                  </a:lnTo>
                  <a:lnTo>
                    <a:pt x="1268" y="1259"/>
                  </a:lnTo>
                  <a:lnTo>
                    <a:pt x="1271" y="1259"/>
                  </a:lnTo>
                  <a:lnTo>
                    <a:pt x="1273" y="1256"/>
                  </a:lnTo>
                  <a:lnTo>
                    <a:pt x="1275" y="1256"/>
                  </a:lnTo>
                  <a:lnTo>
                    <a:pt x="1278" y="1256"/>
                  </a:lnTo>
                  <a:lnTo>
                    <a:pt x="1280" y="1256"/>
                  </a:lnTo>
                  <a:lnTo>
                    <a:pt x="1280" y="1254"/>
                  </a:lnTo>
                  <a:lnTo>
                    <a:pt x="1283" y="1254"/>
                  </a:lnTo>
                  <a:lnTo>
                    <a:pt x="1285" y="1252"/>
                  </a:lnTo>
                  <a:lnTo>
                    <a:pt x="1290" y="1252"/>
                  </a:lnTo>
                  <a:lnTo>
                    <a:pt x="1290" y="1247"/>
                  </a:lnTo>
                  <a:lnTo>
                    <a:pt x="1290" y="1247"/>
                  </a:lnTo>
                  <a:lnTo>
                    <a:pt x="1290" y="1247"/>
                  </a:lnTo>
                  <a:lnTo>
                    <a:pt x="1292" y="1247"/>
                  </a:lnTo>
                  <a:lnTo>
                    <a:pt x="1292" y="1245"/>
                  </a:lnTo>
                  <a:lnTo>
                    <a:pt x="1294" y="1242"/>
                  </a:lnTo>
                  <a:lnTo>
                    <a:pt x="1297" y="1240"/>
                  </a:lnTo>
                  <a:lnTo>
                    <a:pt x="1304" y="1233"/>
                  </a:lnTo>
                  <a:lnTo>
                    <a:pt x="1308" y="1228"/>
                  </a:lnTo>
                  <a:lnTo>
                    <a:pt x="1313" y="1228"/>
                  </a:lnTo>
                  <a:lnTo>
                    <a:pt x="1318" y="1226"/>
                  </a:lnTo>
                  <a:lnTo>
                    <a:pt x="1323" y="1226"/>
                  </a:lnTo>
                  <a:lnTo>
                    <a:pt x="1330" y="1226"/>
                  </a:lnTo>
                  <a:lnTo>
                    <a:pt x="1337" y="1228"/>
                  </a:lnTo>
                  <a:lnTo>
                    <a:pt x="1339" y="1228"/>
                  </a:lnTo>
                  <a:lnTo>
                    <a:pt x="1344" y="1226"/>
                  </a:lnTo>
                  <a:lnTo>
                    <a:pt x="1346" y="1226"/>
                  </a:lnTo>
                  <a:lnTo>
                    <a:pt x="1346" y="1226"/>
                  </a:lnTo>
                  <a:lnTo>
                    <a:pt x="1349" y="1223"/>
                  </a:lnTo>
                  <a:lnTo>
                    <a:pt x="1349" y="1223"/>
                  </a:lnTo>
                  <a:lnTo>
                    <a:pt x="1349" y="1223"/>
                  </a:lnTo>
                  <a:lnTo>
                    <a:pt x="1349" y="1223"/>
                  </a:lnTo>
                  <a:lnTo>
                    <a:pt x="1351" y="1221"/>
                  </a:lnTo>
                  <a:lnTo>
                    <a:pt x="1351" y="1221"/>
                  </a:lnTo>
                  <a:lnTo>
                    <a:pt x="1351" y="1219"/>
                  </a:lnTo>
                  <a:lnTo>
                    <a:pt x="1351" y="1219"/>
                  </a:lnTo>
                  <a:lnTo>
                    <a:pt x="1351" y="1216"/>
                  </a:lnTo>
                  <a:lnTo>
                    <a:pt x="1351" y="1216"/>
                  </a:lnTo>
                  <a:lnTo>
                    <a:pt x="1351" y="1214"/>
                  </a:lnTo>
                  <a:lnTo>
                    <a:pt x="1351" y="1209"/>
                  </a:lnTo>
                  <a:lnTo>
                    <a:pt x="1351" y="1204"/>
                  </a:lnTo>
                  <a:lnTo>
                    <a:pt x="1351" y="1202"/>
                  </a:lnTo>
                  <a:lnTo>
                    <a:pt x="1353" y="1202"/>
                  </a:lnTo>
                  <a:lnTo>
                    <a:pt x="1358" y="1200"/>
                  </a:lnTo>
                  <a:lnTo>
                    <a:pt x="1363" y="1197"/>
                  </a:lnTo>
                  <a:lnTo>
                    <a:pt x="1372" y="1195"/>
                  </a:lnTo>
                  <a:lnTo>
                    <a:pt x="1382" y="1195"/>
                  </a:lnTo>
                  <a:lnTo>
                    <a:pt x="1394" y="1200"/>
                  </a:lnTo>
                  <a:lnTo>
                    <a:pt x="1398" y="1200"/>
                  </a:lnTo>
                  <a:lnTo>
                    <a:pt x="1403" y="1202"/>
                  </a:lnTo>
                  <a:lnTo>
                    <a:pt x="1410" y="1202"/>
                  </a:lnTo>
                  <a:lnTo>
                    <a:pt x="1415" y="1202"/>
                  </a:lnTo>
                  <a:lnTo>
                    <a:pt x="1422" y="1200"/>
                  </a:lnTo>
                  <a:lnTo>
                    <a:pt x="1427" y="1200"/>
                  </a:lnTo>
                  <a:lnTo>
                    <a:pt x="1431" y="1197"/>
                  </a:lnTo>
                  <a:lnTo>
                    <a:pt x="1436" y="1195"/>
                  </a:lnTo>
                  <a:lnTo>
                    <a:pt x="1441" y="1190"/>
                  </a:lnTo>
                  <a:lnTo>
                    <a:pt x="1443" y="1188"/>
                  </a:lnTo>
                  <a:lnTo>
                    <a:pt x="1448" y="1186"/>
                  </a:lnTo>
                  <a:lnTo>
                    <a:pt x="1450" y="1181"/>
                  </a:lnTo>
                  <a:lnTo>
                    <a:pt x="1455" y="1176"/>
                  </a:lnTo>
                  <a:lnTo>
                    <a:pt x="1460" y="1171"/>
                  </a:lnTo>
                  <a:lnTo>
                    <a:pt x="1462" y="1171"/>
                  </a:lnTo>
                  <a:lnTo>
                    <a:pt x="1462" y="1171"/>
                  </a:lnTo>
                  <a:lnTo>
                    <a:pt x="1467" y="1174"/>
                  </a:lnTo>
                  <a:lnTo>
                    <a:pt x="1469" y="1174"/>
                  </a:lnTo>
                  <a:lnTo>
                    <a:pt x="1474" y="1178"/>
                  </a:lnTo>
                  <a:lnTo>
                    <a:pt x="1481" y="1186"/>
                  </a:lnTo>
                  <a:lnTo>
                    <a:pt x="1493" y="1197"/>
                  </a:lnTo>
                  <a:lnTo>
                    <a:pt x="1500" y="1202"/>
                  </a:lnTo>
                  <a:lnTo>
                    <a:pt x="1507" y="1207"/>
                  </a:lnTo>
                  <a:lnTo>
                    <a:pt x="1514" y="1209"/>
                  </a:lnTo>
                  <a:lnTo>
                    <a:pt x="1526" y="1212"/>
                  </a:lnTo>
                  <a:lnTo>
                    <a:pt x="1526" y="1212"/>
                  </a:lnTo>
                  <a:lnTo>
                    <a:pt x="1528" y="1212"/>
                  </a:lnTo>
                  <a:lnTo>
                    <a:pt x="1531" y="1212"/>
                  </a:lnTo>
                  <a:lnTo>
                    <a:pt x="1533" y="1212"/>
                  </a:lnTo>
                  <a:lnTo>
                    <a:pt x="1533" y="1212"/>
                  </a:lnTo>
                  <a:lnTo>
                    <a:pt x="1540" y="1207"/>
                  </a:lnTo>
                  <a:lnTo>
                    <a:pt x="1547" y="1207"/>
                  </a:lnTo>
                  <a:lnTo>
                    <a:pt x="1554" y="1207"/>
                  </a:lnTo>
                  <a:lnTo>
                    <a:pt x="1564" y="1207"/>
                  </a:lnTo>
                  <a:lnTo>
                    <a:pt x="1573" y="1207"/>
                  </a:lnTo>
                  <a:lnTo>
                    <a:pt x="1585" y="1207"/>
                  </a:lnTo>
                  <a:lnTo>
                    <a:pt x="1597" y="1204"/>
                  </a:lnTo>
                  <a:lnTo>
                    <a:pt x="1608" y="1204"/>
                  </a:lnTo>
                  <a:lnTo>
                    <a:pt x="1606" y="1195"/>
                  </a:lnTo>
                  <a:lnTo>
                    <a:pt x="1606" y="1188"/>
                  </a:lnTo>
                  <a:lnTo>
                    <a:pt x="1604" y="1181"/>
                  </a:lnTo>
                  <a:lnTo>
                    <a:pt x="1601" y="1176"/>
                  </a:lnTo>
                  <a:lnTo>
                    <a:pt x="1597" y="1164"/>
                  </a:lnTo>
                  <a:lnTo>
                    <a:pt x="1592" y="1155"/>
                  </a:lnTo>
                  <a:lnTo>
                    <a:pt x="1592" y="1152"/>
                  </a:lnTo>
                  <a:lnTo>
                    <a:pt x="1592" y="1152"/>
                  </a:lnTo>
                  <a:lnTo>
                    <a:pt x="1594" y="1150"/>
                  </a:lnTo>
                  <a:lnTo>
                    <a:pt x="1594" y="1148"/>
                  </a:lnTo>
                  <a:lnTo>
                    <a:pt x="1594" y="1148"/>
                  </a:lnTo>
                  <a:lnTo>
                    <a:pt x="1597" y="1145"/>
                  </a:lnTo>
                  <a:lnTo>
                    <a:pt x="1597" y="1145"/>
                  </a:lnTo>
                  <a:lnTo>
                    <a:pt x="1597" y="1143"/>
                  </a:lnTo>
                  <a:lnTo>
                    <a:pt x="1597" y="1141"/>
                  </a:lnTo>
                  <a:lnTo>
                    <a:pt x="1597" y="1138"/>
                  </a:lnTo>
                  <a:lnTo>
                    <a:pt x="1597" y="1138"/>
                  </a:lnTo>
                  <a:lnTo>
                    <a:pt x="1597" y="1136"/>
                  </a:lnTo>
                  <a:lnTo>
                    <a:pt x="1597" y="1134"/>
                  </a:lnTo>
                  <a:lnTo>
                    <a:pt x="1597" y="1129"/>
                  </a:lnTo>
                  <a:lnTo>
                    <a:pt x="1599" y="1127"/>
                  </a:lnTo>
                  <a:lnTo>
                    <a:pt x="1601" y="1124"/>
                  </a:lnTo>
                  <a:lnTo>
                    <a:pt x="1604" y="1122"/>
                  </a:lnTo>
                  <a:lnTo>
                    <a:pt x="1616" y="1117"/>
                  </a:lnTo>
                  <a:lnTo>
                    <a:pt x="1625" y="1112"/>
                  </a:lnTo>
                  <a:lnTo>
                    <a:pt x="1630" y="1108"/>
                  </a:lnTo>
                  <a:lnTo>
                    <a:pt x="1634" y="1105"/>
                  </a:lnTo>
                  <a:lnTo>
                    <a:pt x="1642" y="1101"/>
                  </a:lnTo>
                  <a:lnTo>
                    <a:pt x="1649" y="1096"/>
                  </a:lnTo>
                  <a:lnTo>
                    <a:pt x="1644" y="1093"/>
                  </a:lnTo>
                  <a:lnTo>
                    <a:pt x="1639" y="1091"/>
                  </a:lnTo>
                  <a:lnTo>
                    <a:pt x="1637" y="1089"/>
                  </a:lnTo>
                  <a:lnTo>
                    <a:pt x="1637" y="1086"/>
                  </a:lnTo>
                  <a:lnTo>
                    <a:pt x="1634" y="1082"/>
                  </a:lnTo>
                  <a:lnTo>
                    <a:pt x="1634" y="1079"/>
                  </a:lnTo>
                  <a:lnTo>
                    <a:pt x="1634" y="1075"/>
                  </a:lnTo>
                  <a:lnTo>
                    <a:pt x="1634" y="1072"/>
                  </a:lnTo>
                  <a:lnTo>
                    <a:pt x="1637" y="1067"/>
                  </a:lnTo>
                  <a:lnTo>
                    <a:pt x="1637" y="1065"/>
                  </a:lnTo>
                  <a:lnTo>
                    <a:pt x="1639" y="1065"/>
                  </a:lnTo>
                  <a:lnTo>
                    <a:pt x="1644" y="1063"/>
                  </a:lnTo>
                  <a:lnTo>
                    <a:pt x="1644" y="1063"/>
                  </a:lnTo>
                  <a:lnTo>
                    <a:pt x="1646" y="1060"/>
                  </a:lnTo>
                  <a:lnTo>
                    <a:pt x="1651" y="1058"/>
                  </a:lnTo>
                  <a:lnTo>
                    <a:pt x="1656" y="1056"/>
                  </a:lnTo>
                  <a:lnTo>
                    <a:pt x="1658" y="1051"/>
                  </a:lnTo>
                  <a:lnTo>
                    <a:pt x="1660" y="1046"/>
                  </a:lnTo>
                  <a:lnTo>
                    <a:pt x="1663" y="1041"/>
                  </a:lnTo>
                  <a:lnTo>
                    <a:pt x="1665" y="1037"/>
                  </a:lnTo>
                  <a:lnTo>
                    <a:pt x="1665" y="1034"/>
                  </a:lnTo>
                  <a:lnTo>
                    <a:pt x="1665" y="1030"/>
                  </a:lnTo>
                  <a:lnTo>
                    <a:pt x="1658" y="1023"/>
                  </a:lnTo>
                  <a:lnTo>
                    <a:pt x="1644" y="1004"/>
                  </a:lnTo>
                  <a:lnTo>
                    <a:pt x="1630" y="987"/>
                  </a:lnTo>
                  <a:lnTo>
                    <a:pt x="1623" y="982"/>
                  </a:lnTo>
                  <a:lnTo>
                    <a:pt x="1620" y="980"/>
                  </a:lnTo>
                  <a:lnTo>
                    <a:pt x="1618" y="975"/>
                  </a:lnTo>
                  <a:lnTo>
                    <a:pt x="1616" y="971"/>
                  </a:lnTo>
                  <a:lnTo>
                    <a:pt x="1616" y="968"/>
                  </a:lnTo>
                  <a:lnTo>
                    <a:pt x="1616" y="963"/>
                  </a:lnTo>
                  <a:lnTo>
                    <a:pt x="1618" y="961"/>
                  </a:lnTo>
                  <a:lnTo>
                    <a:pt x="1620" y="959"/>
                  </a:lnTo>
                  <a:lnTo>
                    <a:pt x="1625" y="954"/>
                  </a:lnTo>
                  <a:lnTo>
                    <a:pt x="1630" y="952"/>
                  </a:lnTo>
                  <a:lnTo>
                    <a:pt x="1634" y="947"/>
                  </a:lnTo>
                  <a:lnTo>
                    <a:pt x="1639" y="945"/>
                  </a:lnTo>
                  <a:lnTo>
                    <a:pt x="1642" y="942"/>
                  </a:lnTo>
                  <a:lnTo>
                    <a:pt x="1646" y="938"/>
                  </a:lnTo>
                  <a:lnTo>
                    <a:pt x="1649" y="935"/>
                  </a:lnTo>
                  <a:lnTo>
                    <a:pt x="1649" y="933"/>
                  </a:lnTo>
                  <a:lnTo>
                    <a:pt x="1649" y="933"/>
                  </a:lnTo>
                  <a:lnTo>
                    <a:pt x="1649" y="933"/>
                  </a:lnTo>
                  <a:lnTo>
                    <a:pt x="1651" y="933"/>
                  </a:lnTo>
                  <a:lnTo>
                    <a:pt x="1651" y="930"/>
                  </a:lnTo>
                  <a:lnTo>
                    <a:pt x="1656" y="926"/>
                  </a:lnTo>
                  <a:lnTo>
                    <a:pt x="1658" y="921"/>
                  </a:lnTo>
                  <a:lnTo>
                    <a:pt x="1663" y="912"/>
                  </a:lnTo>
                  <a:lnTo>
                    <a:pt x="1665" y="907"/>
                  </a:lnTo>
                  <a:lnTo>
                    <a:pt x="1665" y="902"/>
                  </a:lnTo>
                  <a:lnTo>
                    <a:pt x="1668" y="900"/>
                  </a:lnTo>
                  <a:lnTo>
                    <a:pt x="1668" y="897"/>
                  </a:lnTo>
                  <a:lnTo>
                    <a:pt x="1668" y="893"/>
                  </a:lnTo>
                  <a:lnTo>
                    <a:pt x="1665" y="890"/>
                  </a:lnTo>
                  <a:lnTo>
                    <a:pt x="1665" y="888"/>
                  </a:lnTo>
                  <a:lnTo>
                    <a:pt x="1663" y="886"/>
                  </a:lnTo>
                  <a:lnTo>
                    <a:pt x="1656" y="883"/>
                  </a:lnTo>
                  <a:lnTo>
                    <a:pt x="1651" y="881"/>
                  </a:lnTo>
                  <a:lnTo>
                    <a:pt x="1646" y="878"/>
                  </a:lnTo>
                  <a:lnTo>
                    <a:pt x="1642" y="878"/>
                  </a:lnTo>
                  <a:lnTo>
                    <a:pt x="1637" y="876"/>
                  </a:lnTo>
                  <a:lnTo>
                    <a:pt x="1632" y="876"/>
                  </a:lnTo>
                  <a:lnTo>
                    <a:pt x="1625" y="876"/>
                  </a:lnTo>
                  <a:lnTo>
                    <a:pt x="1620" y="878"/>
                  </a:lnTo>
                  <a:lnTo>
                    <a:pt x="1620" y="874"/>
                  </a:lnTo>
                  <a:lnTo>
                    <a:pt x="1625" y="855"/>
                  </a:lnTo>
                  <a:lnTo>
                    <a:pt x="1632" y="836"/>
                  </a:lnTo>
                  <a:lnTo>
                    <a:pt x="1649" y="800"/>
                  </a:lnTo>
                  <a:lnTo>
                    <a:pt x="1639" y="798"/>
                  </a:lnTo>
                  <a:lnTo>
                    <a:pt x="1634" y="796"/>
                  </a:lnTo>
                  <a:lnTo>
                    <a:pt x="1632" y="796"/>
                  </a:lnTo>
                  <a:lnTo>
                    <a:pt x="1623" y="796"/>
                  </a:lnTo>
                  <a:lnTo>
                    <a:pt x="1616" y="798"/>
                  </a:lnTo>
                  <a:lnTo>
                    <a:pt x="1601" y="800"/>
                  </a:lnTo>
                  <a:lnTo>
                    <a:pt x="1590" y="803"/>
                  </a:lnTo>
                  <a:lnTo>
                    <a:pt x="1578" y="805"/>
                  </a:lnTo>
                  <a:lnTo>
                    <a:pt x="1573" y="808"/>
                  </a:lnTo>
                  <a:lnTo>
                    <a:pt x="1568" y="812"/>
                  </a:lnTo>
                  <a:lnTo>
                    <a:pt x="1571" y="805"/>
                  </a:lnTo>
                  <a:lnTo>
                    <a:pt x="1571" y="798"/>
                  </a:lnTo>
                  <a:lnTo>
                    <a:pt x="1571" y="793"/>
                  </a:lnTo>
                  <a:lnTo>
                    <a:pt x="1571" y="789"/>
                  </a:lnTo>
                  <a:lnTo>
                    <a:pt x="1571" y="784"/>
                  </a:lnTo>
                  <a:lnTo>
                    <a:pt x="1568" y="782"/>
                  </a:lnTo>
                  <a:lnTo>
                    <a:pt x="1566" y="777"/>
                  </a:lnTo>
                  <a:lnTo>
                    <a:pt x="1561" y="775"/>
                  </a:lnTo>
                  <a:lnTo>
                    <a:pt x="1557" y="775"/>
                  </a:lnTo>
                  <a:lnTo>
                    <a:pt x="1554" y="775"/>
                  </a:lnTo>
                  <a:lnTo>
                    <a:pt x="1554" y="775"/>
                  </a:lnTo>
                  <a:lnTo>
                    <a:pt x="1547" y="775"/>
                  </a:lnTo>
                  <a:lnTo>
                    <a:pt x="1542" y="777"/>
                  </a:lnTo>
                  <a:lnTo>
                    <a:pt x="1538" y="779"/>
                  </a:lnTo>
                  <a:lnTo>
                    <a:pt x="1535" y="784"/>
                  </a:lnTo>
                  <a:lnTo>
                    <a:pt x="1531" y="779"/>
                  </a:lnTo>
                  <a:lnTo>
                    <a:pt x="1528" y="775"/>
                  </a:lnTo>
                  <a:lnTo>
                    <a:pt x="1528" y="770"/>
                  </a:lnTo>
                  <a:lnTo>
                    <a:pt x="1528" y="765"/>
                  </a:lnTo>
                  <a:lnTo>
                    <a:pt x="1528" y="756"/>
                  </a:lnTo>
                  <a:lnTo>
                    <a:pt x="1528" y="746"/>
                  </a:lnTo>
                  <a:lnTo>
                    <a:pt x="1528" y="739"/>
                  </a:lnTo>
                  <a:lnTo>
                    <a:pt x="1526" y="732"/>
                  </a:lnTo>
                  <a:lnTo>
                    <a:pt x="1523" y="725"/>
                  </a:lnTo>
                  <a:lnTo>
                    <a:pt x="1521" y="723"/>
                  </a:lnTo>
                  <a:lnTo>
                    <a:pt x="1521" y="723"/>
                  </a:lnTo>
                  <a:lnTo>
                    <a:pt x="1519" y="723"/>
                  </a:lnTo>
                  <a:lnTo>
                    <a:pt x="1516" y="723"/>
                  </a:lnTo>
                  <a:lnTo>
                    <a:pt x="1509" y="723"/>
                  </a:lnTo>
                  <a:lnTo>
                    <a:pt x="1505" y="723"/>
                  </a:lnTo>
                  <a:lnTo>
                    <a:pt x="1500" y="723"/>
                  </a:lnTo>
                  <a:lnTo>
                    <a:pt x="1495" y="723"/>
                  </a:lnTo>
                  <a:lnTo>
                    <a:pt x="1490" y="720"/>
                  </a:lnTo>
                  <a:lnTo>
                    <a:pt x="1486" y="720"/>
                  </a:lnTo>
                  <a:lnTo>
                    <a:pt x="1483" y="718"/>
                  </a:lnTo>
                  <a:lnTo>
                    <a:pt x="1481" y="715"/>
                  </a:lnTo>
                  <a:lnTo>
                    <a:pt x="1476" y="713"/>
                  </a:lnTo>
                  <a:lnTo>
                    <a:pt x="1474" y="711"/>
                  </a:lnTo>
                  <a:lnTo>
                    <a:pt x="1469" y="706"/>
                  </a:lnTo>
                  <a:lnTo>
                    <a:pt x="1462" y="704"/>
                  </a:lnTo>
                  <a:lnTo>
                    <a:pt x="1460" y="699"/>
                  </a:lnTo>
                  <a:lnTo>
                    <a:pt x="1455" y="697"/>
                  </a:lnTo>
                  <a:lnTo>
                    <a:pt x="1453" y="697"/>
                  </a:lnTo>
                  <a:lnTo>
                    <a:pt x="1448" y="694"/>
                  </a:lnTo>
                  <a:lnTo>
                    <a:pt x="1438" y="692"/>
                  </a:lnTo>
                  <a:lnTo>
                    <a:pt x="1431" y="694"/>
                  </a:lnTo>
                  <a:lnTo>
                    <a:pt x="1422" y="694"/>
                  </a:lnTo>
                  <a:lnTo>
                    <a:pt x="1415" y="699"/>
                  </a:lnTo>
                  <a:lnTo>
                    <a:pt x="1412" y="699"/>
                  </a:lnTo>
                  <a:lnTo>
                    <a:pt x="1412" y="699"/>
                  </a:lnTo>
                  <a:lnTo>
                    <a:pt x="1410" y="699"/>
                  </a:lnTo>
                  <a:lnTo>
                    <a:pt x="1405" y="701"/>
                  </a:lnTo>
                  <a:lnTo>
                    <a:pt x="1403" y="701"/>
                  </a:lnTo>
                  <a:lnTo>
                    <a:pt x="1401" y="701"/>
                  </a:lnTo>
                  <a:lnTo>
                    <a:pt x="1398" y="701"/>
                  </a:lnTo>
                  <a:lnTo>
                    <a:pt x="1394" y="699"/>
                  </a:lnTo>
                  <a:lnTo>
                    <a:pt x="1389" y="697"/>
                  </a:lnTo>
                  <a:lnTo>
                    <a:pt x="1382" y="694"/>
                  </a:lnTo>
                  <a:lnTo>
                    <a:pt x="1377" y="694"/>
                  </a:lnTo>
                  <a:lnTo>
                    <a:pt x="1372" y="694"/>
                  </a:lnTo>
                  <a:lnTo>
                    <a:pt x="1368" y="694"/>
                  </a:lnTo>
                  <a:lnTo>
                    <a:pt x="1365" y="697"/>
                  </a:lnTo>
                  <a:lnTo>
                    <a:pt x="1363" y="699"/>
                  </a:lnTo>
                  <a:lnTo>
                    <a:pt x="1363" y="701"/>
                  </a:lnTo>
                  <a:lnTo>
                    <a:pt x="1360" y="706"/>
                  </a:lnTo>
                  <a:lnTo>
                    <a:pt x="1363" y="713"/>
                  </a:lnTo>
                  <a:lnTo>
                    <a:pt x="1360" y="713"/>
                  </a:lnTo>
                  <a:lnTo>
                    <a:pt x="1360" y="715"/>
                  </a:lnTo>
                  <a:lnTo>
                    <a:pt x="1360" y="715"/>
                  </a:lnTo>
                  <a:lnTo>
                    <a:pt x="1358" y="720"/>
                  </a:lnTo>
                  <a:lnTo>
                    <a:pt x="1351" y="725"/>
                  </a:lnTo>
                  <a:lnTo>
                    <a:pt x="1346" y="732"/>
                  </a:lnTo>
                  <a:lnTo>
                    <a:pt x="1342" y="723"/>
                  </a:lnTo>
                  <a:lnTo>
                    <a:pt x="1339" y="715"/>
                  </a:lnTo>
                  <a:lnTo>
                    <a:pt x="1339" y="706"/>
                  </a:lnTo>
                  <a:lnTo>
                    <a:pt x="1337" y="701"/>
                  </a:lnTo>
                  <a:lnTo>
                    <a:pt x="1339" y="699"/>
                  </a:lnTo>
                  <a:lnTo>
                    <a:pt x="1337" y="694"/>
                  </a:lnTo>
                  <a:lnTo>
                    <a:pt x="1334" y="689"/>
                  </a:lnTo>
                  <a:lnTo>
                    <a:pt x="1332" y="682"/>
                  </a:lnTo>
                  <a:lnTo>
                    <a:pt x="1332" y="675"/>
                  </a:lnTo>
                  <a:lnTo>
                    <a:pt x="1330" y="671"/>
                  </a:lnTo>
                  <a:lnTo>
                    <a:pt x="1330" y="666"/>
                  </a:lnTo>
                  <a:lnTo>
                    <a:pt x="1327" y="663"/>
                  </a:lnTo>
                  <a:lnTo>
                    <a:pt x="1325" y="661"/>
                  </a:lnTo>
                  <a:lnTo>
                    <a:pt x="1323" y="659"/>
                  </a:lnTo>
                  <a:lnTo>
                    <a:pt x="1318" y="656"/>
                  </a:lnTo>
                  <a:lnTo>
                    <a:pt x="1313" y="654"/>
                  </a:lnTo>
                  <a:lnTo>
                    <a:pt x="1306" y="647"/>
                  </a:lnTo>
                  <a:lnTo>
                    <a:pt x="1301" y="642"/>
                  </a:lnTo>
                  <a:lnTo>
                    <a:pt x="1299" y="637"/>
                  </a:lnTo>
                  <a:lnTo>
                    <a:pt x="1297" y="628"/>
                  </a:lnTo>
                  <a:lnTo>
                    <a:pt x="1294" y="621"/>
                  </a:lnTo>
                  <a:lnTo>
                    <a:pt x="1294" y="616"/>
                  </a:lnTo>
                  <a:lnTo>
                    <a:pt x="1294" y="614"/>
                  </a:lnTo>
                  <a:lnTo>
                    <a:pt x="1297" y="607"/>
                  </a:lnTo>
                  <a:lnTo>
                    <a:pt x="1297" y="607"/>
                  </a:lnTo>
                  <a:lnTo>
                    <a:pt x="1297" y="604"/>
                  </a:lnTo>
                  <a:lnTo>
                    <a:pt x="1297" y="602"/>
                  </a:lnTo>
                  <a:lnTo>
                    <a:pt x="1297" y="600"/>
                  </a:lnTo>
                  <a:lnTo>
                    <a:pt x="1299" y="600"/>
                  </a:lnTo>
                  <a:lnTo>
                    <a:pt x="1283" y="597"/>
                  </a:lnTo>
                  <a:lnTo>
                    <a:pt x="1266" y="595"/>
                  </a:lnTo>
                  <a:lnTo>
                    <a:pt x="1264" y="595"/>
                  </a:lnTo>
                  <a:lnTo>
                    <a:pt x="1264" y="593"/>
                  </a:lnTo>
                  <a:lnTo>
                    <a:pt x="1261" y="590"/>
                  </a:lnTo>
                  <a:lnTo>
                    <a:pt x="1261" y="590"/>
                  </a:lnTo>
                  <a:lnTo>
                    <a:pt x="1261" y="583"/>
                  </a:lnTo>
                  <a:lnTo>
                    <a:pt x="1264" y="576"/>
                  </a:lnTo>
                  <a:lnTo>
                    <a:pt x="1268" y="571"/>
                  </a:lnTo>
                  <a:lnTo>
                    <a:pt x="1275" y="567"/>
                  </a:lnTo>
                  <a:lnTo>
                    <a:pt x="1275" y="564"/>
                  </a:lnTo>
                  <a:lnTo>
                    <a:pt x="1278" y="562"/>
                  </a:lnTo>
                  <a:lnTo>
                    <a:pt x="1280" y="562"/>
                  </a:lnTo>
                  <a:lnTo>
                    <a:pt x="1283" y="560"/>
                  </a:lnTo>
                  <a:lnTo>
                    <a:pt x="1283" y="555"/>
                  </a:lnTo>
                  <a:lnTo>
                    <a:pt x="1283" y="555"/>
                  </a:lnTo>
                  <a:lnTo>
                    <a:pt x="1283" y="552"/>
                  </a:lnTo>
                  <a:lnTo>
                    <a:pt x="1285" y="552"/>
                  </a:lnTo>
                  <a:lnTo>
                    <a:pt x="1273" y="548"/>
                  </a:lnTo>
                  <a:lnTo>
                    <a:pt x="1264" y="545"/>
                  </a:lnTo>
                  <a:lnTo>
                    <a:pt x="1252" y="545"/>
                  </a:lnTo>
                  <a:lnTo>
                    <a:pt x="1242" y="545"/>
                  </a:lnTo>
                  <a:lnTo>
                    <a:pt x="1238" y="545"/>
                  </a:lnTo>
                  <a:lnTo>
                    <a:pt x="1233" y="543"/>
                  </a:lnTo>
                  <a:lnTo>
                    <a:pt x="1231" y="543"/>
                  </a:lnTo>
                  <a:lnTo>
                    <a:pt x="1228" y="541"/>
                  </a:lnTo>
                  <a:lnTo>
                    <a:pt x="1226" y="538"/>
                  </a:lnTo>
                  <a:lnTo>
                    <a:pt x="1223" y="536"/>
                  </a:lnTo>
                  <a:lnTo>
                    <a:pt x="1221" y="531"/>
                  </a:lnTo>
                  <a:lnTo>
                    <a:pt x="1221" y="529"/>
                  </a:lnTo>
                  <a:lnTo>
                    <a:pt x="1219" y="519"/>
                  </a:lnTo>
                  <a:lnTo>
                    <a:pt x="1216" y="512"/>
                  </a:lnTo>
                  <a:lnTo>
                    <a:pt x="1214" y="508"/>
                  </a:lnTo>
                  <a:lnTo>
                    <a:pt x="1212" y="496"/>
                  </a:lnTo>
                  <a:lnTo>
                    <a:pt x="1212" y="484"/>
                  </a:lnTo>
                  <a:lnTo>
                    <a:pt x="1209" y="477"/>
                  </a:lnTo>
                  <a:lnTo>
                    <a:pt x="1212" y="472"/>
                  </a:lnTo>
                  <a:lnTo>
                    <a:pt x="1209" y="467"/>
                  </a:lnTo>
                  <a:lnTo>
                    <a:pt x="1209" y="467"/>
                  </a:lnTo>
                  <a:lnTo>
                    <a:pt x="1200" y="467"/>
                  </a:lnTo>
                  <a:lnTo>
                    <a:pt x="1195" y="470"/>
                  </a:lnTo>
                  <a:lnTo>
                    <a:pt x="1188" y="472"/>
                  </a:lnTo>
                  <a:lnTo>
                    <a:pt x="1181" y="474"/>
                  </a:lnTo>
                  <a:lnTo>
                    <a:pt x="1176" y="477"/>
                  </a:lnTo>
                  <a:lnTo>
                    <a:pt x="1172" y="482"/>
                  </a:lnTo>
                  <a:lnTo>
                    <a:pt x="1164" y="493"/>
                  </a:lnTo>
                  <a:lnTo>
                    <a:pt x="1162" y="496"/>
                  </a:lnTo>
                  <a:lnTo>
                    <a:pt x="1160" y="496"/>
                  </a:lnTo>
                  <a:lnTo>
                    <a:pt x="1157" y="500"/>
                  </a:lnTo>
                  <a:lnTo>
                    <a:pt x="1150" y="503"/>
                  </a:lnTo>
                  <a:lnTo>
                    <a:pt x="1146" y="503"/>
                  </a:lnTo>
                  <a:lnTo>
                    <a:pt x="1141" y="503"/>
                  </a:lnTo>
                  <a:lnTo>
                    <a:pt x="1138" y="503"/>
                  </a:lnTo>
                  <a:lnTo>
                    <a:pt x="1134" y="505"/>
                  </a:lnTo>
                  <a:lnTo>
                    <a:pt x="1131" y="503"/>
                  </a:lnTo>
                  <a:lnTo>
                    <a:pt x="1131" y="503"/>
                  </a:lnTo>
                  <a:lnTo>
                    <a:pt x="1129" y="498"/>
                  </a:lnTo>
                  <a:lnTo>
                    <a:pt x="1127" y="486"/>
                  </a:lnTo>
                  <a:lnTo>
                    <a:pt x="1122" y="477"/>
                  </a:lnTo>
                  <a:lnTo>
                    <a:pt x="1115" y="467"/>
                  </a:lnTo>
                  <a:lnTo>
                    <a:pt x="1110" y="465"/>
                  </a:lnTo>
                  <a:lnTo>
                    <a:pt x="1105" y="460"/>
                  </a:lnTo>
                  <a:lnTo>
                    <a:pt x="1101" y="458"/>
                  </a:lnTo>
                  <a:lnTo>
                    <a:pt x="1098" y="453"/>
                  </a:lnTo>
                  <a:lnTo>
                    <a:pt x="1098" y="448"/>
                  </a:lnTo>
                  <a:lnTo>
                    <a:pt x="1098" y="446"/>
                  </a:lnTo>
                  <a:lnTo>
                    <a:pt x="1098" y="444"/>
                  </a:lnTo>
                  <a:lnTo>
                    <a:pt x="1101" y="406"/>
                  </a:lnTo>
                  <a:lnTo>
                    <a:pt x="1103" y="399"/>
                  </a:lnTo>
                  <a:lnTo>
                    <a:pt x="1103" y="394"/>
                  </a:lnTo>
                  <a:lnTo>
                    <a:pt x="1110" y="378"/>
                  </a:lnTo>
                  <a:lnTo>
                    <a:pt x="1117" y="361"/>
                  </a:lnTo>
                  <a:lnTo>
                    <a:pt x="1122" y="356"/>
                  </a:lnTo>
                  <a:lnTo>
                    <a:pt x="1127" y="354"/>
                  </a:lnTo>
                  <a:lnTo>
                    <a:pt x="1131" y="356"/>
                  </a:lnTo>
                  <a:lnTo>
                    <a:pt x="1138" y="359"/>
                  </a:lnTo>
                  <a:lnTo>
                    <a:pt x="1143" y="347"/>
                  </a:lnTo>
                  <a:lnTo>
                    <a:pt x="1143" y="347"/>
                  </a:lnTo>
                  <a:lnTo>
                    <a:pt x="1143" y="345"/>
                  </a:lnTo>
                  <a:lnTo>
                    <a:pt x="1143" y="337"/>
                  </a:lnTo>
                  <a:lnTo>
                    <a:pt x="1146" y="330"/>
                  </a:lnTo>
                  <a:lnTo>
                    <a:pt x="1136" y="330"/>
                  </a:lnTo>
                  <a:lnTo>
                    <a:pt x="1129" y="330"/>
                  </a:lnTo>
                  <a:lnTo>
                    <a:pt x="1122" y="328"/>
                  </a:lnTo>
                  <a:lnTo>
                    <a:pt x="1117" y="323"/>
                  </a:lnTo>
                  <a:lnTo>
                    <a:pt x="1112" y="321"/>
                  </a:lnTo>
                  <a:lnTo>
                    <a:pt x="1108" y="319"/>
                  </a:lnTo>
                  <a:lnTo>
                    <a:pt x="1103" y="316"/>
                  </a:lnTo>
                  <a:lnTo>
                    <a:pt x="1098" y="316"/>
                  </a:lnTo>
                  <a:lnTo>
                    <a:pt x="1091" y="319"/>
                  </a:lnTo>
                  <a:lnTo>
                    <a:pt x="1086" y="319"/>
                  </a:lnTo>
                  <a:lnTo>
                    <a:pt x="1082" y="321"/>
                  </a:lnTo>
                  <a:lnTo>
                    <a:pt x="1077" y="326"/>
                  </a:lnTo>
                  <a:lnTo>
                    <a:pt x="1065" y="330"/>
                  </a:lnTo>
                  <a:lnTo>
                    <a:pt x="1056" y="335"/>
                  </a:lnTo>
                  <a:lnTo>
                    <a:pt x="1049" y="335"/>
                  </a:lnTo>
                  <a:lnTo>
                    <a:pt x="1046" y="335"/>
                  </a:lnTo>
                  <a:lnTo>
                    <a:pt x="1046" y="335"/>
                  </a:lnTo>
                  <a:lnTo>
                    <a:pt x="1044" y="335"/>
                  </a:lnTo>
                  <a:lnTo>
                    <a:pt x="1032" y="335"/>
                  </a:lnTo>
                  <a:lnTo>
                    <a:pt x="1030" y="335"/>
                  </a:lnTo>
                  <a:lnTo>
                    <a:pt x="1027" y="333"/>
                  </a:lnTo>
                  <a:lnTo>
                    <a:pt x="1025" y="333"/>
                  </a:lnTo>
                  <a:lnTo>
                    <a:pt x="1025" y="330"/>
                  </a:lnTo>
                  <a:lnTo>
                    <a:pt x="1023" y="323"/>
                  </a:lnTo>
                  <a:lnTo>
                    <a:pt x="1023" y="319"/>
                  </a:lnTo>
                  <a:lnTo>
                    <a:pt x="1020" y="316"/>
                  </a:lnTo>
                  <a:lnTo>
                    <a:pt x="1020" y="314"/>
                  </a:lnTo>
                  <a:lnTo>
                    <a:pt x="1018" y="314"/>
                  </a:lnTo>
                  <a:lnTo>
                    <a:pt x="1016" y="314"/>
                  </a:lnTo>
                  <a:lnTo>
                    <a:pt x="1013" y="314"/>
                  </a:lnTo>
                  <a:lnTo>
                    <a:pt x="1011" y="316"/>
                  </a:lnTo>
                  <a:lnTo>
                    <a:pt x="1009" y="321"/>
                  </a:lnTo>
                  <a:lnTo>
                    <a:pt x="1004" y="323"/>
                  </a:lnTo>
                  <a:lnTo>
                    <a:pt x="1001" y="326"/>
                  </a:lnTo>
                  <a:lnTo>
                    <a:pt x="999" y="328"/>
                  </a:lnTo>
                  <a:lnTo>
                    <a:pt x="997" y="328"/>
                  </a:lnTo>
                  <a:lnTo>
                    <a:pt x="985" y="333"/>
                  </a:lnTo>
                  <a:lnTo>
                    <a:pt x="973" y="335"/>
                  </a:lnTo>
                  <a:lnTo>
                    <a:pt x="961" y="337"/>
                  </a:lnTo>
                  <a:lnTo>
                    <a:pt x="952" y="337"/>
                  </a:lnTo>
                  <a:lnTo>
                    <a:pt x="940" y="337"/>
                  </a:lnTo>
                  <a:lnTo>
                    <a:pt x="928" y="335"/>
                  </a:lnTo>
                  <a:lnTo>
                    <a:pt x="916" y="333"/>
                  </a:lnTo>
                  <a:lnTo>
                    <a:pt x="907" y="330"/>
                  </a:lnTo>
                  <a:lnTo>
                    <a:pt x="902" y="328"/>
                  </a:lnTo>
                  <a:lnTo>
                    <a:pt x="900" y="326"/>
                  </a:lnTo>
                  <a:lnTo>
                    <a:pt x="898" y="323"/>
                  </a:lnTo>
                  <a:lnTo>
                    <a:pt x="898" y="321"/>
                  </a:lnTo>
                  <a:lnTo>
                    <a:pt x="893" y="314"/>
                  </a:lnTo>
                  <a:lnTo>
                    <a:pt x="893" y="311"/>
                  </a:lnTo>
                  <a:lnTo>
                    <a:pt x="893" y="311"/>
                  </a:lnTo>
                  <a:lnTo>
                    <a:pt x="890" y="309"/>
                  </a:lnTo>
                  <a:lnTo>
                    <a:pt x="890" y="304"/>
                  </a:lnTo>
                  <a:lnTo>
                    <a:pt x="886" y="297"/>
                  </a:lnTo>
                  <a:lnTo>
                    <a:pt x="879" y="288"/>
                  </a:lnTo>
                  <a:lnTo>
                    <a:pt x="874" y="283"/>
                  </a:lnTo>
                  <a:lnTo>
                    <a:pt x="872" y="281"/>
                  </a:lnTo>
                  <a:lnTo>
                    <a:pt x="869" y="278"/>
                  </a:lnTo>
                  <a:lnTo>
                    <a:pt x="864" y="274"/>
                  </a:lnTo>
                  <a:lnTo>
                    <a:pt x="860" y="271"/>
                  </a:lnTo>
                  <a:lnTo>
                    <a:pt x="857" y="267"/>
                  </a:lnTo>
                  <a:lnTo>
                    <a:pt x="855" y="264"/>
                  </a:lnTo>
                  <a:lnTo>
                    <a:pt x="853" y="260"/>
                  </a:lnTo>
                  <a:lnTo>
                    <a:pt x="853" y="255"/>
                  </a:lnTo>
                  <a:lnTo>
                    <a:pt x="853" y="250"/>
                  </a:lnTo>
                  <a:lnTo>
                    <a:pt x="853" y="248"/>
                  </a:lnTo>
                  <a:lnTo>
                    <a:pt x="853" y="241"/>
                  </a:lnTo>
                  <a:lnTo>
                    <a:pt x="853" y="234"/>
                  </a:lnTo>
                  <a:lnTo>
                    <a:pt x="853" y="229"/>
                  </a:lnTo>
                  <a:lnTo>
                    <a:pt x="853" y="224"/>
                  </a:lnTo>
                  <a:lnTo>
                    <a:pt x="850" y="219"/>
                  </a:lnTo>
                  <a:lnTo>
                    <a:pt x="848" y="217"/>
                  </a:lnTo>
                  <a:lnTo>
                    <a:pt x="846" y="215"/>
                  </a:lnTo>
                  <a:lnTo>
                    <a:pt x="843" y="212"/>
                  </a:lnTo>
                  <a:lnTo>
                    <a:pt x="841" y="208"/>
                  </a:lnTo>
                  <a:lnTo>
                    <a:pt x="841" y="205"/>
                  </a:lnTo>
                  <a:lnTo>
                    <a:pt x="838" y="198"/>
                  </a:lnTo>
                  <a:lnTo>
                    <a:pt x="838" y="198"/>
                  </a:lnTo>
                  <a:lnTo>
                    <a:pt x="836" y="193"/>
                  </a:lnTo>
                  <a:lnTo>
                    <a:pt x="834" y="191"/>
                  </a:lnTo>
                  <a:lnTo>
                    <a:pt x="831" y="189"/>
                  </a:lnTo>
                  <a:lnTo>
                    <a:pt x="827" y="189"/>
                  </a:lnTo>
                  <a:lnTo>
                    <a:pt x="824" y="186"/>
                  </a:lnTo>
                  <a:lnTo>
                    <a:pt x="820" y="186"/>
                  </a:lnTo>
                  <a:lnTo>
                    <a:pt x="812" y="189"/>
                  </a:lnTo>
                  <a:lnTo>
                    <a:pt x="808" y="189"/>
                  </a:lnTo>
                  <a:lnTo>
                    <a:pt x="801" y="191"/>
                  </a:lnTo>
                  <a:lnTo>
                    <a:pt x="796" y="193"/>
                  </a:lnTo>
                  <a:lnTo>
                    <a:pt x="789" y="196"/>
                  </a:lnTo>
                  <a:lnTo>
                    <a:pt x="784" y="198"/>
                  </a:lnTo>
                  <a:lnTo>
                    <a:pt x="777" y="198"/>
                  </a:lnTo>
                  <a:lnTo>
                    <a:pt x="772" y="198"/>
                  </a:lnTo>
                  <a:lnTo>
                    <a:pt x="770" y="196"/>
                  </a:lnTo>
                  <a:lnTo>
                    <a:pt x="765" y="193"/>
                  </a:lnTo>
                  <a:lnTo>
                    <a:pt x="763" y="189"/>
                  </a:lnTo>
                  <a:lnTo>
                    <a:pt x="761" y="184"/>
                  </a:lnTo>
                  <a:lnTo>
                    <a:pt x="761" y="179"/>
                  </a:lnTo>
                  <a:lnTo>
                    <a:pt x="758" y="177"/>
                  </a:lnTo>
                  <a:lnTo>
                    <a:pt x="756" y="174"/>
                  </a:lnTo>
                  <a:lnTo>
                    <a:pt x="751" y="170"/>
                  </a:lnTo>
                  <a:lnTo>
                    <a:pt x="746" y="165"/>
                  </a:lnTo>
                  <a:lnTo>
                    <a:pt x="744" y="160"/>
                  </a:lnTo>
                  <a:lnTo>
                    <a:pt x="742" y="153"/>
                  </a:lnTo>
                  <a:lnTo>
                    <a:pt x="739" y="148"/>
                  </a:lnTo>
                  <a:lnTo>
                    <a:pt x="737" y="141"/>
                  </a:lnTo>
                  <a:lnTo>
                    <a:pt x="737" y="134"/>
                  </a:lnTo>
                  <a:lnTo>
                    <a:pt x="737" y="127"/>
                  </a:lnTo>
                  <a:lnTo>
                    <a:pt x="737" y="120"/>
                  </a:lnTo>
                  <a:lnTo>
                    <a:pt x="737" y="115"/>
                  </a:lnTo>
                  <a:lnTo>
                    <a:pt x="737" y="113"/>
                  </a:lnTo>
                  <a:lnTo>
                    <a:pt x="737" y="108"/>
                  </a:lnTo>
                  <a:lnTo>
                    <a:pt x="739" y="106"/>
                  </a:lnTo>
                  <a:lnTo>
                    <a:pt x="732" y="106"/>
                  </a:lnTo>
                  <a:lnTo>
                    <a:pt x="725" y="108"/>
                  </a:lnTo>
                  <a:lnTo>
                    <a:pt x="718" y="113"/>
                  </a:lnTo>
                  <a:lnTo>
                    <a:pt x="711" y="115"/>
                  </a:lnTo>
                  <a:lnTo>
                    <a:pt x="704" y="118"/>
                  </a:lnTo>
                  <a:lnTo>
                    <a:pt x="699" y="118"/>
                  </a:lnTo>
                  <a:lnTo>
                    <a:pt x="699" y="118"/>
                  </a:lnTo>
                  <a:lnTo>
                    <a:pt x="697" y="118"/>
                  </a:lnTo>
                  <a:lnTo>
                    <a:pt x="697" y="118"/>
                  </a:lnTo>
                  <a:lnTo>
                    <a:pt x="697" y="118"/>
                  </a:lnTo>
                  <a:lnTo>
                    <a:pt x="690" y="118"/>
                  </a:lnTo>
                  <a:lnTo>
                    <a:pt x="687" y="118"/>
                  </a:lnTo>
                  <a:lnTo>
                    <a:pt x="683" y="115"/>
                  </a:lnTo>
                  <a:lnTo>
                    <a:pt x="680" y="113"/>
                  </a:lnTo>
                  <a:lnTo>
                    <a:pt x="680" y="111"/>
                  </a:lnTo>
                  <a:lnTo>
                    <a:pt x="678" y="106"/>
                  </a:lnTo>
                  <a:lnTo>
                    <a:pt x="675" y="101"/>
                  </a:lnTo>
                  <a:lnTo>
                    <a:pt x="671" y="96"/>
                  </a:lnTo>
                  <a:lnTo>
                    <a:pt x="668" y="94"/>
                  </a:lnTo>
                  <a:lnTo>
                    <a:pt x="664" y="92"/>
                  </a:lnTo>
                  <a:lnTo>
                    <a:pt x="659" y="92"/>
                  </a:lnTo>
                  <a:lnTo>
                    <a:pt x="652" y="92"/>
                  </a:lnTo>
                  <a:lnTo>
                    <a:pt x="647" y="92"/>
                  </a:lnTo>
                  <a:lnTo>
                    <a:pt x="640" y="94"/>
                  </a:lnTo>
                  <a:lnTo>
                    <a:pt x="635" y="96"/>
                  </a:lnTo>
                  <a:lnTo>
                    <a:pt x="631" y="101"/>
                  </a:lnTo>
                  <a:lnTo>
                    <a:pt x="626" y="106"/>
                  </a:lnTo>
                  <a:lnTo>
                    <a:pt x="616" y="120"/>
                  </a:lnTo>
                  <a:lnTo>
                    <a:pt x="607" y="137"/>
                  </a:lnTo>
                  <a:lnTo>
                    <a:pt x="598" y="153"/>
                  </a:lnTo>
                  <a:lnTo>
                    <a:pt x="593" y="170"/>
                  </a:lnTo>
                  <a:lnTo>
                    <a:pt x="590" y="174"/>
                  </a:lnTo>
                  <a:lnTo>
                    <a:pt x="588" y="177"/>
                  </a:lnTo>
                  <a:lnTo>
                    <a:pt x="588" y="179"/>
                  </a:lnTo>
                  <a:lnTo>
                    <a:pt x="586" y="182"/>
                  </a:lnTo>
                  <a:lnTo>
                    <a:pt x="586" y="184"/>
                  </a:lnTo>
                  <a:lnTo>
                    <a:pt x="583" y="184"/>
                  </a:lnTo>
                  <a:lnTo>
                    <a:pt x="583" y="186"/>
                  </a:lnTo>
                  <a:lnTo>
                    <a:pt x="581" y="189"/>
                  </a:lnTo>
                  <a:lnTo>
                    <a:pt x="579" y="193"/>
                  </a:lnTo>
                  <a:lnTo>
                    <a:pt x="572" y="198"/>
                  </a:lnTo>
                  <a:lnTo>
                    <a:pt x="567" y="200"/>
                  </a:lnTo>
                  <a:lnTo>
                    <a:pt x="562" y="203"/>
                  </a:lnTo>
                  <a:lnTo>
                    <a:pt x="557" y="205"/>
                  </a:lnTo>
                  <a:lnTo>
                    <a:pt x="550" y="191"/>
                  </a:lnTo>
                  <a:lnTo>
                    <a:pt x="546" y="182"/>
                  </a:lnTo>
                  <a:lnTo>
                    <a:pt x="541" y="170"/>
                  </a:lnTo>
                  <a:lnTo>
                    <a:pt x="536" y="163"/>
                  </a:lnTo>
                  <a:lnTo>
                    <a:pt x="531" y="156"/>
                  </a:lnTo>
                  <a:lnTo>
                    <a:pt x="529" y="153"/>
                  </a:lnTo>
                  <a:lnTo>
                    <a:pt x="527" y="153"/>
                  </a:lnTo>
                  <a:lnTo>
                    <a:pt x="522" y="151"/>
                  </a:lnTo>
                  <a:lnTo>
                    <a:pt x="517" y="148"/>
                  </a:lnTo>
                  <a:lnTo>
                    <a:pt x="508" y="146"/>
                  </a:lnTo>
                  <a:lnTo>
                    <a:pt x="508" y="146"/>
                  </a:lnTo>
                  <a:close/>
                </a:path>
              </a:pathLst>
            </a:custGeom>
            <a:solidFill>
              <a:schemeClr val="accent4"/>
            </a:solidFill>
            <a:ln w="9525">
              <a:solidFill>
                <a:schemeClr val="bg1"/>
              </a:solidFill>
              <a:round/>
              <a:headEnd/>
              <a:tailEnd/>
            </a:ln>
          </p:spPr>
          <p:txBody>
            <a:bodyPr/>
            <a:lstStyle/>
            <a:p>
              <a:pPr>
                <a:defRPr/>
              </a:pPr>
              <a:endParaRPr lang="en-GB">
                <a:solidFill>
                  <a:schemeClr val="bg1"/>
                </a:solidFill>
              </a:endParaRPr>
            </a:p>
          </p:txBody>
        </p:sp>
        <p:sp>
          <p:nvSpPr>
            <p:cNvPr id="30" name="Freeform 153">
              <a:extLst>
                <a:ext uri="{FF2B5EF4-FFF2-40B4-BE49-F238E27FC236}">
                  <a16:creationId xmlns:a16="http://schemas.microsoft.com/office/drawing/2014/main" id="{AD568F77-B0D9-57B4-20D3-051B50050222}"/>
                </a:ext>
              </a:extLst>
            </p:cNvPr>
            <p:cNvSpPr>
              <a:spLocks/>
            </p:cNvSpPr>
            <p:nvPr/>
          </p:nvSpPr>
          <p:spPr bwMode="auto">
            <a:xfrm>
              <a:off x="1695864" y="2787135"/>
              <a:ext cx="738969" cy="329958"/>
            </a:xfrm>
            <a:custGeom>
              <a:avLst/>
              <a:gdLst/>
              <a:ahLst/>
              <a:cxnLst>
                <a:cxn ang="0">
                  <a:pos x="1084" y="178"/>
                </a:cxn>
                <a:cxn ang="0">
                  <a:pos x="1056" y="154"/>
                </a:cxn>
                <a:cxn ang="0">
                  <a:pos x="971" y="111"/>
                </a:cxn>
                <a:cxn ang="0">
                  <a:pos x="910" y="50"/>
                </a:cxn>
                <a:cxn ang="0">
                  <a:pos x="820" y="5"/>
                </a:cxn>
                <a:cxn ang="0">
                  <a:pos x="751" y="5"/>
                </a:cxn>
                <a:cxn ang="0">
                  <a:pos x="725" y="45"/>
                </a:cxn>
                <a:cxn ang="0">
                  <a:pos x="718" y="64"/>
                </a:cxn>
                <a:cxn ang="0">
                  <a:pos x="707" y="81"/>
                </a:cxn>
                <a:cxn ang="0">
                  <a:pos x="614" y="74"/>
                </a:cxn>
                <a:cxn ang="0">
                  <a:pos x="560" y="93"/>
                </a:cxn>
                <a:cxn ang="0">
                  <a:pos x="518" y="48"/>
                </a:cxn>
                <a:cxn ang="0">
                  <a:pos x="397" y="62"/>
                </a:cxn>
                <a:cxn ang="0">
                  <a:pos x="340" y="81"/>
                </a:cxn>
                <a:cxn ang="0">
                  <a:pos x="277" y="133"/>
                </a:cxn>
                <a:cxn ang="0">
                  <a:pos x="248" y="137"/>
                </a:cxn>
                <a:cxn ang="0">
                  <a:pos x="168" y="104"/>
                </a:cxn>
                <a:cxn ang="0">
                  <a:pos x="118" y="88"/>
                </a:cxn>
                <a:cxn ang="0">
                  <a:pos x="95" y="69"/>
                </a:cxn>
                <a:cxn ang="0">
                  <a:pos x="33" y="78"/>
                </a:cxn>
                <a:cxn ang="0">
                  <a:pos x="0" y="168"/>
                </a:cxn>
                <a:cxn ang="0">
                  <a:pos x="31" y="220"/>
                </a:cxn>
                <a:cxn ang="0">
                  <a:pos x="62" y="218"/>
                </a:cxn>
                <a:cxn ang="0">
                  <a:pos x="111" y="189"/>
                </a:cxn>
                <a:cxn ang="0">
                  <a:pos x="123" y="251"/>
                </a:cxn>
                <a:cxn ang="0">
                  <a:pos x="154" y="267"/>
                </a:cxn>
                <a:cxn ang="0">
                  <a:pos x="180" y="284"/>
                </a:cxn>
                <a:cxn ang="0">
                  <a:pos x="166" y="317"/>
                </a:cxn>
                <a:cxn ang="0">
                  <a:pos x="196" y="336"/>
                </a:cxn>
                <a:cxn ang="0">
                  <a:pos x="225" y="381"/>
                </a:cxn>
                <a:cxn ang="0">
                  <a:pos x="241" y="421"/>
                </a:cxn>
                <a:cxn ang="0">
                  <a:pos x="262" y="437"/>
                </a:cxn>
                <a:cxn ang="0">
                  <a:pos x="279" y="416"/>
                </a:cxn>
                <a:cxn ang="0">
                  <a:pos x="314" y="421"/>
                </a:cxn>
                <a:cxn ang="0">
                  <a:pos x="362" y="421"/>
                </a:cxn>
                <a:cxn ang="0">
                  <a:pos x="397" y="445"/>
                </a:cxn>
                <a:cxn ang="0">
                  <a:pos x="428" y="454"/>
                </a:cxn>
                <a:cxn ang="0">
                  <a:pos x="440" y="501"/>
                </a:cxn>
                <a:cxn ang="0">
                  <a:pos x="473" y="506"/>
                </a:cxn>
                <a:cxn ang="0">
                  <a:pos x="503" y="522"/>
                </a:cxn>
                <a:cxn ang="0">
                  <a:pos x="553" y="513"/>
                </a:cxn>
                <a:cxn ang="0">
                  <a:pos x="558" y="478"/>
                </a:cxn>
                <a:cxn ang="0">
                  <a:pos x="581" y="449"/>
                </a:cxn>
                <a:cxn ang="0">
                  <a:pos x="650" y="480"/>
                </a:cxn>
                <a:cxn ang="0">
                  <a:pos x="676" y="466"/>
                </a:cxn>
                <a:cxn ang="0">
                  <a:pos x="673" y="404"/>
                </a:cxn>
                <a:cxn ang="0">
                  <a:pos x="721" y="416"/>
                </a:cxn>
                <a:cxn ang="0">
                  <a:pos x="742" y="409"/>
                </a:cxn>
                <a:cxn ang="0">
                  <a:pos x="773" y="421"/>
                </a:cxn>
                <a:cxn ang="0">
                  <a:pos x="784" y="452"/>
                </a:cxn>
                <a:cxn ang="0">
                  <a:pos x="919" y="433"/>
                </a:cxn>
                <a:cxn ang="0">
                  <a:pos x="1011" y="414"/>
                </a:cxn>
                <a:cxn ang="0">
                  <a:pos x="1047" y="381"/>
                </a:cxn>
                <a:cxn ang="0">
                  <a:pos x="1089" y="409"/>
                </a:cxn>
                <a:cxn ang="0">
                  <a:pos x="1120" y="371"/>
                </a:cxn>
                <a:cxn ang="0">
                  <a:pos x="1132" y="341"/>
                </a:cxn>
                <a:cxn ang="0">
                  <a:pos x="1143" y="296"/>
                </a:cxn>
                <a:cxn ang="0">
                  <a:pos x="1162" y="286"/>
                </a:cxn>
                <a:cxn ang="0">
                  <a:pos x="1146" y="260"/>
                </a:cxn>
                <a:cxn ang="0">
                  <a:pos x="1139" y="230"/>
                </a:cxn>
                <a:cxn ang="0">
                  <a:pos x="1195" y="185"/>
                </a:cxn>
              </a:cxnLst>
              <a:rect l="0" t="0" r="r" b="b"/>
              <a:pathLst>
                <a:path w="1198" h="534">
                  <a:moveTo>
                    <a:pt x="1193" y="185"/>
                  </a:moveTo>
                  <a:lnTo>
                    <a:pt x="1191" y="182"/>
                  </a:lnTo>
                  <a:lnTo>
                    <a:pt x="1188" y="180"/>
                  </a:lnTo>
                  <a:lnTo>
                    <a:pt x="1162" y="170"/>
                  </a:lnTo>
                  <a:lnTo>
                    <a:pt x="1153" y="168"/>
                  </a:lnTo>
                  <a:lnTo>
                    <a:pt x="1136" y="168"/>
                  </a:lnTo>
                  <a:lnTo>
                    <a:pt x="1117" y="170"/>
                  </a:lnTo>
                  <a:lnTo>
                    <a:pt x="1101" y="173"/>
                  </a:lnTo>
                  <a:lnTo>
                    <a:pt x="1084" y="178"/>
                  </a:lnTo>
                  <a:lnTo>
                    <a:pt x="1080" y="180"/>
                  </a:lnTo>
                  <a:lnTo>
                    <a:pt x="1077" y="180"/>
                  </a:lnTo>
                  <a:lnTo>
                    <a:pt x="1073" y="178"/>
                  </a:lnTo>
                  <a:lnTo>
                    <a:pt x="1070" y="178"/>
                  </a:lnTo>
                  <a:lnTo>
                    <a:pt x="1068" y="175"/>
                  </a:lnTo>
                  <a:lnTo>
                    <a:pt x="1066" y="170"/>
                  </a:lnTo>
                  <a:lnTo>
                    <a:pt x="1063" y="163"/>
                  </a:lnTo>
                  <a:lnTo>
                    <a:pt x="1058" y="159"/>
                  </a:lnTo>
                  <a:lnTo>
                    <a:pt x="1056" y="154"/>
                  </a:lnTo>
                  <a:lnTo>
                    <a:pt x="1051" y="149"/>
                  </a:lnTo>
                  <a:lnTo>
                    <a:pt x="1047" y="145"/>
                  </a:lnTo>
                  <a:lnTo>
                    <a:pt x="1040" y="140"/>
                  </a:lnTo>
                  <a:lnTo>
                    <a:pt x="1035" y="137"/>
                  </a:lnTo>
                  <a:lnTo>
                    <a:pt x="1028" y="135"/>
                  </a:lnTo>
                  <a:lnTo>
                    <a:pt x="1021" y="133"/>
                  </a:lnTo>
                  <a:lnTo>
                    <a:pt x="999" y="126"/>
                  </a:lnTo>
                  <a:lnTo>
                    <a:pt x="978" y="116"/>
                  </a:lnTo>
                  <a:lnTo>
                    <a:pt x="971" y="111"/>
                  </a:lnTo>
                  <a:lnTo>
                    <a:pt x="969" y="109"/>
                  </a:lnTo>
                  <a:lnTo>
                    <a:pt x="966" y="107"/>
                  </a:lnTo>
                  <a:lnTo>
                    <a:pt x="962" y="102"/>
                  </a:lnTo>
                  <a:lnTo>
                    <a:pt x="957" y="95"/>
                  </a:lnTo>
                  <a:lnTo>
                    <a:pt x="947" y="83"/>
                  </a:lnTo>
                  <a:lnTo>
                    <a:pt x="936" y="74"/>
                  </a:lnTo>
                  <a:lnTo>
                    <a:pt x="921" y="62"/>
                  </a:lnTo>
                  <a:lnTo>
                    <a:pt x="914" y="57"/>
                  </a:lnTo>
                  <a:lnTo>
                    <a:pt x="910" y="50"/>
                  </a:lnTo>
                  <a:lnTo>
                    <a:pt x="900" y="38"/>
                  </a:lnTo>
                  <a:lnTo>
                    <a:pt x="888" y="24"/>
                  </a:lnTo>
                  <a:lnTo>
                    <a:pt x="877" y="15"/>
                  </a:lnTo>
                  <a:lnTo>
                    <a:pt x="865" y="5"/>
                  </a:lnTo>
                  <a:lnTo>
                    <a:pt x="862" y="3"/>
                  </a:lnTo>
                  <a:lnTo>
                    <a:pt x="860" y="0"/>
                  </a:lnTo>
                  <a:lnTo>
                    <a:pt x="853" y="0"/>
                  </a:lnTo>
                  <a:lnTo>
                    <a:pt x="836" y="3"/>
                  </a:lnTo>
                  <a:lnTo>
                    <a:pt x="820" y="5"/>
                  </a:lnTo>
                  <a:lnTo>
                    <a:pt x="801" y="7"/>
                  </a:lnTo>
                  <a:lnTo>
                    <a:pt x="792" y="7"/>
                  </a:lnTo>
                  <a:lnTo>
                    <a:pt x="787" y="7"/>
                  </a:lnTo>
                  <a:lnTo>
                    <a:pt x="784" y="7"/>
                  </a:lnTo>
                  <a:lnTo>
                    <a:pt x="782" y="7"/>
                  </a:lnTo>
                  <a:lnTo>
                    <a:pt x="775" y="7"/>
                  </a:lnTo>
                  <a:lnTo>
                    <a:pt x="768" y="7"/>
                  </a:lnTo>
                  <a:lnTo>
                    <a:pt x="756" y="5"/>
                  </a:lnTo>
                  <a:lnTo>
                    <a:pt x="751" y="5"/>
                  </a:lnTo>
                  <a:lnTo>
                    <a:pt x="747" y="5"/>
                  </a:lnTo>
                  <a:lnTo>
                    <a:pt x="740" y="7"/>
                  </a:lnTo>
                  <a:lnTo>
                    <a:pt x="732" y="12"/>
                  </a:lnTo>
                  <a:lnTo>
                    <a:pt x="728" y="17"/>
                  </a:lnTo>
                  <a:lnTo>
                    <a:pt x="728" y="22"/>
                  </a:lnTo>
                  <a:lnTo>
                    <a:pt x="725" y="26"/>
                  </a:lnTo>
                  <a:lnTo>
                    <a:pt x="725" y="33"/>
                  </a:lnTo>
                  <a:lnTo>
                    <a:pt x="725" y="41"/>
                  </a:lnTo>
                  <a:lnTo>
                    <a:pt x="725" y="45"/>
                  </a:lnTo>
                  <a:lnTo>
                    <a:pt x="725" y="48"/>
                  </a:lnTo>
                  <a:lnTo>
                    <a:pt x="725" y="48"/>
                  </a:lnTo>
                  <a:lnTo>
                    <a:pt x="725" y="50"/>
                  </a:lnTo>
                  <a:lnTo>
                    <a:pt x="725" y="50"/>
                  </a:lnTo>
                  <a:lnTo>
                    <a:pt x="725" y="52"/>
                  </a:lnTo>
                  <a:lnTo>
                    <a:pt x="723" y="55"/>
                  </a:lnTo>
                  <a:lnTo>
                    <a:pt x="723" y="57"/>
                  </a:lnTo>
                  <a:lnTo>
                    <a:pt x="721" y="62"/>
                  </a:lnTo>
                  <a:lnTo>
                    <a:pt x="718" y="64"/>
                  </a:lnTo>
                  <a:lnTo>
                    <a:pt x="718" y="69"/>
                  </a:lnTo>
                  <a:lnTo>
                    <a:pt x="718" y="71"/>
                  </a:lnTo>
                  <a:lnTo>
                    <a:pt x="716" y="74"/>
                  </a:lnTo>
                  <a:lnTo>
                    <a:pt x="716" y="76"/>
                  </a:lnTo>
                  <a:lnTo>
                    <a:pt x="714" y="78"/>
                  </a:lnTo>
                  <a:lnTo>
                    <a:pt x="711" y="78"/>
                  </a:lnTo>
                  <a:lnTo>
                    <a:pt x="709" y="81"/>
                  </a:lnTo>
                  <a:lnTo>
                    <a:pt x="709" y="81"/>
                  </a:lnTo>
                  <a:lnTo>
                    <a:pt x="707" y="81"/>
                  </a:lnTo>
                  <a:lnTo>
                    <a:pt x="707" y="81"/>
                  </a:lnTo>
                  <a:lnTo>
                    <a:pt x="704" y="81"/>
                  </a:lnTo>
                  <a:lnTo>
                    <a:pt x="688" y="81"/>
                  </a:lnTo>
                  <a:lnTo>
                    <a:pt x="671" y="78"/>
                  </a:lnTo>
                  <a:lnTo>
                    <a:pt x="666" y="76"/>
                  </a:lnTo>
                  <a:lnTo>
                    <a:pt x="662" y="76"/>
                  </a:lnTo>
                  <a:lnTo>
                    <a:pt x="643" y="74"/>
                  </a:lnTo>
                  <a:lnTo>
                    <a:pt x="621" y="74"/>
                  </a:lnTo>
                  <a:lnTo>
                    <a:pt x="614" y="74"/>
                  </a:lnTo>
                  <a:lnTo>
                    <a:pt x="610" y="76"/>
                  </a:lnTo>
                  <a:lnTo>
                    <a:pt x="598" y="83"/>
                  </a:lnTo>
                  <a:lnTo>
                    <a:pt x="581" y="93"/>
                  </a:lnTo>
                  <a:lnTo>
                    <a:pt x="577" y="95"/>
                  </a:lnTo>
                  <a:lnTo>
                    <a:pt x="574" y="95"/>
                  </a:lnTo>
                  <a:lnTo>
                    <a:pt x="572" y="95"/>
                  </a:lnTo>
                  <a:lnTo>
                    <a:pt x="572" y="95"/>
                  </a:lnTo>
                  <a:lnTo>
                    <a:pt x="565" y="95"/>
                  </a:lnTo>
                  <a:lnTo>
                    <a:pt x="560" y="93"/>
                  </a:lnTo>
                  <a:lnTo>
                    <a:pt x="544" y="83"/>
                  </a:lnTo>
                  <a:lnTo>
                    <a:pt x="536" y="78"/>
                  </a:lnTo>
                  <a:lnTo>
                    <a:pt x="532" y="74"/>
                  </a:lnTo>
                  <a:lnTo>
                    <a:pt x="527" y="71"/>
                  </a:lnTo>
                  <a:lnTo>
                    <a:pt x="525" y="67"/>
                  </a:lnTo>
                  <a:lnTo>
                    <a:pt x="520" y="62"/>
                  </a:lnTo>
                  <a:lnTo>
                    <a:pt x="520" y="57"/>
                  </a:lnTo>
                  <a:lnTo>
                    <a:pt x="518" y="52"/>
                  </a:lnTo>
                  <a:lnTo>
                    <a:pt x="518" y="48"/>
                  </a:lnTo>
                  <a:lnTo>
                    <a:pt x="515" y="48"/>
                  </a:lnTo>
                  <a:lnTo>
                    <a:pt x="510" y="48"/>
                  </a:lnTo>
                  <a:lnTo>
                    <a:pt x="506" y="48"/>
                  </a:lnTo>
                  <a:lnTo>
                    <a:pt x="494" y="50"/>
                  </a:lnTo>
                  <a:lnTo>
                    <a:pt x="470" y="50"/>
                  </a:lnTo>
                  <a:lnTo>
                    <a:pt x="449" y="52"/>
                  </a:lnTo>
                  <a:lnTo>
                    <a:pt x="425" y="57"/>
                  </a:lnTo>
                  <a:lnTo>
                    <a:pt x="404" y="62"/>
                  </a:lnTo>
                  <a:lnTo>
                    <a:pt x="397" y="62"/>
                  </a:lnTo>
                  <a:lnTo>
                    <a:pt x="390" y="64"/>
                  </a:lnTo>
                  <a:lnTo>
                    <a:pt x="383" y="62"/>
                  </a:lnTo>
                  <a:lnTo>
                    <a:pt x="376" y="64"/>
                  </a:lnTo>
                  <a:lnTo>
                    <a:pt x="369" y="64"/>
                  </a:lnTo>
                  <a:lnTo>
                    <a:pt x="362" y="67"/>
                  </a:lnTo>
                  <a:lnTo>
                    <a:pt x="355" y="69"/>
                  </a:lnTo>
                  <a:lnTo>
                    <a:pt x="350" y="71"/>
                  </a:lnTo>
                  <a:lnTo>
                    <a:pt x="345" y="76"/>
                  </a:lnTo>
                  <a:lnTo>
                    <a:pt x="340" y="81"/>
                  </a:lnTo>
                  <a:lnTo>
                    <a:pt x="338" y="83"/>
                  </a:lnTo>
                  <a:lnTo>
                    <a:pt x="333" y="85"/>
                  </a:lnTo>
                  <a:lnTo>
                    <a:pt x="322" y="93"/>
                  </a:lnTo>
                  <a:lnTo>
                    <a:pt x="312" y="100"/>
                  </a:lnTo>
                  <a:lnTo>
                    <a:pt x="303" y="109"/>
                  </a:lnTo>
                  <a:lnTo>
                    <a:pt x="293" y="116"/>
                  </a:lnTo>
                  <a:lnTo>
                    <a:pt x="284" y="126"/>
                  </a:lnTo>
                  <a:lnTo>
                    <a:pt x="279" y="130"/>
                  </a:lnTo>
                  <a:lnTo>
                    <a:pt x="277" y="133"/>
                  </a:lnTo>
                  <a:lnTo>
                    <a:pt x="277" y="135"/>
                  </a:lnTo>
                  <a:lnTo>
                    <a:pt x="272" y="137"/>
                  </a:lnTo>
                  <a:lnTo>
                    <a:pt x="267" y="140"/>
                  </a:lnTo>
                  <a:lnTo>
                    <a:pt x="262" y="142"/>
                  </a:lnTo>
                  <a:lnTo>
                    <a:pt x="260" y="142"/>
                  </a:lnTo>
                  <a:lnTo>
                    <a:pt x="255" y="142"/>
                  </a:lnTo>
                  <a:lnTo>
                    <a:pt x="253" y="142"/>
                  </a:lnTo>
                  <a:lnTo>
                    <a:pt x="251" y="140"/>
                  </a:lnTo>
                  <a:lnTo>
                    <a:pt x="248" y="137"/>
                  </a:lnTo>
                  <a:lnTo>
                    <a:pt x="246" y="135"/>
                  </a:lnTo>
                  <a:lnTo>
                    <a:pt x="244" y="133"/>
                  </a:lnTo>
                  <a:lnTo>
                    <a:pt x="241" y="133"/>
                  </a:lnTo>
                  <a:lnTo>
                    <a:pt x="225" y="126"/>
                  </a:lnTo>
                  <a:lnTo>
                    <a:pt x="208" y="119"/>
                  </a:lnTo>
                  <a:lnTo>
                    <a:pt x="192" y="111"/>
                  </a:lnTo>
                  <a:lnTo>
                    <a:pt x="173" y="107"/>
                  </a:lnTo>
                  <a:lnTo>
                    <a:pt x="170" y="107"/>
                  </a:lnTo>
                  <a:lnTo>
                    <a:pt x="168" y="104"/>
                  </a:lnTo>
                  <a:lnTo>
                    <a:pt x="166" y="104"/>
                  </a:lnTo>
                  <a:lnTo>
                    <a:pt x="147" y="100"/>
                  </a:lnTo>
                  <a:lnTo>
                    <a:pt x="144" y="97"/>
                  </a:lnTo>
                  <a:lnTo>
                    <a:pt x="142" y="97"/>
                  </a:lnTo>
                  <a:lnTo>
                    <a:pt x="142" y="97"/>
                  </a:lnTo>
                  <a:lnTo>
                    <a:pt x="140" y="97"/>
                  </a:lnTo>
                  <a:lnTo>
                    <a:pt x="135" y="95"/>
                  </a:lnTo>
                  <a:lnTo>
                    <a:pt x="123" y="90"/>
                  </a:lnTo>
                  <a:lnTo>
                    <a:pt x="118" y="88"/>
                  </a:lnTo>
                  <a:lnTo>
                    <a:pt x="116" y="88"/>
                  </a:lnTo>
                  <a:lnTo>
                    <a:pt x="116" y="83"/>
                  </a:lnTo>
                  <a:lnTo>
                    <a:pt x="114" y="81"/>
                  </a:lnTo>
                  <a:lnTo>
                    <a:pt x="114" y="78"/>
                  </a:lnTo>
                  <a:lnTo>
                    <a:pt x="111" y="76"/>
                  </a:lnTo>
                  <a:lnTo>
                    <a:pt x="107" y="71"/>
                  </a:lnTo>
                  <a:lnTo>
                    <a:pt x="104" y="71"/>
                  </a:lnTo>
                  <a:lnTo>
                    <a:pt x="104" y="71"/>
                  </a:lnTo>
                  <a:lnTo>
                    <a:pt x="95" y="69"/>
                  </a:lnTo>
                  <a:lnTo>
                    <a:pt x="88" y="69"/>
                  </a:lnTo>
                  <a:lnTo>
                    <a:pt x="81" y="67"/>
                  </a:lnTo>
                  <a:lnTo>
                    <a:pt x="74" y="64"/>
                  </a:lnTo>
                  <a:lnTo>
                    <a:pt x="62" y="67"/>
                  </a:lnTo>
                  <a:lnTo>
                    <a:pt x="55" y="69"/>
                  </a:lnTo>
                  <a:lnTo>
                    <a:pt x="50" y="71"/>
                  </a:lnTo>
                  <a:lnTo>
                    <a:pt x="45" y="76"/>
                  </a:lnTo>
                  <a:lnTo>
                    <a:pt x="40" y="81"/>
                  </a:lnTo>
                  <a:lnTo>
                    <a:pt x="33" y="78"/>
                  </a:lnTo>
                  <a:lnTo>
                    <a:pt x="29" y="76"/>
                  </a:lnTo>
                  <a:lnTo>
                    <a:pt x="24" y="78"/>
                  </a:lnTo>
                  <a:lnTo>
                    <a:pt x="19" y="83"/>
                  </a:lnTo>
                  <a:lnTo>
                    <a:pt x="12" y="100"/>
                  </a:lnTo>
                  <a:lnTo>
                    <a:pt x="5" y="116"/>
                  </a:lnTo>
                  <a:lnTo>
                    <a:pt x="5" y="121"/>
                  </a:lnTo>
                  <a:lnTo>
                    <a:pt x="3" y="128"/>
                  </a:lnTo>
                  <a:lnTo>
                    <a:pt x="0" y="166"/>
                  </a:lnTo>
                  <a:lnTo>
                    <a:pt x="0" y="168"/>
                  </a:lnTo>
                  <a:lnTo>
                    <a:pt x="0" y="170"/>
                  </a:lnTo>
                  <a:lnTo>
                    <a:pt x="0" y="175"/>
                  </a:lnTo>
                  <a:lnTo>
                    <a:pt x="3" y="180"/>
                  </a:lnTo>
                  <a:lnTo>
                    <a:pt x="7" y="182"/>
                  </a:lnTo>
                  <a:lnTo>
                    <a:pt x="12" y="187"/>
                  </a:lnTo>
                  <a:lnTo>
                    <a:pt x="17" y="189"/>
                  </a:lnTo>
                  <a:lnTo>
                    <a:pt x="24" y="199"/>
                  </a:lnTo>
                  <a:lnTo>
                    <a:pt x="29" y="208"/>
                  </a:lnTo>
                  <a:lnTo>
                    <a:pt x="31" y="220"/>
                  </a:lnTo>
                  <a:lnTo>
                    <a:pt x="33" y="225"/>
                  </a:lnTo>
                  <a:lnTo>
                    <a:pt x="33" y="225"/>
                  </a:lnTo>
                  <a:lnTo>
                    <a:pt x="36" y="227"/>
                  </a:lnTo>
                  <a:lnTo>
                    <a:pt x="40" y="225"/>
                  </a:lnTo>
                  <a:lnTo>
                    <a:pt x="43" y="225"/>
                  </a:lnTo>
                  <a:lnTo>
                    <a:pt x="48" y="225"/>
                  </a:lnTo>
                  <a:lnTo>
                    <a:pt x="52" y="225"/>
                  </a:lnTo>
                  <a:lnTo>
                    <a:pt x="59" y="222"/>
                  </a:lnTo>
                  <a:lnTo>
                    <a:pt x="62" y="218"/>
                  </a:lnTo>
                  <a:lnTo>
                    <a:pt x="64" y="218"/>
                  </a:lnTo>
                  <a:lnTo>
                    <a:pt x="66" y="215"/>
                  </a:lnTo>
                  <a:lnTo>
                    <a:pt x="74" y="204"/>
                  </a:lnTo>
                  <a:lnTo>
                    <a:pt x="78" y="199"/>
                  </a:lnTo>
                  <a:lnTo>
                    <a:pt x="83" y="196"/>
                  </a:lnTo>
                  <a:lnTo>
                    <a:pt x="90" y="194"/>
                  </a:lnTo>
                  <a:lnTo>
                    <a:pt x="97" y="192"/>
                  </a:lnTo>
                  <a:lnTo>
                    <a:pt x="102" y="189"/>
                  </a:lnTo>
                  <a:lnTo>
                    <a:pt x="111" y="189"/>
                  </a:lnTo>
                  <a:lnTo>
                    <a:pt x="111" y="189"/>
                  </a:lnTo>
                  <a:lnTo>
                    <a:pt x="114" y="194"/>
                  </a:lnTo>
                  <a:lnTo>
                    <a:pt x="111" y="199"/>
                  </a:lnTo>
                  <a:lnTo>
                    <a:pt x="114" y="206"/>
                  </a:lnTo>
                  <a:lnTo>
                    <a:pt x="114" y="218"/>
                  </a:lnTo>
                  <a:lnTo>
                    <a:pt x="116" y="230"/>
                  </a:lnTo>
                  <a:lnTo>
                    <a:pt x="118" y="234"/>
                  </a:lnTo>
                  <a:lnTo>
                    <a:pt x="121" y="241"/>
                  </a:lnTo>
                  <a:lnTo>
                    <a:pt x="123" y="251"/>
                  </a:lnTo>
                  <a:lnTo>
                    <a:pt x="123" y="253"/>
                  </a:lnTo>
                  <a:lnTo>
                    <a:pt x="125" y="258"/>
                  </a:lnTo>
                  <a:lnTo>
                    <a:pt x="128" y="260"/>
                  </a:lnTo>
                  <a:lnTo>
                    <a:pt x="130" y="263"/>
                  </a:lnTo>
                  <a:lnTo>
                    <a:pt x="133" y="265"/>
                  </a:lnTo>
                  <a:lnTo>
                    <a:pt x="135" y="265"/>
                  </a:lnTo>
                  <a:lnTo>
                    <a:pt x="140" y="267"/>
                  </a:lnTo>
                  <a:lnTo>
                    <a:pt x="144" y="267"/>
                  </a:lnTo>
                  <a:lnTo>
                    <a:pt x="154" y="267"/>
                  </a:lnTo>
                  <a:lnTo>
                    <a:pt x="166" y="267"/>
                  </a:lnTo>
                  <a:lnTo>
                    <a:pt x="175" y="270"/>
                  </a:lnTo>
                  <a:lnTo>
                    <a:pt x="187" y="274"/>
                  </a:lnTo>
                  <a:lnTo>
                    <a:pt x="185" y="274"/>
                  </a:lnTo>
                  <a:lnTo>
                    <a:pt x="185" y="277"/>
                  </a:lnTo>
                  <a:lnTo>
                    <a:pt x="185" y="277"/>
                  </a:lnTo>
                  <a:lnTo>
                    <a:pt x="185" y="282"/>
                  </a:lnTo>
                  <a:lnTo>
                    <a:pt x="182" y="284"/>
                  </a:lnTo>
                  <a:lnTo>
                    <a:pt x="180" y="284"/>
                  </a:lnTo>
                  <a:lnTo>
                    <a:pt x="177" y="286"/>
                  </a:lnTo>
                  <a:lnTo>
                    <a:pt x="177" y="289"/>
                  </a:lnTo>
                  <a:lnTo>
                    <a:pt x="170" y="293"/>
                  </a:lnTo>
                  <a:lnTo>
                    <a:pt x="166" y="298"/>
                  </a:lnTo>
                  <a:lnTo>
                    <a:pt x="163" y="305"/>
                  </a:lnTo>
                  <a:lnTo>
                    <a:pt x="163" y="312"/>
                  </a:lnTo>
                  <a:lnTo>
                    <a:pt x="163" y="312"/>
                  </a:lnTo>
                  <a:lnTo>
                    <a:pt x="166" y="315"/>
                  </a:lnTo>
                  <a:lnTo>
                    <a:pt x="166" y="317"/>
                  </a:lnTo>
                  <a:lnTo>
                    <a:pt x="168" y="317"/>
                  </a:lnTo>
                  <a:lnTo>
                    <a:pt x="185" y="319"/>
                  </a:lnTo>
                  <a:lnTo>
                    <a:pt x="201" y="322"/>
                  </a:lnTo>
                  <a:lnTo>
                    <a:pt x="199" y="322"/>
                  </a:lnTo>
                  <a:lnTo>
                    <a:pt x="199" y="324"/>
                  </a:lnTo>
                  <a:lnTo>
                    <a:pt x="199" y="326"/>
                  </a:lnTo>
                  <a:lnTo>
                    <a:pt x="199" y="329"/>
                  </a:lnTo>
                  <a:lnTo>
                    <a:pt x="199" y="329"/>
                  </a:lnTo>
                  <a:lnTo>
                    <a:pt x="196" y="336"/>
                  </a:lnTo>
                  <a:lnTo>
                    <a:pt x="196" y="338"/>
                  </a:lnTo>
                  <a:lnTo>
                    <a:pt x="196" y="343"/>
                  </a:lnTo>
                  <a:lnTo>
                    <a:pt x="199" y="350"/>
                  </a:lnTo>
                  <a:lnTo>
                    <a:pt x="201" y="359"/>
                  </a:lnTo>
                  <a:lnTo>
                    <a:pt x="203" y="364"/>
                  </a:lnTo>
                  <a:lnTo>
                    <a:pt x="208" y="369"/>
                  </a:lnTo>
                  <a:lnTo>
                    <a:pt x="215" y="376"/>
                  </a:lnTo>
                  <a:lnTo>
                    <a:pt x="220" y="378"/>
                  </a:lnTo>
                  <a:lnTo>
                    <a:pt x="225" y="381"/>
                  </a:lnTo>
                  <a:lnTo>
                    <a:pt x="227" y="383"/>
                  </a:lnTo>
                  <a:lnTo>
                    <a:pt x="229" y="385"/>
                  </a:lnTo>
                  <a:lnTo>
                    <a:pt x="232" y="388"/>
                  </a:lnTo>
                  <a:lnTo>
                    <a:pt x="232" y="393"/>
                  </a:lnTo>
                  <a:lnTo>
                    <a:pt x="234" y="397"/>
                  </a:lnTo>
                  <a:lnTo>
                    <a:pt x="234" y="404"/>
                  </a:lnTo>
                  <a:lnTo>
                    <a:pt x="236" y="411"/>
                  </a:lnTo>
                  <a:lnTo>
                    <a:pt x="239" y="416"/>
                  </a:lnTo>
                  <a:lnTo>
                    <a:pt x="241" y="421"/>
                  </a:lnTo>
                  <a:lnTo>
                    <a:pt x="239" y="423"/>
                  </a:lnTo>
                  <a:lnTo>
                    <a:pt x="241" y="428"/>
                  </a:lnTo>
                  <a:lnTo>
                    <a:pt x="241" y="437"/>
                  </a:lnTo>
                  <a:lnTo>
                    <a:pt x="244" y="445"/>
                  </a:lnTo>
                  <a:lnTo>
                    <a:pt x="248" y="454"/>
                  </a:lnTo>
                  <a:lnTo>
                    <a:pt x="253" y="447"/>
                  </a:lnTo>
                  <a:lnTo>
                    <a:pt x="260" y="442"/>
                  </a:lnTo>
                  <a:lnTo>
                    <a:pt x="262" y="437"/>
                  </a:lnTo>
                  <a:lnTo>
                    <a:pt x="262" y="437"/>
                  </a:lnTo>
                  <a:lnTo>
                    <a:pt x="262" y="435"/>
                  </a:lnTo>
                  <a:lnTo>
                    <a:pt x="265" y="435"/>
                  </a:lnTo>
                  <a:lnTo>
                    <a:pt x="262" y="428"/>
                  </a:lnTo>
                  <a:lnTo>
                    <a:pt x="265" y="423"/>
                  </a:lnTo>
                  <a:lnTo>
                    <a:pt x="265" y="421"/>
                  </a:lnTo>
                  <a:lnTo>
                    <a:pt x="267" y="419"/>
                  </a:lnTo>
                  <a:lnTo>
                    <a:pt x="270" y="416"/>
                  </a:lnTo>
                  <a:lnTo>
                    <a:pt x="274" y="416"/>
                  </a:lnTo>
                  <a:lnTo>
                    <a:pt x="279" y="416"/>
                  </a:lnTo>
                  <a:lnTo>
                    <a:pt x="284" y="416"/>
                  </a:lnTo>
                  <a:lnTo>
                    <a:pt x="291" y="419"/>
                  </a:lnTo>
                  <a:lnTo>
                    <a:pt x="296" y="421"/>
                  </a:lnTo>
                  <a:lnTo>
                    <a:pt x="300" y="423"/>
                  </a:lnTo>
                  <a:lnTo>
                    <a:pt x="303" y="423"/>
                  </a:lnTo>
                  <a:lnTo>
                    <a:pt x="305" y="423"/>
                  </a:lnTo>
                  <a:lnTo>
                    <a:pt x="307" y="423"/>
                  </a:lnTo>
                  <a:lnTo>
                    <a:pt x="312" y="421"/>
                  </a:lnTo>
                  <a:lnTo>
                    <a:pt x="314" y="421"/>
                  </a:lnTo>
                  <a:lnTo>
                    <a:pt x="314" y="421"/>
                  </a:lnTo>
                  <a:lnTo>
                    <a:pt x="317" y="421"/>
                  </a:lnTo>
                  <a:lnTo>
                    <a:pt x="324" y="416"/>
                  </a:lnTo>
                  <a:lnTo>
                    <a:pt x="333" y="416"/>
                  </a:lnTo>
                  <a:lnTo>
                    <a:pt x="340" y="414"/>
                  </a:lnTo>
                  <a:lnTo>
                    <a:pt x="350" y="416"/>
                  </a:lnTo>
                  <a:lnTo>
                    <a:pt x="355" y="419"/>
                  </a:lnTo>
                  <a:lnTo>
                    <a:pt x="357" y="419"/>
                  </a:lnTo>
                  <a:lnTo>
                    <a:pt x="362" y="421"/>
                  </a:lnTo>
                  <a:lnTo>
                    <a:pt x="364" y="426"/>
                  </a:lnTo>
                  <a:lnTo>
                    <a:pt x="371" y="428"/>
                  </a:lnTo>
                  <a:lnTo>
                    <a:pt x="376" y="433"/>
                  </a:lnTo>
                  <a:lnTo>
                    <a:pt x="378" y="435"/>
                  </a:lnTo>
                  <a:lnTo>
                    <a:pt x="383" y="437"/>
                  </a:lnTo>
                  <a:lnTo>
                    <a:pt x="385" y="440"/>
                  </a:lnTo>
                  <a:lnTo>
                    <a:pt x="388" y="442"/>
                  </a:lnTo>
                  <a:lnTo>
                    <a:pt x="392" y="442"/>
                  </a:lnTo>
                  <a:lnTo>
                    <a:pt x="397" y="445"/>
                  </a:lnTo>
                  <a:lnTo>
                    <a:pt x="402" y="445"/>
                  </a:lnTo>
                  <a:lnTo>
                    <a:pt x="407" y="445"/>
                  </a:lnTo>
                  <a:lnTo>
                    <a:pt x="411" y="445"/>
                  </a:lnTo>
                  <a:lnTo>
                    <a:pt x="418" y="445"/>
                  </a:lnTo>
                  <a:lnTo>
                    <a:pt x="421" y="445"/>
                  </a:lnTo>
                  <a:lnTo>
                    <a:pt x="423" y="445"/>
                  </a:lnTo>
                  <a:lnTo>
                    <a:pt x="423" y="445"/>
                  </a:lnTo>
                  <a:lnTo>
                    <a:pt x="425" y="447"/>
                  </a:lnTo>
                  <a:lnTo>
                    <a:pt x="428" y="454"/>
                  </a:lnTo>
                  <a:lnTo>
                    <a:pt x="430" y="461"/>
                  </a:lnTo>
                  <a:lnTo>
                    <a:pt x="430" y="468"/>
                  </a:lnTo>
                  <a:lnTo>
                    <a:pt x="430" y="478"/>
                  </a:lnTo>
                  <a:lnTo>
                    <a:pt x="430" y="487"/>
                  </a:lnTo>
                  <a:lnTo>
                    <a:pt x="430" y="492"/>
                  </a:lnTo>
                  <a:lnTo>
                    <a:pt x="430" y="497"/>
                  </a:lnTo>
                  <a:lnTo>
                    <a:pt x="433" y="501"/>
                  </a:lnTo>
                  <a:lnTo>
                    <a:pt x="437" y="506"/>
                  </a:lnTo>
                  <a:lnTo>
                    <a:pt x="440" y="501"/>
                  </a:lnTo>
                  <a:lnTo>
                    <a:pt x="444" y="499"/>
                  </a:lnTo>
                  <a:lnTo>
                    <a:pt x="449" y="497"/>
                  </a:lnTo>
                  <a:lnTo>
                    <a:pt x="456" y="497"/>
                  </a:lnTo>
                  <a:lnTo>
                    <a:pt x="456" y="497"/>
                  </a:lnTo>
                  <a:lnTo>
                    <a:pt x="459" y="497"/>
                  </a:lnTo>
                  <a:lnTo>
                    <a:pt x="463" y="497"/>
                  </a:lnTo>
                  <a:lnTo>
                    <a:pt x="468" y="499"/>
                  </a:lnTo>
                  <a:lnTo>
                    <a:pt x="470" y="504"/>
                  </a:lnTo>
                  <a:lnTo>
                    <a:pt x="473" y="506"/>
                  </a:lnTo>
                  <a:lnTo>
                    <a:pt x="473" y="511"/>
                  </a:lnTo>
                  <a:lnTo>
                    <a:pt x="473" y="515"/>
                  </a:lnTo>
                  <a:lnTo>
                    <a:pt x="473" y="520"/>
                  </a:lnTo>
                  <a:lnTo>
                    <a:pt x="473" y="527"/>
                  </a:lnTo>
                  <a:lnTo>
                    <a:pt x="470" y="534"/>
                  </a:lnTo>
                  <a:lnTo>
                    <a:pt x="475" y="530"/>
                  </a:lnTo>
                  <a:lnTo>
                    <a:pt x="480" y="527"/>
                  </a:lnTo>
                  <a:lnTo>
                    <a:pt x="492" y="525"/>
                  </a:lnTo>
                  <a:lnTo>
                    <a:pt x="503" y="522"/>
                  </a:lnTo>
                  <a:lnTo>
                    <a:pt x="518" y="520"/>
                  </a:lnTo>
                  <a:lnTo>
                    <a:pt x="525" y="518"/>
                  </a:lnTo>
                  <a:lnTo>
                    <a:pt x="529" y="518"/>
                  </a:lnTo>
                  <a:lnTo>
                    <a:pt x="532" y="518"/>
                  </a:lnTo>
                  <a:lnTo>
                    <a:pt x="541" y="520"/>
                  </a:lnTo>
                  <a:lnTo>
                    <a:pt x="548" y="522"/>
                  </a:lnTo>
                  <a:lnTo>
                    <a:pt x="551" y="518"/>
                  </a:lnTo>
                  <a:lnTo>
                    <a:pt x="551" y="515"/>
                  </a:lnTo>
                  <a:lnTo>
                    <a:pt x="553" y="513"/>
                  </a:lnTo>
                  <a:lnTo>
                    <a:pt x="555" y="511"/>
                  </a:lnTo>
                  <a:lnTo>
                    <a:pt x="555" y="508"/>
                  </a:lnTo>
                  <a:lnTo>
                    <a:pt x="555" y="506"/>
                  </a:lnTo>
                  <a:lnTo>
                    <a:pt x="558" y="504"/>
                  </a:lnTo>
                  <a:lnTo>
                    <a:pt x="558" y="499"/>
                  </a:lnTo>
                  <a:lnTo>
                    <a:pt x="558" y="494"/>
                  </a:lnTo>
                  <a:lnTo>
                    <a:pt x="558" y="489"/>
                  </a:lnTo>
                  <a:lnTo>
                    <a:pt x="558" y="482"/>
                  </a:lnTo>
                  <a:lnTo>
                    <a:pt x="558" y="478"/>
                  </a:lnTo>
                  <a:lnTo>
                    <a:pt x="555" y="471"/>
                  </a:lnTo>
                  <a:lnTo>
                    <a:pt x="555" y="466"/>
                  </a:lnTo>
                  <a:lnTo>
                    <a:pt x="558" y="461"/>
                  </a:lnTo>
                  <a:lnTo>
                    <a:pt x="560" y="459"/>
                  </a:lnTo>
                  <a:lnTo>
                    <a:pt x="562" y="454"/>
                  </a:lnTo>
                  <a:lnTo>
                    <a:pt x="565" y="452"/>
                  </a:lnTo>
                  <a:lnTo>
                    <a:pt x="570" y="452"/>
                  </a:lnTo>
                  <a:lnTo>
                    <a:pt x="574" y="449"/>
                  </a:lnTo>
                  <a:lnTo>
                    <a:pt x="581" y="449"/>
                  </a:lnTo>
                  <a:lnTo>
                    <a:pt x="588" y="449"/>
                  </a:lnTo>
                  <a:lnTo>
                    <a:pt x="595" y="452"/>
                  </a:lnTo>
                  <a:lnTo>
                    <a:pt x="598" y="452"/>
                  </a:lnTo>
                  <a:lnTo>
                    <a:pt x="600" y="454"/>
                  </a:lnTo>
                  <a:lnTo>
                    <a:pt x="617" y="466"/>
                  </a:lnTo>
                  <a:lnTo>
                    <a:pt x="629" y="473"/>
                  </a:lnTo>
                  <a:lnTo>
                    <a:pt x="636" y="478"/>
                  </a:lnTo>
                  <a:lnTo>
                    <a:pt x="643" y="480"/>
                  </a:lnTo>
                  <a:lnTo>
                    <a:pt x="650" y="480"/>
                  </a:lnTo>
                  <a:lnTo>
                    <a:pt x="659" y="482"/>
                  </a:lnTo>
                  <a:lnTo>
                    <a:pt x="659" y="480"/>
                  </a:lnTo>
                  <a:lnTo>
                    <a:pt x="662" y="480"/>
                  </a:lnTo>
                  <a:lnTo>
                    <a:pt x="666" y="480"/>
                  </a:lnTo>
                  <a:lnTo>
                    <a:pt x="671" y="478"/>
                  </a:lnTo>
                  <a:lnTo>
                    <a:pt x="673" y="475"/>
                  </a:lnTo>
                  <a:lnTo>
                    <a:pt x="676" y="473"/>
                  </a:lnTo>
                  <a:lnTo>
                    <a:pt x="678" y="471"/>
                  </a:lnTo>
                  <a:lnTo>
                    <a:pt x="676" y="466"/>
                  </a:lnTo>
                  <a:lnTo>
                    <a:pt x="676" y="463"/>
                  </a:lnTo>
                  <a:lnTo>
                    <a:pt x="673" y="459"/>
                  </a:lnTo>
                  <a:lnTo>
                    <a:pt x="671" y="454"/>
                  </a:lnTo>
                  <a:lnTo>
                    <a:pt x="669" y="447"/>
                  </a:lnTo>
                  <a:lnTo>
                    <a:pt x="666" y="416"/>
                  </a:lnTo>
                  <a:lnTo>
                    <a:pt x="666" y="411"/>
                  </a:lnTo>
                  <a:lnTo>
                    <a:pt x="666" y="407"/>
                  </a:lnTo>
                  <a:lnTo>
                    <a:pt x="669" y="404"/>
                  </a:lnTo>
                  <a:lnTo>
                    <a:pt x="673" y="404"/>
                  </a:lnTo>
                  <a:lnTo>
                    <a:pt x="681" y="404"/>
                  </a:lnTo>
                  <a:lnTo>
                    <a:pt x="690" y="404"/>
                  </a:lnTo>
                  <a:lnTo>
                    <a:pt x="695" y="404"/>
                  </a:lnTo>
                  <a:lnTo>
                    <a:pt x="697" y="407"/>
                  </a:lnTo>
                  <a:lnTo>
                    <a:pt x="707" y="411"/>
                  </a:lnTo>
                  <a:lnTo>
                    <a:pt x="711" y="414"/>
                  </a:lnTo>
                  <a:lnTo>
                    <a:pt x="714" y="414"/>
                  </a:lnTo>
                  <a:lnTo>
                    <a:pt x="716" y="416"/>
                  </a:lnTo>
                  <a:lnTo>
                    <a:pt x="721" y="416"/>
                  </a:lnTo>
                  <a:lnTo>
                    <a:pt x="725" y="419"/>
                  </a:lnTo>
                  <a:lnTo>
                    <a:pt x="725" y="419"/>
                  </a:lnTo>
                  <a:lnTo>
                    <a:pt x="728" y="419"/>
                  </a:lnTo>
                  <a:lnTo>
                    <a:pt x="730" y="419"/>
                  </a:lnTo>
                  <a:lnTo>
                    <a:pt x="730" y="419"/>
                  </a:lnTo>
                  <a:lnTo>
                    <a:pt x="730" y="419"/>
                  </a:lnTo>
                  <a:lnTo>
                    <a:pt x="730" y="419"/>
                  </a:lnTo>
                  <a:lnTo>
                    <a:pt x="735" y="414"/>
                  </a:lnTo>
                  <a:lnTo>
                    <a:pt x="742" y="409"/>
                  </a:lnTo>
                  <a:lnTo>
                    <a:pt x="749" y="407"/>
                  </a:lnTo>
                  <a:lnTo>
                    <a:pt x="758" y="407"/>
                  </a:lnTo>
                  <a:lnTo>
                    <a:pt x="758" y="407"/>
                  </a:lnTo>
                  <a:lnTo>
                    <a:pt x="761" y="407"/>
                  </a:lnTo>
                  <a:lnTo>
                    <a:pt x="766" y="407"/>
                  </a:lnTo>
                  <a:lnTo>
                    <a:pt x="770" y="409"/>
                  </a:lnTo>
                  <a:lnTo>
                    <a:pt x="770" y="411"/>
                  </a:lnTo>
                  <a:lnTo>
                    <a:pt x="773" y="414"/>
                  </a:lnTo>
                  <a:lnTo>
                    <a:pt x="773" y="421"/>
                  </a:lnTo>
                  <a:lnTo>
                    <a:pt x="773" y="426"/>
                  </a:lnTo>
                  <a:lnTo>
                    <a:pt x="773" y="430"/>
                  </a:lnTo>
                  <a:lnTo>
                    <a:pt x="770" y="435"/>
                  </a:lnTo>
                  <a:lnTo>
                    <a:pt x="770" y="440"/>
                  </a:lnTo>
                  <a:lnTo>
                    <a:pt x="773" y="445"/>
                  </a:lnTo>
                  <a:lnTo>
                    <a:pt x="775" y="447"/>
                  </a:lnTo>
                  <a:lnTo>
                    <a:pt x="777" y="449"/>
                  </a:lnTo>
                  <a:lnTo>
                    <a:pt x="780" y="452"/>
                  </a:lnTo>
                  <a:lnTo>
                    <a:pt x="784" y="452"/>
                  </a:lnTo>
                  <a:lnTo>
                    <a:pt x="789" y="452"/>
                  </a:lnTo>
                  <a:lnTo>
                    <a:pt x="801" y="449"/>
                  </a:lnTo>
                  <a:lnTo>
                    <a:pt x="810" y="447"/>
                  </a:lnTo>
                  <a:lnTo>
                    <a:pt x="834" y="442"/>
                  </a:lnTo>
                  <a:lnTo>
                    <a:pt x="858" y="440"/>
                  </a:lnTo>
                  <a:lnTo>
                    <a:pt x="884" y="435"/>
                  </a:lnTo>
                  <a:lnTo>
                    <a:pt x="910" y="435"/>
                  </a:lnTo>
                  <a:lnTo>
                    <a:pt x="914" y="433"/>
                  </a:lnTo>
                  <a:lnTo>
                    <a:pt x="919" y="433"/>
                  </a:lnTo>
                  <a:lnTo>
                    <a:pt x="921" y="433"/>
                  </a:lnTo>
                  <a:lnTo>
                    <a:pt x="945" y="426"/>
                  </a:lnTo>
                  <a:lnTo>
                    <a:pt x="957" y="423"/>
                  </a:lnTo>
                  <a:lnTo>
                    <a:pt x="971" y="423"/>
                  </a:lnTo>
                  <a:lnTo>
                    <a:pt x="978" y="421"/>
                  </a:lnTo>
                  <a:lnTo>
                    <a:pt x="988" y="421"/>
                  </a:lnTo>
                  <a:lnTo>
                    <a:pt x="997" y="419"/>
                  </a:lnTo>
                  <a:lnTo>
                    <a:pt x="1004" y="416"/>
                  </a:lnTo>
                  <a:lnTo>
                    <a:pt x="1011" y="414"/>
                  </a:lnTo>
                  <a:lnTo>
                    <a:pt x="1014" y="414"/>
                  </a:lnTo>
                  <a:lnTo>
                    <a:pt x="1016" y="411"/>
                  </a:lnTo>
                  <a:lnTo>
                    <a:pt x="1016" y="411"/>
                  </a:lnTo>
                  <a:lnTo>
                    <a:pt x="1018" y="411"/>
                  </a:lnTo>
                  <a:lnTo>
                    <a:pt x="1021" y="409"/>
                  </a:lnTo>
                  <a:lnTo>
                    <a:pt x="1028" y="397"/>
                  </a:lnTo>
                  <a:lnTo>
                    <a:pt x="1037" y="388"/>
                  </a:lnTo>
                  <a:lnTo>
                    <a:pt x="1042" y="383"/>
                  </a:lnTo>
                  <a:lnTo>
                    <a:pt x="1047" y="381"/>
                  </a:lnTo>
                  <a:lnTo>
                    <a:pt x="1054" y="378"/>
                  </a:lnTo>
                  <a:lnTo>
                    <a:pt x="1058" y="378"/>
                  </a:lnTo>
                  <a:lnTo>
                    <a:pt x="1061" y="378"/>
                  </a:lnTo>
                  <a:lnTo>
                    <a:pt x="1068" y="381"/>
                  </a:lnTo>
                  <a:lnTo>
                    <a:pt x="1073" y="383"/>
                  </a:lnTo>
                  <a:lnTo>
                    <a:pt x="1077" y="388"/>
                  </a:lnTo>
                  <a:lnTo>
                    <a:pt x="1082" y="395"/>
                  </a:lnTo>
                  <a:lnTo>
                    <a:pt x="1087" y="402"/>
                  </a:lnTo>
                  <a:lnTo>
                    <a:pt x="1089" y="409"/>
                  </a:lnTo>
                  <a:lnTo>
                    <a:pt x="1092" y="407"/>
                  </a:lnTo>
                  <a:lnTo>
                    <a:pt x="1094" y="404"/>
                  </a:lnTo>
                  <a:lnTo>
                    <a:pt x="1094" y="404"/>
                  </a:lnTo>
                  <a:lnTo>
                    <a:pt x="1094" y="402"/>
                  </a:lnTo>
                  <a:lnTo>
                    <a:pt x="1096" y="400"/>
                  </a:lnTo>
                  <a:lnTo>
                    <a:pt x="1099" y="395"/>
                  </a:lnTo>
                  <a:lnTo>
                    <a:pt x="1101" y="390"/>
                  </a:lnTo>
                  <a:lnTo>
                    <a:pt x="1108" y="383"/>
                  </a:lnTo>
                  <a:lnTo>
                    <a:pt x="1120" y="371"/>
                  </a:lnTo>
                  <a:lnTo>
                    <a:pt x="1125" y="369"/>
                  </a:lnTo>
                  <a:lnTo>
                    <a:pt x="1127" y="367"/>
                  </a:lnTo>
                  <a:lnTo>
                    <a:pt x="1129" y="362"/>
                  </a:lnTo>
                  <a:lnTo>
                    <a:pt x="1129" y="357"/>
                  </a:lnTo>
                  <a:lnTo>
                    <a:pt x="1132" y="352"/>
                  </a:lnTo>
                  <a:lnTo>
                    <a:pt x="1132" y="350"/>
                  </a:lnTo>
                  <a:lnTo>
                    <a:pt x="1132" y="348"/>
                  </a:lnTo>
                  <a:lnTo>
                    <a:pt x="1132" y="348"/>
                  </a:lnTo>
                  <a:lnTo>
                    <a:pt x="1132" y="341"/>
                  </a:lnTo>
                  <a:lnTo>
                    <a:pt x="1132" y="336"/>
                  </a:lnTo>
                  <a:lnTo>
                    <a:pt x="1129" y="329"/>
                  </a:lnTo>
                  <a:lnTo>
                    <a:pt x="1129" y="322"/>
                  </a:lnTo>
                  <a:lnTo>
                    <a:pt x="1132" y="317"/>
                  </a:lnTo>
                  <a:lnTo>
                    <a:pt x="1132" y="312"/>
                  </a:lnTo>
                  <a:lnTo>
                    <a:pt x="1134" y="308"/>
                  </a:lnTo>
                  <a:lnTo>
                    <a:pt x="1136" y="303"/>
                  </a:lnTo>
                  <a:lnTo>
                    <a:pt x="1141" y="298"/>
                  </a:lnTo>
                  <a:lnTo>
                    <a:pt x="1143" y="296"/>
                  </a:lnTo>
                  <a:lnTo>
                    <a:pt x="1148" y="293"/>
                  </a:lnTo>
                  <a:lnTo>
                    <a:pt x="1155" y="291"/>
                  </a:lnTo>
                  <a:lnTo>
                    <a:pt x="1158" y="291"/>
                  </a:lnTo>
                  <a:lnTo>
                    <a:pt x="1158" y="291"/>
                  </a:lnTo>
                  <a:lnTo>
                    <a:pt x="1162" y="289"/>
                  </a:lnTo>
                  <a:lnTo>
                    <a:pt x="1162" y="289"/>
                  </a:lnTo>
                  <a:lnTo>
                    <a:pt x="1162" y="286"/>
                  </a:lnTo>
                  <a:lnTo>
                    <a:pt x="1162" y="286"/>
                  </a:lnTo>
                  <a:lnTo>
                    <a:pt x="1162" y="286"/>
                  </a:lnTo>
                  <a:lnTo>
                    <a:pt x="1162" y="284"/>
                  </a:lnTo>
                  <a:lnTo>
                    <a:pt x="1162" y="284"/>
                  </a:lnTo>
                  <a:lnTo>
                    <a:pt x="1162" y="284"/>
                  </a:lnTo>
                  <a:lnTo>
                    <a:pt x="1165" y="284"/>
                  </a:lnTo>
                  <a:lnTo>
                    <a:pt x="1162" y="279"/>
                  </a:lnTo>
                  <a:lnTo>
                    <a:pt x="1162" y="274"/>
                  </a:lnTo>
                  <a:lnTo>
                    <a:pt x="1158" y="270"/>
                  </a:lnTo>
                  <a:lnTo>
                    <a:pt x="1153" y="265"/>
                  </a:lnTo>
                  <a:lnTo>
                    <a:pt x="1146" y="260"/>
                  </a:lnTo>
                  <a:lnTo>
                    <a:pt x="1139" y="256"/>
                  </a:lnTo>
                  <a:lnTo>
                    <a:pt x="1134" y="253"/>
                  </a:lnTo>
                  <a:lnTo>
                    <a:pt x="1132" y="251"/>
                  </a:lnTo>
                  <a:lnTo>
                    <a:pt x="1132" y="246"/>
                  </a:lnTo>
                  <a:lnTo>
                    <a:pt x="1132" y="244"/>
                  </a:lnTo>
                  <a:lnTo>
                    <a:pt x="1132" y="241"/>
                  </a:lnTo>
                  <a:lnTo>
                    <a:pt x="1132" y="237"/>
                  </a:lnTo>
                  <a:lnTo>
                    <a:pt x="1136" y="234"/>
                  </a:lnTo>
                  <a:lnTo>
                    <a:pt x="1139" y="230"/>
                  </a:lnTo>
                  <a:lnTo>
                    <a:pt x="1151" y="220"/>
                  </a:lnTo>
                  <a:lnTo>
                    <a:pt x="1158" y="215"/>
                  </a:lnTo>
                  <a:lnTo>
                    <a:pt x="1165" y="211"/>
                  </a:lnTo>
                  <a:lnTo>
                    <a:pt x="1172" y="206"/>
                  </a:lnTo>
                  <a:lnTo>
                    <a:pt x="1181" y="201"/>
                  </a:lnTo>
                  <a:lnTo>
                    <a:pt x="1188" y="194"/>
                  </a:lnTo>
                  <a:lnTo>
                    <a:pt x="1198" y="189"/>
                  </a:lnTo>
                  <a:lnTo>
                    <a:pt x="1198" y="187"/>
                  </a:lnTo>
                  <a:lnTo>
                    <a:pt x="1195" y="185"/>
                  </a:lnTo>
                  <a:lnTo>
                    <a:pt x="1193" y="185"/>
                  </a:lnTo>
                  <a:lnTo>
                    <a:pt x="1193" y="185"/>
                  </a:lnTo>
                  <a:lnTo>
                    <a:pt x="1193" y="185"/>
                  </a:lnTo>
                  <a:lnTo>
                    <a:pt x="1193" y="185"/>
                  </a:lnTo>
                  <a:close/>
                </a:path>
              </a:pathLst>
            </a:custGeom>
            <a:solidFill>
              <a:schemeClr val="accent4"/>
            </a:solidFill>
            <a:ln w="9525">
              <a:solidFill>
                <a:schemeClr val="bg1"/>
              </a:solidFill>
              <a:round/>
              <a:headEnd/>
              <a:tailEnd/>
            </a:ln>
          </p:spPr>
          <p:txBody>
            <a:bodyPr/>
            <a:lstStyle/>
            <a:p>
              <a:pPr>
                <a:defRPr/>
              </a:pPr>
              <a:endParaRPr lang="en-GB">
                <a:solidFill>
                  <a:schemeClr val="bg1"/>
                </a:solidFill>
              </a:endParaRPr>
            </a:p>
          </p:txBody>
        </p:sp>
        <p:sp>
          <p:nvSpPr>
            <p:cNvPr id="31" name="Freeform 154">
              <a:extLst>
                <a:ext uri="{FF2B5EF4-FFF2-40B4-BE49-F238E27FC236}">
                  <a16:creationId xmlns:a16="http://schemas.microsoft.com/office/drawing/2014/main" id="{9E8F4256-D8D5-D265-9599-17EC034DA3B5}"/>
                </a:ext>
              </a:extLst>
            </p:cNvPr>
            <p:cNvSpPr>
              <a:spLocks/>
            </p:cNvSpPr>
            <p:nvPr/>
          </p:nvSpPr>
          <p:spPr bwMode="auto">
            <a:xfrm>
              <a:off x="1754294" y="3020855"/>
              <a:ext cx="881607" cy="1024245"/>
            </a:xfrm>
            <a:custGeom>
              <a:avLst/>
              <a:gdLst/>
              <a:ahLst/>
              <a:cxnLst>
                <a:cxn ang="0">
                  <a:pos x="963" y="0"/>
                </a:cxn>
                <a:cxn ang="0">
                  <a:pos x="824" y="55"/>
                </a:cxn>
                <a:cxn ang="0">
                  <a:pos x="675" y="33"/>
                </a:cxn>
                <a:cxn ang="0">
                  <a:pos x="612" y="33"/>
                </a:cxn>
                <a:cxn ang="0">
                  <a:pos x="567" y="102"/>
                </a:cxn>
                <a:cxn ang="0">
                  <a:pos x="460" y="93"/>
                </a:cxn>
                <a:cxn ang="0">
                  <a:pos x="439" y="220"/>
                </a:cxn>
                <a:cxn ang="0">
                  <a:pos x="456" y="277"/>
                </a:cxn>
                <a:cxn ang="0">
                  <a:pos x="472" y="374"/>
                </a:cxn>
                <a:cxn ang="0">
                  <a:pos x="446" y="435"/>
                </a:cxn>
                <a:cxn ang="0">
                  <a:pos x="401" y="492"/>
                </a:cxn>
                <a:cxn ang="0">
                  <a:pos x="340" y="556"/>
                </a:cxn>
                <a:cxn ang="0">
                  <a:pos x="248" y="534"/>
                </a:cxn>
                <a:cxn ang="0">
                  <a:pos x="158" y="560"/>
                </a:cxn>
                <a:cxn ang="0">
                  <a:pos x="104" y="584"/>
                </a:cxn>
                <a:cxn ang="0">
                  <a:pos x="71" y="600"/>
                </a:cxn>
                <a:cxn ang="0">
                  <a:pos x="35" y="678"/>
                </a:cxn>
                <a:cxn ang="0">
                  <a:pos x="106" y="664"/>
                </a:cxn>
                <a:cxn ang="0">
                  <a:pos x="82" y="792"/>
                </a:cxn>
                <a:cxn ang="0">
                  <a:pos x="94" y="889"/>
                </a:cxn>
                <a:cxn ang="0">
                  <a:pos x="59" y="971"/>
                </a:cxn>
                <a:cxn ang="0">
                  <a:pos x="82" y="1080"/>
                </a:cxn>
                <a:cxn ang="0">
                  <a:pos x="104" y="1219"/>
                </a:cxn>
                <a:cxn ang="0">
                  <a:pos x="115" y="1288"/>
                </a:cxn>
                <a:cxn ang="0">
                  <a:pos x="283" y="1243"/>
                </a:cxn>
                <a:cxn ang="0">
                  <a:pos x="354" y="1252"/>
                </a:cxn>
                <a:cxn ang="0">
                  <a:pos x="411" y="1224"/>
                </a:cxn>
                <a:cxn ang="0">
                  <a:pos x="475" y="1099"/>
                </a:cxn>
                <a:cxn ang="0">
                  <a:pos x="446" y="1049"/>
                </a:cxn>
                <a:cxn ang="0">
                  <a:pos x="633" y="938"/>
                </a:cxn>
                <a:cxn ang="0">
                  <a:pos x="706" y="978"/>
                </a:cxn>
                <a:cxn ang="0">
                  <a:pos x="680" y="1089"/>
                </a:cxn>
                <a:cxn ang="0">
                  <a:pos x="600" y="1087"/>
                </a:cxn>
                <a:cxn ang="0">
                  <a:pos x="526" y="1269"/>
                </a:cxn>
                <a:cxn ang="0">
                  <a:pos x="581" y="1338"/>
                </a:cxn>
                <a:cxn ang="0">
                  <a:pos x="621" y="1451"/>
                </a:cxn>
                <a:cxn ang="0">
                  <a:pos x="581" y="1574"/>
                </a:cxn>
                <a:cxn ang="0">
                  <a:pos x="614" y="1654"/>
                </a:cxn>
                <a:cxn ang="0">
                  <a:pos x="727" y="1607"/>
                </a:cxn>
                <a:cxn ang="0">
                  <a:pos x="826" y="1526"/>
                </a:cxn>
                <a:cxn ang="0">
                  <a:pos x="862" y="1475"/>
                </a:cxn>
                <a:cxn ang="0">
                  <a:pos x="916" y="1401"/>
                </a:cxn>
                <a:cxn ang="0">
                  <a:pos x="852" y="1328"/>
                </a:cxn>
                <a:cxn ang="0">
                  <a:pos x="791" y="1229"/>
                </a:cxn>
                <a:cxn ang="0">
                  <a:pos x="871" y="1186"/>
                </a:cxn>
                <a:cxn ang="0">
                  <a:pos x="1046" y="1132"/>
                </a:cxn>
                <a:cxn ang="0">
                  <a:pos x="1169" y="1054"/>
                </a:cxn>
                <a:cxn ang="0">
                  <a:pos x="1185" y="1014"/>
                </a:cxn>
                <a:cxn ang="0">
                  <a:pos x="1134" y="896"/>
                </a:cxn>
                <a:cxn ang="0">
                  <a:pos x="1188" y="891"/>
                </a:cxn>
                <a:cxn ang="0">
                  <a:pos x="1237" y="867"/>
                </a:cxn>
                <a:cxn ang="0">
                  <a:pos x="1320" y="841"/>
                </a:cxn>
                <a:cxn ang="0">
                  <a:pos x="1396" y="754"/>
                </a:cxn>
                <a:cxn ang="0">
                  <a:pos x="1400" y="664"/>
                </a:cxn>
                <a:cxn ang="0">
                  <a:pos x="1426" y="615"/>
                </a:cxn>
                <a:cxn ang="0">
                  <a:pos x="1363" y="603"/>
                </a:cxn>
                <a:cxn ang="0">
                  <a:pos x="1285" y="608"/>
                </a:cxn>
                <a:cxn ang="0">
                  <a:pos x="1226" y="515"/>
                </a:cxn>
                <a:cxn ang="0">
                  <a:pos x="1245" y="440"/>
                </a:cxn>
                <a:cxn ang="0">
                  <a:pos x="1164" y="364"/>
                </a:cxn>
                <a:cxn ang="0">
                  <a:pos x="1096" y="248"/>
                </a:cxn>
                <a:cxn ang="0">
                  <a:pos x="1056" y="149"/>
                </a:cxn>
              </a:cxnLst>
              <a:rect l="0" t="0" r="r" b="b"/>
              <a:pathLst>
                <a:path w="1429" h="1659">
                  <a:moveTo>
                    <a:pt x="1013" y="88"/>
                  </a:moveTo>
                  <a:lnTo>
                    <a:pt x="1011" y="83"/>
                  </a:lnTo>
                  <a:lnTo>
                    <a:pt x="1008" y="81"/>
                  </a:lnTo>
                  <a:lnTo>
                    <a:pt x="1004" y="74"/>
                  </a:lnTo>
                  <a:lnTo>
                    <a:pt x="999" y="69"/>
                  </a:lnTo>
                  <a:lnTo>
                    <a:pt x="997" y="67"/>
                  </a:lnTo>
                  <a:lnTo>
                    <a:pt x="997" y="64"/>
                  </a:lnTo>
                  <a:lnTo>
                    <a:pt x="994" y="57"/>
                  </a:lnTo>
                  <a:lnTo>
                    <a:pt x="992" y="52"/>
                  </a:lnTo>
                  <a:lnTo>
                    <a:pt x="992" y="45"/>
                  </a:lnTo>
                  <a:lnTo>
                    <a:pt x="992" y="41"/>
                  </a:lnTo>
                  <a:lnTo>
                    <a:pt x="992" y="36"/>
                  </a:lnTo>
                  <a:lnTo>
                    <a:pt x="994" y="31"/>
                  </a:lnTo>
                  <a:lnTo>
                    <a:pt x="992" y="24"/>
                  </a:lnTo>
                  <a:lnTo>
                    <a:pt x="987" y="17"/>
                  </a:lnTo>
                  <a:lnTo>
                    <a:pt x="982" y="10"/>
                  </a:lnTo>
                  <a:lnTo>
                    <a:pt x="978" y="5"/>
                  </a:lnTo>
                  <a:lnTo>
                    <a:pt x="973" y="3"/>
                  </a:lnTo>
                  <a:lnTo>
                    <a:pt x="966" y="0"/>
                  </a:lnTo>
                  <a:lnTo>
                    <a:pt x="963" y="0"/>
                  </a:lnTo>
                  <a:lnTo>
                    <a:pt x="959" y="0"/>
                  </a:lnTo>
                  <a:lnTo>
                    <a:pt x="952" y="3"/>
                  </a:lnTo>
                  <a:lnTo>
                    <a:pt x="947" y="5"/>
                  </a:lnTo>
                  <a:lnTo>
                    <a:pt x="942" y="10"/>
                  </a:lnTo>
                  <a:lnTo>
                    <a:pt x="933" y="19"/>
                  </a:lnTo>
                  <a:lnTo>
                    <a:pt x="926" y="31"/>
                  </a:lnTo>
                  <a:lnTo>
                    <a:pt x="923" y="33"/>
                  </a:lnTo>
                  <a:lnTo>
                    <a:pt x="921" y="33"/>
                  </a:lnTo>
                  <a:lnTo>
                    <a:pt x="921" y="33"/>
                  </a:lnTo>
                  <a:lnTo>
                    <a:pt x="919" y="36"/>
                  </a:lnTo>
                  <a:lnTo>
                    <a:pt x="916" y="36"/>
                  </a:lnTo>
                  <a:lnTo>
                    <a:pt x="909" y="38"/>
                  </a:lnTo>
                  <a:lnTo>
                    <a:pt x="902" y="41"/>
                  </a:lnTo>
                  <a:lnTo>
                    <a:pt x="893" y="43"/>
                  </a:lnTo>
                  <a:lnTo>
                    <a:pt x="883" y="43"/>
                  </a:lnTo>
                  <a:lnTo>
                    <a:pt x="876" y="45"/>
                  </a:lnTo>
                  <a:lnTo>
                    <a:pt x="862" y="45"/>
                  </a:lnTo>
                  <a:lnTo>
                    <a:pt x="850" y="48"/>
                  </a:lnTo>
                  <a:lnTo>
                    <a:pt x="826" y="55"/>
                  </a:lnTo>
                  <a:lnTo>
                    <a:pt x="824" y="55"/>
                  </a:lnTo>
                  <a:lnTo>
                    <a:pt x="819" y="55"/>
                  </a:lnTo>
                  <a:lnTo>
                    <a:pt x="815" y="57"/>
                  </a:lnTo>
                  <a:lnTo>
                    <a:pt x="789" y="57"/>
                  </a:lnTo>
                  <a:lnTo>
                    <a:pt x="763" y="62"/>
                  </a:lnTo>
                  <a:lnTo>
                    <a:pt x="739" y="64"/>
                  </a:lnTo>
                  <a:lnTo>
                    <a:pt x="715" y="69"/>
                  </a:lnTo>
                  <a:lnTo>
                    <a:pt x="706" y="71"/>
                  </a:lnTo>
                  <a:lnTo>
                    <a:pt x="694" y="74"/>
                  </a:lnTo>
                  <a:lnTo>
                    <a:pt x="689" y="74"/>
                  </a:lnTo>
                  <a:lnTo>
                    <a:pt x="685" y="74"/>
                  </a:lnTo>
                  <a:lnTo>
                    <a:pt x="682" y="71"/>
                  </a:lnTo>
                  <a:lnTo>
                    <a:pt x="680" y="69"/>
                  </a:lnTo>
                  <a:lnTo>
                    <a:pt x="678" y="67"/>
                  </a:lnTo>
                  <a:lnTo>
                    <a:pt x="675" y="62"/>
                  </a:lnTo>
                  <a:lnTo>
                    <a:pt x="675" y="57"/>
                  </a:lnTo>
                  <a:lnTo>
                    <a:pt x="678" y="52"/>
                  </a:lnTo>
                  <a:lnTo>
                    <a:pt x="678" y="48"/>
                  </a:lnTo>
                  <a:lnTo>
                    <a:pt x="678" y="43"/>
                  </a:lnTo>
                  <a:lnTo>
                    <a:pt x="678" y="36"/>
                  </a:lnTo>
                  <a:lnTo>
                    <a:pt x="675" y="33"/>
                  </a:lnTo>
                  <a:lnTo>
                    <a:pt x="675" y="31"/>
                  </a:lnTo>
                  <a:lnTo>
                    <a:pt x="671" y="29"/>
                  </a:lnTo>
                  <a:lnTo>
                    <a:pt x="666" y="29"/>
                  </a:lnTo>
                  <a:lnTo>
                    <a:pt x="663" y="29"/>
                  </a:lnTo>
                  <a:lnTo>
                    <a:pt x="663" y="29"/>
                  </a:lnTo>
                  <a:lnTo>
                    <a:pt x="654" y="29"/>
                  </a:lnTo>
                  <a:lnTo>
                    <a:pt x="647" y="31"/>
                  </a:lnTo>
                  <a:lnTo>
                    <a:pt x="640" y="36"/>
                  </a:lnTo>
                  <a:lnTo>
                    <a:pt x="635" y="41"/>
                  </a:lnTo>
                  <a:lnTo>
                    <a:pt x="635" y="41"/>
                  </a:lnTo>
                  <a:lnTo>
                    <a:pt x="635" y="41"/>
                  </a:lnTo>
                  <a:lnTo>
                    <a:pt x="635" y="41"/>
                  </a:lnTo>
                  <a:lnTo>
                    <a:pt x="633" y="41"/>
                  </a:lnTo>
                  <a:lnTo>
                    <a:pt x="630" y="41"/>
                  </a:lnTo>
                  <a:lnTo>
                    <a:pt x="630" y="41"/>
                  </a:lnTo>
                  <a:lnTo>
                    <a:pt x="626" y="38"/>
                  </a:lnTo>
                  <a:lnTo>
                    <a:pt x="621" y="38"/>
                  </a:lnTo>
                  <a:lnTo>
                    <a:pt x="619" y="36"/>
                  </a:lnTo>
                  <a:lnTo>
                    <a:pt x="616" y="36"/>
                  </a:lnTo>
                  <a:lnTo>
                    <a:pt x="612" y="33"/>
                  </a:lnTo>
                  <a:lnTo>
                    <a:pt x="602" y="29"/>
                  </a:lnTo>
                  <a:lnTo>
                    <a:pt x="600" y="26"/>
                  </a:lnTo>
                  <a:lnTo>
                    <a:pt x="595" y="26"/>
                  </a:lnTo>
                  <a:lnTo>
                    <a:pt x="586" y="26"/>
                  </a:lnTo>
                  <a:lnTo>
                    <a:pt x="578" y="26"/>
                  </a:lnTo>
                  <a:lnTo>
                    <a:pt x="574" y="26"/>
                  </a:lnTo>
                  <a:lnTo>
                    <a:pt x="571" y="29"/>
                  </a:lnTo>
                  <a:lnTo>
                    <a:pt x="571" y="33"/>
                  </a:lnTo>
                  <a:lnTo>
                    <a:pt x="571" y="38"/>
                  </a:lnTo>
                  <a:lnTo>
                    <a:pt x="574" y="69"/>
                  </a:lnTo>
                  <a:lnTo>
                    <a:pt x="576" y="76"/>
                  </a:lnTo>
                  <a:lnTo>
                    <a:pt x="578" y="81"/>
                  </a:lnTo>
                  <a:lnTo>
                    <a:pt x="581" y="85"/>
                  </a:lnTo>
                  <a:lnTo>
                    <a:pt x="581" y="88"/>
                  </a:lnTo>
                  <a:lnTo>
                    <a:pt x="583" y="93"/>
                  </a:lnTo>
                  <a:lnTo>
                    <a:pt x="581" y="95"/>
                  </a:lnTo>
                  <a:lnTo>
                    <a:pt x="578" y="97"/>
                  </a:lnTo>
                  <a:lnTo>
                    <a:pt x="576" y="100"/>
                  </a:lnTo>
                  <a:lnTo>
                    <a:pt x="571" y="102"/>
                  </a:lnTo>
                  <a:lnTo>
                    <a:pt x="567" y="102"/>
                  </a:lnTo>
                  <a:lnTo>
                    <a:pt x="564" y="102"/>
                  </a:lnTo>
                  <a:lnTo>
                    <a:pt x="564" y="104"/>
                  </a:lnTo>
                  <a:lnTo>
                    <a:pt x="555" y="102"/>
                  </a:lnTo>
                  <a:lnTo>
                    <a:pt x="548" y="102"/>
                  </a:lnTo>
                  <a:lnTo>
                    <a:pt x="541" y="100"/>
                  </a:lnTo>
                  <a:lnTo>
                    <a:pt x="534" y="95"/>
                  </a:lnTo>
                  <a:lnTo>
                    <a:pt x="522" y="88"/>
                  </a:lnTo>
                  <a:lnTo>
                    <a:pt x="505" y="76"/>
                  </a:lnTo>
                  <a:lnTo>
                    <a:pt x="503" y="74"/>
                  </a:lnTo>
                  <a:lnTo>
                    <a:pt x="500" y="74"/>
                  </a:lnTo>
                  <a:lnTo>
                    <a:pt x="493" y="71"/>
                  </a:lnTo>
                  <a:lnTo>
                    <a:pt x="486" y="71"/>
                  </a:lnTo>
                  <a:lnTo>
                    <a:pt x="479" y="71"/>
                  </a:lnTo>
                  <a:lnTo>
                    <a:pt x="475" y="74"/>
                  </a:lnTo>
                  <a:lnTo>
                    <a:pt x="470" y="74"/>
                  </a:lnTo>
                  <a:lnTo>
                    <a:pt x="467" y="76"/>
                  </a:lnTo>
                  <a:lnTo>
                    <a:pt x="465" y="81"/>
                  </a:lnTo>
                  <a:lnTo>
                    <a:pt x="463" y="83"/>
                  </a:lnTo>
                  <a:lnTo>
                    <a:pt x="460" y="88"/>
                  </a:lnTo>
                  <a:lnTo>
                    <a:pt x="460" y="93"/>
                  </a:lnTo>
                  <a:lnTo>
                    <a:pt x="463" y="100"/>
                  </a:lnTo>
                  <a:lnTo>
                    <a:pt x="463" y="104"/>
                  </a:lnTo>
                  <a:lnTo>
                    <a:pt x="463" y="111"/>
                  </a:lnTo>
                  <a:lnTo>
                    <a:pt x="463" y="116"/>
                  </a:lnTo>
                  <a:lnTo>
                    <a:pt x="463" y="121"/>
                  </a:lnTo>
                  <a:lnTo>
                    <a:pt x="463" y="126"/>
                  </a:lnTo>
                  <a:lnTo>
                    <a:pt x="460" y="128"/>
                  </a:lnTo>
                  <a:lnTo>
                    <a:pt x="460" y="130"/>
                  </a:lnTo>
                  <a:lnTo>
                    <a:pt x="460" y="133"/>
                  </a:lnTo>
                  <a:lnTo>
                    <a:pt x="458" y="135"/>
                  </a:lnTo>
                  <a:lnTo>
                    <a:pt x="456" y="137"/>
                  </a:lnTo>
                  <a:lnTo>
                    <a:pt x="456" y="140"/>
                  </a:lnTo>
                  <a:lnTo>
                    <a:pt x="453" y="144"/>
                  </a:lnTo>
                  <a:lnTo>
                    <a:pt x="456" y="144"/>
                  </a:lnTo>
                  <a:lnTo>
                    <a:pt x="439" y="180"/>
                  </a:lnTo>
                  <a:lnTo>
                    <a:pt x="432" y="199"/>
                  </a:lnTo>
                  <a:lnTo>
                    <a:pt x="427" y="218"/>
                  </a:lnTo>
                  <a:lnTo>
                    <a:pt x="427" y="222"/>
                  </a:lnTo>
                  <a:lnTo>
                    <a:pt x="432" y="220"/>
                  </a:lnTo>
                  <a:lnTo>
                    <a:pt x="439" y="220"/>
                  </a:lnTo>
                  <a:lnTo>
                    <a:pt x="444" y="220"/>
                  </a:lnTo>
                  <a:lnTo>
                    <a:pt x="449" y="222"/>
                  </a:lnTo>
                  <a:lnTo>
                    <a:pt x="453" y="222"/>
                  </a:lnTo>
                  <a:lnTo>
                    <a:pt x="458" y="225"/>
                  </a:lnTo>
                  <a:lnTo>
                    <a:pt x="463" y="227"/>
                  </a:lnTo>
                  <a:lnTo>
                    <a:pt x="470" y="230"/>
                  </a:lnTo>
                  <a:lnTo>
                    <a:pt x="472" y="232"/>
                  </a:lnTo>
                  <a:lnTo>
                    <a:pt x="472" y="234"/>
                  </a:lnTo>
                  <a:lnTo>
                    <a:pt x="475" y="237"/>
                  </a:lnTo>
                  <a:lnTo>
                    <a:pt x="475" y="241"/>
                  </a:lnTo>
                  <a:lnTo>
                    <a:pt x="475" y="244"/>
                  </a:lnTo>
                  <a:lnTo>
                    <a:pt x="472" y="246"/>
                  </a:lnTo>
                  <a:lnTo>
                    <a:pt x="472" y="251"/>
                  </a:lnTo>
                  <a:lnTo>
                    <a:pt x="470" y="256"/>
                  </a:lnTo>
                  <a:lnTo>
                    <a:pt x="465" y="265"/>
                  </a:lnTo>
                  <a:lnTo>
                    <a:pt x="463" y="270"/>
                  </a:lnTo>
                  <a:lnTo>
                    <a:pt x="458" y="274"/>
                  </a:lnTo>
                  <a:lnTo>
                    <a:pt x="458" y="277"/>
                  </a:lnTo>
                  <a:lnTo>
                    <a:pt x="456" y="277"/>
                  </a:lnTo>
                  <a:lnTo>
                    <a:pt x="456" y="277"/>
                  </a:lnTo>
                  <a:lnTo>
                    <a:pt x="456" y="277"/>
                  </a:lnTo>
                  <a:lnTo>
                    <a:pt x="456" y="279"/>
                  </a:lnTo>
                  <a:lnTo>
                    <a:pt x="453" y="282"/>
                  </a:lnTo>
                  <a:lnTo>
                    <a:pt x="449" y="286"/>
                  </a:lnTo>
                  <a:lnTo>
                    <a:pt x="446" y="289"/>
                  </a:lnTo>
                  <a:lnTo>
                    <a:pt x="441" y="291"/>
                  </a:lnTo>
                  <a:lnTo>
                    <a:pt x="437" y="296"/>
                  </a:lnTo>
                  <a:lnTo>
                    <a:pt x="432" y="298"/>
                  </a:lnTo>
                  <a:lnTo>
                    <a:pt x="427" y="303"/>
                  </a:lnTo>
                  <a:lnTo>
                    <a:pt x="425" y="305"/>
                  </a:lnTo>
                  <a:lnTo>
                    <a:pt x="423" y="307"/>
                  </a:lnTo>
                  <a:lnTo>
                    <a:pt x="423" y="312"/>
                  </a:lnTo>
                  <a:lnTo>
                    <a:pt x="423" y="315"/>
                  </a:lnTo>
                  <a:lnTo>
                    <a:pt x="425" y="319"/>
                  </a:lnTo>
                  <a:lnTo>
                    <a:pt x="427" y="324"/>
                  </a:lnTo>
                  <a:lnTo>
                    <a:pt x="430" y="326"/>
                  </a:lnTo>
                  <a:lnTo>
                    <a:pt x="437" y="331"/>
                  </a:lnTo>
                  <a:lnTo>
                    <a:pt x="451" y="348"/>
                  </a:lnTo>
                  <a:lnTo>
                    <a:pt x="465" y="367"/>
                  </a:lnTo>
                  <a:lnTo>
                    <a:pt x="472" y="374"/>
                  </a:lnTo>
                  <a:lnTo>
                    <a:pt x="472" y="378"/>
                  </a:lnTo>
                  <a:lnTo>
                    <a:pt x="472" y="381"/>
                  </a:lnTo>
                  <a:lnTo>
                    <a:pt x="470" y="385"/>
                  </a:lnTo>
                  <a:lnTo>
                    <a:pt x="467" y="390"/>
                  </a:lnTo>
                  <a:lnTo>
                    <a:pt x="465" y="395"/>
                  </a:lnTo>
                  <a:lnTo>
                    <a:pt x="463" y="400"/>
                  </a:lnTo>
                  <a:lnTo>
                    <a:pt x="458" y="402"/>
                  </a:lnTo>
                  <a:lnTo>
                    <a:pt x="453" y="404"/>
                  </a:lnTo>
                  <a:lnTo>
                    <a:pt x="451" y="407"/>
                  </a:lnTo>
                  <a:lnTo>
                    <a:pt x="451" y="407"/>
                  </a:lnTo>
                  <a:lnTo>
                    <a:pt x="446" y="409"/>
                  </a:lnTo>
                  <a:lnTo>
                    <a:pt x="444" y="409"/>
                  </a:lnTo>
                  <a:lnTo>
                    <a:pt x="444" y="411"/>
                  </a:lnTo>
                  <a:lnTo>
                    <a:pt x="441" y="416"/>
                  </a:lnTo>
                  <a:lnTo>
                    <a:pt x="441" y="419"/>
                  </a:lnTo>
                  <a:lnTo>
                    <a:pt x="441" y="423"/>
                  </a:lnTo>
                  <a:lnTo>
                    <a:pt x="441" y="426"/>
                  </a:lnTo>
                  <a:lnTo>
                    <a:pt x="444" y="430"/>
                  </a:lnTo>
                  <a:lnTo>
                    <a:pt x="444" y="433"/>
                  </a:lnTo>
                  <a:lnTo>
                    <a:pt x="446" y="435"/>
                  </a:lnTo>
                  <a:lnTo>
                    <a:pt x="451" y="437"/>
                  </a:lnTo>
                  <a:lnTo>
                    <a:pt x="456" y="440"/>
                  </a:lnTo>
                  <a:lnTo>
                    <a:pt x="449" y="445"/>
                  </a:lnTo>
                  <a:lnTo>
                    <a:pt x="441" y="449"/>
                  </a:lnTo>
                  <a:lnTo>
                    <a:pt x="437" y="452"/>
                  </a:lnTo>
                  <a:lnTo>
                    <a:pt x="432" y="456"/>
                  </a:lnTo>
                  <a:lnTo>
                    <a:pt x="423" y="461"/>
                  </a:lnTo>
                  <a:lnTo>
                    <a:pt x="411" y="466"/>
                  </a:lnTo>
                  <a:lnTo>
                    <a:pt x="408" y="468"/>
                  </a:lnTo>
                  <a:lnTo>
                    <a:pt x="406" y="471"/>
                  </a:lnTo>
                  <a:lnTo>
                    <a:pt x="404" y="473"/>
                  </a:lnTo>
                  <a:lnTo>
                    <a:pt x="404" y="478"/>
                  </a:lnTo>
                  <a:lnTo>
                    <a:pt x="404" y="480"/>
                  </a:lnTo>
                  <a:lnTo>
                    <a:pt x="404" y="482"/>
                  </a:lnTo>
                  <a:lnTo>
                    <a:pt x="404" y="482"/>
                  </a:lnTo>
                  <a:lnTo>
                    <a:pt x="404" y="485"/>
                  </a:lnTo>
                  <a:lnTo>
                    <a:pt x="404" y="487"/>
                  </a:lnTo>
                  <a:lnTo>
                    <a:pt x="404" y="489"/>
                  </a:lnTo>
                  <a:lnTo>
                    <a:pt x="404" y="489"/>
                  </a:lnTo>
                  <a:lnTo>
                    <a:pt x="401" y="492"/>
                  </a:lnTo>
                  <a:lnTo>
                    <a:pt x="401" y="492"/>
                  </a:lnTo>
                  <a:lnTo>
                    <a:pt x="401" y="494"/>
                  </a:lnTo>
                  <a:lnTo>
                    <a:pt x="399" y="496"/>
                  </a:lnTo>
                  <a:lnTo>
                    <a:pt x="399" y="496"/>
                  </a:lnTo>
                  <a:lnTo>
                    <a:pt x="399" y="499"/>
                  </a:lnTo>
                  <a:lnTo>
                    <a:pt x="404" y="508"/>
                  </a:lnTo>
                  <a:lnTo>
                    <a:pt x="408" y="520"/>
                  </a:lnTo>
                  <a:lnTo>
                    <a:pt x="411" y="525"/>
                  </a:lnTo>
                  <a:lnTo>
                    <a:pt x="413" y="532"/>
                  </a:lnTo>
                  <a:lnTo>
                    <a:pt x="413" y="539"/>
                  </a:lnTo>
                  <a:lnTo>
                    <a:pt x="415" y="548"/>
                  </a:lnTo>
                  <a:lnTo>
                    <a:pt x="404" y="548"/>
                  </a:lnTo>
                  <a:lnTo>
                    <a:pt x="392" y="551"/>
                  </a:lnTo>
                  <a:lnTo>
                    <a:pt x="380" y="551"/>
                  </a:lnTo>
                  <a:lnTo>
                    <a:pt x="371" y="551"/>
                  </a:lnTo>
                  <a:lnTo>
                    <a:pt x="361" y="551"/>
                  </a:lnTo>
                  <a:lnTo>
                    <a:pt x="354" y="551"/>
                  </a:lnTo>
                  <a:lnTo>
                    <a:pt x="347" y="551"/>
                  </a:lnTo>
                  <a:lnTo>
                    <a:pt x="340" y="556"/>
                  </a:lnTo>
                  <a:lnTo>
                    <a:pt x="340" y="556"/>
                  </a:lnTo>
                  <a:lnTo>
                    <a:pt x="338" y="556"/>
                  </a:lnTo>
                  <a:lnTo>
                    <a:pt x="335" y="556"/>
                  </a:lnTo>
                  <a:lnTo>
                    <a:pt x="333" y="556"/>
                  </a:lnTo>
                  <a:lnTo>
                    <a:pt x="333" y="556"/>
                  </a:lnTo>
                  <a:lnTo>
                    <a:pt x="321" y="553"/>
                  </a:lnTo>
                  <a:lnTo>
                    <a:pt x="314" y="551"/>
                  </a:lnTo>
                  <a:lnTo>
                    <a:pt x="307" y="546"/>
                  </a:lnTo>
                  <a:lnTo>
                    <a:pt x="300" y="541"/>
                  </a:lnTo>
                  <a:lnTo>
                    <a:pt x="288" y="530"/>
                  </a:lnTo>
                  <a:lnTo>
                    <a:pt x="281" y="522"/>
                  </a:lnTo>
                  <a:lnTo>
                    <a:pt x="276" y="518"/>
                  </a:lnTo>
                  <a:lnTo>
                    <a:pt x="274" y="518"/>
                  </a:lnTo>
                  <a:lnTo>
                    <a:pt x="269" y="515"/>
                  </a:lnTo>
                  <a:lnTo>
                    <a:pt x="269" y="515"/>
                  </a:lnTo>
                  <a:lnTo>
                    <a:pt x="267" y="515"/>
                  </a:lnTo>
                  <a:lnTo>
                    <a:pt x="262" y="520"/>
                  </a:lnTo>
                  <a:lnTo>
                    <a:pt x="257" y="525"/>
                  </a:lnTo>
                  <a:lnTo>
                    <a:pt x="255" y="530"/>
                  </a:lnTo>
                  <a:lnTo>
                    <a:pt x="250" y="532"/>
                  </a:lnTo>
                  <a:lnTo>
                    <a:pt x="248" y="534"/>
                  </a:lnTo>
                  <a:lnTo>
                    <a:pt x="243" y="539"/>
                  </a:lnTo>
                  <a:lnTo>
                    <a:pt x="238" y="541"/>
                  </a:lnTo>
                  <a:lnTo>
                    <a:pt x="234" y="544"/>
                  </a:lnTo>
                  <a:lnTo>
                    <a:pt x="229" y="544"/>
                  </a:lnTo>
                  <a:lnTo>
                    <a:pt x="222" y="546"/>
                  </a:lnTo>
                  <a:lnTo>
                    <a:pt x="217" y="546"/>
                  </a:lnTo>
                  <a:lnTo>
                    <a:pt x="210" y="546"/>
                  </a:lnTo>
                  <a:lnTo>
                    <a:pt x="205" y="544"/>
                  </a:lnTo>
                  <a:lnTo>
                    <a:pt x="201" y="544"/>
                  </a:lnTo>
                  <a:lnTo>
                    <a:pt x="189" y="539"/>
                  </a:lnTo>
                  <a:lnTo>
                    <a:pt x="179" y="539"/>
                  </a:lnTo>
                  <a:lnTo>
                    <a:pt x="170" y="541"/>
                  </a:lnTo>
                  <a:lnTo>
                    <a:pt x="165" y="544"/>
                  </a:lnTo>
                  <a:lnTo>
                    <a:pt x="160" y="546"/>
                  </a:lnTo>
                  <a:lnTo>
                    <a:pt x="158" y="546"/>
                  </a:lnTo>
                  <a:lnTo>
                    <a:pt x="158" y="548"/>
                  </a:lnTo>
                  <a:lnTo>
                    <a:pt x="158" y="553"/>
                  </a:lnTo>
                  <a:lnTo>
                    <a:pt x="158" y="558"/>
                  </a:lnTo>
                  <a:lnTo>
                    <a:pt x="158" y="560"/>
                  </a:lnTo>
                  <a:lnTo>
                    <a:pt x="158" y="560"/>
                  </a:lnTo>
                  <a:lnTo>
                    <a:pt x="158" y="563"/>
                  </a:lnTo>
                  <a:lnTo>
                    <a:pt x="158" y="563"/>
                  </a:lnTo>
                  <a:lnTo>
                    <a:pt x="158" y="565"/>
                  </a:lnTo>
                  <a:lnTo>
                    <a:pt x="158" y="565"/>
                  </a:lnTo>
                  <a:lnTo>
                    <a:pt x="156" y="567"/>
                  </a:lnTo>
                  <a:lnTo>
                    <a:pt x="156" y="567"/>
                  </a:lnTo>
                  <a:lnTo>
                    <a:pt x="156" y="567"/>
                  </a:lnTo>
                  <a:lnTo>
                    <a:pt x="156" y="567"/>
                  </a:lnTo>
                  <a:lnTo>
                    <a:pt x="153" y="570"/>
                  </a:lnTo>
                  <a:lnTo>
                    <a:pt x="153" y="570"/>
                  </a:lnTo>
                  <a:lnTo>
                    <a:pt x="151" y="570"/>
                  </a:lnTo>
                  <a:lnTo>
                    <a:pt x="146" y="572"/>
                  </a:lnTo>
                  <a:lnTo>
                    <a:pt x="144" y="572"/>
                  </a:lnTo>
                  <a:lnTo>
                    <a:pt x="137" y="570"/>
                  </a:lnTo>
                  <a:lnTo>
                    <a:pt x="130" y="570"/>
                  </a:lnTo>
                  <a:lnTo>
                    <a:pt x="125" y="570"/>
                  </a:lnTo>
                  <a:lnTo>
                    <a:pt x="120" y="572"/>
                  </a:lnTo>
                  <a:lnTo>
                    <a:pt x="115" y="572"/>
                  </a:lnTo>
                  <a:lnTo>
                    <a:pt x="111" y="577"/>
                  </a:lnTo>
                  <a:lnTo>
                    <a:pt x="104" y="584"/>
                  </a:lnTo>
                  <a:lnTo>
                    <a:pt x="101" y="586"/>
                  </a:lnTo>
                  <a:lnTo>
                    <a:pt x="99" y="589"/>
                  </a:lnTo>
                  <a:lnTo>
                    <a:pt x="99" y="591"/>
                  </a:lnTo>
                  <a:lnTo>
                    <a:pt x="97" y="591"/>
                  </a:lnTo>
                  <a:lnTo>
                    <a:pt x="97" y="591"/>
                  </a:lnTo>
                  <a:lnTo>
                    <a:pt x="97" y="591"/>
                  </a:lnTo>
                  <a:lnTo>
                    <a:pt x="97" y="596"/>
                  </a:lnTo>
                  <a:lnTo>
                    <a:pt x="92" y="596"/>
                  </a:lnTo>
                  <a:lnTo>
                    <a:pt x="90" y="598"/>
                  </a:lnTo>
                  <a:lnTo>
                    <a:pt x="87" y="598"/>
                  </a:lnTo>
                  <a:lnTo>
                    <a:pt x="87" y="600"/>
                  </a:lnTo>
                  <a:lnTo>
                    <a:pt x="85" y="600"/>
                  </a:lnTo>
                  <a:lnTo>
                    <a:pt x="82" y="600"/>
                  </a:lnTo>
                  <a:lnTo>
                    <a:pt x="80" y="600"/>
                  </a:lnTo>
                  <a:lnTo>
                    <a:pt x="78" y="603"/>
                  </a:lnTo>
                  <a:lnTo>
                    <a:pt x="75" y="603"/>
                  </a:lnTo>
                  <a:lnTo>
                    <a:pt x="73" y="600"/>
                  </a:lnTo>
                  <a:lnTo>
                    <a:pt x="73" y="600"/>
                  </a:lnTo>
                  <a:lnTo>
                    <a:pt x="73" y="600"/>
                  </a:lnTo>
                  <a:lnTo>
                    <a:pt x="71" y="600"/>
                  </a:lnTo>
                  <a:lnTo>
                    <a:pt x="66" y="600"/>
                  </a:lnTo>
                  <a:lnTo>
                    <a:pt x="56" y="598"/>
                  </a:lnTo>
                  <a:lnTo>
                    <a:pt x="47" y="598"/>
                  </a:lnTo>
                  <a:lnTo>
                    <a:pt x="38" y="600"/>
                  </a:lnTo>
                  <a:lnTo>
                    <a:pt x="28" y="603"/>
                  </a:lnTo>
                  <a:lnTo>
                    <a:pt x="19" y="608"/>
                  </a:lnTo>
                  <a:lnTo>
                    <a:pt x="16" y="610"/>
                  </a:lnTo>
                  <a:lnTo>
                    <a:pt x="12" y="612"/>
                  </a:lnTo>
                  <a:lnTo>
                    <a:pt x="4" y="619"/>
                  </a:lnTo>
                  <a:lnTo>
                    <a:pt x="0" y="626"/>
                  </a:lnTo>
                  <a:lnTo>
                    <a:pt x="2" y="636"/>
                  </a:lnTo>
                  <a:lnTo>
                    <a:pt x="2" y="638"/>
                  </a:lnTo>
                  <a:lnTo>
                    <a:pt x="4" y="643"/>
                  </a:lnTo>
                  <a:lnTo>
                    <a:pt x="16" y="655"/>
                  </a:lnTo>
                  <a:lnTo>
                    <a:pt x="21" y="662"/>
                  </a:lnTo>
                  <a:lnTo>
                    <a:pt x="28" y="667"/>
                  </a:lnTo>
                  <a:lnTo>
                    <a:pt x="28" y="671"/>
                  </a:lnTo>
                  <a:lnTo>
                    <a:pt x="30" y="674"/>
                  </a:lnTo>
                  <a:lnTo>
                    <a:pt x="33" y="676"/>
                  </a:lnTo>
                  <a:lnTo>
                    <a:pt x="35" y="678"/>
                  </a:lnTo>
                  <a:lnTo>
                    <a:pt x="42" y="681"/>
                  </a:lnTo>
                  <a:lnTo>
                    <a:pt x="45" y="683"/>
                  </a:lnTo>
                  <a:lnTo>
                    <a:pt x="49" y="683"/>
                  </a:lnTo>
                  <a:lnTo>
                    <a:pt x="52" y="683"/>
                  </a:lnTo>
                  <a:lnTo>
                    <a:pt x="52" y="683"/>
                  </a:lnTo>
                  <a:lnTo>
                    <a:pt x="54" y="683"/>
                  </a:lnTo>
                  <a:lnTo>
                    <a:pt x="56" y="683"/>
                  </a:lnTo>
                  <a:lnTo>
                    <a:pt x="61" y="683"/>
                  </a:lnTo>
                  <a:lnTo>
                    <a:pt x="64" y="683"/>
                  </a:lnTo>
                  <a:lnTo>
                    <a:pt x="66" y="681"/>
                  </a:lnTo>
                  <a:lnTo>
                    <a:pt x="71" y="678"/>
                  </a:lnTo>
                  <a:lnTo>
                    <a:pt x="75" y="674"/>
                  </a:lnTo>
                  <a:lnTo>
                    <a:pt x="78" y="674"/>
                  </a:lnTo>
                  <a:lnTo>
                    <a:pt x="78" y="671"/>
                  </a:lnTo>
                  <a:lnTo>
                    <a:pt x="82" y="671"/>
                  </a:lnTo>
                  <a:lnTo>
                    <a:pt x="85" y="667"/>
                  </a:lnTo>
                  <a:lnTo>
                    <a:pt x="90" y="664"/>
                  </a:lnTo>
                  <a:lnTo>
                    <a:pt x="97" y="664"/>
                  </a:lnTo>
                  <a:lnTo>
                    <a:pt x="101" y="664"/>
                  </a:lnTo>
                  <a:lnTo>
                    <a:pt x="106" y="664"/>
                  </a:lnTo>
                  <a:lnTo>
                    <a:pt x="108" y="667"/>
                  </a:lnTo>
                  <a:lnTo>
                    <a:pt x="113" y="667"/>
                  </a:lnTo>
                  <a:lnTo>
                    <a:pt x="118" y="669"/>
                  </a:lnTo>
                  <a:lnTo>
                    <a:pt x="123" y="671"/>
                  </a:lnTo>
                  <a:lnTo>
                    <a:pt x="130" y="676"/>
                  </a:lnTo>
                  <a:lnTo>
                    <a:pt x="134" y="681"/>
                  </a:lnTo>
                  <a:lnTo>
                    <a:pt x="134" y="685"/>
                  </a:lnTo>
                  <a:lnTo>
                    <a:pt x="134" y="690"/>
                  </a:lnTo>
                  <a:lnTo>
                    <a:pt x="134" y="695"/>
                  </a:lnTo>
                  <a:lnTo>
                    <a:pt x="132" y="700"/>
                  </a:lnTo>
                  <a:lnTo>
                    <a:pt x="127" y="711"/>
                  </a:lnTo>
                  <a:lnTo>
                    <a:pt x="120" y="723"/>
                  </a:lnTo>
                  <a:lnTo>
                    <a:pt x="118" y="730"/>
                  </a:lnTo>
                  <a:lnTo>
                    <a:pt x="115" y="737"/>
                  </a:lnTo>
                  <a:lnTo>
                    <a:pt x="113" y="747"/>
                  </a:lnTo>
                  <a:lnTo>
                    <a:pt x="113" y="756"/>
                  </a:lnTo>
                  <a:lnTo>
                    <a:pt x="111" y="771"/>
                  </a:lnTo>
                  <a:lnTo>
                    <a:pt x="111" y="794"/>
                  </a:lnTo>
                  <a:lnTo>
                    <a:pt x="97" y="792"/>
                  </a:lnTo>
                  <a:lnTo>
                    <a:pt x="82" y="792"/>
                  </a:lnTo>
                  <a:lnTo>
                    <a:pt x="80" y="794"/>
                  </a:lnTo>
                  <a:lnTo>
                    <a:pt x="75" y="797"/>
                  </a:lnTo>
                  <a:lnTo>
                    <a:pt x="73" y="801"/>
                  </a:lnTo>
                  <a:lnTo>
                    <a:pt x="73" y="806"/>
                  </a:lnTo>
                  <a:lnTo>
                    <a:pt x="71" y="811"/>
                  </a:lnTo>
                  <a:lnTo>
                    <a:pt x="71" y="818"/>
                  </a:lnTo>
                  <a:lnTo>
                    <a:pt x="68" y="820"/>
                  </a:lnTo>
                  <a:lnTo>
                    <a:pt x="68" y="825"/>
                  </a:lnTo>
                  <a:lnTo>
                    <a:pt x="71" y="832"/>
                  </a:lnTo>
                  <a:lnTo>
                    <a:pt x="73" y="839"/>
                  </a:lnTo>
                  <a:lnTo>
                    <a:pt x="75" y="841"/>
                  </a:lnTo>
                  <a:lnTo>
                    <a:pt x="78" y="844"/>
                  </a:lnTo>
                  <a:lnTo>
                    <a:pt x="80" y="848"/>
                  </a:lnTo>
                  <a:lnTo>
                    <a:pt x="85" y="851"/>
                  </a:lnTo>
                  <a:lnTo>
                    <a:pt x="85" y="856"/>
                  </a:lnTo>
                  <a:lnTo>
                    <a:pt x="87" y="860"/>
                  </a:lnTo>
                  <a:lnTo>
                    <a:pt x="87" y="867"/>
                  </a:lnTo>
                  <a:lnTo>
                    <a:pt x="90" y="874"/>
                  </a:lnTo>
                  <a:lnTo>
                    <a:pt x="90" y="882"/>
                  </a:lnTo>
                  <a:lnTo>
                    <a:pt x="94" y="889"/>
                  </a:lnTo>
                  <a:lnTo>
                    <a:pt x="97" y="896"/>
                  </a:lnTo>
                  <a:lnTo>
                    <a:pt x="97" y="900"/>
                  </a:lnTo>
                  <a:lnTo>
                    <a:pt x="97" y="903"/>
                  </a:lnTo>
                  <a:lnTo>
                    <a:pt x="97" y="905"/>
                  </a:lnTo>
                  <a:lnTo>
                    <a:pt x="97" y="908"/>
                  </a:lnTo>
                  <a:lnTo>
                    <a:pt x="97" y="908"/>
                  </a:lnTo>
                  <a:lnTo>
                    <a:pt x="97" y="908"/>
                  </a:lnTo>
                  <a:lnTo>
                    <a:pt x="97" y="908"/>
                  </a:lnTo>
                  <a:lnTo>
                    <a:pt x="94" y="910"/>
                  </a:lnTo>
                  <a:lnTo>
                    <a:pt x="92" y="917"/>
                  </a:lnTo>
                  <a:lnTo>
                    <a:pt x="82" y="929"/>
                  </a:lnTo>
                  <a:lnTo>
                    <a:pt x="78" y="936"/>
                  </a:lnTo>
                  <a:lnTo>
                    <a:pt x="73" y="945"/>
                  </a:lnTo>
                  <a:lnTo>
                    <a:pt x="73" y="945"/>
                  </a:lnTo>
                  <a:lnTo>
                    <a:pt x="73" y="948"/>
                  </a:lnTo>
                  <a:lnTo>
                    <a:pt x="71" y="948"/>
                  </a:lnTo>
                  <a:lnTo>
                    <a:pt x="71" y="952"/>
                  </a:lnTo>
                  <a:lnTo>
                    <a:pt x="66" y="960"/>
                  </a:lnTo>
                  <a:lnTo>
                    <a:pt x="61" y="967"/>
                  </a:lnTo>
                  <a:lnTo>
                    <a:pt x="59" y="971"/>
                  </a:lnTo>
                  <a:lnTo>
                    <a:pt x="59" y="974"/>
                  </a:lnTo>
                  <a:lnTo>
                    <a:pt x="56" y="983"/>
                  </a:lnTo>
                  <a:lnTo>
                    <a:pt x="56" y="995"/>
                  </a:lnTo>
                  <a:lnTo>
                    <a:pt x="56" y="1007"/>
                  </a:lnTo>
                  <a:lnTo>
                    <a:pt x="56" y="1011"/>
                  </a:lnTo>
                  <a:lnTo>
                    <a:pt x="59" y="1019"/>
                  </a:lnTo>
                  <a:lnTo>
                    <a:pt x="61" y="1033"/>
                  </a:lnTo>
                  <a:lnTo>
                    <a:pt x="64" y="1035"/>
                  </a:lnTo>
                  <a:lnTo>
                    <a:pt x="64" y="1037"/>
                  </a:lnTo>
                  <a:lnTo>
                    <a:pt x="66" y="1040"/>
                  </a:lnTo>
                  <a:lnTo>
                    <a:pt x="73" y="1042"/>
                  </a:lnTo>
                  <a:lnTo>
                    <a:pt x="78" y="1045"/>
                  </a:lnTo>
                  <a:lnTo>
                    <a:pt x="80" y="1047"/>
                  </a:lnTo>
                  <a:lnTo>
                    <a:pt x="82" y="1052"/>
                  </a:lnTo>
                  <a:lnTo>
                    <a:pt x="85" y="1054"/>
                  </a:lnTo>
                  <a:lnTo>
                    <a:pt x="85" y="1059"/>
                  </a:lnTo>
                  <a:lnTo>
                    <a:pt x="87" y="1063"/>
                  </a:lnTo>
                  <a:lnTo>
                    <a:pt x="85" y="1068"/>
                  </a:lnTo>
                  <a:lnTo>
                    <a:pt x="85" y="1073"/>
                  </a:lnTo>
                  <a:lnTo>
                    <a:pt x="82" y="1080"/>
                  </a:lnTo>
                  <a:lnTo>
                    <a:pt x="80" y="1087"/>
                  </a:lnTo>
                  <a:lnTo>
                    <a:pt x="80" y="1092"/>
                  </a:lnTo>
                  <a:lnTo>
                    <a:pt x="80" y="1099"/>
                  </a:lnTo>
                  <a:lnTo>
                    <a:pt x="78" y="1106"/>
                  </a:lnTo>
                  <a:lnTo>
                    <a:pt x="75" y="1108"/>
                  </a:lnTo>
                  <a:lnTo>
                    <a:pt x="75" y="1111"/>
                  </a:lnTo>
                  <a:lnTo>
                    <a:pt x="75" y="1113"/>
                  </a:lnTo>
                  <a:lnTo>
                    <a:pt x="71" y="1125"/>
                  </a:lnTo>
                  <a:lnTo>
                    <a:pt x="71" y="1134"/>
                  </a:lnTo>
                  <a:lnTo>
                    <a:pt x="71" y="1141"/>
                  </a:lnTo>
                  <a:lnTo>
                    <a:pt x="71" y="1146"/>
                  </a:lnTo>
                  <a:lnTo>
                    <a:pt x="75" y="1158"/>
                  </a:lnTo>
                  <a:lnTo>
                    <a:pt x="82" y="1172"/>
                  </a:lnTo>
                  <a:lnTo>
                    <a:pt x="90" y="1189"/>
                  </a:lnTo>
                  <a:lnTo>
                    <a:pt x="94" y="1193"/>
                  </a:lnTo>
                  <a:lnTo>
                    <a:pt x="94" y="1196"/>
                  </a:lnTo>
                  <a:lnTo>
                    <a:pt x="97" y="1198"/>
                  </a:lnTo>
                  <a:lnTo>
                    <a:pt x="104" y="1215"/>
                  </a:lnTo>
                  <a:lnTo>
                    <a:pt x="104" y="1217"/>
                  </a:lnTo>
                  <a:lnTo>
                    <a:pt x="104" y="1219"/>
                  </a:lnTo>
                  <a:lnTo>
                    <a:pt x="104" y="1224"/>
                  </a:lnTo>
                  <a:lnTo>
                    <a:pt x="104" y="1224"/>
                  </a:lnTo>
                  <a:lnTo>
                    <a:pt x="106" y="1226"/>
                  </a:lnTo>
                  <a:lnTo>
                    <a:pt x="104" y="1231"/>
                  </a:lnTo>
                  <a:lnTo>
                    <a:pt x="101" y="1238"/>
                  </a:lnTo>
                  <a:lnTo>
                    <a:pt x="97" y="1245"/>
                  </a:lnTo>
                  <a:lnTo>
                    <a:pt x="94" y="1255"/>
                  </a:lnTo>
                  <a:lnTo>
                    <a:pt x="92" y="1257"/>
                  </a:lnTo>
                  <a:lnTo>
                    <a:pt x="92" y="1257"/>
                  </a:lnTo>
                  <a:lnTo>
                    <a:pt x="92" y="1257"/>
                  </a:lnTo>
                  <a:lnTo>
                    <a:pt x="92" y="1257"/>
                  </a:lnTo>
                  <a:lnTo>
                    <a:pt x="92" y="1260"/>
                  </a:lnTo>
                  <a:lnTo>
                    <a:pt x="90" y="1260"/>
                  </a:lnTo>
                  <a:lnTo>
                    <a:pt x="85" y="1264"/>
                  </a:lnTo>
                  <a:lnTo>
                    <a:pt x="80" y="1269"/>
                  </a:lnTo>
                  <a:lnTo>
                    <a:pt x="78" y="1274"/>
                  </a:lnTo>
                  <a:lnTo>
                    <a:pt x="78" y="1278"/>
                  </a:lnTo>
                  <a:lnTo>
                    <a:pt x="92" y="1281"/>
                  </a:lnTo>
                  <a:lnTo>
                    <a:pt x="106" y="1286"/>
                  </a:lnTo>
                  <a:lnTo>
                    <a:pt x="115" y="1288"/>
                  </a:lnTo>
                  <a:lnTo>
                    <a:pt x="120" y="1290"/>
                  </a:lnTo>
                  <a:lnTo>
                    <a:pt x="120" y="1290"/>
                  </a:lnTo>
                  <a:lnTo>
                    <a:pt x="120" y="1290"/>
                  </a:lnTo>
                  <a:lnTo>
                    <a:pt x="123" y="1290"/>
                  </a:lnTo>
                  <a:lnTo>
                    <a:pt x="125" y="1290"/>
                  </a:lnTo>
                  <a:lnTo>
                    <a:pt x="134" y="1293"/>
                  </a:lnTo>
                  <a:lnTo>
                    <a:pt x="139" y="1293"/>
                  </a:lnTo>
                  <a:lnTo>
                    <a:pt x="141" y="1293"/>
                  </a:lnTo>
                  <a:lnTo>
                    <a:pt x="144" y="1293"/>
                  </a:lnTo>
                  <a:lnTo>
                    <a:pt x="153" y="1293"/>
                  </a:lnTo>
                  <a:lnTo>
                    <a:pt x="163" y="1290"/>
                  </a:lnTo>
                  <a:lnTo>
                    <a:pt x="172" y="1288"/>
                  </a:lnTo>
                  <a:lnTo>
                    <a:pt x="182" y="1283"/>
                  </a:lnTo>
                  <a:lnTo>
                    <a:pt x="196" y="1276"/>
                  </a:lnTo>
                  <a:lnTo>
                    <a:pt x="212" y="1271"/>
                  </a:lnTo>
                  <a:lnTo>
                    <a:pt x="229" y="1264"/>
                  </a:lnTo>
                  <a:lnTo>
                    <a:pt x="245" y="1257"/>
                  </a:lnTo>
                  <a:lnTo>
                    <a:pt x="262" y="1250"/>
                  </a:lnTo>
                  <a:lnTo>
                    <a:pt x="278" y="1245"/>
                  </a:lnTo>
                  <a:lnTo>
                    <a:pt x="283" y="1243"/>
                  </a:lnTo>
                  <a:lnTo>
                    <a:pt x="290" y="1238"/>
                  </a:lnTo>
                  <a:lnTo>
                    <a:pt x="293" y="1234"/>
                  </a:lnTo>
                  <a:lnTo>
                    <a:pt x="297" y="1231"/>
                  </a:lnTo>
                  <a:lnTo>
                    <a:pt x="302" y="1229"/>
                  </a:lnTo>
                  <a:lnTo>
                    <a:pt x="307" y="1229"/>
                  </a:lnTo>
                  <a:lnTo>
                    <a:pt x="316" y="1229"/>
                  </a:lnTo>
                  <a:lnTo>
                    <a:pt x="321" y="1231"/>
                  </a:lnTo>
                  <a:lnTo>
                    <a:pt x="326" y="1234"/>
                  </a:lnTo>
                  <a:lnTo>
                    <a:pt x="330" y="1236"/>
                  </a:lnTo>
                  <a:lnTo>
                    <a:pt x="338" y="1236"/>
                  </a:lnTo>
                  <a:lnTo>
                    <a:pt x="340" y="1234"/>
                  </a:lnTo>
                  <a:lnTo>
                    <a:pt x="342" y="1234"/>
                  </a:lnTo>
                  <a:lnTo>
                    <a:pt x="347" y="1236"/>
                  </a:lnTo>
                  <a:lnTo>
                    <a:pt x="349" y="1236"/>
                  </a:lnTo>
                  <a:lnTo>
                    <a:pt x="349" y="1238"/>
                  </a:lnTo>
                  <a:lnTo>
                    <a:pt x="352" y="1243"/>
                  </a:lnTo>
                  <a:lnTo>
                    <a:pt x="349" y="1245"/>
                  </a:lnTo>
                  <a:lnTo>
                    <a:pt x="352" y="1248"/>
                  </a:lnTo>
                  <a:lnTo>
                    <a:pt x="352" y="1250"/>
                  </a:lnTo>
                  <a:lnTo>
                    <a:pt x="354" y="1252"/>
                  </a:lnTo>
                  <a:lnTo>
                    <a:pt x="356" y="1252"/>
                  </a:lnTo>
                  <a:lnTo>
                    <a:pt x="359" y="1252"/>
                  </a:lnTo>
                  <a:lnTo>
                    <a:pt x="361" y="1252"/>
                  </a:lnTo>
                  <a:lnTo>
                    <a:pt x="366" y="1252"/>
                  </a:lnTo>
                  <a:lnTo>
                    <a:pt x="375" y="1250"/>
                  </a:lnTo>
                  <a:lnTo>
                    <a:pt x="380" y="1248"/>
                  </a:lnTo>
                  <a:lnTo>
                    <a:pt x="382" y="1248"/>
                  </a:lnTo>
                  <a:lnTo>
                    <a:pt x="385" y="1248"/>
                  </a:lnTo>
                  <a:lnTo>
                    <a:pt x="389" y="1245"/>
                  </a:lnTo>
                  <a:lnTo>
                    <a:pt x="392" y="1243"/>
                  </a:lnTo>
                  <a:lnTo>
                    <a:pt x="397" y="1241"/>
                  </a:lnTo>
                  <a:lnTo>
                    <a:pt x="399" y="1238"/>
                  </a:lnTo>
                  <a:lnTo>
                    <a:pt x="401" y="1238"/>
                  </a:lnTo>
                  <a:lnTo>
                    <a:pt x="404" y="1236"/>
                  </a:lnTo>
                  <a:lnTo>
                    <a:pt x="406" y="1234"/>
                  </a:lnTo>
                  <a:lnTo>
                    <a:pt x="408" y="1229"/>
                  </a:lnTo>
                  <a:lnTo>
                    <a:pt x="408" y="1229"/>
                  </a:lnTo>
                  <a:lnTo>
                    <a:pt x="411" y="1226"/>
                  </a:lnTo>
                  <a:lnTo>
                    <a:pt x="411" y="1224"/>
                  </a:lnTo>
                  <a:lnTo>
                    <a:pt x="411" y="1224"/>
                  </a:lnTo>
                  <a:lnTo>
                    <a:pt x="411" y="1224"/>
                  </a:lnTo>
                  <a:lnTo>
                    <a:pt x="413" y="1224"/>
                  </a:lnTo>
                  <a:lnTo>
                    <a:pt x="413" y="1222"/>
                  </a:lnTo>
                  <a:lnTo>
                    <a:pt x="413" y="1219"/>
                  </a:lnTo>
                  <a:lnTo>
                    <a:pt x="415" y="1217"/>
                  </a:lnTo>
                  <a:lnTo>
                    <a:pt x="418" y="1205"/>
                  </a:lnTo>
                  <a:lnTo>
                    <a:pt x="420" y="1196"/>
                  </a:lnTo>
                  <a:lnTo>
                    <a:pt x="425" y="1186"/>
                  </a:lnTo>
                  <a:lnTo>
                    <a:pt x="432" y="1179"/>
                  </a:lnTo>
                  <a:lnTo>
                    <a:pt x="434" y="1175"/>
                  </a:lnTo>
                  <a:lnTo>
                    <a:pt x="437" y="1170"/>
                  </a:lnTo>
                  <a:lnTo>
                    <a:pt x="437" y="1167"/>
                  </a:lnTo>
                  <a:lnTo>
                    <a:pt x="446" y="1151"/>
                  </a:lnTo>
                  <a:lnTo>
                    <a:pt x="458" y="1130"/>
                  </a:lnTo>
                  <a:lnTo>
                    <a:pt x="470" y="1111"/>
                  </a:lnTo>
                  <a:lnTo>
                    <a:pt x="472" y="1106"/>
                  </a:lnTo>
                  <a:lnTo>
                    <a:pt x="472" y="1106"/>
                  </a:lnTo>
                  <a:lnTo>
                    <a:pt x="472" y="1104"/>
                  </a:lnTo>
                  <a:lnTo>
                    <a:pt x="472" y="1101"/>
                  </a:lnTo>
                  <a:lnTo>
                    <a:pt x="475" y="1099"/>
                  </a:lnTo>
                  <a:lnTo>
                    <a:pt x="475" y="1097"/>
                  </a:lnTo>
                  <a:lnTo>
                    <a:pt x="475" y="1092"/>
                  </a:lnTo>
                  <a:lnTo>
                    <a:pt x="472" y="1087"/>
                  </a:lnTo>
                  <a:lnTo>
                    <a:pt x="472" y="1082"/>
                  </a:lnTo>
                  <a:lnTo>
                    <a:pt x="472" y="1082"/>
                  </a:lnTo>
                  <a:lnTo>
                    <a:pt x="472" y="1082"/>
                  </a:lnTo>
                  <a:lnTo>
                    <a:pt x="472" y="1080"/>
                  </a:lnTo>
                  <a:lnTo>
                    <a:pt x="470" y="1078"/>
                  </a:lnTo>
                  <a:lnTo>
                    <a:pt x="470" y="1078"/>
                  </a:lnTo>
                  <a:lnTo>
                    <a:pt x="470" y="1078"/>
                  </a:lnTo>
                  <a:lnTo>
                    <a:pt x="470" y="1075"/>
                  </a:lnTo>
                  <a:lnTo>
                    <a:pt x="467" y="1071"/>
                  </a:lnTo>
                  <a:lnTo>
                    <a:pt x="465" y="1066"/>
                  </a:lnTo>
                  <a:lnTo>
                    <a:pt x="460" y="1063"/>
                  </a:lnTo>
                  <a:lnTo>
                    <a:pt x="458" y="1061"/>
                  </a:lnTo>
                  <a:lnTo>
                    <a:pt x="456" y="1056"/>
                  </a:lnTo>
                  <a:lnTo>
                    <a:pt x="451" y="1056"/>
                  </a:lnTo>
                  <a:lnTo>
                    <a:pt x="446" y="1054"/>
                  </a:lnTo>
                  <a:lnTo>
                    <a:pt x="441" y="1054"/>
                  </a:lnTo>
                  <a:lnTo>
                    <a:pt x="446" y="1049"/>
                  </a:lnTo>
                  <a:lnTo>
                    <a:pt x="451" y="1045"/>
                  </a:lnTo>
                  <a:lnTo>
                    <a:pt x="460" y="1035"/>
                  </a:lnTo>
                  <a:lnTo>
                    <a:pt x="467" y="1030"/>
                  </a:lnTo>
                  <a:lnTo>
                    <a:pt x="475" y="1028"/>
                  </a:lnTo>
                  <a:lnTo>
                    <a:pt x="482" y="1023"/>
                  </a:lnTo>
                  <a:lnTo>
                    <a:pt x="491" y="1023"/>
                  </a:lnTo>
                  <a:lnTo>
                    <a:pt x="500" y="1019"/>
                  </a:lnTo>
                  <a:lnTo>
                    <a:pt x="510" y="1016"/>
                  </a:lnTo>
                  <a:lnTo>
                    <a:pt x="534" y="1009"/>
                  </a:lnTo>
                  <a:lnTo>
                    <a:pt x="538" y="1004"/>
                  </a:lnTo>
                  <a:lnTo>
                    <a:pt x="543" y="1002"/>
                  </a:lnTo>
                  <a:lnTo>
                    <a:pt x="548" y="997"/>
                  </a:lnTo>
                  <a:lnTo>
                    <a:pt x="548" y="995"/>
                  </a:lnTo>
                  <a:lnTo>
                    <a:pt x="550" y="993"/>
                  </a:lnTo>
                  <a:lnTo>
                    <a:pt x="552" y="983"/>
                  </a:lnTo>
                  <a:lnTo>
                    <a:pt x="557" y="974"/>
                  </a:lnTo>
                  <a:lnTo>
                    <a:pt x="564" y="967"/>
                  </a:lnTo>
                  <a:lnTo>
                    <a:pt x="574" y="962"/>
                  </a:lnTo>
                  <a:lnTo>
                    <a:pt x="602" y="948"/>
                  </a:lnTo>
                  <a:lnTo>
                    <a:pt x="633" y="938"/>
                  </a:lnTo>
                  <a:lnTo>
                    <a:pt x="642" y="936"/>
                  </a:lnTo>
                  <a:lnTo>
                    <a:pt x="652" y="934"/>
                  </a:lnTo>
                  <a:lnTo>
                    <a:pt x="656" y="934"/>
                  </a:lnTo>
                  <a:lnTo>
                    <a:pt x="663" y="934"/>
                  </a:lnTo>
                  <a:lnTo>
                    <a:pt x="668" y="934"/>
                  </a:lnTo>
                  <a:lnTo>
                    <a:pt x="673" y="936"/>
                  </a:lnTo>
                  <a:lnTo>
                    <a:pt x="675" y="936"/>
                  </a:lnTo>
                  <a:lnTo>
                    <a:pt x="680" y="938"/>
                  </a:lnTo>
                  <a:lnTo>
                    <a:pt x="682" y="943"/>
                  </a:lnTo>
                  <a:lnTo>
                    <a:pt x="685" y="948"/>
                  </a:lnTo>
                  <a:lnTo>
                    <a:pt x="687" y="948"/>
                  </a:lnTo>
                  <a:lnTo>
                    <a:pt x="687" y="950"/>
                  </a:lnTo>
                  <a:lnTo>
                    <a:pt x="694" y="952"/>
                  </a:lnTo>
                  <a:lnTo>
                    <a:pt x="697" y="952"/>
                  </a:lnTo>
                  <a:lnTo>
                    <a:pt x="699" y="955"/>
                  </a:lnTo>
                  <a:lnTo>
                    <a:pt x="701" y="960"/>
                  </a:lnTo>
                  <a:lnTo>
                    <a:pt x="704" y="964"/>
                  </a:lnTo>
                  <a:lnTo>
                    <a:pt x="704" y="967"/>
                  </a:lnTo>
                  <a:lnTo>
                    <a:pt x="704" y="971"/>
                  </a:lnTo>
                  <a:lnTo>
                    <a:pt x="706" y="978"/>
                  </a:lnTo>
                  <a:lnTo>
                    <a:pt x="711" y="997"/>
                  </a:lnTo>
                  <a:lnTo>
                    <a:pt x="713" y="1004"/>
                  </a:lnTo>
                  <a:lnTo>
                    <a:pt x="718" y="1009"/>
                  </a:lnTo>
                  <a:lnTo>
                    <a:pt x="723" y="1011"/>
                  </a:lnTo>
                  <a:lnTo>
                    <a:pt x="730" y="1014"/>
                  </a:lnTo>
                  <a:lnTo>
                    <a:pt x="699" y="1014"/>
                  </a:lnTo>
                  <a:lnTo>
                    <a:pt x="666" y="1016"/>
                  </a:lnTo>
                  <a:lnTo>
                    <a:pt x="663" y="1026"/>
                  </a:lnTo>
                  <a:lnTo>
                    <a:pt x="663" y="1033"/>
                  </a:lnTo>
                  <a:lnTo>
                    <a:pt x="661" y="1042"/>
                  </a:lnTo>
                  <a:lnTo>
                    <a:pt x="663" y="1049"/>
                  </a:lnTo>
                  <a:lnTo>
                    <a:pt x="663" y="1056"/>
                  </a:lnTo>
                  <a:lnTo>
                    <a:pt x="666" y="1061"/>
                  </a:lnTo>
                  <a:lnTo>
                    <a:pt x="668" y="1068"/>
                  </a:lnTo>
                  <a:lnTo>
                    <a:pt x="671" y="1073"/>
                  </a:lnTo>
                  <a:lnTo>
                    <a:pt x="678" y="1080"/>
                  </a:lnTo>
                  <a:lnTo>
                    <a:pt x="678" y="1080"/>
                  </a:lnTo>
                  <a:lnTo>
                    <a:pt x="680" y="1082"/>
                  </a:lnTo>
                  <a:lnTo>
                    <a:pt x="680" y="1087"/>
                  </a:lnTo>
                  <a:lnTo>
                    <a:pt x="680" y="1089"/>
                  </a:lnTo>
                  <a:lnTo>
                    <a:pt x="680" y="1115"/>
                  </a:lnTo>
                  <a:lnTo>
                    <a:pt x="678" y="1104"/>
                  </a:lnTo>
                  <a:lnTo>
                    <a:pt x="675" y="1094"/>
                  </a:lnTo>
                  <a:lnTo>
                    <a:pt x="673" y="1085"/>
                  </a:lnTo>
                  <a:lnTo>
                    <a:pt x="668" y="1075"/>
                  </a:lnTo>
                  <a:lnTo>
                    <a:pt x="663" y="1068"/>
                  </a:lnTo>
                  <a:lnTo>
                    <a:pt x="661" y="1066"/>
                  </a:lnTo>
                  <a:lnTo>
                    <a:pt x="656" y="1063"/>
                  </a:lnTo>
                  <a:lnTo>
                    <a:pt x="649" y="1059"/>
                  </a:lnTo>
                  <a:lnTo>
                    <a:pt x="642" y="1059"/>
                  </a:lnTo>
                  <a:lnTo>
                    <a:pt x="637" y="1059"/>
                  </a:lnTo>
                  <a:lnTo>
                    <a:pt x="635" y="1059"/>
                  </a:lnTo>
                  <a:lnTo>
                    <a:pt x="633" y="1056"/>
                  </a:lnTo>
                  <a:lnTo>
                    <a:pt x="630" y="1056"/>
                  </a:lnTo>
                  <a:lnTo>
                    <a:pt x="623" y="1054"/>
                  </a:lnTo>
                  <a:lnTo>
                    <a:pt x="619" y="1056"/>
                  </a:lnTo>
                  <a:lnTo>
                    <a:pt x="614" y="1059"/>
                  </a:lnTo>
                  <a:lnTo>
                    <a:pt x="612" y="1063"/>
                  </a:lnTo>
                  <a:lnTo>
                    <a:pt x="604" y="1073"/>
                  </a:lnTo>
                  <a:lnTo>
                    <a:pt x="600" y="1087"/>
                  </a:lnTo>
                  <a:lnTo>
                    <a:pt x="600" y="1094"/>
                  </a:lnTo>
                  <a:lnTo>
                    <a:pt x="597" y="1101"/>
                  </a:lnTo>
                  <a:lnTo>
                    <a:pt x="597" y="1108"/>
                  </a:lnTo>
                  <a:lnTo>
                    <a:pt x="597" y="1118"/>
                  </a:lnTo>
                  <a:lnTo>
                    <a:pt x="595" y="1137"/>
                  </a:lnTo>
                  <a:lnTo>
                    <a:pt x="597" y="1153"/>
                  </a:lnTo>
                  <a:lnTo>
                    <a:pt x="597" y="1172"/>
                  </a:lnTo>
                  <a:lnTo>
                    <a:pt x="600" y="1189"/>
                  </a:lnTo>
                  <a:lnTo>
                    <a:pt x="597" y="1191"/>
                  </a:lnTo>
                  <a:lnTo>
                    <a:pt x="597" y="1191"/>
                  </a:lnTo>
                  <a:lnTo>
                    <a:pt x="597" y="1191"/>
                  </a:lnTo>
                  <a:lnTo>
                    <a:pt x="597" y="1193"/>
                  </a:lnTo>
                  <a:lnTo>
                    <a:pt x="597" y="1196"/>
                  </a:lnTo>
                  <a:lnTo>
                    <a:pt x="597" y="1198"/>
                  </a:lnTo>
                  <a:lnTo>
                    <a:pt x="595" y="1200"/>
                  </a:lnTo>
                  <a:lnTo>
                    <a:pt x="576" y="1219"/>
                  </a:lnTo>
                  <a:lnTo>
                    <a:pt x="557" y="1238"/>
                  </a:lnTo>
                  <a:lnTo>
                    <a:pt x="545" y="1250"/>
                  </a:lnTo>
                  <a:lnTo>
                    <a:pt x="536" y="1260"/>
                  </a:lnTo>
                  <a:lnTo>
                    <a:pt x="526" y="1269"/>
                  </a:lnTo>
                  <a:lnTo>
                    <a:pt x="522" y="1274"/>
                  </a:lnTo>
                  <a:lnTo>
                    <a:pt x="519" y="1278"/>
                  </a:lnTo>
                  <a:lnTo>
                    <a:pt x="517" y="1283"/>
                  </a:lnTo>
                  <a:lnTo>
                    <a:pt x="517" y="1286"/>
                  </a:lnTo>
                  <a:lnTo>
                    <a:pt x="517" y="1288"/>
                  </a:lnTo>
                  <a:lnTo>
                    <a:pt x="517" y="1290"/>
                  </a:lnTo>
                  <a:lnTo>
                    <a:pt x="519" y="1293"/>
                  </a:lnTo>
                  <a:lnTo>
                    <a:pt x="522" y="1293"/>
                  </a:lnTo>
                  <a:lnTo>
                    <a:pt x="522" y="1295"/>
                  </a:lnTo>
                  <a:lnTo>
                    <a:pt x="526" y="1295"/>
                  </a:lnTo>
                  <a:lnTo>
                    <a:pt x="529" y="1295"/>
                  </a:lnTo>
                  <a:lnTo>
                    <a:pt x="534" y="1297"/>
                  </a:lnTo>
                  <a:lnTo>
                    <a:pt x="538" y="1302"/>
                  </a:lnTo>
                  <a:lnTo>
                    <a:pt x="545" y="1307"/>
                  </a:lnTo>
                  <a:lnTo>
                    <a:pt x="552" y="1312"/>
                  </a:lnTo>
                  <a:lnTo>
                    <a:pt x="567" y="1323"/>
                  </a:lnTo>
                  <a:lnTo>
                    <a:pt x="576" y="1333"/>
                  </a:lnTo>
                  <a:lnTo>
                    <a:pt x="578" y="1333"/>
                  </a:lnTo>
                  <a:lnTo>
                    <a:pt x="578" y="1335"/>
                  </a:lnTo>
                  <a:lnTo>
                    <a:pt x="581" y="1338"/>
                  </a:lnTo>
                  <a:lnTo>
                    <a:pt x="583" y="1340"/>
                  </a:lnTo>
                  <a:lnTo>
                    <a:pt x="593" y="1347"/>
                  </a:lnTo>
                  <a:lnTo>
                    <a:pt x="607" y="1359"/>
                  </a:lnTo>
                  <a:lnTo>
                    <a:pt x="614" y="1366"/>
                  </a:lnTo>
                  <a:lnTo>
                    <a:pt x="616" y="1368"/>
                  </a:lnTo>
                  <a:lnTo>
                    <a:pt x="621" y="1371"/>
                  </a:lnTo>
                  <a:lnTo>
                    <a:pt x="621" y="1373"/>
                  </a:lnTo>
                  <a:lnTo>
                    <a:pt x="623" y="1378"/>
                  </a:lnTo>
                  <a:lnTo>
                    <a:pt x="623" y="1380"/>
                  </a:lnTo>
                  <a:lnTo>
                    <a:pt x="626" y="1382"/>
                  </a:lnTo>
                  <a:lnTo>
                    <a:pt x="626" y="1387"/>
                  </a:lnTo>
                  <a:lnTo>
                    <a:pt x="628" y="1397"/>
                  </a:lnTo>
                  <a:lnTo>
                    <a:pt x="630" y="1406"/>
                  </a:lnTo>
                  <a:lnTo>
                    <a:pt x="630" y="1415"/>
                  </a:lnTo>
                  <a:lnTo>
                    <a:pt x="630" y="1420"/>
                  </a:lnTo>
                  <a:lnTo>
                    <a:pt x="628" y="1425"/>
                  </a:lnTo>
                  <a:lnTo>
                    <a:pt x="628" y="1434"/>
                  </a:lnTo>
                  <a:lnTo>
                    <a:pt x="626" y="1437"/>
                  </a:lnTo>
                  <a:lnTo>
                    <a:pt x="623" y="1441"/>
                  </a:lnTo>
                  <a:lnTo>
                    <a:pt x="621" y="1451"/>
                  </a:lnTo>
                  <a:lnTo>
                    <a:pt x="619" y="1453"/>
                  </a:lnTo>
                  <a:lnTo>
                    <a:pt x="616" y="1458"/>
                  </a:lnTo>
                  <a:lnTo>
                    <a:pt x="614" y="1460"/>
                  </a:lnTo>
                  <a:lnTo>
                    <a:pt x="612" y="1463"/>
                  </a:lnTo>
                  <a:lnTo>
                    <a:pt x="593" y="1472"/>
                  </a:lnTo>
                  <a:lnTo>
                    <a:pt x="578" y="1484"/>
                  </a:lnTo>
                  <a:lnTo>
                    <a:pt x="562" y="1496"/>
                  </a:lnTo>
                  <a:lnTo>
                    <a:pt x="548" y="1510"/>
                  </a:lnTo>
                  <a:lnTo>
                    <a:pt x="545" y="1515"/>
                  </a:lnTo>
                  <a:lnTo>
                    <a:pt x="545" y="1517"/>
                  </a:lnTo>
                  <a:lnTo>
                    <a:pt x="548" y="1519"/>
                  </a:lnTo>
                  <a:lnTo>
                    <a:pt x="548" y="1524"/>
                  </a:lnTo>
                  <a:lnTo>
                    <a:pt x="555" y="1531"/>
                  </a:lnTo>
                  <a:lnTo>
                    <a:pt x="576" y="1552"/>
                  </a:lnTo>
                  <a:lnTo>
                    <a:pt x="578" y="1555"/>
                  </a:lnTo>
                  <a:lnTo>
                    <a:pt x="581" y="1560"/>
                  </a:lnTo>
                  <a:lnTo>
                    <a:pt x="581" y="1562"/>
                  </a:lnTo>
                  <a:lnTo>
                    <a:pt x="581" y="1562"/>
                  </a:lnTo>
                  <a:lnTo>
                    <a:pt x="581" y="1567"/>
                  </a:lnTo>
                  <a:lnTo>
                    <a:pt x="581" y="1574"/>
                  </a:lnTo>
                  <a:lnTo>
                    <a:pt x="581" y="1581"/>
                  </a:lnTo>
                  <a:lnTo>
                    <a:pt x="581" y="1583"/>
                  </a:lnTo>
                  <a:lnTo>
                    <a:pt x="578" y="1588"/>
                  </a:lnTo>
                  <a:lnTo>
                    <a:pt x="576" y="1593"/>
                  </a:lnTo>
                  <a:lnTo>
                    <a:pt x="574" y="1597"/>
                  </a:lnTo>
                  <a:lnTo>
                    <a:pt x="574" y="1597"/>
                  </a:lnTo>
                  <a:lnTo>
                    <a:pt x="574" y="1600"/>
                  </a:lnTo>
                  <a:lnTo>
                    <a:pt x="571" y="1600"/>
                  </a:lnTo>
                  <a:lnTo>
                    <a:pt x="571" y="1602"/>
                  </a:lnTo>
                  <a:lnTo>
                    <a:pt x="569" y="1604"/>
                  </a:lnTo>
                  <a:lnTo>
                    <a:pt x="562" y="1612"/>
                  </a:lnTo>
                  <a:lnTo>
                    <a:pt x="557" y="1614"/>
                  </a:lnTo>
                  <a:lnTo>
                    <a:pt x="552" y="1621"/>
                  </a:lnTo>
                  <a:lnTo>
                    <a:pt x="560" y="1628"/>
                  </a:lnTo>
                  <a:lnTo>
                    <a:pt x="567" y="1635"/>
                  </a:lnTo>
                  <a:lnTo>
                    <a:pt x="576" y="1642"/>
                  </a:lnTo>
                  <a:lnTo>
                    <a:pt x="586" y="1647"/>
                  </a:lnTo>
                  <a:lnTo>
                    <a:pt x="593" y="1649"/>
                  </a:lnTo>
                  <a:lnTo>
                    <a:pt x="604" y="1652"/>
                  </a:lnTo>
                  <a:lnTo>
                    <a:pt x="614" y="1654"/>
                  </a:lnTo>
                  <a:lnTo>
                    <a:pt x="623" y="1654"/>
                  </a:lnTo>
                  <a:lnTo>
                    <a:pt x="630" y="1654"/>
                  </a:lnTo>
                  <a:lnTo>
                    <a:pt x="640" y="1656"/>
                  </a:lnTo>
                  <a:lnTo>
                    <a:pt x="647" y="1656"/>
                  </a:lnTo>
                  <a:lnTo>
                    <a:pt x="654" y="1659"/>
                  </a:lnTo>
                  <a:lnTo>
                    <a:pt x="663" y="1659"/>
                  </a:lnTo>
                  <a:lnTo>
                    <a:pt x="671" y="1659"/>
                  </a:lnTo>
                  <a:lnTo>
                    <a:pt x="678" y="1656"/>
                  </a:lnTo>
                  <a:lnTo>
                    <a:pt x="687" y="1654"/>
                  </a:lnTo>
                  <a:lnTo>
                    <a:pt x="697" y="1652"/>
                  </a:lnTo>
                  <a:lnTo>
                    <a:pt x="704" y="1649"/>
                  </a:lnTo>
                  <a:lnTo>
                    <a:pt x="706" y="1649"/>
                  </a:lnTo>
                  <a:lnTo>
                    <a:pt x="708" y="1649"/>
                  </a:lnTo>
                  <a:lnTo>
                    <a:pt x="713" y="1638"/>
                  </a:lnTo>
                  <a:lnTo>
                    <a:pt x="718" y="1623"/>
                  </a:lnTo>
                  <a:lnTo>
                    <a:pt x="720" y="1621"/>
                  </a:lnTo>
                  <a:lnTo>
                    <a:pt x="723" y="1616"/>
                  </a:lnTo>
                  <a:lnTo>
                    <a:pt x="725" y="1612"/>
                  </a:lnTo>
                  <a:lnTo>
                    <a:pt x="727" y="1609"/>
                  </a:lnTo>
                  <a:lnTo>
                    <a:pt x="727" y="1607"/>
                  </a:lnTo>
                  <a:lnTo>
                    <a:pt x="730" y="1604"/>
                  </a:lnTo>
                  <a:lnTo>
                    <a:pt x="732" y="1597"/>
                  </a:lnTo>
                  <a:lnTo>
                    <a:pt x="732" y="1595"/>
                  </a:lnTo>
                  <a:lnTo>
                    <a:pt x="732" y="1595"/>
                  </a:lnTo>
                  <a:lnTo>
                    <a:pt x="732" y="1595"/>
                  </a:lnTo>
                  <a:lnTo>
                    <a:pt x="732" y="1595"/>
                  </a:lnTo>
                  <a:lnTo>
                    <a:pt x="732" y="1593"/>
                  </a:lnTo>
                  <a:lnTo>
                    <a:pt x="734" y="1588"/>
                  </a:lnTo>
                  <a:lnTo>
                    <a:pt x="737" y="1583"/>
                  </a:lnTo>
                  <a:lnTo>
                    <a:pt x="744" y="1571"/>
                  </a:lnTo>
                  <a:lnTo>
                    <a:pt x="751" y="1564"/>
                  </a:lnTo>
                  <a:lnTo>
                    <a:pt x="760" y="1557"/>
                  </a:lnTo>
                  <a:lnTo>
                    <a:pt x="772" y="1550"/>
                  </a:lnTo>
                  <a:lnTo>
                    <a:pt x="782" y="1545"/>
                  </a:lnTo>
                  <a:lnTo>
                    <a:pt x="793" y="1541"/>
                  </a:lnTo>
                  <a:lnTo>
                    <a:pt x="812" y="1529"/>
                  </a:lnTo>
                  <a:lnTo>
                    <a:pt x="815" y="1529"/>
                  </a:lnTo>
                  <a:lnTo>
                    <a:pt x="819" y="1529"/>
                  </a:lnTo>
                  <a:lnTo>
                    <a:pt x="822" y="1526"/>
                  </a:lnTo>
                  <a:lnTo>
                    <a:pt x="826" y="1526"/>
                  </a:lnTo>
                  <a:lnTo>
                    <a:pt x="826" y="1526"/>
                  </a:lnTo>
                  <a:lnTo>
                    <a:pt x="826" y="1526"/>
                  </a:lnTo>
                  <a:lnTo>
                    <a:pt x="826" y="1526"/>
                  </a:lnTo>
                  <a:lnTo>
                    <a:pt x="829" y="1526"/>
                  </a:lnTo>
                  <a:lnTo>
                    <a:pt x="829" y="1526"/>
                  </a:lnTo>
                  <a:lnTo>
                    <a:pt x="829" y="1526"/>
                  </a:lnTo>
                  <a:lnTo>
                    <a:pt x="831" y="1526"/>
                  </a:lnTo>
                  <a:lnTo>
                    <a:pt x="834" y="1526"/>
                  </a:lnTo>
                  <a:lnTo>
                    <a:pt x="834" y="1524"/>
                  </a:lnTo>
                  <a:lnTo>
                    <a:pt x="836" y="1524"/>
                  </a:lnTo>
                  <a:lnTo>
                    <a:pt x="838" y="1522"/>
                  </a:lnTo>
                  <a:lnTo>
                    <a:pt x="838" y="1519"/>
                  </a:lnTo>
                  <a:lnTo>
                    <a:pt x="836" y="1512"/>
                  </a:lnTo>
                  <a:lnTo>
                    <a:pt x="834" y="1508"/>
                  </a:lnTo>
                  <a:lnTo>
                    <a:pt x="831" y="1501"/>
                  </a:lnTo>
                  <a:lnTo>
                    <a:pt x="836" y="1493"/>
                  </a:lnTo>
                  <a:lnTo>
                    <a:pt x="843" y="1489"/>
                  </a:lnTo>
                  <a:lnTo>
                    <a:pt x="848" y="1484"/>
                  </a:lnTo>
                  <a:lnTo>
                    <a:pt x="857" y="1479"/>
                  </a:lnTo>
                  <a:lnTo>
                    <a:pt x="862" y="1475"/>
                  </a:lnTo>
                  <a:lnTo>
                    <a:pt x="869" y="1472"/>
                  </a:lnTo>
                  <a:lnTo>
                    <a:pt x="874" y="1470"/>
                  </a:lnTo>
                  <a:lnTo>
                    <a:pt x="881" y="1467"/>
                  </a:lnTo>
                  <a:lnTo>
                    <a:pt x="886" y="1467"/>
                  </a:lnTo>
                  <a:lnTo>
                    <a:pt x="895" y="1467"/>
                  </a:lnTo>
                  <a:lnTo>
                    <a:pt x="897" y="1465"/>
                  </a:lnTo>
                  <a:lnTo>
                    <a:pt x="897" y="1465"/>
                  </a:lnTo>
                  <a:lnTo>
                    <a:pt x="900" y="1465"/>
                  </a:lnTo>
                  <a:lnTo>
                    <a:pt x="900" y="1465"/>
                  </a:lnTo>
                  <a:lnTo>
                    <a:pt x="900" y="1465"/>
                  </a:lnTo>
                  <a:lnTo>
                    <a:pt x="902" y="1465"/>
                  </a:lnTo>
                  <a:lnTo>
                    <a:pt x="902" y="1458"/>
                  </a:lnTo>
                  <a:lnTo>
                    <a:pt x="902" y="1453"/>
                  </a:lnTo>
                  <a:lnTo>
                    <a:pt x="902" y="1444"/>
                  </a:lnTo>
                  <a:lnTo>
                    <a:pt x="902" y="1437"/>
                  </a:lnTo>
                  <a:lnTo>
                    <a:pt x="904" y="1432"/>
                  </a:lnTo>
                  <a:lnTo>
                    <a:pt x="904" y="1427"/>
                  </a:lnTo>
                  <a:lnTo>
                    <a:pt x="911" y="1415"/>
                  </a:lnTo>
                  <a:lnTo>
                    <a:pt x="914" y="1408"/>
                  </a:lnTo>
                  <a:lnTo>
                    <a:pt x="916" y="1401"/>
                  </a:lnTo>
                  <a:lnTo>
                    <a:pt x="919" y="1394"/>
                  </a:lnTo>
                  <a:lnTo>
                    <a:pt x="919" y="1387"/>
                  </a:lnTo>
                  <a:lnTo>
                    <a:pt x="916" y="1382"/>
                  </a:lnTo>
                  <a:lnTo>
                    <a:pt x="914" y="1378"/>
                  </a:lnTo>
                  <a:lnTo>
                    <a:pt x="909" y="1373"/>
                  </a:lnTo>
                  <a:lnTo>
                    <a:pt x="904" y="1368"/>
                  </a:lnTo>
                  <a:lnTo>
                    <a:pt x="900" y="1366"/>
                  </a:lnTo>
                  <a:lnTo>
                    <a:pt x="895" y="1361"/>
                  </a:lnTo>
                  <a:lnTo>
                    <a:pt x="895" y="1361"/>
                  </a:lnTo>
                  <a:lnTo>
                    <a:pt x="893" y="1354"/>
                  </a:lnTo>
                  <a:lnTo>
                    <a:pt x="893" y="1352"/>
                  </a:lnTo>
                  <a:lnTo>
                    <a:pt x="890" y="1347"/>
                  </a:lnTo>
                  <a:lnTo>
                    <a:pt x="890" y="1342"/>
                  </a:lnTo>
                  <a:lnTo>
                    <a:pt x="886" y="1338"/>
                  </a:lnTo>
                  <a:lnTo>
                    <a:pt x="883" y="1333"/>
                  </a:lnTo>
                  <a:lnTo>
                    <a:pt x="876" y="1330"/>
                  </a:lnTo>
                  <a:lnTo>
                    <a:pt x="871" y="1328"/>
                  </a:lnTo>
                  <a:lnTo>
                    <a:pt x="869" y="1328"/>
                  </a:lnTo>
                  <a:lnTo>
                    <a:pt x="860" y="1328"/>
                  </a:lnTo>
                  <a:lnTo>
                    <a:pt x="852" y="1328"/>
                  </a:lnTo>
                  <a:lnTo>
                    <a:pt x="848" y="1328"/>
                  </a:lnTo>
                  <a:lnTo>
                    <a:pt x="845" y="1328"/>
                  </a:lnTo>
                  <a:lnTo>
                    <a:pt x="841" y="1330"/>
                  </a:lnTo>
                  <a:lnTo>
                    <a:pt x="836" y="1330"/>
                  </a:lnTo>
                  <a:lnTo>
                    <a:pt x="834" y="1330"/>
                  </a:lnTo>
                  <a:lnTo>
                    <a:pt x="829" y="1330"/>
                  </a:lnTo>
                  <a:lnTo>
                    <a:pt x="824" y="1330"/>
                  </a:lnTo>
                  <a:lnTo>
                    <a:pt x="819" y="1330"/>
                  </a:lnTo>
                  <a:lnTo>
                    <a:pt x="812" y="1323"/>
                  </a:lnTo>
                  <a:lnTo>
                    <a:pt x="810" y="1321"/>
                  </a:lnTo>
                  <a:lnTo>
                    <a:pt x="808" y="1316"/>
                  </a:lnTo>
                  <a:lnTo>
                    <a:pt x="805" y="1312"/>
                  </a:lnTo>
                  <a:lnTo>
                    <a:pt x="805" y="1304"/>
                  </a:lnTo>
                  <a:lnTo>
                    <a:pt x="803" y="1295"/>
                  </a:lnTo>
                  <a:lnTo>
                    <a:pt x="800" y="1271"/>
                  </a:lnTo>
                  <a:lnTo>
                    <a:pt x="798" y="1267"/>
                  </a:lnTo>
                  <a:lnTo>
                    <a:pt x="798" y="1262"/>
                  </a:lnTo>
                  <a:lnTo>
                    <a:pt x="793" y="1255"/>
                  </a:lnTo>
                  <a:lnTo>
                    <a:pt x="791" y="1241"/>
                  </a:lnTo>
                  <a:lnTo>
                    <a:pt x="791" y="1229"/>
                  </a:lnTo>
                  <a:lnTo>
                    <a:pt x="793" y="1217"/>
                  </a:lnTo>
                  <a:lnTo>
                    <a:pt x="800" y="1205"/>
                  </a:lnTo>
                  <a:lnTo>
                    <a:pt x="803" y="1200"/>
                  </a:lnTo>
                  <a:lnTo>
                    <a:pt x="805" y="1198"/>
                  </a:lnTo>
                  <a:lnTo>
                    <a:pt x="822" y="1196"/>
                  </a:lnTo>
                  <a:lnTo>
                    <a:pt x="838" y="1196"/>
                  </a:lnTo>
                  <a:lnTo>
                    <a:pt x="838" y="1196"/>
                  </a:lnTo>
                  <a:lnTo>
                    <a:pt x="841" y="1196"/>
                  </a:lnTo>
                  <a:lnTo>
                    <a:pt x="845" y="1196"/>
                  </a:lnTo>
                  <a:lnTo>
                    <a:pt x="848" y="1196"/>
                  </a:lnTo>
                  <a:lnTo>
                    <a:pt x="850" y="1196"/>
                  </a:lnTo>
                  <a:lnTo>
                    <a:pt x="852" y="1196"/>
                  </a:lnTo>
                  <a:lnTo>
                    <a:pt x="855" y="1196"/>
                  </a:lnTo>
                  <a:lnTo>
                    <a:pt x="857" y="1193"/>
                  </a:lnTo>
                  <a:lnTo>
                    <a:pt x="857" y="1193"/>
                  </a:lnTo>
                  <a:lnTo>
                    <a:pt x="862" y="1191"/>
                  </a:lnTo>
                  <a:lnTo>
                    <a:pt x="864" y="1191"/>
                  </a:lnTo>
                  <a:lnTo>
                    <a:pt x="867" y="1189"/>
                  </a:lnTo>
                  <a:lnTo>
                    <a:pt x="869" y="1189"/>
                  </a:lnTo>
                  <a:lnTo>
                    <a:pt x="871" y="1186"/>
                  </a:lnTo>
                  <a:lnTo>
                    <a:pt x="874" y="1184"/>
                  </a:lnTo>
                  <a:lnTo>
                    <a:pt x="876" y="1179"/>
                  </a:lnTo>
                  <a:lnTo>
                    <a:pt x="878" y="1177"/>
                  </a:lnTo>
                  <a:lnTo>
                    <a:pt x="878" y="1175"/>
                  </a:lnTo>
                  <a:lnTo>
                    <a:pt x="881" y="1170"/>
                  </a:lnTo>
                  <a:lnTo>
                    <a:pt x="883" y="1165"/>
                  </a:lnTo>
                  <a:lnTo>
                    <a:pt x="883" y="1163"/>
                  </a:lnTo>
                  <a:lnTo>
                    <a:pt x="886" y="1156"/>
                  </a:lnTo>
                  <a:lnTo>
                    <a:pt x="886" y="1151"/>
                  </a:lnTo>
                  <a:lnTo>
                    <a:pt x="888" y="1146"/>
                  </a:lnTo>
                  <a:lnTo>
                    <a:pt x="893" y="1144"/>
                  </a:lnTo>
                  <a:lnTo>
                    <a:pt x="895" y="1139"/>
                  </a:lnTo>
                  <a:lnTo>
                    <a:pt x="897" y="1137"/>
                  </a:lnTo>
                  <a:lnTo>
                    <a:pt x="902" y="1134"/>
                  </a:lnTo>
                  <a:lnTo>
                    <a:pt x="907" y="1132"/>
                  </a:lnTo>
                  <a:lnTo>
                    <a:pt x="911" y="1132"/>
                  </a:lnTo>
                  <a:lnTo>
                    <a:pt x="919" y="1130"/>
                  </a:lnTo>
                  <a:lnTo>
                    <a:pt x="961" y="1130"/>
                  </a:lnTo>
                  <a:lnTo>
                    <a:pt x="1008" y="1130"/>
                  </a:lnTo>
                  <a:lnTo>
                    <a:pt x="1046" y="1132"/>
                  </a:lnTo>
                  <a:lnTo>
                    <a:pt x="1070" y="1134"/>
                  </a:lnTo>
                  <a:lnTo>
                    <a:pt x="1072" y="1134"/>
                  </a:lnTo>
                  <a:lnTo>
                    <a:pt x="1077" y="1134"/>
                  </a:lnTo>
                  <a:lnTo>
                    <a:pt x="1093" y="1132"/>
                  </a:lnTo>
                  <a:lnTo>
                    <a:pt x="1110" y="1130"/>
                  </a:lnTo>
                  <a:lnTo>
                    <a:pt x="1129" y="1130"/>
                  </a:lnTo>
                  <a:lnTo>
                    <a:pt x="1150" y="1130"/>
                  </a:lnTo>
                  <a:lnTo>
                    <a:pt x="1148" y="1125"/>
                  </a:lnTo>
                  <a:lnTo>
                    <a:pt x="1145" y="1123"/>
                  </a:lnTo>
                  <a:lnTo>
                    <a:pt x="1145" y="1111"/>
                  </a:lnTo>
                  <a:lnTo>
                    <a:pt x="1143" y="1101"/>
                  </a:lnTo>
                  <a:lnTo>
                    <a:pt x="1143" y="1089"/>
                  </a:lnTo>
                  <a:lnTo>
                    <a:pt x="1143" y="1085"/>
                  </a:lnTo>
                  <a:lnTo>
                    <a:pt x="1143" y="1082"/>
                  </a:lnTo>
                  <a:lnTo>
                    <a:pt x="1145" y="1073"/>
                  </a:lnTo>
                  <a:lnTo>
                    <a:pt x="1150" y="1068"/>
                  </a:lnTo>
                  <a:lnTo>
                    <a:pt x="1152" y="1063"/>
                  </a:lnTo>
                  <a:lnTo>
                    <a:pt x="1157" y="1059"/>
                  </a:lnTo>
                  <a:lnTo>
                    <a:pt x="1162" y="1056"/>
                  </a:lnTo>
                  <a:lnTo>
                    <a:pt x="1169" y="1054"/>
                  </a:lnTo>
                  <a:lnTo>
                    <a:pt x="1174" y="1052"/>
                  </a:lnTo>
                  <a:lnTo>
                    <a:pt x="1181" y="1052"/>
                  </a:lnTo>
                  <a:lnTo>
                    <a:pt x="1188" y="1052"/>
                  </a:lnTo>
                  <a:lnTo>
                    <a:pt x="1197" y="1052"/>
                  </a:lnTo>
                  <a:lnTo>
                    <a:pt x="1197" y="1052"/>
                  </a:lnTo>
                  <a:lnTo>
                    <a:pt x="1200" y="1052"/>
                  </a:lnTo>
                  <a:lnTo>
                    <a:pt x="1202" y="1052"/>
                  </a:lnTo>
                  <a:lnTo>
                    <a:pt x="1202" y="1052"/>
                  </a:lnTo>
                  <a:lnTo>
                    <a:pt x="1202" y="1052"/>
                  </a:lnTo>
                  <a:lnTo>
                    <a:pt x="1202" y="1052"/>
                  </a:lnTo>
                  <a:lnTo>
                    <a:pt x="1204" y="1047"/>
                  </a:lnTo>
                  <a:lnTo>
                    <a:pt x="1207" y="1042"/>
                  </a:lnTo>
                  <a:lnTo>
                    <a:pt x="1209" y="1040"/>
                  </a:lnTo>
                  <a:lnTo>
                    <a:pt x="1209" y="1035"/>
                  </a:lnTo>
                  <a:lnTo>
                    <a:pt x="1209" y="1033"/>
                  </a:lnTo>
                  <a:lnTo>
                    <a:pt x="1207" y="1030"/>
                  </a:lnTo>
                  <a:lnTo>
                    <a:pt x="1204" y="1026"/>
                  </a:lnTo>
                  <a:lnTo>
                    <a:pt x="1202" y="1026"/>
                  </a:lnTo>
                  <a:lnTo>
                    <a:pt x="1193" y="1019"/>
                  </a:lnTo>
                  <a:lnTo>
                    <a:pt x="1185" y="1014"/>
                  </a:lnTo>
                  <a:lnTo>
                    <a:pt x="1181" y="1009"/>
                  </a:lnTo>
                  <a:lnTo>
                    <a:pt x="1176" y="1004"/>
                  </a:lnTo>
                  <a:lnTo>
                    <a:pt x="1171" y="1000"/>
                  </a:lnTo>
                  <a:lnTo>
                    <a:pt x="1169" y="993"/>
                  </a:lnTo>
                  <a:lnTo>
                    <a:pt x="1169" y="988"/>
                  </a:lnTo>
                  <a:lnTo>
                    <a:pt x="1169" y="981"/>
                  </a:lnTo>
                  <a:lnTo>
                    <a:pt x="1169" y="976"/>
                  </a:lnTo>
                  <a:lnTo>
                    <a:pt x="1169" y="974"/>
                  </a:lnTo>
                  <a:lnTo>
                    <a:pt x="1171" y="960"/>
                  </a:lnTo>
                  <a:lnTo>
                    <a:pt x="1171" y="955"/>
                  </a:lnTo>
                  <a:lnTo>
                    <a:pt x="1171" y="950"/>
                  </a:lnTo>
                  <a:lnTo>
                    <a:pt x="1169" y="945"/>
                  </a:lnTo>
                  <a:lnTo>
                    <a:pt x="1164" y="941"/>
                  </a:lnTo>
                  <a:lnTo>
                    <a:pt x="1157" y="931"/>
                  </a:lnTo>
                  <a:lnTo>
                    <a:pt x="1150" y="919"/>
                  </a:lnTo>
                  <a:lnTo>
                    <a:pt x="1141" y="910"/>
                  </a:lnTo>
                  <a:lnTo>
                    <a:pt x="1136" y="905"/>
                  </a:lnTo>
                  <a:lnTo>
                    <a:pt x="1134" y="903"/>
                  </a:lnTo>
                  <a:lnTo>
                    <a:pt x="1134" y="900"/>
                  </a:lnTo>
                  <a:lnTo>
                    <a:pt x="1134" y="896"/>
                  </a:lnTo>
                  <a:lnTo>
                    <a:pt x="1134" y="891"/>
                  </a:lnTo>
                  <a:lnTo>
                    <a:pt x="1134" y="886"/>
                  </a:lnTo>
                  <a:lnTo>
                    <a:pt x="1138" y="884"/>
                  </a:lnTo>
                  <a:lnTo>
                    <a:pt x="1141" y="882"/>
                  </a:lnTo>
                  <a:lnTo>
                    <a:pt x="1145" y="882"/>
                  </a:lnTo>
                  <a:lnTo>
                    <a:pt x="1150" y="882"/>
                  </a:lnTo>
                  <a:lnTo>
                    <a:pt x="1157" y="884"/>
                  </a:lnTo>
                  <a:lnTo>
                    <a:pt x="1167" y="886"/>
                  </a:lnTo>
                  <a:lnTo>
                    <a:pt x="1178" y="891"/>
                  </a:lnTo>
                  <a:lnTo>
                    <a:pt x="1181" y="891"/>
                  </a:lnTo>
                  <a:lnTo>
                    <a:pt x="1181" y="891"/>
                  </a:lnTo>
                  <a:lnTo>
                    <a:pt x="1181" y="891"/>
                  </a:lnTo>
                  <a:lnTo>
                    <a:pt x="1183" y="891"/>
                  </a:lnTo>
                  <a:lnTo>
                    <a:pt x="1183" y="891"/>
                  </a:lnTo>
                  <a:lnTo>
                    <a:pt x="1185" y="891"/>
                  </a:lnTo>
                  <a:lnTo>
                    <a:pt x="1185" y="891"/>
                  </a:lnTo>
                  <a:lnTo>
                    <a:pt x="1185" y="893"/>
                  </a:lnTo>
                  <a:lnTo>
                    <a:pt x="1185" y="891"/>
                  </a:lnTo>
                  <a:lnTo>
                    <a:pt x="1188" y="891"/>
                  </a:lnTo>
                  <a:lnTo>
                    <a:pt x="1188" y="891"/>
                  </a:lnTo>
                  <a:lnTo>
                    <a:pt x="1190" y="891"/>
                  </a:lnTo>
                  <a:lnTo>
                    <a:pt x="1193" y="891"/>
                  </a:lnTo>
                  <a:lnTo>
                    <a:pt x="1193" y="889"/>
                  </a:lnTo>
                  <a:lnTo>
                    <a:pt x="1195" y="886"/>
                  </a:lnTo>
                  <a:lnTo>
                    <a:pt x="1195" y="884"/>
                  </a:lnTo>
                  <a:lnTo>
                    <a:pt x="1195" y="882"/>
                  </a:lnTo>
                  <a:lnTo>
                    <a:pt x="1195" y="879"/>
                  </a:lnTo>
                  <a:lnTo>
                    <a:pt x="1195" y="879"/>
                  </a:lnTo>
                  <a:lnTo>
                    <a:pt x="1195" y="877"/>
                  </a:lnTo>
                  <a:lnTo>
                    <a:pt x="1195" y="874"/>
                  </a:lnTo>
                  <a:lnTo>
                    <a:pt x="1195" y="865"/>
                  </a:lnTo>
                  <a:lnTo>
                    <a:pt x="1195" y="858"/>
                  </a:lnTo>
                  <a:lnTo>
                    <a:pt x="1195" y="853"/>
                  </a:lnTo>
                  <a:lnTo>
                    <a:pt x="1197" y="851"/>
                  </a:lnTo>
                  <a:lnTo>
                    <a:pt x="1200" y="848"/>
                  </a:lnTo>
                  <a:lnTo>
                    <a:pt x="1204" y="848"/>
                  </a:lnTo>
                  <a:lnTo>
                    <a:pt x="1209" y="851"/>
                  </a:lnTo>
                  <a:lnTo>
                    <a:pt x="1230" y="863"/>
                  </a:lnTo>
                  <a:lnTo>
                    <a:pt x="1233" y="865"/>
                  </a:lnTo>
                  <a:lnTo>
                    <a:pt x="1237" y="867"/>
                  </a:lnTo>
                  <a:lnTo>
                    <a:pt x="1242" y="872"/>
                  </a:lnTo>
                  <a:lnTo>
                    <a:pt x="1245" y="872"/>
                  </a:lnTo>
                  <a:lnTo>
                    <a:pt x="1249" y="874"/>
                  </a:lnTo>
                  <a:lnTo>
                    <a:pt x="1256" y="874"/>
                  </a:lnTo>
                  <a:lnTo>
                    <a:pt x="1259" y="874"/>
                  </a:lnTo>
                  <a:lnTo>
                    <a:pt x="1261" y="874"/>
                  </a:lnTo>
                  <a:lnTo>
                    <a:pt x="1263" y="874"/>
                  </a:lnTo>
                  <a:lnTo>
                    <a:pt x="1263" y="874"/>
                  </a:lnTo>
                  <a:lnTo>
                    <a:pt x="1263" y="874"/>
                  </a:lnTo>
                  <a:lnTo>
                    <a:pt x="1271" y="874"/>
                  </a:lnTo>
                  <a:lnTo>
                    <a:pt x="1280" y="872"/>
                  </a:lnTo>
                  <a:lnTo>
                    <a:pt x="1285" y="870"/>
                  </a:lnTo>
                  <a:lnTo>
                    <a:pt x="1292" y="867"/>
                  </a:lnTo>
                  <a:lnTo>
                    <a:pt x="1294" y="865"/>
                  </a:lnTo>
                  <a:lnTo>
                    <a:pt x="1299" y="863"/>
                  </a:lnTo>
                  <a:lnTo>
                    <a:pt x="1301" y="860"/>
                  </a:lnTo>
                  <a:lnTo>
                    <a:pt x="1304" y="858"/>
                  </a:lnTo>
                  <a:lnTo>
                    <a:pt x="1311" y="853"/>
                  </a:lnTo>
                  <a:lnTo>
                    <a:pt x="1315" y="846"/>
                  </a:lnTo>
                  <a:lnTo>
                    <a:pt x="1320" y="841"/>
                  </a:lnTo>
                  <a:lnTo>
                    <a:pt x="1327" y="834"/>
                  </a:lnTo>
                  <a:lnTo>
                    <a:pt x="1334" y="825"/>
                  </a:lnTo>
                  <a:lnTo>
                    <a:pt x="1341" y="818"/>
                  </a:lnTo>
                  <a:lnTo>
                    <a:pt x="1351" y="811"/>
                  </a:lnTo>
                  <a:lnTo>
                    <a:pt x="1363" y="806"/>
                  </a:lnTo>
                  <a:lnTo>
                    <a:pt x="1372" y="801"/>
                  </a:lnTo>
                  <a:lnTo>
                    <a:pt x="1382" y="797"/>
                  </a:lnTo>
                  <a:lnTo>
                    <a:pt x="1391" y="792"/>
                  </a:lnTo>
                  <a:lnTo>
                    <a:pt x="1398" y="787"/>
                  </a:lnTo>
                  <a:lnTo>
                    <a:pt x="1400" y="787"/>
                  </a:lnTo>
                  <a:lnTo>
                    <a:pt x="1400" y="785"/>
                  </a:lnTo>
                  <a:lnTo>
                    <a:pt x="1403" y="782"/>
                  </a:lnTo>
                  <a:lnTo>
                    <a:pt x="1405" y="780"/>
                  </a:lnTo>
                  <a:lnTo>
                    <a:pt x="1408" y="778"/>
                  </a:lnTo>
                  <a:lnTo>
                    <a:pt x="1408" y="775"/>
                  </a:lnTo>
                  <a:lnTo>
                    <a:pt x="1408" y="773"/>
                  </a:lnTo>
                  <a:lnTo>
                    <a:pt x="1408" y="768"/>
                  </a:lnTo>
                  <a:lnTo>
                    <a:pt x="1405" y="766"/>
                  </a:lnTo>
                  <a:lnTo>
                    <a:pt x="1400" y="759"/>
                  </a:lnTo>
                  <a:lnTo>
                    <a:pt x="1396" y="754"/>
                  </a:lnTo>
                  <a:lnTo>
                    <a:pt x="1391" y="749"/>
                  </a:lnTo>
                  <a:lnTo>
                    <a:pt x="1384" y="747"/>
                  </a:lnTo>
                  <a:lnTo>
                    <a:pt x="1382" y="745"/>
                  </a:lnTo>
                  <a:lnTo>
                    <a:pt x="1379" y="742"/>
                  </a:lnTo>
                  <a:lnTo>
                    <a:pt x="1377" y="737"/>
                  </a:lnTo>
                  <a:lnTo>
                    <a:pt x="1374" y="735"/>
                  </a:lnTo>
                  <a:lnTo>
                    <a:pt x="1374" y="733"/>
                  </a:lnTo>
                  <a:lnTo>
                    <a:pt x="1377" y="730"/>
                  </a:lnTo>
                  <a:lnTo>
                    <a:pt x="1382" y="723"/>
                  </a:lnTo>
                  <a:lnTo>
                    <a:pt x="1384" y="721"/>
                  </a:lnTo>
                  <a:lnTo>
                    <a:pt x="1384" y="716"/>
                  </a:lnTo>
                  <a:lnTo>
                    <a:pt x="1384" y="716"/>
                  </a:lnTo>
                  <a:lnTo>
                    <a:pt x="1386" y="714"/>
                  </a:lnTo>
                  <a:lnTo>
                    <a:pt x="1386" y="714"/>
                  </a:lnTo>
                  <a:lnTo>
                    <a:pt x="1389" y="707"/>
                  </a:lnTo>
                  <a:lnTo>
                    <a:pt x="1391" y="685"/>
                  </a:lnTo>
                  <a:lnTo>
                    <a:pt x="1393" y="678"/>
                  </a:lnTo>
                  <a:lnTo>
                    <a:pt x="1396" y="674"/>
                  </a:lnTo>
                  <a:lnTo>
                    <a:pt x="1398" y="669"/>
                  </a:lnTo>
                  <a:lnTo>
                    <a:pt x="1400" y="664"/>
                  </a:lnTo>
                  <a:lnTo>
                    <a:pt x="1405" y="662"/>
                  </a:lnTo>
                  <a:lnTo>
                    <a:pt x="1410" y="659"/>
                  </a:lnTo>
                  <a:lnTo>
                    <a:pt x="1415" y="657"/>
                  </a:lnTo>
                  <a:lnTo>
                    <a:pt x="1422" y="657"/>
                  </a:lnTo>
                  <a:lnTo>
                    <a:pt x="1422" y="655"/>
                  </a:lnTo>
                  <a:lnTo>
                    <a:pt x="1422" y="655"/>
                  </a:lnTo>
                  <a:lnTo>
                    <a:pt x="1422" y="655"/>
                  </a:lnTo>
                  <a:lnTo>
                    <a:pt x="1422" y="655"/>
                  </a:lnTo>
                  <a:lnTo>
                    <a:pt x="1422" y="655"/>
                  </a:lnTo>
                  <a:lnTo>
                    <a:pt x="1422" y="655"/>
                  </a:lnTo>
                  <a:lnTo>
                    <a:pt x="1422" y="652"/>
                  </a:lnTo>
                  <a:lnTo>
                    <a:pt x="1422" y="652"/>
                  </a:lnTo>
                  <a:lnTo>
                    <a:pt x="1422" y="652"/>
                  </a:lnTo>
                  <a:lnTo>
                    <a:pt x="1419" y="650"/>
                  </a:lnTo>
                  <a:lnTo>
                    <a:pt x="1419" y="648"/>
                  </a:lnTo>
                  <a:lnTo>
                    <a:pt x="1419" y="648"/>
                  </a:lnTo>
                  <a:lnTo>
                    <a:pt x="1424" y="643"/>
                  </a:lnTo>
                  <a:lnTo>
                    <a:pt x="1426" y="641"/>
                  </a:lnTo>
                  <a:lnTo>
                    <a:pt x="1429" y="641"/>
                  </a:lnTo>
                  <a:lnTo>
                    <a:pt x="1426" y="615"/>
                  </a:lnTo>
                  <a:lnTo>
                    <a:pt x="1424" y="610"/>
                  </a:lnTo>
                  <a:lnTo>
                    <a:pt x="1422" y="608"/>
                  </a:lnTo>
                  <a:lnTo>
                    <a:pt x="1415" y="605"/>
                  </a:lnTo>
                  <a:lnTo>
                    <a:pt x="1410" y="603"/>
                  </a:lnTo>
                  <a:lnTo>
                    <a:pt x="1408" y="603"/>
                  </a:lnTo>
                  <a:lnTo>
                    <a:pt x="1405" y="600"/>
                  </a:lnTo>
                  <a:lnTo>
                    <a:pt x="1403" y="600"/>
                  </a:lnTo>
                  <a:lnTo>
                    <a:pt x="1403" y="598"/>
                  </a:lnTo>
                  <a:lnTo>
                    <a:pt x="1400" y="596"/>
                  </a:lnTo>
                  <a:lnTo>
                    <a:pt x="1400" y="596"/>
                  </a:lnTo>
                  <a:lnTo>
                    <a:pt x="1398" y="593"/>
                  </a:lnTo>
                  <a:lnTo>
                    <a:pt x="1393" y="593"/>
                  </a:lnTo>
                  <a:lnTo>
                    <a:pt x="1391" y="593"/>
                  </a:lnTo>
                  <a:lnTo>
                    <a:pt x="1386" y="596"/>
                  </a:lnTo>
                  <a:lnTo>
                    <a:pt x="1382" y="598"/>
                  </a:lnTo>
                  <a:lnTo>
                    <a:pt x="1379" y="598"/>
                  </a:lnTo>
                  <a:lnTo>
                    <a:pt x="1374" y="600"/>
                  </a:lnTo>
                  <a:lnTo>
                    <a:pt x="1370" y="600"/>
                  </a:lnTo>
                  <a:lnTo>
                    <a:pt x="1367" y="603"/>
                  </a:lnTo>
                  <a:lnTo>
                    <a:pt x="1363" y="603"/>
                  </a:lnTo>
                  <a:lnTo>
                    <a:pt x="1358" y="603"/>
                  </a:lnTo>
                  <a:lnTo>
                    <a:pt x="1353" y="603"/>
                  </a:lnTo>
                  <a:lnTo>
                    <a:pt x="1348" y="605"/>
                  </a:lnTo>
                  <a:lnTo>
                    <a:pt x="1344" y="605"/>
                  </a:lnTo>
                  <a:lnTo>
                    <a:pt x="1339" y="608"/>
                  </a:lnTo>
                  <a:lnTo>
                    <a:pt x="1334" y="610"/>
                  </a:lnTo>
                  <a:lnTo>
                    <a:pt x="1332" y="612"/>
                  </a:lnTo>
                  <a:lnTo>
                    <a:pt x="1327" y="615"/>
                  </a:lnTo>
                  <a:lnTo>
                    <a:pt x="1325" y="615"/>
                  </a:lnTo>
                  <a:lnTo>
                    <a:pt x="1322" y="617"/>
                  </a:lnTo>
                  <a:lnTo>
                    <a:pt x="1315" y="617"/>
                  </a:lnTo>
                  <a:lnTo>
                    <a:pt x="1311" y="619"/>
                  </a:lnTo>
                  <a:lnTo>
                    <a:pt x="1301" y="622"/>
                  </a:lnTo>
                  <a:lnTo>
                    <a:pt x="1296" y="622"/>
                  </a:lnTo>
                  <a:lnTo>
                    <a:pt x="1292" y="622"/>
                  </a:lnTo>
                  <a:lnTo>
                    <a:pt x="1287" y="617"/>
                  </a:lnTo>
                  <a:lnTo>
                    <a:pt x="1287" y="615"/>
                  </a:lnTo>
                  <a:lnTo>
                    <a:pt x="1285" y="612"/>
                  </a:lnTo>
                  <a:lnTo>
                    <a:pt x="1285" y="610"/>
                  </a:lnTo>
                  <a:lnTo>
                    <a:pt x="1285" y="608"/>
                  </a:lnTo>
                  <a:lnTo>
                    <a:pt x="1285" y="603"/>
                  </a:lnTo>
                  <a:lnTo>
                    <a:pt x="1285" y="600"/>
                  </a:lnTo>
                  <a:lnTo>
                    <a:pt x="1287" y="596"/>
                  </a:lnTo>
                  <a:lnTo>
                    <a:pt x="1287" y="591"/>
                  </a:lnTo>
                  <a:lnTo>
                    <a:pt x="1289" y="584"/>
                  </a:lnTo>
                  <a:lnTo>
                    <a:pt x="1292" y="579"/>
                  </a:lnTo>
                  <a:lnTo>
                    <a:pt x="1292" y="574"/>
                  </a:lnTo>
                  <a:lnTo>
                    <a:pt x="1292" y="570"/>
                  </a:lnTo>
                  <a:lnTo>
                    <a:pt x="1292" y="565"/>
                  </a:lnTo>
                  <a:lnTo>
                    <a:pt x="1289" y="563"/>
                  </a:lnTo>
                  <a:lnTo>
                    <a:pt x="1285" y="558"/>
                  </a:lnTo>
                  <a:lnTo>
                    <a:pt x="1282" y="556"/>
                  </a:lnTo>
                  <a:lnTo>
                    <a:pt x="1275" y="553"/>
                  </a:lnTo>
                  <a:lnTo>
                    <a:pt x="1254" y="537"/>
                  </a:lnTo>
                  <a:lnTo>
                    <a:pt x="1242" y="530"/>
                  </a:lnTo>
                  <a:lnTo>
                    <a:pt x="1230" y="522"/>
                  </a:lnTo>
                  <a:lnTo>
                    <a:pt x="1228" y="520"/>
                  </a:lnTo>
                  <a:lnTo>
                    <a:pt x="1226" y="518"/>
                  </a:lnTo>
                  <a:lnTo>
                    <a:pt x="1226" y="515"/>
                  </a:lnTo>
                  <a:lnTo>
                    <a:pt x="1226" y="515"/>
                  </a:lnTo>
                  <a:lnTo>
                    <a:pt x="1228" y="513"/>
                  </a:lnTo>
                  <a:lnTo>
                    <a:pt x="1233" y="506"/>
                  </a:lnTo>
                  <a:lnTo>
                    <a:pt x="1237" y="501"/>
                  </a:lnTo>
                  <a:lnTo>
                    <a:pt x="1237" y="499"/>
                  </a:lnTo>
                  <a:lnTo>
                    <a:pt x="1237" y="499"/>
                  </a:lnTo>
                  <a:lnTo>
                    <a:pt x="1240" y="494"/>
                  </a:lnTo>
                  <a:lnTo>
                    <a:pt x="1245" y="489"/>
                  </a:lnTo>
                  <a:lnTo>
                    <a:pt x="1245" y="482"/>
                  </a:lnTo>
                  <a:lnTo>
                    <a:pt x="1245" y="480"/>
                  </a:lnTo>
                  <a:lnTo>
                    <a:pt x="1245" y="480"/>
                  </a:lnTo>
                  <a:lnTo>
                    <a:pt x="1245" y="480"/>
                  </a:lnTo>
                  <a:lnTo>
                    <a:pt x="1245" y="480"/>
                  </a:lnTo>
                  <a:lnTo>
                    <a:pt x="1247" y="478"/>
                  </a:lnTo>
                  <a:lnTo>
                    <a:pt x="1247" y="473"/>
                  </a:lnTo>
                  <a:lnTo>
                    <a:pt x="1247" y="471"/>
                  </a:lnTo>
                  <a:lnTo>
                    <a:pt x="1247" y="471"/>
                  </a:lnTo>
                  <a:lnTo>
                    <a:pt x="1247" y="471"/>
                  </a:lnTo>
                  <a:lnTo>
                    <a:pt x="1247" y="471"/>
                  </a:lnTo>
                  <a:lnTo>
                    <a:pt x="1247" y="463"/>
                  </a:lnTo>
                  <a:lnTo>
                    <a:pt x="1245" y="440"/>
                  </a:lnTo>
                  <a:lnTo>
                    <a:pt x="1242" y="416"/>
                  </a:lnTo>
                  <a:lnTo>
                    <a:pt x="1240" y="407"/>
                  </a:lnTo>
                  <a:lnTo>
                    <a:pt x="1240" y="400"/>
                  </a:lnTo>
                  <a:lnTo>
                    <a:pt x="1237" y="395"/>
                  </a:lnTo>
                  <a:lnTo>
                    <a:pt x="1235" y="390"/>
                  </a:lnTo>
                  <a:lnTo>
                    <a:pt x="1230" y="385"/>
                  </a:lnTo>
                  <a:lnTo>
                    <a:pt x="1228" y="383"/>
                  </a:lnTo>
                  <a:lnTo>
                    <a:pt x="1223" y="381"/>
                  </a:lnTo>
                  <a:lnTo>
                    <a:pt x="1216" y="381"/>
                  </a:lnTo>
                  <a:lnTo>
                    <a:pt x="1209" y="381"/>
                  </a:lnTo>
                  <a:lnTo>
                    <a:pt x="1202" y="381"/>
                  </a:lnTo>
                  <a:lnTo>
                    <a:pt x="1195" y="383"/>
                  </a:lnTo>
                  <a:lnTo>
                    <a:pt x="1190" y="383"/>
                  </a:lnTo>
                  <a:lnTo>
                    <a:pt x="1183" y="388"/>
                  </a:lnTo>
                  <a:lnTo>
                    <a:pt x="1174" y="397"/>
                  </a:lnTo>
                  <a:lnTo>
                    <a:pt x="1169" y="402"/>
                  </a:lnTo>
                  <a:lnTo>
                    <a:pt x="1167" y="383"/>
                  </a:lnTo>
                  <a:lnTo>
                    <a:pt x="1167" y="369"/>
                  </a:lnTo>
                  <a:lnTo>
                    <a:pt x="1164" y="367"/>
                  </a:lnTo>
                  <a:lnTo>
                    <a:pt x="1164" y="364"/>
                  </a:lnTo>
                  <a:lnTo>
                    <a:pt x="1164" y="362"/>
                  </a:lnTo>
                  <a:lnTo>
                    <a:pt x="1162" y="362"/>
                  </a:lnTo>
                  <a:lnTo>
                    <a:pt x="1157" y="362"/>
                  </a:lnTo>
                  <a:lnTo>
                    <a:pt x="1155" y="359"/>
                  </a:lnTo>
                  <a:lnTo>
                    <a:pt x="1152" y="357"/>
                  </a:lnTo>
                  <a:lnTo>
                    <a:pt x="1150" y="355"/>
                  </a:lnTo>
                  <a:lnTo>
                    <a:pt x="1141" y="343"/>
                  </a:lnTo>
                  <a:lnTo>
                    <a:pt x="1134" y="329"/>
                  </a:lnTo>
                  <a:lnTo>
                    <a:pt x="1124" y="315"/>
                  </a:lnTo>
                  <a:lnTo>
                    <a:pt x="1117" y="300"/>
                  </a:lnTo>
                  <a:lnTo>
                    <a:pt x="1115" y="298"/>
                  </a:lnTo>
                  <a:lnTo>
                    <a:pt x="1115" y="293"/>
                  </a:lnTo>
                  <a:lnTo>
                    <a:pt x="1115" y="289"/>
                  </a:lnTo>
                  <a:lnTo>
                    <a:pt x="1115" y="277"/>
                  </a:lnTo>
                  <a:lnTo>
                    <a:pt x="1112" y="270"/>
                  </a:lnTo>
                  <a:lnTo>
                    <a:pt x="1110" y="263"/>
                  </a:lnTo>
                  <a:lnTo>
                    <a:pt x="1105" y="256"/>
                  </a:lnTo>
                  <a:lnTo>
                    <a:pt x="1103" y="253"/>
                  </a:lnTo>
                  <a:lnTo>
                    <a:pt x="1100" y="251"/>
                  </a:lnTo>
                  <a:lnTo>
                    <a:pt x="1096" y="248"/>
                  </a:lnTo>
                  <a:lnTo>
                    <a:pt x="1072" y="246"/>
                  </a:lnTo>
                  <a:lnTo>
                    <a:pt x="1060" y="246"/>
                  </a:lnTo>
                  <a:lnTo>
                    <a:pt x="1051" y="246"/>
                  </a:lnTo>
                  <a:lnTo>
                    <a:pt x="1041" y="246"/>
                  </a:lnTo>
                  <a:lnTo>
                    <a:pt x="1041" y="227"/>
                  </a:lnTo>
                  <a:lnTo>
                    <a:pt x="1044" y="213"/>
                  </a:lnTo>
                  <a:lnTo>
                    <a:pt x="1046" y="208"/>
                  </a:lnTo>
                  <a:lnTo>
                    <a:pt x="1046" y="206"/>
                  </a:lnTo>
                  <a:lnTo>
                    <a:pt x="1048" y="206"/>
                  </a:lnTo>
                  <a:lnTo>
                    <a:pt x="1048" y="204"/>
                  </a:lnTo>
                  <a:lnTo>
                    <a:pt x="1051" y="201"/>
                  </a:lnTo>
                  <a:lnTo>
                    <a:pt x="1051" y="196"/>
                  </a:lnTo>
                  <a:lnTo>
                    <a:pt x="1051" y="194"/>
                  </a:lnTo>
                  <a:lnTo>
                    <a:pt x="1051" y="194"/>
                  </a:lnTo>
                  <a:lnTo>
                    <a:pt x="1051" y="180"/>
                  </a:lnTo>
                  <a:lnTo>
                    <a:pt x="1053" y="168"/>
                  </a:lnTo>
                  <a:lnTo>
                    <a:pt x="1056" y="163"/>
                  </a:lnTo>
                  <a:lnTo>
                    <a:pt x="1056" y="159"/>
                  </a:lnTo>
                  <a:lnTo>
                    <a:pt x="1056" y="154"/>
                  </a:lnTo>
                  <a:lnTo>
                    <a:pt x="1056" y="149"/>
                  </a:lnTo>
                  <a:lnTo>
                    <a:pt x="1051" y="140"/>
                  </a:lnTo>
                  <a:lnTo>
                    <a:pt x="1048" y="135"/>
                  </a:lnTo>
                  <a:lnTo>
                    <a:pt x="1044" y="133"/>
                  </a:lnTo>
                  <a:lnTo>
                    <a:pt x="1037" y="126"/>
                  </a:lnTo>
                  <a:lnTo>
                    <a:pt x="1030" y="116"/>
                  </a:lnTo>
                  <a:lnTo>
                    <a:pt x="1025" y="109"/>
                  </a:lnTo>
                  <a:lnTo>
                    <a:pt x="1020" y="100"/>
                  </a:lnTo>
                  <a:lnTo>
                    <a:pt x="1013" y="88"/>
                  </a:lnTo>
                  <a:lnTo>
                    <a:pt x="1013" y="88"/>
                  </a:lnTo>
                  <a:close/>
                </a:path>
              </a:pathLst>
            </a:custGeom>
            <a:solidFill>
              <a:schemeClr val="accent4"/>
            </a:solidFill>
            <a:ln w="9525">
              <a:solidFill>
                <a:schemeClr val="bg1"/>
              </a:solidFill>
              <a:round/>
              <a:headEnd/>
              <a:tailEnd/>
            </a:ln>
          </p:spPr>
          <p:txBody>
            <a:bodyPr/>
            <a:lstStyle/>
            <a:p>
              <a:pPr>
                <a:defRPr/>
              </a:pPr>
              <a:endParaRPr lang="en-GB">
                <a:solidFill>
                  <a:schemeClr val="bg1"/>
                </a:solidFill>
              </a:endParaRPr>
            </a:p>
          </p:txBody>
        </p:sp>
        <p:sp>
          <p:nvSpPr>
            <p:cNvPr id="41" name="Freeform 155">
              <a:extLst>
                <a:ext uri="{FF2B5EF4-FFF2-40B4-BE49-F238E27FC236}">
                  <a16:creationId xmlns:a16="http://schemas.microsoft.com/office/drawing/2014/main" id="{2DED027B-0B39-B3D3-B6E8-C3872EE2D837}"/>
                </a:ext>
              </a:extLst>
            </p:cNvPr>
            <p:cNvSpPr>
              <a:spLocks/>
            </p:cNvSpPr>
            <p:nvPr/>
          </p:nvSpPr>
          <p:spPr bwMode="auto">
            <a:xfrm>
              <a:off x="2366092" y="2895402"/>
              <a:ext cx="1048305" cy="876452"/>
            </a:xfrm>
            <a:custGeom>
              <a:avLst/>
              <a:gdLst/>
              <a:ahLst/>
              <a:cxnLst>
                <a:cxn ang="0">
                  <a:pos x="125" y="104"/>
                </a:cxn>
                <a:cxn ang="0">
                  <a:pos x="120" y="29"/>
                </a:cxn>
                <a:cxn ang="0">
                  <a:pos x="59" y="85"/>
                </a:cxn>
                <a:cxn ang="0">
                  <a:pos x="49" y="128"/>
                </a:cxn>
                <a:cxn ang="0">
                  <a:pos x="9" y="225"/>
                </a:cxn>
                <a:cxn ang="0">
                  <a:pos x="38" y="319"/>
                </a:cxn>
                <a:cxn ang="0">
                  <a:pos x="49" y="430"/>
                </a:cxn>
                <a:cxn ang="0">
                  <a:pos x="160" y="560"/>
                </a:cxn>
                <a:cxn ang="0">
                  <a:pos x="243" y="593"/>
                </a:cxn>
                <a:cxn ang="0">
                  <a:pos x="245" y="702"/>
                </a:cxn>
                <a:cxn ang="0">
                  <a:pos x="297" y="787"/>
                </a:cxn>
                <a:cxn ang="0">
                  <a:pos x="347" y="811"/>
                </a:cxn>
                <a:cxn ang="0">
                  <a:pos x="416" y="806"/>
                </a:cxn>
                <a:cxn ang="0">
                  <a:pos x="503" y="749"/>
                </a:cxn>
                <a:cxn ang="0">
                  <a:pos x="595" y="801"/>
                </a:cxn>
                <a:cxn ang="0">
                  <a:pos x="708" y="813"/>
                </a:cxn>
                <a:cxn ang="0">
                  <a:pos x="739" y="893"/>
                </a:cxn>
                <a:cxn ang="0">
                  <a:pos x="805" y="926"/>
                </a:cxn>
                <a:cxn ang="0">
                  <a:pos x="796" y="990"/>
                </a:cxn>
                <a:cxn ang="0">
                  <a:pos x="822" y="1085"/>
                </a:cxn>
                <a:cxn ang="0">
                  <a:pos x="860" y="1132"/>
                </a:cxn>
                <a:cxn ang="0">
                  <a:pos x="994" y="1141"/>
                </a:cxn>
                <a:cxn ang="0">
                  <a:pos x="975" y="1087"/>
                </a:cxn>
                <a:cxn ang="0">
                  <a:pos x="1013" y="988"/>
                </a:cxn>
                <a:cxn ang="0">
                  <a:pos x="1178" y="1073"/>
                </a:cxn>
                <a:cxn ang="0">
                  <a:pos x="1152" y="1229"/>
                </a:cxn>
                <a:cxn ang="0">
                  <a:pos x="1143" y="1323"/>
                </a:cxn>
                <a:cxn ang="0">
                  <a:pos x="1285" y="1394"/>
                </a:cxn>
                <a:cxn ang="0">
                  <a:pos x="1358" y="1290"/>
                </a:cxn>
                <a:cxn ang="0">
                  <a:pos x="1389" y="1264"/>
                </a:cxn>
                <a:cxn ang="0">
                  <a:pos x="1471" y="1236"/>
                </a:cxn>
                <a:cxn ang="0">
                  <a:pos x="1561" y="1122"/>
                </a:cxn>
                <a:cxn ang="0">
                  <a:pos x="1611" y="1158"/>
                </a:cxn>
                <a:cxn ang="0">
                  <a:pos x="1630" y="1059"/>
                </a:cxn>
                <a:cxn ang="0">
                  <a:pos x="1641" y="940"/>
                </a:cxn>
                <a:cxn ang="0">
                  <a:pos x="1653" y="829"/>
                </a:cxn>
                <a:cxn ang="0">
                  <a:pos x="1545" y="763"/>
                </a:cxn>
                <a:cxn ang="0">
                  <a:pos x="1457" y="681"/>
                </a:cxn>
                <a:cxn ang="0">
                  <a:pos x="1511" y="600"/>
                </a:cxn>
                <a:cxn ang="0">
                  <a:pos x="1573" y="567"/>
                </a:cxn>
                <a:cxn ang="0">
                  <a:pos x="1587" y="506"/>
                </a:cxn>
                <a:cxn ang="0">
                  <a:pos x="1457" y="518"/>
                </a:cxn>
                <a:cxn ang="0">
                  <a:pos x="1493" y="451"/>
                </a:cxn>
                <a:cxn ang="0">
                  <a:pos x="1452" y="347"/>
                </a:cxn>
                <a:cxn ang="0">
                  <a:pos x="1334" y="286"/>
                </a:cxn>
                <a:cxn ang="0">
                  <a:pos x="1334" y="206"/>
                </a:cxn>
                <a:cxn ang="0">
                  <a:pos x="1214" y="187"/>
                </a:cxn>
                <a:cxn ang="0">
                  <a:pos x="1134" y="206"/>
                </a:cxn>
                <a:cxn ang="0">
                  <a:pos x="1098" y="161"/>
                </a:cxn>
                <a:cxn ang="0">
                  <a:pos x="1008" y="114"/>
                </a:cxn>
                <a:cxn ang="0">
                  <a:pos x="919" y="140"/>
                </a:cxn>
                <a:cxn ang="0">
                  <a:pos x="949" y="90"/>
                </a:cxn>
                <a:cxn ang="0">
                  <a:pos x="909" y="26"/>
                </a:cxn>
                <a:cxn ang="0">
                  <a:pos x="765" y="102"/>
                </a:cxn>
                <a:cxn ang="0">
                  <a:pos x="715" y="144"/>
                </a:cxn>
                <a:cxn ang="0">
                  <a:pos x="647" y="130"/>
                </a:cxn>
                <a:cxn ang="0">
                  <a:pos x="586" y="156"/>
                </a:cxn>
                <a:cxn ang="0">
                  <a:pos x="543" y="88"/>
                </a:cxn>
                <a:cxn ang="0">
                  <a:pos x="432" y="118"/>
                </a:cxn>
                <a:cxn ang="0">
                  <a:pos x="342" y="114"/>
                </a:cxn>
                <a:cxn ang="0">
                  <a:pos x="274" y="142"/>
                </a:cxn>
              </a:cxnLst>
              <a:rect l="0" t="0" r="r" b="b"/>
              <a:pathLst>
                <a:path w="1698" h="1420">
                  <a:moveTo>
                    <a:pt x="248" y="140"/>
                  </a:moveTo>
                  <a:lnTo>
                    <a:pt x="241" y="135"/>
                  </a:lnTo>
                  <a:lnTo>
                    <a:pt x="231" y="133"/>
                  </a:lnTo>
                  <a:lnTo>
                    <a:pt x="222" y="128"/>
                  </a:lnTo>
                  <a:lnTo>
                    <a:pt x="212" y="125"/>
                  </a:lnTo>
                  <a:lnTo>
                    <a:pt x="208" y="123"/>
                  </a:lnTo>
                  <a:lnTo>
                    <a:pt x="203" y="121"/>
                  </a:lnTo>
                  <a:lnTo>
                    <a:pt x="196" y="116"/>
                  </a:lnTo>
                  <a:lnTo>
                    <a:pt x="191" y="114"/>
                  </a:lnTo>
                  <a:lnTo>
                    <a:pt x="189" y="114"/>
                  </a:lnTo>
                  <a:lnTo>
                    <a:pt x="186" y="111"/>
                  </a:lnTo>
                  <a:lnTo>
                    <a:pt x="177" y="109"/>
                  </a:lnTo>
                  <a:lnTo>
                    <a:pt x="165" y="109"/>
                  </a:lnTo>
                  <a:lnTo>
                    <a:pt x="156" y="107"/>
                  </a:lnTo>
                  <a:lnTo>
                    <a:pt x="144" y="109"/>
                  </a:lnTo>
                  <a:lnTo>
                    <a:pt x="139" y="107"/>
                  </a:lnTo>
                  <a:lnTo>
                    <a:pt x="134" y="107"/>
                  </a:lnTo>
                  <a:lnTo>
                    <a:pt x="132" y="107"/>
                  </a:lnTo>
                  <a:lnTo>
                    <a:pt x="127" y="107"/>
                  </a:lnTo>
                  <a:lnTo>
                    <a:pt x="125" y="104"/>
                  </a:lnTo>
                  <a:lnTo>
                    <a:pt x="123" y="104"/>
                  </a:lnTo>
                  <a:lnTo>
                    <a:pt x="120" y="102"/>
                  </a:lnTo>
                  <a:lnTo>
                    <a:pt x="118" y="99"/>
                  </a:lnTo>
                  <a:lnTo>
                    <a:pt x="118" y="97"/>
                  </a:lnTo>
                  <a:lnTo>
                    <a:pt x="116" y="95"/>
                  </a:lnTo>
                  <a:lnTo>
                    <a:pt x="116" y="92"/>
                  </a:lnTo>
                  <a:lnTo>
                    <a:pt x="116" y="90"/>
                  </a:lnTo>
                  <a:lnTo>
                    <a:pt x="116" y="83"/>
                  </a:lnTo>
                  <a:lnTo>
                    <a:pt x="118" y="73"/>
                  </a:lnTo>
                  <a:lnTo>
                    <a:pt x="120" y="66"/>
                  </a:lnTo>
                  <a:lnTo>
                    <a:pt x="120" y="64"/>
                  </a:lnTo>
                  <a:lnTo>
                    <a:pt x="120" y="64"/>
                  </a:lnTo>
                  <a:lnTo>
                    <a:pt x="120" y="62"/>
                  </a:lnTo>
                  <a:lnTo>
                    <a:pt x="120" y="62"/>
                  </a:lnTo>
                  <a:lnTo>
                    <a:pt x="123" y="59"/>
                  </a:lnTo>
                  <a:lnTo>
                    <a:pt x="123" y="52"/>
                  </a:lnTo>
                  <a:lnTo>
                    <a:pt x="123" y="45"/>
                  </a:lnTo>
                  <a:lnTo>
                    <a:pt x="123" y="40"/>
                  </a:lnTo>
                  <a:lnTo>
                    <a:pt x="123" y="33"/>
                  </a:lnTo>
                  <a:lnTo>
                    <a:pt x="120" y="29"/>
                  </a:lnTo>
                  <a:lnTo>
                    <a:pt x="118" y="24"/>
                  </a:lnTo>
                  <a:lnTo>
                    <a:pt x="118" y="19"/>
                  </a:lnTo>
                  <a:lnTo>
                    <a:pt x="113" y="17"/>
                  </a:lnTo>
                  <a:lnTo>
                    <a:pt x="111" y="14"/>
                  </a:lnTo>
                  <a:lnTo>
                    <a:pt x="101" y="19"/>
                  </a:lnTo>
                  <a:lnTo>
                    <a:pt x="94" y="26"/>
                  </a:lnTo>
                  <a:lnTo>
                    <a:pt x="85" y="31"/>
                  </a:lnTo>
                  <a:lnTo>
                    <a:pt x="78" y="36"/>
                  </a:lnTo>
                  <a:lnTo>
                    <a:pt x="71" y="40"/>
                  </a:lnTo>
                  <a:lnTo>
                    <a:pt x="64" y="45"/>
                  </a:lnTo>
                  <a:lnTo>
                    <a:pt x="52" y="55"/>
                  </a:lnTo>
                  <a:lnTo>
                    <a:pt x="49" y="59"/>
                  </a:lnTo>
                  <a:lnTo>
                    <a:pt x="45" y="62"/>
                  </a:lnTo>
                  <a:lnTo>
                    <a:pt x="45" y="66"/>
                  </a:lnTo>
                  <a:lnTo>
                    <a:pt x="45" y="69"/>
                  </a:lnTo>
                  <a:lnTo>
                    <a:pt x="45" y="71"/>
                  </a:lnTo>
                  <a:lnTo>
                    <a:pt x="45" y="76"/>
                  </a:lnTo>
                  <a:lnTo>
                    <a:pt x="47" y="78"/>
                  </a:lnTo>
                  <a:lnTo>
                    <a:pt x="52" y="81"/>
                  </a:lnTo>
                  <a:lnTo>
                    <a:pt x="59" y="85"/>
                  </a:lnTo>
                  <a:lnTo>
                    <a:pt x="66" y="90"/>
                  </a:lnTo>
                  <a:lnTo>
                    <a:pt x="71" y="95"/>
                  </a:lnTo>
                  <a:lnTo>
                    <a:pt x="75" y="99"/>
                  </a:lnTo>
                  <a:lnTo>
                    <a:pt x="75" y="104"/>
                  </a:lnTo>
                  <a:lnTo>
                    <a:pt x="78" y="109"/>
                  </a:lnTo>
                  <a:lnTo>
                    <a:pt x="75" y="109"/>
                  </a:lnTo>
                  <a:lnTo>
                    <a:pt x="75" y="109"/>
                  </a:lnTo>
                  <a:lnTo>
                    <a:pt x="75" y="109"/>
                  </a:lnTo>
                  <a:lnTo>
                    <a:pt x="75" y="111"/>
                  </a:lnTo>
                  <a:lnTo>
                    <a:pt x="75" y="111"/>
                  </a:lnTo>
                  <a:lnTo>
                    <a:pt x="75" y="111"/>
                  </a:lnTo>
                  <a:lnTo>
                    <a:pt x="75" y="114"/>
                  </a:lnTo>
                  <a:lnTo>
                    <a:pt x="75" y="114"/>
                  </a:lnTo>
                  <a:lnTo>
                    <a:pt x="71" y="116"/>
                  </a:lnTo>
                  <a:lnTo>
                    <a:pt x="71" y="116"/>
                  </a:lnTo>
                  <a:lnTo>
                    <a:pt x="68" y="116"/>
                  </a:lnTo>
                  <a:lnTo>
                    <a:pt x="61" y="118"/>
                  </a:lnTo>
                  <a:lnTo>
                    <a:pt x="56" y="121"/>
                  </a:lnTo>
                  <a:lnTo>
                    <a:pt x="54" y="123"/>
                  </a:lnTo>
                  <a:lnTo>
                    <a:pt x="49" y="128"/>
                  </a:lnTo>
                  <a:lnTo>
                    <a:pt x="47" y="133"/>
                  </a:lnTo>
                  <a:lnTo>
                    <a:pt x="45" y="137"/>
                  </a:lnTo>
                  <a:lnTo>
                    <a:pt x="45" y="142"/>
                  </a:lnTo>
                  <a:lnTo>
                    <a:pt x="42" y="147"/>
                  </a:lnTo>
                  <a:lnTo>
                    <a:pt x="42" y="154"/>
                  </a:lnTo>
                  <a:lnTo>
                    <a:pt x="45" y="161"/>
                  </a:lnTo>
                  <a:lnTo>
                    <a:pt x="45" y="166"/>
                  </a:lnTo>
                  <a:lnTo>
                    <a:pt x="45" y="173"/>
                  </a:lnTo>
                  <a:lnTo>
                    <a:pt x="45" y="173"/>
                  </a:lnTo>
                  <a:lnTo>
                    <a:pt x="45" y="175"/>
                  </a:lnTo>
                  <a:lnTo>
                    <a:pt x="45" y="177"/>
                  </a:lnTo>
                  <a:lnTo>
                    <a:pt x="42" y="182"/>
                  </a:lnTo>
                  <a:lnTo>
                    <a:pt x="42" y="187"/>
                  </a:lnTo>
                  <a:lnTo>
                    <a:pt x="40" y="192"/>
                  </a:lnTo>
                  <a:lnTo>
                    <a:pt x="38" y="194"/>
                  </a:lnTo>
                  <a:lnTo>
                    <a:pt x="33" y="196"/>
                  </a:lnTo>
                  <a:lnTo>
                    <a:pt x="21" y="208"/>
                  </a:lnTo>
                  <a:lnTo>
                    <a:pt x="14" y="215"/>
                  </a:lnTo>
                  <a:lnTo>
                    <a:pt x="12" y="220"/>
                  </a:lnTo>
                  <a:lnTo>
                    <a:pt x="9" y="225"/>
                  </a:lnTo>
                  <a:lnTo>
                    <a:pt x="7" y="227"/>
                  </a:lnTo>
                  <a:lnTo>
                    <a:pt x="7" y="229"/>
                  </a:lnTo>
                  <a:lnTo>
                    <a:pt x="7" y="229"/>
                  </a:lnTo>
                  <a:lnTo>
                    <a:pt x="5" y="232"/>
                  </a:lnTo>
                  <a:lnTo>
                    <a:pt x="2" y="234"/>
                  </a:lnTo>
                  <a:lnTo>
                    <a:pt x="0" y="239"/>
                  </a:lnTo>
                  <a:lnTo>
                    <a:pt x="0" y="244"/>
                  </a:lnTo>
                  <a:lnTo>
                    <a:pt x="0" y="248"/>
                  </a:lnTo>
                  <a:lnTo>
                    <a:pt x="0" y="255"/>
                  </a:lnTo>
                  <a:lnTo>
                    <a:pt x="2" y="260"/>
                  </a:lnTo>
                  <a:lnTo>
                    <a:pt x="5" y="267"/>
                  </a:lnTo>
                  <a:lnTo>
                    <a:pt x="5" y="270"/>
                  </a:lnTo>
                  <a:lnTo>
                    <a:pt x="7" y="272"/>
                  </a:lnTo>
                  <a:lnTo>
                    <a:pt x="12" y="277"/>
                  </a:lnTo>
                  <a:lnTo>
                    <a:pt x="16" y="284"/>
                  </a:lnTo>
                  <a:lnTo>
                    <a:pt x="19" y="286"/>
                  </a:lnTo>
                  <a:lnTo>
                    <a:pt x="21" y="291"/>
                  </a:lnTo>
                  <a:lnTo>
                    <a:pt x="28" y="303"/>
                  </a:lnTo>
                  <a:lnTo>
                    <a:pt x="33" y="312"/>
                  </a:lnTo>
                  <a:lnTo>
                    <a:pt x="38" y="319"/>
                  </a:lnTo>
                  <a:lnTo>
                    <a:pt x="45" y="329"/>
                  </a:lnTo>
                  <a:lnTo>
                    <a:pt x="52" y="336"/>
                  </a:lnTo>
                  <a:lnTo>
                    <a:pt x="56" y="338"/>
                  </a:lnTo>
                  <a:lnTo>
                    <a:pt x="59" y="343"/>
                  </a:lnTo>
                  <a:lnTo>
                    <a:pt x="64" y="352"/>
                  </a:lnTo>
                  <a:lnTo>
                    <a:pt x="64" y="357"/>
                  </a:lnTo>
                  <a:lnTo>
                    <a:pt x="64" y="362"/>
                  </a:lnTo>
                  <a:lnTo>
                    <a:pt x="64" y="366"/>
                  </a:lnTo>
                  <a:lnTo>
                    <a:pt x="61" y="371"/>
                  </a:lnTo>
                  <a:lnTo>
                    <a:pt x="59" y="383"/>
                  </a:lnTo>
                  <a:lnTo>
                    <a:pt x="59" y="397"/>
                  </a:lnTo>
                  <a:lnTo>
                    <a:pt x="59" y="397"/>
                  </a:lnTo>
                  <a:lnTo>
                    <a:pt x="59" y="399"/>
                  </a:lnTo>
                  <a:lnTo>
                    <a:pt x="59" y="404"/>
                  </a:lnTo>
                  <a:lnTo>
                    <a:pt x="56" y="407"/>
                  </a:lnTo>
                  <a:lnTo>
                    <a:pt x="56" y="409"/>
                  </a:lnTo>
                  <a:lnTo>
                    <a:pt x="54" y="409"/>
                  </a:lnTo>
                  <a:lnTo>
                    <a:pt x="54" y="411"/>
                  </a:lnTo>
                  <a:lnTo>
                    <a:pt x="52" y="416"/>
                  </a:lnTo>
                  <a:lnTo>
                    <a:pt x="49" y="430"/>
                  </a:lnTo>
                  <a:lnTo>
                    <a:pt x="49" y="449"/>
                  </a:lnTo>
                  <a:lnTo>
                    <a:pt x="59" y="449"/>
                  </a:lnTo>
                  <a:lnTo>
                    <a:pt x="68" y="449"/>
                  </a:lnTo>
                  <a:lnTo>
                    <a:pt x="80" y="449"/>
                  </a:lnTo>
                  <a:lnTo>
                    <a:pt x="104" y="451"/>
                  </a:lnTo>
                  <a:lnTo>
                    <a:pt x="108" y="454"/>
                  </a:lnTo>
                  <a:lnTo>
                    <a:pt x="111" y="456"/>
                  </a:lnTo>
                  <a:lnTo>
                    <a:pt x="113" y="459"/>
                  </a:lnTo>
                  <a:lnTo>
                    <a:pt x="118" y="466"/>
                  </a:lnTo>
                  <a:lnTo>
                    <a:pt x="120" y="473"/>
                  </a:lnTo>
                  <a:lnTo>
                    <a:pt x="123" y="480"/>
                  </a:lnTo>
                  <a:lnTo>
                    <a:pt x="123" y="492"/>
                  </a:lnTo>
                  <a:lnTo>
                    <a:pt x="123" y="496"/>
                  </a:lnTo>
                  <a:lnTo>
                    <a:pt x="123" y="501"/>
                  </a:lnTo>
                  <a:lnTo>
                    <a:pt x="125" y="503"/>
                  </a:lnTo>
                  <a:lnTo>
                    <a:pt x="132" y="518"/>
                  </a:lnTo>
                  <a:lnTo>
                    <a:pt x="142" y="532"/>
                  </a:lnTo>
                  <a:lnTo>
                    <a:pt x="149" y="546"/>
                  </a:lnTo>
                  <a:lnTo>
                    <a:pt x="158" y="558"/>
                  </a:lnTo>
                  <a:lnTo>
                    <a:pt x="160" y="560"/>
                  </a:lnTo>
                  <a:lnTo>
                    <a:pt x="163" y="562"/>
                  </a:lnTo>
                  <a:lnTo>
                    <a:pt x="165" y="565"/>
                  </a:lnTo>
                  <a:lnTo>
                    <a:pt x="170" y="565"/>
                  </a:lnTo>
                  <a:lnTo>
                    <a:pt x="172" y="565"/>
                  </a:lnTo>
                  <a:lnTo>
                    <a:pt x="172" y="567"/>
                  </a:lnTo>
                  <a:lnTo>
                    <a:pt x="172" y="570"/>
                  </a:lnTo>
                  <a:lnTo>
                    <a:pt x="175" y="572"/>
                  </a:lnTo>
                  <a:lnTo>
                    <a:pt x="175" y="586"/>
                  </a:lnTo>
                  <a:lnTo>
                    <a:pt x="177" y="605"/>
                  </a:lnTo>
                  <a:lnTo>
                    <a:pt x="182" y="600"/>
                  </a:lnTo>
                  <a:lnTo>
                    <a:pt x="191" y="591"/>
                  </a:lnTo>
                  <a:lnTo>
                    <a:pt x="198" y="586"/>
                  </a:lnTo>
                  <a:lnTo>
                    <a:pt x="203" y="586"/>
                  </a:lnTo>
                  <a:lnTo>
                    <a:pt x="210" y="584"/>
                  </a:lnTo>
                  <a:lnTo>
                    <a:pt x="217" y="584"/>
                  </a:lnTo>
                  <a:lnTo>
                    <a:pt x="224" y="584"/>
                  </a:lnTo>
                  <a:lnTo>
                    <a:pt x="231" y="584"/>
                  </a:lnTo>
                  <a:lnTo>
                    <a:pt x="236" y="586"/>
                  </a:lnTo>
                  <a:lnTo>
                    <a:pt x="238" y="588"/>
                  </a:lnTo>
                  <a:lnTo>
                    <a:pt x="243" y="593"/>
                  </a:lnTo>
                  <a:lnTo>
                    <a:pt x="245" y="598"/>
                  </a:lnTo>
                  <a:lnTo>
                    <a:pt x="248" y="603"/>
                  </a:lnTo>
                  <a:lnTo>
                    <a:pt x="248" y="610"/>
                  </a:lnTo>
                  <a:lnTo>
                    <a:pt x="250" y="619"/>
                  </a:lnTo>
                  <a:lnTo>
                    <a:pt x="253" y="643"/>
                  </a:lnTo>
                  <a:lnTo>
                    <a:pt x="255" y="666"/>
                  </a:lnTo>
                  <a:lnTo>
                    <a:pt x="255" y="674"/>
                  </a:lnTo>
                  <a:lnTo>
                    <a:pt x="255" y="674"/>
                  </a:lnTo>
                  <a:lnTo>
                    <a:pt x="255" y="674"/>
                  </a:lnTo>
                  <a:lnTo>
                    <a:pt x="255" y="674"/>
                  </a:lnTo>
                  <a:lnTo>
                    <a:pt x="255" y="676"/>
                  </a:lnTo>
                  <a:lnTo>
                    <a:pt x="255" y="681"/>
                  </a:lnTo>
                  <a:lnTo>
                    <a:pt x="253" y="683"/>
                  </a:lnTo>
                  <a:lnTo>
                    <a:pt x="253" y="683"/>
                  </a:lnTo>
                  <a:lnTo>
                    <a:pt x="253" y="683"/>
                  </a:lnTo>
                  <a:lnTo>
                    <a:pt x="253" y="683"/>
                  </a:lnTo>
                  <a:lnTo>
                    <a:pt x="253" y="685"/>
                  </a:lnTo>
                  <a:lnTo>
                    <a:pt x="253" y="692"/>
                  </a:lnTo>
                  <a:lnTo>
                    <a:pt x="248" y="697"/>
                  </a:lnTo>
                  <a:lnTo>
                    <a:pt x="245" y="702"/>
                  </a:lnTo>
                  <a:lnTo>
                    <a:pt x="245" y="702"/>
                  </a:lnTo>
                  <a:lnTo>
                    <a:pt x="245" y="704"/>
                  </a:lnTo>
                  <a:lnTo>
                    <a:pt x="241" y="709"/>
                  </a:lnTo>
                  <a:lnTo>
                    <a:pt x="236" y="716"/>
                  </a:lnTo>
                  <a:lnTo>
                    <a:pt x="234" y="718"/>
                  </a:lnTo>
                  <a:lnTo>
                    <a:pt x="234" y="718"/>
                  </a:lnTo>
                  <a:lnTo>
                    <a:pt x="234" y="721"/>
                  </a:lnTo>
                  <a:lnTo>
                    <a:pt x="236" y="723"/>
                  </a:lnTo>
                  <a:lnTo>
                    <a:pt x="238" y="725"/>
                  </a:lnTo>
                  <a:lnTo>
                    <a:pt x="250" y="733"/>
                  </a:lnTo>
                  <a:lnTo>
                    <a:pt x="262" y="740"/>
                  </a:lnTo>
                  <a:lnTo>
                    <a:pt x="283" y="756"/>
                  </a:lnTo>
                  <a:lnTo>
                    <a:pt x="290" y="759"/>
                  </a:lnTo>
                  <a:lnTo>
                    <a:pt x="293" y="761"/>
                  </a:lnTo>
                  <a:lnTo>
                    <a:pt x="297" y="766"/>
                  </a:lnTo>
                  <a:lnTo>
                    <a:pt x="300" y="768"/>
                  </a:lnTo>
                  <a:lnTo>
                    <a:pt x="300" y="773"/>
                  </a:lnTo>
                  <a:lnTo>
                    <a:pt x="300" y="777"/>
                  </a:lnTo>
                  <a:lnTo>
                    <a:pt x="300" y="782"/>
                  </a:lnTo>
                  <a:lnTo>
                    <a:pt x="297" y="787"/>
                  </a:lnTo>
                  <a:lnTo>
                    <a:pt x="295" y="794"/>
                  </a:lnTo>
                  <a:lnTo>
                    <a:pt x="295" y="799"/>
                  </a:lnTo>
                  <a:lnTo>
                    <a:pt x="293" y="803"/>
                  </a:lnTo>
                  <a:lnTo>
                    <a:pt x="293" y="806"/>
                  </a:lnTo>
                  <a:lnTo>
                    <a:pt x="293" y="811"/>
                  </a:lnTo>
                  <a:lnTo>
                    <a:pt x="293" y="813"/>
                  </a:lnTo>
                  <a:lnTo>
                    <a:pt x="293" y="815"/>
                  </a:lnTo>
                  <a:lnTo>
                    <a:pt x="295" y="818"/>
                  </a:lnTo>
                  <a:lnTo>
                    <a:pt x="295" y="820"/>
                  </a:lnTo>
                  <a:lnTo>
                    <a:pt x="300" y="825"/>
                  </a:lnTo>
                  <a:lnTo>
                    <a:pt x="304" y="825"/>
                  </a:lnTo>
                  <a:lnTo>
                    <a:pt x="309" y="825"/>
                  </a:lnTo>
                  <a:lnTo>
                    <a:pt x="319" y="822"/>
                  </a:lnTo>
                  <a:lnTo>
                    <a:pt x="323" y="820"/>
                  </a:lnTo>
                  <a:lnTo>
                    <a:pt x="330" y="820"/>
                  </a:lnTo>
                  <a:lnTo>
                    <a:pt x="333" y="818"/>
                  </a:lnTo>
                  <a:lnTo>
                    <a:pt x="335" y="818"/>
                  </a:lnTo>
                  <a:lnTo>
                    <a:pt x="340" y="815"/>
                  </a:lnTo>
                  <a:lnTo>
                    <a:pt x="342" y="813"/>
                  </a:lnTo>
                  <a:lnTo>
                    <a:pt x="347" y="811"/>
                  </a:lnTo>
                  <a:lnTo>
                    <a:pt x="352" y="808"/>
                  </a:lnTo>
                  <a:lnTo>
                    <a:pt x="356" y="808"/>
                  </a:lnTo>
                  <a:lnTo>
                    <a:pt x="361" y="806"/>
                  </a:lnTo>
                  <a:lnTo>
                    <a:pt x="366" y="806"/>
                  </a:lnTo>
                  <a:lnTo>
                    <a:pt x="371" y="806"/>
                  </a:lnTo>
                  <a:lnTo>
                    <a:pt x="375" y="806"/>
                  </a:lnTo>
                  <a:lnTo>
                    <a:pt x="378" y="803"/>
                  </a:lnTo>
                  <a:lnTo>
                    <a:pt x="382" y="803"/>
                  </a:lnTo>
                  <a:lnTo>
                    <a:pt x="387" y="801"/>
                  </a:lnTo>
                  <a:lnTo>
                    <a:pt x="390" y="801"/>
                  </a:lnTo>
                  <a:lnTo>
                    <a:pt x="394" y="799"/>
                  </a:lnTo>
                  <a:lnTo>
                    <a:pt x="399" y="796"/>
                  </a:lnTo>
                  <a:lnTo>
                    <a:pt x="401" y="796"/>
                  </a:lnTo>
                  <a:lnTo>
                    <a:pt x="406" y="796"/>
                  </a:lnTo>
                  <a:lnTo>
                    <a:pt x="408" y="799"/>
                  </a:lnTo>
                  <a:lnTo>
                    <a:pt x="408" y="799"/>
                  </a:lnTo>
                  <a:lnTo>
                    <a:pt x="411" y="801"/>
                  </a:lnTo>
                  <a:lnTo>
                    <a:pt x="411" y="803"/>
                  </a:lnTo>
                  <a:lnTo>
                    <a:pt x="413" y="803"/>
                  </a:lnTo>
                  <a:lnTo>
                    <a:pt x="416" y="806"/>
                  </a:lnTo>
                  <a:lnTo>
                    <a:pt x="418" y="806"/>
                  </a:lnTo>
                  <a:lnTo>
                    <a:pt x="423" y="808"/>
                  </a:lnTo>
                  <a:lnTo>
                    <a:pt x="430" y="811"/>
                  </a:lnTo>
                  <a:lnTo>
                    <a:pt x="432" y="813"/>
                  </a:lnTo>
                  <a:lnTo>
                    <a:pt x="434" y="818"/>
                  </a:lnTo>
                  <a:lnTo>
                    <a:pt x="437" y="844"/>
                  </a:lnTo>
                  <a:lnTo>
                    <a:pt x="439" y="837"/>
                  </a:lnTo>
                  <a:lnTo>
                    <a:pt x="446" y="832"/>
                  </a:lnTo>
                  <a:lnTo>
                    <a:pt x="446" y="829"/>
                  </a:lnTo>
                  <a:lnTo>
                    <a:pt x="449" y="827"/>
                  </a:lnTo>
                  <a:lnTo>
                    <a:pt x="451" y="825"/>
                  </a:lnTo>
                  <a:lnTo>
                    <a:pt x="453" y="822"/>
                  </a:lnTo>
                  <a:lnTo>
                    <a:pt x="460" y="787"/>
                  </a:lnTo>
                  <a:lnTo>
                    <a:pt x="470" y="751"/>
                  </a:lnTo>
                  <a:lnTo>
                    <a:pt x="472" y="747"/>
                  </a:lnTo>
                  <a:lnTo>
                    <a:pt x="475" y="744"/>
                  </a:lnTo>
                  <a:lnTo>
                    <a:pt x="479" y="744"/>
                  </a:lnTo>
                  <a:lnTo>
                    <a:pt x="484" y="744"/>
                  </a:lnTo>
                  <a:lnTo>
                    <a:pt x="493" y="744"/>
                  </a:lnTo>
                  <a:lnTo>
                    <a:pt x="503" y="749"/>
                  </a:lnTo>
                  <a:lnTo>
                    <a:pt x="505" y="751"/>
                  </a:lnTo>
                  <a:lnTo>
                    <a:pt x="510" y="756"/>
                  </a:lnTo>
                  <a:lnTo>
                    <a:pt x="515" y="761"/>
                  </a:lnTo>
                  <a:lnTo>
                    <a:pt x="522" y="766"/>
                  </a:lnTo>
                  <a:lnTo>
                    <a:pt x="529" y="770"/>
                  </a:lnTo>
                  <a:lnTo>
                    <a:pt x="536" y="773"/>
                  </a:lnTo>
                  <a:lnTo>
                    <a:pt x="538" y="773"/>
                  </a:lnTo>
                  <a:lnTo>
                    <a:pt x="543" y="773"/>
                  </a:lnTo>
                  <a:lnTo>
                    <a:pt x="548" y="768"/>
                  </a:lnTo>
                  <a:lnTo>
                    <a:pt x="555" y="766"/>
                  </a:lnTo>
                  <a:lnTo>
                    <a:pt x="564" y="763"/>
                  </a:lnTo>
                  <a:lnTo>
                    <a:pt x="574" y="761"/>
                  </a:lnTo>
                  <a:lnTo>
                    <a:pt x="581" y="761"/>
                  </a:lnTo>
                  <a:lnTo>
                    <a:pt x="590" y="763"/>
                  </a:lnTo>
                  <a:lnTo>
                    <a:pt x="593" y="763"/>
                  </a:lnTo>
                  <a:lnTo>
                    <a:pt x="593" y="766"/>
                  </a:lnTo>
                  <a:lnTo>
                    <a:pt x="595" y="770"/>
                  </a:lnTo>
                  <a:lnTo>
                    <a:pt x="595" y="785"/>
                  </a:lnTo>
                  <a:lnTo>
                    <a:pt x="595" y="799"/>
                  </a:lnTo>
                  <a:lnTo>
                    <a:pt x="595" y="801"/>
                  </a:lnTo>
                  <a:lnTo>
                    <a:pt x="595" y="806"/>
                  </a:lnTo>
                  <a:lnTo>
                    <a:pt x="602" y="818"/>
                  </a:lnTo>
                  <a:lnTo>
                    <a:pt x="604" y="822"/>
                  </a:lnTo>
                  <a:lnTo>
                    <a:pt x="607" y="825"/>
                  </a:lnTo>
                  <a:lnTo>
                    <a:pt x="609" y="827"/>
                  </a:lnTo>
                  <a:lnTo>
                    <a:pt x="614" y="827"/>
                  </a:lnTo>
                  <a:lnTo>
                    <a:pt x="619" y="829"/>
                  </a:lnTo>
                  <a:lnTo>
                    <a:pt x="623" y="829"/>
                  </a:lnTo>
                  <a:lnTo>
                    <a:pt x="635" y="829"/>
                  </a:lnTo>
                  <a:lnTo>
                    <a:pt x="647" y="829"/>
                  </a:lnTo>
                  <a:lnTo>
                    <a:pt x="659" y="825"/>
                  </a:lnTo>
                  <a:lnTo>
                    <a:pt x="659" y="825"/>
                  </a:lnTo>
                  <a:lnTo>
                    <a:pt x="661" y="822"/>
                  </a:lnTo>
                  <a:lnTo>
                    <a:pt x="666" y="820"/>
                  </a:lnTo>
                  <a:lnTo>
                    <a:pt x="673" y="813"/>
                  </a:lnTo>
                  <a:lnTo>
                    <a:pt x="682" y="808"/>
                  </a:lnTo>
                  <a:lnTo>
                    <a:pt x="692" y="808"/>
                  </a:lnTo>
                  <a:lnTo>
                    <a:pt x="694" y="806"/>
                  </a:lnTo>
                  <a:lnTo>
                    <a:pt x="699" y="808"/>
                  </a:lnTo>
                  <a:lnTo>
                    <a:pt x="708" y="813"/>
                  </a:lnTo>
                  <a:lnTo>
                    <a:pt x="713" y="815"/>
                  </a:lnTo>
                  <a:lnTo>
                    <a:pt x="715" y="818"/>
                  </a:lnTo>
                  <a:lnTo>
                    <a:pt x="720" y="822"/>
                  </a:lnTo>
                  <a:lnTo>
                    <a:pt x="723" y="829"/>
                  </a:lnTo>
                  <a:lnTo>
                    <a:pt x="723" y="832"/>
                  </a:lnTo>
                  <a:lnTo>
                    <a:pt x="723" y="834"/>
                  </a:lnTo>
                  <a:lnTo>
                    <a:pt x="720" y="839"/>
                  </a:lnTo>
                  <a:lnTo>
                    <a:pt x="718" y="844"/>
                  </a:lnTo>
                  <a:lnTo>
                    <a:pt x="711" y="851"/>
                  </a:lnTo>
                  <a:lnTo>
                    <a:pt x="706" y="858"/>
                  </a:lnTo>
                  <a:lnTo>
                    <a:pt x="699" y="865"/>
                  </a:lnTo>
                  <a:lnTo>
                    <a:pt x="697" y="874"/>
                  </a:lnTo>
                  <a:lnTo>
                    <a:pt x="694" y="877"/>
                  </a:lnTo>
                  <a:lnTo>
                    <a:pt x="697" y="881"/>
                  </a:lnTo>
                  <a:lnTo>
                    <a:pt x="697" y="884"/>
                  </a:lnTo>
                  <a:lnTo>
                    <a:pt x="701" y="886"/>
                  </a:lnTo>
                  <a:lnTo>
                    <a:pt x="708" y="891"/>
                  </a:lnTo>
                  <a:lnTo>
                    <a:pt x="718" y="893"/>
                  </a:lnTo>
                  <a:lnTo>
                    <a:pt x="727" y="893"/>
                  </a:lnTo>
                  <a:lnTo>
                    <a:pt x="739" y="893"/>
                  </a:lnTo>
                  <a:lnTo>
                    <a:pt x="741" y="893"/>
                  </a:lnTo>
                  <a:lnTo>
                    <a:pt x="746" y="893"/>
                  </a:lnTo>
                  <a:lnTo>
                    <a:pt x="751" y="893"/>
                  </a:lnTo>
                  <a:lnTo>
                    <a:pt x="756" y="896"/>
                  </a:lnTo>
                  <a:lnTo>
                    <a:pt x="760" y="898"/>
                  </a:lnTo>
                  <a:lnTo>
                    <a:pt x="765" y="900"/>
                  </a:lnTo>
                  <a:lnTo>
                    <a:pt x="767" y="903"/>
                  </a:lnTo>
                  <a:lnTo>
                    <a:pt x="770" y="910"/>
                  </a:lnTo>
                  <a:lnTo>
                    <a:pt x="772" y="914"/>
                  </a:lnTo>
                  <a:lnTo>
                    <a:pt x="772" y="919"/>
                  </a:lnTo>
                  <a:lnTo>
                    <a:pt x="772" y="926"/>
                  </a:lnTo>
                  <a:lnTo>
                    <a:pt x="772" y="936"/>
                  </a:lnTo>
                  <a:lnTo>
                    <a:pt x="777" y="936"/>
                  </a:lnTo>
                  <a:lnTo>
                    <a:pt x="779" y="933"/>
                  </a:lnTo>
                  <a:lnTo>
                    <a:pt x="784" y="933"/>
                  </a:lnTo>
                  <a:lnTo>
                    <a:pt x="789" y="933"/>
                  </a:lnTo>
                  <a:lnTo>
                    <a:pt x="791" y="931"/>
                  </a:lnTo>
                  <a:lnTo>
                    <a:pt x="796" y="931"/>
                  </a:lnTo>
                  <a:lnTo>
                    <a:pt x="801" y="929"/>
                  </a:lnTo>
                  <a:lnTo>
                    <a:pt x="805" y="926"/>
                  </a:lnTo>
                  <a:lnTo>
                    <a:pt x="819" y="926"/>
                  </a:lnTo>
                  <a:lnTo>
                    <a:pt x="834" y="926"/>
                  </a:lnTo>
                  <a:lnTo>
                    <a:pt x="834" y="929"/>
                  </a:lnTo>
                  <a:lnTo>
                    <a:pt x="836" y="929"/>
                  </a:lnTo>
                  <a:lnTo>
                    <a:pt x="838" y="931"/>
                  </a:lnTo>
                  <a:lnTo>
                    <a:pt x="841" y="936"/>
                  </a:lnTo>
                  <a:lnTo>
                    <a:pt x="838" y="938"/>
                  </a:lnTo>
                  <a:lnTo>
                    <a:pt x="838" y="943"/>
                  </a:lnTo>
                  <a:lnTo>
                    <a:pt x="836" y="943"/>
                  </a:lnTo>
                  <a:lnTo>
                    <a:pt x="836" y="943"/>
                  </a:lnTo>
                  <a:lnTo>
                    <a:pt x="836" y="945"/>
                  </a:lnTo>
                  <a:lnTo>
                    <a:pt x="831" y="948"/>
                  </a:lnTo>
                  <a:lnTo>
                    <a:pt x="829" y="952"/>
                  </a:lnTo>
                  <a:lnTo>
                    <a:pt x="824" y="955"/>
                  </a:lnTo>
                  <a:lnTo>
                    <a:pt x="817" y="962"/>
                  </a:lnTo>
                  <a:lnTo>
                    <a:pt x="810" y="966"/>
                  </a:lnTo>
                  <a:lnTo>
                    <a:pt x="803" y="971"/>
                  </a:lnTo>
                  <a:lnTo>
                    <a:pt x="798" y="978"/>
                  </a:lnTo>
                  <a:lnTo>
                    <a:pt x="796" y="988"/>
                  </a:lnTo>
                  <a:lnTo>
                    <a:pt x="796" y="990"/>
                  </a:lnTo>
                  <a:lnTo>
                    <a:pt x="796" y="995"/>
                  </a:lnTo>
                  <a:lnTo>
                    <a:pt x="808" y="1016"/>
                  </a:lnTo>
                  <a:lnTo>
                    <a:pt x="819" y="1040"/>
                  </a:lnTo>
                  <a:lnTo>
                    <a:pt x="819" y="1040"/>
                  </a:lnTo>
                  <a:lnTo>
                    <a:pt x="822" y="1042"/>
                  </a:lnTo>
                  <a:lnTo>
                    <a:pt x="824" y="1044"/>
                  </a:lnTo>
                  <a:lnTo>
                    <a:pt x="826" y="1044"/>
                  </a:lnTo>
                  <a:lnTo>
                    <a:pt x="831" y="1047"/>
                  </a:lnTo>
                  <a:lnTo>
                    <a:pt x="834" y="1049"/>
                  </a:lnTo>
                  <a:lnTo>
                    <a:pt x="836" y="1051"/>
                  </a:lnTo>
                  <a:lnTo>
                    <a:pt x="836" y="1054"/>
                  </a:lnTo>
                  <a:lnTo>
                    <a:pt x="836" y="1059"/>
                  </a:lnTo>
                  <a:lnTo>
                    <a:pt x="836" y="1061"/>
                  </a:lnTo>
                  <a:lnTo>
                    <a:pt x="836" y="1066"/>
                  </a:lnTo>
                  <a:lnTo>
                    <a:pt x="831" y="1073"/>
                  </a:lnTo>
                  <a:lnTo>
                    <a:pt x="829" y="1075"/>
                  </a:lnTo>
                  <a:lnTo>
                    <a:pt x="829" y="1075"/>
                  </a:lnTo>
                  <a:lnTo>
                    <a:pt x="829" y="1077"/>
                  </a:lnTo>
                  <a:lnTo>
                    <a:pt x="826" y="1077"/>
                  </a:lnTo>
                  <a:lnTo>
                    <a:pt x="822" y="1085"/>
                  </a:lnTo>
                  <a:lnTo>
                    <a:pt x="812" y="1089"/>
                  </a:lnTo>
                  <a:lnTo>
                    <a:pt x="808" y="1094"/>
                  </a:lnTo>
                  <a:lnTo>
                    <a:pt x="801" y="1099"/>
                  </a:lnTo>
                  <a:lnTo>
                    <a:pt x="796" y="1103"/>
                  </a:lnTo>
                  <a:lnTo>
                    <a:pt x="791" y="1111"/>
                  </a:lnTo>
                  <a:lnTo>
                    <a:pt x="791" y="1113"/>
                  </a:lnTo>
                  <a:lnTo>
                    <a:pt x="791" y="1113"/>
                  </a:lnTo>
                  <a:lnTo>
                    <a:pt x="791" y="1115"/>
                  </a:lnTo>
                  <a:lnTo>
                    <a:pt x="793" y="1118"/>
                  </a:lnTo>
                  <a:lnTo>
                    <a:pt x="796" y="1122"/>
                  </a:lnTo>
                  <a:lnTo>
                    <a:pt x="801" y="1125"/>
                  </a:lnTo>
                  <a:lnTo>
                    <a:pt x="805" y="1129"/>
                  </a:lnTo>
                  <a:lnTo>
                    <a:pt x="812" y="1132"/>
                  </a:lnTo>
                  <a:lnTo>
                    <a:pt x="819" y="1132"/>
                  </a:lnTo>
                  <a:lnTo>
                    <a:pt x="826" y="1134"/>
                  </a:lnTo>
                  <a:lnTo>
                    <a:pt x="834" y="1134"/>
                  </a:lnTo>
                  <a:lnTo>
                    <a:pt x="843" y="1134"/>
                  </a:lnTo>
                  <a:lnTo>
                    <a:pt x="845" y="1134"/>
                  </a:lnTo>
                  <a:lnTo>
                    <a:pt x="850" y="1132"/>
                  </a:lnTo>
                  <a:lnTo>
                    <a:pt x="860" y="1132"/>
                  </a:lnTo>
                  <a:lnTo>
                    <a:pt x="878" y="1127"/>
                  </a:lnTo>
                  <a:lnTo>
                    <a:pt x="895" y="1127"/>
                  </a:lnTo>
                  <a:lnTo>
                    <a:pt x="914" y="1127"/>
                  </a:lnTo>
                  <a:lnTo>
                    <a:pt x="933" y="1132"/>
                  </a:lnTo>
                  <a:lnTo>
                    <a:pt x="940" y="1137"/>
                  </a:lnTo>
                  <a:lnTo>
                    <a:pt x="949" y="1141"/>
                  </a:lnTo>
                  <a:lnTo>
                    <a:pt x="952" y="1141"/>
                  </a:lnTo>
                  <a:lnTo>
                    <a:pt x="956" y="1144"/>
                  </a:lnTo>
                  <a:lnTo>
                    <a:pt x="961" y="1146"/>
                  </a:lnTo>
                  <a:lnTo>
                    <a:pt x="966" y="1146"/>
                  </a:lnTo>
                  <a:lnTo>
                    <a:pt x="968" y="1148"/>
                  </a:lnTo>
                  <a:lnTo>
                    <a:pt x="975" y="1148"/>
                  </a:lnTo>
                  <a:lnTo>
                    <a:pt x="980" y="1146"/>
                  </a:lnTo>
                  <a:lnTo>
                    <a:pt x="982" y="1146"/>
                  </a:lnTo>
                  <a:lnTo>
                    <a:pt x="982" y="1146"/>
                  </a:lnTo>
                  <a:lnTo>
                    <a:pt x="985" y="1146"/>
                  </a:lnTo>
                  <a:lnTo>
                    <a:pt x="985" y="1146"/>
                  </a:lnTo>
                  <a:lnTo>
                    <a:pt x="987" y="1146"/>
                  </a:lnTo>
                  <a:lnTo>
                    <a:pt x="992" y="1141"/>
                  </a:lnTo>
                  <a:lnTo>
                    <a:pt x="994" y="1141"/>
                  </a:lnTo>
                  <a:lnTo>
                    <a:pt x="997" y="1139"/>
                  </a:lnTo>
                  <a:lnTo>
                    <a:pt x="999" y="1139"/>
                  </a:lnTo>
                  <a:lnTo>
                    <a:pt x="999" y="1139"/>
                  </a:lnTo>
                  <a:lnTo>
                    <a:pt x="999" y="1137"/>
                  </a:lnTo>
                  <a:lnTo>
                    <a:pt x="999" y="1137"/>
                  </a:lnTo>
                  <a:lnTo>
                    <a:pt x="999" y="1137"/>
                  </a:lnTo>
                  <a:lnTo>
                    <a:pt x="1001" y="1134"/>
                  </a:lnTo>
                  <a:lnTo>
                    <a:pt x="1004" y="1132"/>
                  </a:lnTo>
                  <a:lnTo>
                    <a:pt x="1004" y="1129"/>
                  </a:lnTo>
                  <a:lnTo>
                    <a:pt x="1004" y="1127"/>
                  </a:lnTo>
                  <a:lnTo>
                    <a:pt x="1001" y="1120"/>
                  </a:lnTo>
                  <a:lnTo>
                    <a:pt x="1001" y="1118"/>
                  </a:lnTo>
                  <a:lnTo>
                    <a:pt x="999" y="1115"/>
                  </a:lnTo>
                  <a:lnTo>
                    <a:pt x="997" y="1111"/>
                  </a:lnTo>
                  <a:lnTo>
                    <a:pt x="992" y="1108"/>
                  </a:lnTo>
                  <a:lnTo>
                    <a:pt x="987" y="1106"/>
                  </a:lnTo>
                  <a:lnTo>
                    <a:pt x="982" y="1103"/>
                  </a:lnTo>
                  <a:lnTo>
                    <a:pt x="975" y="1103"/>
                  </a:lnTo>
                  <a:lnTo>
                    <a:pt x="971" y="1106"/>
                  </a:lnTo>
                  <a:lnTo>
                    <a:pt x="975" y="1087"/>
                  </a:lnTo>
                  <a:lnTo>
                    <a:pt x="978" y="1068"/>
                  </a:lnTo>
                  <a:lnTo>
                    <a:pt x="980" y="1059"/>
                  </a:lnTo>
                  <a:lnTo>
                    <a:pt x="982" y="1047"/>
                  </a:lnTo>
                  <a:lnTo>
                    <a:pt x="987" y="1037"/>
                  </a:lnTo>
                  <a:lnTo>
                    <a:pt x="992" y="1033"/>
                  </a:lnTo>
                  <a:lnTo>
                    <a:pt x="992" y="1030"/>
                  </a:lnTo>
                  <a:lnTo>
                    <a:pt x="992" y="1028"/>
                  </a:lnTo>
                  <a:lnTo>
                    <a:pt x="994" y="1028"/>
                  </a:lnTo>
                  <a:lnTo>
                    <a:pt x="997" y="1026"/>
                  </a:lnTo>
                  <a:lnTo>
                    <a:pt x="999" y="1023"/>
                  </a:lnTo>
                  <a:lnTo>
                    <a:pt x="1001" y="1018"/>
                  </a:lnTo>
                  <a:lnTo>
                    <a:pt x="1001" y="1016"/>
                  </a:lnTo>
                  <a:lnTo>
                    <a:pt x="1001" y="1014"/>
                  </a:lnTo>
                  <a:lnTo>
                    <a:pt x="1004" y="1011"/>
                  </a:lnTo>
                  <a:lnTo>
                    <a:pt x="1004" y="1007"/>
                  </a:lnTo>
                  <a:lnTo>
                    <a:pt x="1006" y="997"/>
                  </a:lnTo>
                  <a:lnTo>
                    <a:pt x="1006" y="992"/>
                  </a:lnTo>
                  <a:lnTo>
                    <a:pt x="1008" y="992"/>
                  </a:lnTo>
                  <a:lnTo>
                    <a:pt x="1011" y="990"/>
                  </a:lnTo>
                  <a:lnTo>
                    <a:pt x="1013" y="988"/>
                  </a:lnTo>
                  <a:lnTo>
                    <a:pt x="1018" y="988"/>
                  </a:lnTo>
                  <a:lnTo>
                    <a:pt x="1023" y="988"/>
                  </a:lnTo>
                  <a:lnTo>
                    <a:pt x="1032" y="990"/>
                  </a:lnTo>
                  <a:lnTo>
                    <a:pt x="1056" y="995"/>
                  </a:lnTo>
                  <a:lnTo>
                    <a:pt x="1060" y="997"/>
                  </a:lnTo>
                  <a:lnTo>
                    <a:pt x="1067" y="1000"/>
                  </a:lnTo>
                  <a:lnTo>
                    <a:pt x="1079" y="1004"/>
                  </a:lnTo>
                  <a:lnTo>
                    <a:pt x="1105" y="1014"/>
                  </a:lnTo>
                  <a:lnTo>
                    <a:pt x="1131" y="1023"/>
                  </a:lnTo>
                  <a:lnTo>
                    <a:pt x="1136" y="1028"/>
                  </a:lnTo>
                  <a:lnTo>
                    <a:pt x="1143" y="1033"/>
                  </a:lnTo>
                  <a:lnTo>
                    <a:pt x="1143" y="1033"/>
                  </a:lnTo>
                  <a:lnTo>
                    <a:pt x="1145" y="1035"/>
                  </a:lnTo>
                  <a:lnTo>
                    <a:pt x="1155" y="1040"/>
                  </a:lnTo>
                  <a:lnTo>
                    <a:pt x="1157" y="1044"/>
                  </a:lnTo>
                  <a:lnTo>
                    <a:pt x="1162" y="1049"/>
                  </a:lnTo>
                  <a:lnTo>
                    <a:pt x="1169" y="1056"/>
                  </a:lnTo>
                  <a:lnTo>
                    <a:pt x="1174" y="1061"/>
                  </a:lnTo>
                  <a:lnTo>
                    <a:pt x="1176" y="1068"/>
                  </a:lnTo>
                  <a:lnTo>
                    <a:pt x="1178" y="1073"/>
                  </a:lnTo>
                  <a:lnTo>
                    <a:pt x="1181" y="1077"/>
                  </a:lnTo>
                  <a:lnTo>
                    <a:pt x="1178" y="1092"/>
                  </a:lnTo>
                  <a:lnTo>
                    <a:pt x="1176" y="1125"/>
                  </a:lnTo>
                  <a:lnTo>
                    <a:pt x="1174" y="1134"/>
                  </a:lnTo>
                  <a:lnTo>
                    <a:pt x="1164" y="1181"/>
                  </a:lnTo>
                  <a:lnTo>
                    <a:pt x="1164" y="1181"/>
                  </a:lnTo>
                  <a:lnTo>
                    <a:pt x="1162" y="1184"/>
                  </a:lnTo>
                  <a:lnTo>
                    <a:pt x="1162" y="1184"/>
                  </a:lnTo>
                  <a:lnTo>
                    <a:pt x="1162" y="1189"/>
                  </a:lnTo>
                  <a:lnTo>
                    <a:pt x="1162" y="1191"/>
                  </a:lnTo>
                  <a:lnTo>
                    <a:pt x="1162" y="1196"/>
                  </a:lnTo>
                  <a:lnTo>
                    <a:pt x="1160" y="1200"/>
                  </a:lnTo>
                  <a:lnTo>
                    <a:pt x="1160" y="1200"/>
                  </a:lnTo>
                  <a:lnTo>
                    <a:pt x="1160" y="1203"/>
                  </a:lnTo>
                  <a:lnTo>
                    <a:pt x="1160" y="1205"/>
                  </a:lnTo>
                  <a:lnTo>
                    <a:pt x="1157" y="1210"/>
                  </a:lnTo>
                  <a:lnTo>
                    <a:pt x="1157" y="1214"/>
                  </a:lnTo>
                  <a:lnTo>
                    <a:pt x="1155" y="1224"/>
                  </a:lnTo>
                  <a:lnTo>
                    <a:pt x="1152" y="1226"/>
                  </a:lnTo>
                  <a:lnTo>
                    <a:pt x="1152" y="1229"/>
                  </a:lnTo>
                  <a:lnTo>
                    <a:pt x="1150" y="1233"/>
                  </a:lnTo>
                  <a:lnTo>
                    <a:pt x="1148" y="1238"/>
                  </a:lnTo>
                  <a:lnTo>
                    <a:pt x="1145" y="1243"/>
                  </a:lnTo>
                  <a:lnTo>
                    <a:pt x="1143" y="1252"/>
                  </a:lnTo>
                  <a:lnTo>
                    <a:pt x="1143" y="1255"/>
                  </a:lnTo>
                  <a:lnTo>
                    <a:pt x="1145" y="1259"/>
                  </a:lnTo>
                  <a:lnTo>
                    <a:pt x="1150" y="1269"/>
                  </a:lnTo>
                  <a:lnTo>
                    <a:pt x="1152" y="1274"/>
                  </a:lnTo>
                  <a:lnTo>
                    <a:pt x="1155" y="1276"/>
                  </a:lnTo>
                  <a:lnTo>
                    <a:pt x="1157" y="1278"/>
                  </a:lnTo>
                  <a:lnTo>
                    <a:pt x="1162" y="1281"/>
                  </a:lnTo>
                  <a:lnTo>
                    <a:pt x="1164" y="1283"/>
                  </a:lnTo>
                  <a:lnTo>
                    <a:pt x="1167" y="1285"/>
                  </a:lnTo>
                  <a:lnTo>
                    <a:pt x="1169" y="1290"/>
                  </a:lnTo>
                  <a:lnTo>
                    <a:pt x="1169" y="1295"/>
                  </a:lnTo>
                  <a:lnTo>
                    <a:pt x="1167" y="1297"/>
                  </a:lnTo>
                  <a:lnTo>
                    <a:pt x="1167" y="1300"/>
                  </a:lnTo>
                  <a:lnTo>
                    <a:pt x="1160" y="1307"/>
                  </a:lnTo>
                  <a:lnTo>
                    <a:pt x="1152" y="1314"/>
                  </a:lnTo>
                  <a:lnTo>
                    <a:pt x="1143" y="1323"/>
                  </a:lnTo>
                  <a:lnTo>
                    <a:pt x="1134" y="1333"/>
                  </a:lnTo>
                  <a:lnTo>
                    <a:pt x="1131" y="1335"/>
                  </a:lnTo>
                  <a:lnTo>
                    <a:pt x="1141" y="1335"/>
                  </a:lnTo>
                  <a:lnTo>
                    <a:pt x="1152" y="1337"/>
                  </a:lnTo>
                  <a:lnTo>
                    <a:pt x="1155" y="1337"/>
                  </a:lnTo>
                  <a:lnTo>
                    <a:pt x="1157" y="1340"/>
                  </a:lnTo>
                  <a:lnTo>
                    <a:pt x="1160" y="1340"/>
                  </a:lnTo>
                  <a:lnTo>
                    <a:pt x="1162" y="1344"/>
                  </a:lnTo>
                  <a:lnTo>
                    <a:pt x="1164" y="1352"/>
                  </a:lnTo>
                  <a:lnTo>
                    <a:pt x="1167" y="1356"/>
                  </a:lnTo>
                  <a:lnTo>
                    <a:pt x="1167" y="1363"/>
                  </a:lnTo>
                  <a:lnTo>
                    <a:pt x="1167" y="1385"/>
                  </a:lnTo>
                  <a:lnTo>
                    <a:pt x="1186" y="1380"/>
                  </a:lnTo>
                  <a:lnTo>
                    <a:pt x="1209" y="1378"/>
                  </a:lnTo>
                  <a:lnTo>
                    <a:pt x="1214" y="1378"/>
                  </a:lnTo>
                  <a:lnTo>
                    <a:pt x="1221" y="1380"/>
                  </a:lnTo>
                  <a:lnTo>
                    <a:pt x="1237" y="1382"/>
                  </a:lnTo>
                  <a:lnTo>
                    <a:pt x="1252" y="1387"/>
                  </a:lnTo>
                  <a:lnTo>
                    <a:pt x="1268" y="1389"/>
                  </a:lnTo>
                  <a:lnTo>
                    <a:pt x="1285" y="1394"/>
                  </a:lnTo>
                  <a:lnTo>
                    <a:pt x="1287" y="1394"/>
                  </a:lnTo>
                  <a:lnTo>
                    <a:pt x="1292" y="1396"/>
                  </a:lnTo>
                  <a:lnTo>
                    <a:pt x="1294" y="1396"/>
                  </a:lnTo>
                  <a:lnTo>
                    <a:pt x="1297" y="1401"/>
                  </a:lnTo>
                  <a:lnTo>
                    <a:pt x="1308" y="1418"/>
                  </a:lnTo>
                  <a:lnTo>
                    <a:pt x="1311" y="1420"/>
                  </a:lnTo>
                  <a:lnTo>
                    <a:pt x="1311" y="1420"/>
                  </a:lnTo>
                  <a:lnTo>
                    <a:pt x="1320" y="1415"/>
                  </a:lnTo>
                  <a:lnTo>
                    <a:pt x="1323" y="1415"/>
                  </a:lnTo>
                  <a:lnTo>
                    <a:pt x="1327" y="1413"/>
                  </a:lnTo>
                  <a:lnTo>
                    <a:pt x="1332" y="1413"/>
                  </a:lnTo>
                  <a:lnTo>
                    <a:pt x="1334" y="1411"/>
                  </a:lnTo>
                  <a:lnTo>
                    <a:pt x="1339" y="1408"/>
                  </a:lnTo>
                  <a:lnTo>
                    <a:pt x="1341" y="1408"/>
                  </a:lnTo>
                  <a:lnTo>
                    <a:pt x="1344" y="1406"/>
                  </a:lnTo>
                  <a:lnTo>
                    <a:pt x="1346" y="1403"/>
                  </a:lnTo>
                  <a:lnTo>
                    <a:pt x="1346" y="1401"/>
                  </a:lnTo>
                  <a:lnTo>
                    <a:pt x="1346" y="1399"/>
                  </a:lnTo>
                  <a:lnTo>
                    <a:pt x="1358" y="1292"/>
                  </a:lnTo>
                  <a:lnTo>
                    <a:pt x="1358" y="1290"/>
                  </a:lnTo>
                  <a:lnTo>
                    <a:pt x="1360" y="1288"/>
                  </a:lnTo>
                  <a:lnTo>
                    <a:pt x="1360" y="1285"/>
                  </a:lnTo>
                  <a:lnTo>
                    <a:pt x="1363" y="1285"/>
                  </a:lnTo>
                  <a:lnTo>
                    <a:pt x="1367" y="1285"/>
                  </a:lnTo>
                  <a:lnTo>
                    <a:pt x="1370" y="1283"/>
                  </a:lnTo>
                  <a:lnTo>
                    <a:pt x="1372" y="1283"/>
                  </a:lnTo>
                  <a:lnTo>
                    <a:pt x="1374" y="1283"/>
                  </a:lnTo>
                  <a:lnTo>
                    <a:pt x="1377" y="1281"/>
                  </a:lnTo>
                  <a:lnTo>
                    <a:pt x="1379" y="1281"/>
                  </a:lnTo>
                  <a:lnTo>
                    <a:pt x="1379" y="1278"/>
                  </a:lnTo>
                  <a:lnTo>
                    <a:pt x="1382" y="1276"/>
                  </a:lnTo>
                  <a:lnTo>
                    <a:pt x="1382" y="1276"/>
                  </a:lnTo>
                  <a:lnTo>
                    <a:pt x="1382" y="1276"/>
                  </a:lnTo>
                  <a:lnTo>
                    <a:pt x="1382" y="1276"/>
                  </a:lnTo>
                  <a:lnTo>
                    <a:pt x="1384" y="1274"/>
                  </a:lnTo>
                  <a:lnTo>
                    <a:pt x="1384" y="1274"/>
                  </a:lnTo>
                  <a:lnTo>
                    <a:pt x="1384" y="1274"/>
                  </a:lnTo>
                  <a:lnTo>
                    <a:pt x="1384" y="1274"/>
                  </a:lnTo>
                  <a:lnTo>
                    <a:pt x="1384" y="1271"/>
                  </a:lnTo>
                  <a:lnTo>
                    <a:pt x="1389" y="1264"/>
                  </a:lnTo>
                  <a:lnTo>
                    <a:pt x="1389" y="1262"/>
                  </a:lnTo>
                  <a:lnTo>
                    <a:pt x="1393" y="1259"/>
                  </a:lnTo>
                  <a:lnTo>
                    <a:pt x="1398" y="1255"/>
                  </a:lnTo>
                  <a:lnTo>
                    <a:pt x="1403" y="1248"/>
                  </a:lnTo>
                  <a:lnTo>
                    <a:pt x="1405" y="1243"/>
                  </a:lnTo>
                  <a:lnTo>
                    <a:pt x="1412" y="1240"/>
                  </a:lnTo>
                  <a:lnTo>
                    <a:pt x="1417" y="1238"/>
                  </a:lnTo>
                  <a:lnTo>
                    <a:pt x="1424" y="1236"/>
                  </a:lnTo>
                  <a:lnTo>
                    <a:pt x="1429" y="1233"/>
                  </a:lnTo>
                  <a:lnTo>
                    <a:pt x="1436" y="1233"/>
                  </a:lnTo>
                  <a:lnTo>
                    <a:pt x="1445" y="1236"/>
                  </a:lnTo>
                  <a:lnTo>
                    <a:pt x="1452" y="1236"/>
                  </a:lnTo>
                  <a:lnTo>
                    <a:pt x="1457" y="1238"/>
                  </a:lnTo>
                  <a:lnTo>
                    <a:pt x="1462" y="1238"/>
                  </a:lnTo>
                  <a:lnTo>
                    <a:pt x="1462" y="1236"/>
                  </a:lnTo>
                  <a:lnTo>
                    <a:pt x="1462" y="1236"/>
                  </a:lnTo>
                  <a:lnTo>
                    <a:pt x="1462" y="1236"/>
                  </a:lnTo>
                  <a:lnTo>
                    <a:pt x="1464" y="1236"/>
                  </a:lnTo>
                  <a:lnTo>
                    <a:pt x="1469" y="1236"/>
                  </a:lnTo>
                  <a:lnTo>
                    <a:pt x="1471" y="1236"/>
                  </a:lnTo>
                  <a:lnTo>
                    <a:pt x="1474" y="1233"/>
                  </a:lnTo>
                  <a:lnTo>
                    <a:pt x="1476" y="1231"/>
                  </a:lnTo>
                  <a:lnTo>
                    <a:pt x="1476" y="1231"/>
                  </a:lnTo>
                  <a:lnTo>
                    <a:pt x="1478" y="1229"/>
                  </a:lnTo>
                  <a:lnTo>
                    <a:pt x="1485" y="1217"/>
                  </a:lnTo>
                  <a:lnTo>
                    <a:pt x="1495" y="1207"/>
                  </a:lnTo>
                  <a:lnTo>
                    <a:pt x="1504" y="1198"/>
                  </a:lnTo>
                  <a:lnTo>
                    <a:pt x="1514" y="1186"/>
                  </a:lnTo>
                  <a:lnTo>
                    <a:pt x="1516" y="1184"/>
                  </a:lnTo>
                  <a:lnTo>
                    <a:pt x="1519" y="1179"/>
                  </a:lnTo>
                  <a:lnTo>
                    <a:pt x="1521" y="1174"/>
                  </a:lnTo>
                  <a:lnTo>
                    <a:pt x="1521" y="1165"/>
                  </a:lnTo>
                  <a:lnTo>
                    <a:pt x="1523" y="1158"/>
                  </a:lnTo>
                  <a:lnTo>
                    <a:pt x="1528" y="1151"/>
                  </a:lnTo>
                  <a:lnTo>
                    <a:pt x="1530" y="1146"/>
                  </a:lnTo>
                  <a:lnTo>
                    <a:pt x="1537" y="1141"/>
                  </a:lnTo>
                  <a:lnTo>
                    <a:pt x="1542" y="1137"/>
                  </a:lnTo>
                  <a:lnTo>
                    <a:pt x="1552" y="1129"/>
                  </a:lnTo>
                  <a:lnTo>
                    <a:pt x="1559" y="1125"/>
                  </a:lnTo>
                  <a:lnTo>
                    <a:pt x="1561" y="1122"/>
                  </a:lnTo>
                  <a:lnTo>
                    <a:pt x="1566" y="1120"/>
                  </a:lnTo>
                  <a:lnTo>
                    <a:pt x="1568" y="1120"/>
                  </a:lnTo>
                  <a:lnTo>
                    <a:pt x="1573" y="1120"/>
                  </a:lnTo>
                  <a:lnTo>
                    <a:pt x="1575" y="1118"/>
                  </a:lnTo>
                  <a:lnTo>
                    <a:pt x="1580" y="1118"/>
                  </a:lnTo>
                  <a:lnTo>
                    <a:pt x="1582" y="1120"/>
                  </a:lnTo>
                  <a:lnTo>
                    <a:pt x="1585" y="1120"/>
                  </a:lnTo>
                  <a:lnTo>
                    <a:pt x="1589" y="1122"/>
                  </a:lnTo>
                  <a:lnTo>
                    <a:pt x="1592" y="1125"/>
                  </a:lnTo>
                  <a:lnTo>
                    <a:pt x="1592" y="1127"/>
                  </a:lnTo>
                  <a:lnTo>
                    <a:pt x="1594" y="1132"/>
                  </a:lnTo>
                  <a:lnTo>
                    <a:pt x="1594" y="1137"/>
                  </a:lnTo>
                  <a:lnTo>
                    <a:pt x="1594" y="1144"/>
                  </a:lnTo>
                  <a:lnTo>
                    <a:pt x="1596" y="1148"/>
                  </a:lnTo>
                  <a:lnTo>
                    <a:pt x="1599" y="1151"/>
                  </a:lnTo>
                  <a:lnTo>
                    <a:pt x="1599" y="1155"/>
                  </a:lnTo>
                  <a:lnTo>
                    <a:pt x="1601" y="1158"/>
                  </a:lnTo>
                  <a:lnTo>
                    <a:pt x="1606" y="1160"/>
                  </a:lnTo>
                  <a:lnTo>
                    <a:pt x="1608" y="1160"/>
                  </a:lnTo>
                  <a:lnTo>
                    <a:pt x="1611" y="1158"/>
                  </a:lnTo>
                  <a:lnTo>
                    <a:pt x="1615" y="1155"/>
                  </a:lnTo>
                  <a:lnTo>
                    <a:pt x="1677" y="1139"/>
                  </a:lnTo>
                  <a:lnTo>
                    <a:pt x="1677" y="1132"/>
                  </a:lnTo>
                  <a:lnTo>
                    <a:pt x="1674" y="1127"/>
                  </a:lnTo>
                  <a:lnTo>
                    <a:pt x="1667" y="1122"/>
                  </a:lnTo>
                  <a:lnTo>
                    <a:pt x="1663" y="1118"/>
                  </a:lnTo>
                  <a:lnTo>
                    <a:pt x="1663" y="1111"/>
                  </a:lnTo>
                  <a:lnTo>
                    <a:pt x="1660" y="1108"/>
                  </a:lnTo>
                  <a:lnTo>
                    <a:pt x="1658" y="1106"/>
                  </a:lnTo>
                  <a:lnTo>
                    <a:pt x="1658" y="1103"/>
                  </a:lnTo>
                  <a:lnTo>
                    <a:pt x="1656" y="1101"/>
                  </a:lnTo>
                  <a:lnTo>
                    <a:pt x="1651" y="1101"/>
                  </a:lnTo>
                  <a:lnTo>
                    <a:pt x="1648" y="1099"/>
                  </a:lnTo>
                  <a:lnTo>
                    <a:pt x="1644" y="1094"/>
                  </a:lnTo>
                  <a:lnTo>
                    <a:pt x="1641" y="1089"/>
                  </a:lnTo>
                  <a:lnTo>
                    <a:pt x="1639" y="1087"/>
                  </a:lnTo>
                  <a:lnTo>
                    <a:pt x="1639" y="1082"/>
                  </a:lnTo>
                  <a:lnTo>
                    <a:pt x="1639" y="1075"/>
                  </a:lnTo>
                  <a:lnTo>
                    <a:pt x="1634" y="1066"/>
                  </a:lnTo>
                  <a:lnTo>
                    <a:pt x="1630" y="1059"/>
                  </a:lnTo>
                  <a:lnTo>
                    <a:pt x="1622" y="1051"/>
                  </a:lnTo>
                  <a:lnTo>
                    <a:pt x="1620" y="1047"/>
                  </a:lnTo>
                  <a:lnTo>
                    <a:pt x="1615" y="1044"/>
                  </a:lnTo>
                  <a:lnTo>
                    <a:pt x="1613" y="1040"/>
                  </a:lnTo>
                  <a:lnTo>
                    <a:pt x="1611" y="1035"/>
                  </a:lnTo>
                  <a:lnTo>
                    <a:pt x="1608" y="1028"/>
                  </a:lnTo>
                  <a:lnTo>
                    <a:pt x="1608" y="1023"/>
                  </a:lnTo>
                  <a:lnTo>
                    <a:pt x="1606" y="1018"/>
                  </a:lnTo>
                  <a:lnTo>
                    <a:pt x="1608" y="1011"/>
                  </a:lnTo>
                  <a:lnTo>
                    <a:pt x="1608" y="1007"/>
                  </a:lnTo>
                  <a:lnTo>
                    <a:pt x="1611" y="1004"/>
                  </a:lnTo>
                  <a:lnTo>
                    <a:pt x="1632" y="990"/>
                  </a:lnTo>
                  <a:lnTo>
                    <a:pt x="1656" y="978"/>
                  </a:lnTo>
                  <a:lnTo>
                    <a:pt x="1653" y="971"/>
                  </a:lnTo>
                  <a:lnTo>
                    <a:pt x="1648" y="964"/>
                  </a:lnTo>
                  <a:lnTo>
                    <a:pt x="1644" y="959"/>
                  </a:lnTo>
                  <a:lnTo>
                    <a:pt x="1641" y="955"/>
                  </a:lnTo>
                  <a:lnTo>
                    <a:pt x="1641" y="950"/>
                  </a:lnTo>
                  <a:lnTo>
                    <a:pt x="1641" y="945"/>
                  </a:lnTo>
                  <a:lnTo>
                    <a:pt x="1641" y="940"/>
                  </a:lnTo>
                  <a:lnTo>
                    <a:pt x="1641" y="936"/>
                  </a:lnTo>
                  <a:lnTo>
                    <a:pt x="1644" y="931"/>
                  </a:lnTo>
                  <a:lnTo>
                    <a:pt x="1648" y="926"/>
                  </a:lnTo>
                  <a:lnTo>
                    <a:pt x="1660" y="914"/>
                  </a:lnTo>
                  <a:lnTo>
                    <a:pt x="1672" y="903"/>
                  </a:lnTo>
                  <a:lnTo>
                    <a:pt x="1684" y="891"/>
                  </a:lnTo>
                  <a:lnTo>
                    <a:pt x="1698" y="879"/>
                  </a:lnTo>
                  <a:lnTo>
                    <a:pt x="1670" y="879"/>
                  </a:lnTo>
                  <a:lnTo>
                    <a:pt x="1667" y="879"/>
                  </a:lnTo>
                  <a:lnTo>
                    <a:pt x="1665" y="879"/>
                  </a:lnTo>
                  <a:lnTo>
                    <a:pt x="1658" y="877"/>
                  </a:lnTo>
                  <a:lnTo>
                    <a:pt x="1656" y="874"/>
                  </a:lnTo>
                  <a:lnTo>
                    <a:pt x="1653" y="872"/>
                  </a:lnTo>
                  <a:lnTo>
                    <a:pt x="1653" y="867"/>
                  </a:lnTo>
                  <a:lnTo>
                    <a:pt x="1653" y="865"/>
                  </a:lnTo>
                  <a:lnTo>
                    <a:pt x="1653" y="851"/>
                  </a:lnTo>
                  <a:lnTo>
                    <a:pt x="1656" y="837"/>
                  </a:lnTo>
                  <a:lnTo>
                    <a:pt x="1656" y="834"/>
                  </a:lnTo>
                  <a:lnTo>
                    <a:pt x="1656" y="832"/>
                  </a:lnTo>
                  <a:lnTo>
                    <a:pt x="1653" y="829"/>
                  </a:lnTo>
                  <a:lnTo>
                    <a:pt x="1653" y="827"/>
                  </a:lnTo>
                  <a:lnTo>
                    <a:pt x="1641" y="815"/>
                  </a:lnTo>
                  <a:lnTo>
                    <a:pt x="1627" y="803"/>
                  </a:lnTo>
                  <a:lnTo>
                    <a:pt x="1622" y="799"/>
                  </a:lnTo>
                  <a:lnTo>
                    <a:pt x="1618" y="794"/>
                  </a:lnTo>
                  <a:lnTo>
                    <a:pt x="1615" y="789"/>
                  </a:lnTo>
                  <a:lnTo>
                    <a:pt x="1615" y="789"/>
                  </a:lnTo>
                  <a:lnTo>
                    <a:pt x="1615" y="787"/>
                  </a:lnTo>
                  <a:lnTo>
                    <a:pt x="1618" y="785"/>
                  </a:lnTo>
                  <a:lnTo>
                    <a:pt x="1620" y="780"/>
                  </a:lnTo>
                  <a:lnTo>
                    <a:pt x="1622" y="777"/>
                  </a:lnTo>
                  <a:lnTo>
                    <a:pt x="1625" y="773"/>
                  </a:lnTo>
                  <a:lnTo>
                    <a:pt x="1627" y="773"/>
                  </a:lnTo>
                  <a:lnTo>
                    <a:pt x="1625" y="770"/>
                  </a:lnTo>
                  <a:lnTo>
                    <a:pt x="1625" y="768"/>
                  </a:lnTo>
                  <a:lnTo>
                    <a:pt x="1625" y="768"/>
                  </a:lnTo>
                  <a:lnTo>
                    <a:pt x="1622" y="768"/>
                  </a:lnTo>
                  <a:lnTo>
                    <a:pt x="1587" y="766"/>
                  </a:lnTo>
                  <a:lnTo>
                    <a:pt x="1552" y="766"/>
                  </a:lnTo>
                  <a:lnTo>
                    <a:pt x="1545" y="763"/>
                  </a:lnTo>
                  <a:lnTo>
                    <a:pt x="1537" y="763"/>
                  </a:lnTo>
                  <a:lnTo>
                    <a:pt x="1530" y="761"/>
                  </a:lnTo>
                  <a:lnTo>
                    <a:pt x="1526" y="759"/>
                  </a:lnTo>
                  <a:lnTo>
                    <a:pt x="1519" y="756"/>
                  </a:lnTo>
                  <a:lnTo>
                    <a:pt x="1514" y="751"/>
                  </a:lnTo>
                  <a:lnTo>
                    <a:pt x="1509" y="749"/>
                  </a:lnTo>
                  <a:lnTo>
                    <a:pt x="1504" y="744"/>
                  </a:lnTo>
                  <a:lnTo>
                    <a:pt x="1507" y="735"/>
                  </a:lnTo>
                  <a:lnTo>
                    <a:pt x="1507" y="728"/>
                  </a:lnTo>
                  <a:lnTo>
                    <a:pt x="1507" y="721"/>
                  </a:lnTo>
                  <a:lnTo>
                    <a:pt x="1504" y="714"/>
                  </a:lnTo>
                  <a:lnTo>
                    <a:pt x="1502" y="709"/>
                  </a:lnTo>
                  <a:lnTo>
                    <a:pt x="1500" y="704"/>
                  </a:lnTo>
                  <a:lnTo>
                    <a:pt x="1493" y="699"/>
                  </a:lnTo>
                  <a:lnTo>
                    <a:pt x="1488" y="697"/>
                  </a:lnTo>
                  <a:lnTo>
                    <a:pt x="1478" y="697"/>
                  </a:lnTo>
                  <a:lnTo>
                    <a:pt x="1471" y="692"/>
                  </a:lnTo>
                  <a:lnTo>
                    <a:pt x="1462" y="688"/>
                  </a:lnTo>
                  <a:lnTo>
                    <a:pt x="1459" y="685"/>
                  </a:lnTo>
                  <a:lnTo>
                    <a:pt x="1457" y="681"/>
                  </a:lnTo>
                  <a:lnTo>
                    <a:pt x="1455" y="678"/>
                  </a:lnTo>
                  <a:lnTo>
                    <a:pt x="1455" y="676"/>
                  </a:lnTo>
                  <a:lnTo>
                    <a:pt x="1452" y="671"/>
                  </a:lnTo>
                  <a:lnTo>
                    <a:pt x="1455" y="669"/>
                  </a:lnTo>
                  <a:lnTo>
                    <a:pt x="1455" y="662"/>
                  </a:lnTo>
                  <a:lnTo>
                    <a:pt x="1457" y="657"/>
                  </a:lnTo>
                  <a:lnTo>
                    <a:pt x="1462" y="652"/>
                  </a:lnTo>
                  <a:lnTo>
                    <a:pt x="1467" y="648"/>
                  </a:lnTo>
                  <a:lnTo>
                    <a:pt x="1471" y="643"/>
                  </a:lnTo>
                  <a:lnTo>
                    <a:pt x="1476" y="640"/>
                  </a:lnTo>
                  <a:lnTo>
                    <a:pt x="1481" y="636"/>
                  </a:lnTo>
                  <a:lnTo>
                    <a:pt x="1485" y="631"/>
                  </a:lnTo>
                  <a:lnTo>
                    <a:pt x="1493" y="624"/>
                  </a:lnTo>
                  <a:lnTo>
                    <a:pt x="1495" y="619"/>
                  </a:lnTo>
                  <a:lnTo>
                    <a:pt x="1497" y="617"/>
                  </a:lnTo>
                  <a:lnTo>
                    <a:pt x="1497" y="614"/>
                  </a:lnTo>
                  <a:lnTo>
                    <a:pt x="1502" y="610"/>
                  </a:lnTo>
                  <a:lnTo>
                    <a:pt x="1504" y="605"/>
                  </a:lnTo>
                  <a:lnTo>
                    <a:pt x="1509" y="603"/>
                  </a:lnTo>
                  <a:lnTo>
                    <a:pt x="1511" y="600"/>
                  </a:lnTo>
                  <a:lnTo>
                    <a:pt x="1516" y="598"/>
                  </a:lnTo>
                  <a:lnTo>
                    <a:pt x="1521" y="600"/>
                  </a:lnTo>
                  <a:lnTo>
                    <a:pt x="1526" y="600"/>
                  </a:lnTo>
                  <a:lnTo>
                    <a:pt x="1533" y="603"/>
                  </a:lnTo>
                  <a:lnTo>
                    <a:pt x="1535" y="605"/>
                  </a:lnTo>
                  <a:lnTo>
                    <a:pt x="1537" y="605"/>
                  </a:lnTo>
                  <a:lnTo>
                    <a:pt x="1537" y="605"/>
                  </a:lnTo>
                  <a:lnTo>
                    <a:pt x="1540" y="605"/>
                  </a:lnTo>
                  <a:lnTo>
                    <a:pt x="1540" y="605"/>
                  </a:lnTo>
                  <a:lnTo>
                    <a:pt x="1542" y="605"/>
                  </a:lnTo>
                  <a:lnTo>
                    <a:pt x="1545" y="605"/>
                  </a:lnTo>
                  <a:lnTo>
                    <a:pt x="1545" y="603"/>
                  </a:lnTo>
                  <a:lnTo>
                    <a:pt x="1547" y="603"/>
                  </a:lnTo>
                  <a:lnTo>
                    <a:pt x="1547" y="600"/>
                  </a:lnTo>
                  <a:lnTo>
                    <a:pt x="1549" y="596"/>
                  </a:lnTo>
                  <a:lnTo>
                    <a:pt x="1549" y="591"/>
                  </a:lnTo>
                  <a:lnTo>
                    <a:pt x="1554" y="581"/>
                  </a:lnTo>
                  <a:lnTo>
                    <a:pt x="1561" y="574"/>
                  </a:lnTo>
                  <a:lnTo>
                    <a:pt x="1566" y="570"/>
                  </a:lnTo>
                  <a:lnTo>
                    <a:pt x="1573" y="567"/>
                  </a:lnTo>
                  <a:lnTo>
                    <a:pt x="1580" y="565"/>
                  </a:lnTo>
                  <a:lnTo>
                    <a:pt x="1587" y="565"/>
                  </a:lnTo>
                  <a:lnTo>
                    <a:pt x="1592" y="562"/>
                  </a:lnTo>
                  <a:lnTo>
                    <a:pt x="1596" y="562"/>
                  </a:lnTo>
                  <a:lnTo>
                    <a:pt x="1599" y="560"/>
                  </a:lnTo>
                  <a:lnTo>
                    <a:pt x="1604" y="560"/>
                  </a:lnTo>
                  <a:lnTo>
                    <a:pt x="1606" y="558"/>
                  </a:lnTo>
                  <a:lnTo>
                    <a:pt x="1611" y="555"/>
                  </a:lnTo>
                  <a:lnTo>
                    <a:pt x="1613" y="553"/>
                  </a:lnTo>
                  <a:lnTo>
                    <a:pt x="1615" y="551"/>
                  </a:lnTo>
                  <a:lnTo>
                    <a:pt x="1611" y="544"/>
                  </a:lnTo>
                  <a:lnTo>
                    <a:pt x="1606" y="536"/>
                  </a:lnTo>
                  <a:lnTo>
                    <a:pt x="1599" y="529"/>
                  </a:lnTo>
                  <a:lnTo>
                    <a:pt x="1589" y="525"/>
                  </a:lnTo>
                  <a:lnTo>
                    <a:pt x="1587" y="522"/>
                  </a:lnTo>
                  <a:lnTo>
                    <a:pt x="1587" y="520"/>
                  </a:lnTo>
                  <a:lnTo>
                    <a:pt x="1587" y="518"/>
                  </a:lnTo>
                  <a:lnTo>
                    <a:pt x="1587" y="515"/>
                  </a:lnTo>
                  <a:lnTo>
                    <a:pt x="1587" y="510"/>
                  </a:lnTo>
                  <a:lnTo>
                    <a:pt x="1587" y="506"/>
                  </a:lnTo>
                  <a:lnTo>
                    <a:pt x="1587" y="503"/>
                  </a:lnTo>
                  <a:lnTo>
                    <a:pt x="1587" y="501"/>
                  </a:lnTo>
                  <a:lnTo>
                    <a:pt x="1585" y="499"/>
                  </a:lnTo>
                  <a:lnTo>
                    <a:pt x="1585" y="496"/>
                  </a:lnTo>
                  <a:lnTo>
                    <a:pt x="1582" y="496"/>
                  </a:lnTo>
                  <a:lnTo>
                    <a:pt x="1580" y="496"/>
                  </a:lnTo>
                  <a:lnTo>
                    <a:pt x="1530" y="494"/>
                  </a:lnTo>
                  <a:lnTo>
                    <a:pt x="1481" y="496"/>
                  </a:lnTo>
                  <a:lnTo>
                    <a:pt x="1476" y="501"/>
                  </a:lnTo>
                  <a:lnTo>
                    <a:pt x="1474" y="503"/>
                  </a:lnTo>
                  <a:lnTo>
                    <a:pt x="1474" y="503"/>
                  </a:lnTo>
                  <a:lnTo>
                    <a:pt x="1474" y="503"/>
                  </a:lnTo>
                  <a:lnTo>
                    <a:pt x="1471" y="503"/>
                  </a:lnTo>
                  <a:lnTo>
                    <a:pt x="1467" y="506"/>
                  </a:lnTo>
                  <a:lnTo>
                    <a:pt x="1464" y="508"/>
                  </a:lnTo>
                  <a:lnTo>
                    <a:pt x="1462" y="508"/>
                  </a:lnTo>
                  <a:lnTo>
                    <a:pt x="1459" y="508"/>
                  </a:lnTo>
                  <a:lnTo>
                    <a:pt x="1459" y="513"/>
                  </a:lnTo>
                  <a:lnTo>
                    <a:pt x="1459" y="515"/>
                  </a:lnTo>
                  <a:lnTo>
                    <a:pt x="1457" y="518"/>
                  </a:lnTo>
                  <a:lnTo>
                    <a:pt x="1457" y="520"/>
                  </a:lnTo>
                  <a:lnTo>
                    <a:pt x="1455" y="520"/>
                  </a:lnTo>
                  <a:lnTo>
                    <a:pt x="1455" y="520"/>
                  </a:lnTo>
                  <a:lnTo>
                    <a:pt x="1455" y="518"/>
                  </a:lnTo>
                  <a:lnTo>
                    <a:pt x="1452" y="518"/>
                  </a:lnTo>
                  <a:lnTo>
                    <a:pt x="1452" y="515"/>
                  </a:lnTo>
                  <a:lnTo>
                    <a:pt x="1452" y="515"/>
                  </a:lnTo>
                  <a:lnTo>
                    <a:pt x="1452" y="515"/>
                  </a:lnTo>
                  <a:lnTo>
                    <a:pt x="1455" y="515"/>
                  </a:lnTo>
                  <a:lnTo>
                    <a:pt x="1455" y="515"/>
                  </a:lnTo>
                  <a:lnTo>
                    <a:pt x="1457" y="513"/>
                  </a:lnTo>
                  <a:lnTo>
                    <a:pt x="1459" y="510"/>
                  </a:lnTo>
                  <a:lnTo>
                    <a:pt x="1459" y="508"/>
                  </a:lnTo>
                  <a:lnTo>
                    <a:pt x="1467" y="494"/>
                  </a:lnTo>
                  <a:lnTo>
                    <a:pt x="1469" y="492"/>
                  </a:lnTo>
                  <a:lnTo>
                    <a:pt x="1469" y="489"/>
                  </a:lnTo>
                  <a:lnTo>
                    <a:pt x="1476" y="475"/>
                  </a:lnTo>
                  <a:lnTo>
                    <a:pt x="1485" y="463"/>
                  </a:lnTo>
                  <a:lnTo>
                    <a:pt x="1488" y="456"/>
                  </a:lnTo>
                  <a:lnTo>
                    <a:pt x="1493" y="451"/>
                  </a:lnTo>
                  <a:lnTo>
                    <a:pt x="1500" y="442"/>
                  </a:lnTo>
                  <a:lnTo>
                    <a:pt x="1500" y="440"/>
                  </a:lnTo>
                  <a:lnTo>
                    <a:pt x="1502" y="437"/>
                  </a:lnTo>
                  <a:lnTo>
                    <a:pt x="1502" y="435"/>
                  </a:lnTo>
                  <a:lnTo>
                    <a:pt x="1502" y="435"/>
                  </a:lnTo>
                  <a:lnTo>
                    <a:pt x="1502" y="435"/>
                  </a:lnTo>
                  <a:lnTo>
                    <a:pt x="1502" y="435"/>
                  </a:lnTo>
                  <a:lnTo>
                    <a:pt x="1502" y="430"/>
                  </a:lnTo>
                  <a:lnTo>
                    <a:pt x="1500" y="425"/>
                  </a:lnTo>
                  <a:lnTo>
                    <a:pt x="1497" y="418"/>
                  </a:lnTo>
                  <a:lnTo>
                    <a:pt x="1495" y="414"/>
                  </a:lnTo>
                  <a:lnTo>
                    <a:pt x="1490" y="409"/>
                  </a:lnTo>
                  <a:lnTo>
                    <a:pt x="1483" y="402"/>
                  </a:lnTo>
                  <a:lnTo>
                    <a:pt x="1476" y="395"/>
                  </a:lnTo>
                  <a:lnTo>
                    <a:pt x="1471" y="388"/>
                  </a:lnTo>
                  <a:lnTo>
                    <a:pt x="1467" y="381"/>
                  </a:lnTo>
                  <a:lnTo>
                    <a:pt x="1462" y="373"/>
                  </a:lnTo>
                  <a:lnTo>
                    <a:pt x="1459" y="364"/>
                  </a:lnTo>
                  <a:lnTo>
                    <a:pt x="1455" y="357"/>
                  </a:lnTo>
                  <a:lnTo>
                    <a:pt x="1452" y="347"/>
                  </a:lnTo>
                  <a:lnTo>
                    <a:pt x="1450" y="338"/>
                  </a:lnTo>
                  <a:lnTo>
                    <a:pt x="1445" y="331"/>
                  </a:lnTo>
                  <a:lnTo>
                    <a:pt x="1441" y="324"/>
                  </a:lnTo>
                  <a:lnTo>
                    <a:pt x="1434" y="317"/>
                  </a:lnTo>
                  <a:lnTo>
                    <a:pt x="1424" y="307"/>
                  </a:lnTo>
                  <a:lnTo>
                    <a:pt x="1419" y="300"/>
                  </a:lnTo>
                  <a:lnTo>
                    <a:pt x="1412" y="298"/>
                  </a:lnTo>
                  <a:lnTo>
                    <a:pt x="1408" y="293"/>
                  </a:lnTo>
                  <a:lnTo>
                    <a:pt x="1400" y="291"/>
                  </a:lnTo>
                  <a:lnTo>
                    <a:pt x="1393" y="286"/>
                  </a:lnTo>
                  <a:lnTo>
                    <a:pt x="1386" y="284"/>
                  </a:lnTo>
                  <a:lnTo>
                    <a:pt x="1377" y="284"/>
                  </a:lnTo>
                  <a:lnTo>
                    <a:pt x="1370" y="281"/>
                  </a:lnTo>
                  <a:lnTo>
                    <a:pt x="1363" y="281"/>
                  </a:lnTo>
                  <a:lnTo>
                    <a:pt x="1358" y="281"/>
                  </a:lnTo>
                  <a:lnTo>
                    <a:pt x="1351" y="281"/>
                  </a:lnTo>
                  <a:lnTo>
                    <a:pt x="1346" y="281"/>
                  </a:lnTo>
                  <a:lnTo>
                    <a:pt x="1341" y="284"/>
                  </a:lnTo>
                  <a:lnTo>
                    <a:pt x="1339" y="284"/>
                  </a:lnTo>
                  <a:lnTo>
                    <a:pt x="1334" y="286"/>
                  </a:lnTo>
                  <a:lnTo>
                    <a:pt x="1332" y="288"/>
                  </a:lnTo>
                  <a:lnTo>
                    <a:pt x="1330" y="293"/>
                  </a:lnTo>
                  <a:lnTo>
                    <a:pt x="1325" y="298"/>
                  </a:lnTo>
                  <a:lnTo>
                    <a:pt x="1323" y="303"/>
                  </a:lnTo>
                  <a:lnTo>
                    <a:pt x="1320" y="310"/>
                  </a:lnTo>
                  <a:lnTo>
                    <a:pt x="1320" y="307"/>
                  </a:lnTo>
                  <a:lnTo>
                    <a:pt x="1323" y="303"/>
                  </a:lnTo>
                  <a:lnTo>
                    <a:pt x="1323" y="298"/>
                  </a:lnTo>
                  <a:lnTo>
                    <a:pt x="1323" y="291"/>
                  </a:lnTo>
                  <a:lnTo>
                    <a:pt x="1325" y="277"/>
                  </a:lnTo>
                  <a:lnTo>
                    <a:pt x="1325" y="265"/>
                  </a:lnTo>
                  <a:lnTo>
                    <a:pt x="1325" y="253"/>
                  </a:lnTo>
                  <a:lnTo>
                    <a:pt x="1325" y="244"/>
                  </a:lnTo>
                  <a:lnTo>
                    <a:pt x="1327" y="234"/>
                  </a:lnTo>
                  <a:lnTo>
                    <a:pt x="1332" y="218"/>
                  </a:lnTo>
                  <a:lnTo>
                    <a:pt x="1334" y="210"/>
                  </a:lnTo>
                  <a:lnTo>
                    <a:pt x="1339" y="203"/>
                  </a:lnTo>
                  <a:lnTo>
                    <a:pt x="1337" y="206"/>
                  </a:lnTo>
                  <a:lnTo>
                    <a:pt x="1337" y="206"/>
                  </a:lnTo>
                  <a:lnTo>
                    <a:pt x="1334" y="206"/>
                  </a:lnTo>
                  <a:lnTo>
                    <a:pt x="1334" y="206"/>
                  </a:lnTo>
                  <a:lnTo>
                    <a:pt x="1334" y="206"/>
                  </a:lnTo>
                  <a:lnTo>
                    <a:pt x="1332" y="206"/>
                  </a:lnTo>
                  <a:lnTo>
                    <a:pt x="1330" y="208"/>
                  </a:lnTo>
                  <a:lnTo>
                    <a:pt x="1325" y="208"/>
                  </a:lnTo>
                  <a:lnTo>
                    <a:pt x="1323" y="208"/>
                  </a:lnTo>
                  <a:lnTo>
                    <a:pt x="1318" y="206"/>
                  </a:lnTo>
                  <a:lnTo>
                    <a:pt x="1313" y="206"/>
                  </a:lnTo>
                  <a:lnTo>
                    <a:pt x="1304" y="203"/>
                  </a:lnTo>
                  <a:lnTo>
                    <a:pt x="1294" y="199"/>
                  </a:lnTo>
                  <a:lnTo>
                    <a:pt x="1278" y="194"/>
                  </a:lnTo>
                  <a:lnTo>
                    <a:pt x="1268" y="192"/>
                  </a:lnTo>
                  <a:lnTo>
                    <a:pt x="1261" y="187"/>
                  </a:lnTo>
                  <a:lnTo>
                    <a:pt x="1254" y="184"/>
                  </a:lnTo>
                  <a:lnTo>
                    <a:pt x="1249" y="182"/>
                  </a:lnTo>
                  <a:lnTo>
                    <a:pt x="1245" y="180"/>
                  </a:lnTo>
                  <a:lnTo>
                    <a:pt x="1242" y="180"/>
                  </a:lnTo>
                  <a:lnTo>
                    <a:pt x="1240" y="180"/>
                  </a:lnTo>
                  <a:lnTo>
                    <a:pt x="1237" y="180"/>
                  </a:lnTo>
                  <a:lnTo>
                    <a:pt x="1214" y="187"/>
                  </a:lnTo>
                  <a:lnTo>
                    <a:pt x="1195" y="194"/>
                  </a:lnTo>
                  <a:lnTo>
                    <a:pt x="1186" y="194"/>
                  </a:lnTo>
                  <a:lnTo>
                    <a:pt x="1181" y="194"/>
                  </a:lnTo>
                  <a:lnTo>
                    <a:pt x="1174" y="192"/>
                  </a:lnTo>
                  <a:lnTo>
                    <a:pt x="1169" y="192"/>
                  </a:lnTo>
                  <a:lnTo>
                    <a:pt x="1167" y="187"/>
                  </a:lnTo>
                  <a:lnTo>
                    <a:pt x="1162" y="184"/>
                  </a:lnTo>
                  <a:lnTo>
                    <a:pt x="1160" y="177"/>
                  </a:lnTo>
                  <a:lnTo>
                    <a:pt x="1160" y="173"/>
                  </a:lnTo>
                  <a:lnTo>
                    <a:pt x="1157" y="170"/>
                  </a:lnTo>
                  <a:lnTo>
                    <a:pt x="1155" y="170"/>
                  </a:lnTo>
                  <a:lnTo>
                    <a:pt x="1152" y="173"/>
                  </a:lnTo>
                  <a:lnTo>
                    <a:pt x="1150" y="175"/>
                  </a:lnTo>
                  <a:lnTo>
                    <a:pt x="1148" y="177"/>
                  </a:lnTo>
                  <a:lnTo>
                    <a:pt x="1145" y="182"/>
                  </a:lnTo>
                  <a:lnTo>
                    <a:pt x="1143" y="187"/>
                  </a:lnTo>
                  <a:lnTo>
                    <a:pt x="1141" y="194"/>
                  </a:lnTo>
                  <a:lnTo>
                    <a:pt x="1138" y="199"/>
                  </a:lnTo>
                  <a:lnTo>
                    <a:pt x="1136" y="203"/>
                  </a:lnTo>
                  <a:lnTo>
                    <a:pt x="1134" y="206"/>
                  </a:lnTo>
                  <a:lnTo>
                    <a:pt x="1134" y="206"/>
                  </a:lnTo>
                  <a:lnTo>
                    <a:pt x="1131" y="210"/>
                  </a:lnTo>
                  <a:lnTo>
                    <a:pt x="1126" y="213"/>
                  </a:lnTo>
                  <a:lnTo>
                    <a:pt x="1124" y="215"/>
                  </a:lnTo>
                  <a:lnTo>
                    <a:pt x="1119" y="213"/>
                  </a:lnTo>
                  <a:lnTo>
                    <a:pt x="1115" y="213"/>
                  </a:lnTo>
                  <a:lnTo>
                    <a:pt x="1112" y="210"/>
                  </a:lnTo>
                  <a:lnTo>
                    <a:pt x="1110" y="208"/>
                  </a:lnTo>
                  <a:lnTo>
                    <a:pt x="1103" y="199"/>
                  </a:lnTo>
                  <a:lnTo>
                    <a:pt x="1098" y="192"/>
                  </a:lnTo>
                  <a:lnTo>
                    <a:pt x="1098" y="189"/>
                  </a:lnTo>
                  <a:lnTo>
                    <a:pt x="1098" y="184"/>
                  </a:lnTo>
                  <a:lnTo>
                    <a:pt x="1096" y="182"/>
                  </a:lnTo>
                  <a:lnTo>
                    <a:pt x="1098" y="180"/>
                  </a:lnTo>
                  <a:lnTo>
                    <a:pt x="1098" y="175"/>
                  </a:lnTo>
                  <a:lnTo>
                    <a:pt x="1098" y="170"/>
                  </a:lnTo>
                  <a:lnTo>
                    <a:pt x="1098" y="166"/>
                  </a:lnTo>
                  <a:lnTo>
                    <a:pt x="1098" y="163"/>
                  </a:lnTo>
                  <a:lnTo>
                    <a:pt x="1098" y="161"/>
                  </a:lnTo>
                  <a:lnTo>
                    <a:pt x="1098" y="161"/>
                  </a:lnTo>
                  <a:lnTo>
                    <a:pt x="1098" y="159"/>
                  </a:lnTo>
                  <a:lnTo>
                    <a:pt x="1096" y="159"/>
                  </a:lnTo>
                  <a:lnTo>
                    <a:pt x="1089" y="159"/>
                  </a:lnTo>
                  <a:lnTo>
                    <a:pt x="1082" y="156"/>
                  </a:lnTo>
                  <a:lnTo>
                    <a:pt x="1074" y="154"/>
                  </a:lnTo>
                  <a:lnTo>
                    <a:pt x="1067" y="151"/>
                  </a:lnTo>
                  <a:lnTo>
                    <a:pt x="1063" y="147"/>
                  </a:lnTo>
                  <a:lnTo>
                    <a:pt x="1060" y="144"/>
                  </a:lnTo>
                  <a:lnTo>
                    <a:pt x="1058" y="142"/>
                  </a:lnTo>
                  <a:lnTo>
                    <a:pt x="1053" y="140"/>
                  </a:lnTo>
                  <a:lnTo>
                    <a:pt x="1051" y="137"/>
                  </a:lnTo>
                  <a:lnTo>
                    <a:pt x="1049" y="135"/>
                  </a:lnTo>
                  <a:lnTo>
                    <a:pt x="1049" y="135"/>
                  </a:lnTo>
                  <a:lnTo>
                    <a:pt x="1049" y="135"/>
                  </a:lnTo>
                  <a:lnTo>
                    <a:pt x="1046" y="133"/>
                  </a:lnTo>
                  <a:lnTo>
                    <a:pt x="1039" y="125"/>
                  </a:lnTo>
                  <a:lnTo>
                    <a:pt x="1032" y="123"/>
                  </a:lnTo>
                  <a:lnTo>
                    <a:pt x="1025" y="118"/>
                  </a:lnTo>
                  <a:lnTo>
                    <a:pt x="1015" y="116"/>
                  </a:lnTo>
                  <a:lnTo>
                    <a:pt x="1008" y="114"/>
                  </a:lnTo>
                  <a:lnTo>
                    <a:pt x="1001" y="114"/>
                  </a:lnTo>
                  <a:lnTo>
                    <a:pt x="997" y="114"/>
                  </a:lnTo>
                  <a:lnTo>
                    <a:pt x="992" y="114"/>
                  </a:lnTo>
                  <a:lnTo>
                    <a:pt x="987" y="114"/>
                  </a:lnTo>
                  <a:lnTo>
                    <a:pt x="985" y="116"/>
                  </a:lnTo>
                  <a:lnTo>
                    <a:pt x="978" y="121"/>
                  </a:lnTo>
                  <a:lnTo>
                    <a:pt x="971" y="123"/>
                  </a:lnTo>
                  <a:lnTo>
                    <a:pt x="956" y="130"/>
                  </a:lnTo>
                  <a:lnTo>
                    <a:pt x="949" y="135"/>
                  </a:lnTo>
                  <a:lnTo>
                    <a:pt x="945" y="135"/>
                  </a:lnTo>
                  <a:lnTo>
                    <a:pt x="942" y="137"/>
                  </a:lnTo>
                  <a:lnTo>
                    <a:pt x="935" y="140"/>
                  </a:lnTo>
                  <a:lnTo>
                    <a:pt x="928" y="142"/>
                  </a:lnTo>
                  <a:lnTo>
                    <a:pt x="923" y="144"/>
                  </a:lnTo>
                  <a:lnTo>
                    <a:pt x="921" y="144"/>
                  </a:lnTo>
                  <a:lnTo>
                    <a:pt x="919" y="144"/>
                  </a:lnTo>
                  <a:lnTo>
                    <a:pt x="916" y="144"/>
                  </a:lnTo>
                  <a:lnTo>
                    <a:pt x="916" y="142"/>
                  </a:lnTo>
                  <a:lnTo>
                    <a:pt x="916" y="142"/>
                  </a:lnTo>
                  <a:lnTo>
                    <a:pt x="919" y="140"/>
                  </a:lnTo>
                  <a:lnTo>
                    <a:pt x="921" y="137"/>
                  </a:lnTo>
                  <a:lnTo>
                    <a:pt x="919" y="128"/>
                  </a:lnTo>
                  <a:lnTo>
                    <a:pt x="921" y="128"/>
                  </a:lnTo>
                  <a:lnTo>
                    <a:pt x="923" y="128"/>
                  </a:lnTo>
                  <a:lnTo>
                    <a:pt x="926" y="125"/>
                  </a:lnTo>
                  <a:lnTo>
                    <a:pt x="930" y="125"/>
                  </a:lnTo>
                  <a:lnTo>
                    <a:pt x="933" y="123"/>
                  </a:lnTo>
                  <a:lnTo>
                    <a:pt x="935" y="121"/>
                  </a:lnTo>
                  <a:lnTo>
                    <a:pt x="935" y="121"/>
                  </a:lnTo>
                  <a:lnTo>
                    <a:pt x="937" y="118"/>
                  </a:lnTo>
                  <a:lnTo>
                    <a:pt x="940" y="116"/>
                  </a:lnTo>
                  <a:lnTo>
                    <a:pt x="942" y="114"/>
                  </a:lnTo>
                  <a:lnTo>
                    <a:pt x="942" y="114"/>
                  </a:lnTo>
                  <a:lnTo>
                    <a:pt x="945" y="109"/>
                  </a:lnTo>
                  <a:lnTo>
                    <a:pt x="947" y="107"/>
                  </a:lnTo>
                  <a:lnTo>
                    <a:pt x="947" y="102"/>
                  </a:lnTo>
                  <a:lnTo>
                    <a:pt x="947" y="99"/>
                  </a:lnTo>
                  <a:lnTo>
                    <a:pt x="949" y="99"/>
                  </a:lnTo>
                  <a:lnTo>
                    <a:pt x="949" y="95"/>
                  </a:lnTo>
                  <a:lnTo>
                    <a:pt x="949" y="90"/>
                  </a:lnTo>
                  <a:lnTo>
                    <a:pt x="949" y="85"/>
                  </a:lnTo>
                  <a:lnTo>
                    <a:pt x="949" y="83"/>
                  </a:lnTo>
                  <a:lnTo>
                    <a:pt x="952" y="81"/>
                  </a:lnTo>
                  <a:lnTo>
                    <a:pt x="949" y="45"/>
                  </a:lnTo>
                  <a:lnTo>
                    <a:pt x="947" y="12"/>
                  </a:lnTo>
                  <a:lnTo>
                    <a:pt x="945" y="10"/>
                  </a:lnTo>
                  <a:lnTo>
                    <a:pt x="945" y="10"/>
                  </a:lnTo>
                  <a:lnTo>
                    <a:pt x="945" y="10"/>
                  </a:lnTo>
                  <a:lnTo>
                    <a:pt x="945" y="7"/>
                  </a:lnTo>
                  <a:lnTo>
                    <a:pt x="942" y="3"/>
                  </a:lnTo>
                  <a:lnTo>
                    <a:pt x="942" y="0"/>
                  </a:lnTo>
                  <a:lnTo>
                    <a:pt x="940" y="0"/>
                  </a:lnTo>
                  <a:lnTo>
                    <a:pt x="935" y="3"/>
                  </a:lnTo>
                  <a:lnTo>
                    <a:pt x="933" y="5"/>
                  </a:lnTo>
                  <a:lnTo>
                    <a:pt x="930" y="7"/>
                  </a:lnTo>
                  <a:lnTo>
                    <a:pt x="928" y="10"/>
                  </a:lnTo>
                  <a:lnTo>
                    <a:pt x="921" y="12"/>
                  </a:lnTo>
                  <a:lnTo>
                    <a:pt x="919" y="14"/>
                  </a:lnTo>
                  <a:lnTo>
                    <a:pt x="914" y="19"/>
                  </a:lnTo>
                  <a:lnTo>
                    <a:pt x="909" y="26"/>
                  </a:lnTo>
                  <a:lnTo>
                    <a:pt x="904" y="31"/>
                  </a:lnTo>
                  <a:lnTo>
                    <a:pt x="897" y="38"/>
                  </a:lnTo>
                  <a:lnTo>
                    <a:pt x="890" y="47"/>
                  </a:lnTo>
                  <a:lnTo>
                    <a:pt x="886" y="52"/>
                  </a:lnTo>
                  <a:lnTo>
                    <a:pt x="883" y="57"/>
                  </a:lnTo>
                  <a:lnTo>
                    <a:pt x="874" y="64"/>
                  </a:lnTo>
                  <a:lnTo>
                    <a:pt x="869" y="66"/>
                  </a:lnTo>
                  <a:lnTo>
                    <a:pt x="862" y="71"/>
                  </a:lnTo>
                  <a:lnTo>
                    <a:pt x="852" y="76"/>
                  </a:lnTo>
                  <a:lnTo>
                    <a:pt x="845" y="83"/>
                  </a:lnTo>
                  <a:lnTo>
                    <a:pt x="838" y="85"/>
                  </a:lnTo>
                  <a:lnTo>
                    <a:pt x="834" y="88"/>
                  </a:lnTo>
                  <a:lnTo>
                    <a:pt x="822" y="92"/>
                  </a:lnTo>
                  <a:lnTo>
                    <a:pt x="815" y="95"/>
                  </a:lnTo>
                  <a:lnTo>
                    <a:pt x="808" y="97"/>
                  </a:lnTo>
                  <a:lnTo>
                    <a:pt x="796" y="97"/>
                  </a:lnTo>
                  <a:lnTo>
                    <a:pt x="786" y="99"/>
                  </a:lnTo>
                  <a:lnTo>
                    <a:pt x="779" y="99"/>
                  </a:lnTo>
                  <a:lnTo>
                    <a:pt x="772" y="99"/>
                  </a:lnTo>
                  <a:lnTo>
                    <a:pt x="765" y="102"/>
                  </a:lnTo>
                  <a:lnTo>
                    <a:pt x="758" y="99"/>
                  </a:lnTo>
                  <a:lnTo>
                    <a:pt x="751" y="99"/>
                  </a:lnTo>
                  <a:lnTo>
                    <a:pt x="744" y="97"/>
                  </a:lnTo>
                  <a:lnTo>
                    <a:pt x="739" y="95"/>
                  </a:lnTo>
                  <a:lnTo>
                    <a:pt x="734" y="92"/>
                  </a:lnTo>
                  <a:lnTo>
                    <a:pt x="732" y="88"/>
                  </a:lnTo>
                  <a:lnTo>
                    <a:pt x="732" y="92"/>
                  </a:lnTo>
                  <a:lnTo>
                    <a:pt x="732" y="97"/>
                  </a:lnTo>
                  <a:lnTo>
                    <a:pt x="730" y="109"/>
                  </a:lnTo>
                  <a:lnTo>
                    <a:pt x="727" y="130"/>
                  </a:lnTo>
                  <a:lnTo>
                    <a:pt x="725" y="133"/>
                  </a:lnTo>
                  <a:lnTo>
                    <a:pt x="725" y="133"/>
                  </a:lnTo>
                  <a:lnTo>
                    <a:pt x="725" y="133"/>
                  </a:lnTo>
                  <a:lnTo>
                    <a:pt x="725" y="133"/>
                  </a:lnTo>
                  <a:lnTo>
                    <a:pt x="725" y="135"/>
                  </a:lnTo>
                  <a:lnTo>
                    <a:pt x="723" y="137"/>
                  </a:lnTo>
                  <a:lnTo>
                    <a:pt x="720" y="142"/>
                  </a:lnTo>
                  <a:lnTo>
                    <a:pt x="718" y="142"/>
                  </a:lnTo>
                  <a:lnTo>
                    <a:pt x="718" y="144"/>
                  </a:lnTo>
                  <a:lnTo>
                    <a:pt x="715" y="144"/>
                  </a:lnTo>
                  <a:lnTo>
                    <a:pt x="713" y="147"/>
                  </a:lnTo>
                  <a:lnTo>
                    <a:pt x="713" y="147"/>
                  </a:lnTo>
                  <a:lnTo>
                    <a:pt x="711" y="149"/>
                  </a:lnTo>
                  <a:lnTo>
                    <a:pt x="704" y="151"/>
                  </a:lnTo>
                  <a:lnTo>
                    <a:pt x="697" y="151"/>
                  </a:lnTo>
                  <a:lnTo>
                    <a:pt x="685" y="154"/>
                  </a:lnTo>
                  <a:lnTo>
                    <a:pt x="680" y="154"/>
                  </a:lnTo>
                  <a:lnTo>
                    <a:pt x="675" y="154"/>
                  </a:lnTo>
                  <a:lnTo>
                    <a:pt x="671" y="151"/>
                  </a:lnTo>
                  <a:lnTo>
                    <a:pt x="668" y="151"/>
                  </a:lnTo>
                  <a:lnTo>
                    <a:pt x="664" y="149"/>
                  </a:lnTo>
                  <a:lnTo>
                    <a:pt x="661" y="147"/>
                  </a:lnTo>
                  <a:lnTo>
                    <a:pt x="656" y="144"/>
                  </a:lnTo>
                  <a:lnTo>
                    <a:pt x="654" y="142"/>
                  </a:lnTo>
                  <a:lnTo>
                    <a:pt x="652" y="140"/>
                  </a:lnTo>
                  <a:lnTo>
                    <a:pt x="652" y="135"/>
                  </a:lnTo>
                  <a:lnTo>
                    <a:pt x="649" y="133"/>
                  </a:lnTo>
                  <a:lnTo>
                    <a:pt x="649" y="128"/>
                  </a:lnTo>
                  <a:lnTo>
                    <a:pt x="647" y="118"/>
                  </a:lnTo>
                  <a:lnTo>
                    <a:pt x="647" y="130"/>
                  </a:lnTo>
                  <a:lnTo>
                    <a:pt x="647" y="137"/>
                  </a:lnTo>
                  <a:lnTo>
                    <a:pt x="647" y="142"/>
                  </a:lnTo>
                  <a:lnTo>
                    <a:pt x="645" y="147"/>
                  </a:lnTo>
                  <a:lnTo>
                    <a:pt x="642" y="147"/>
                  </a:lnTo>
                  <a:lnTo>
                    <a:pt x="642" y="149"/>
                  </a:lnTo>
                  <a:lnTo>
                    <a:pt x="638" y="154"/>
                  </a:lnTo>
                  <a:lnTo>
                    <a:pt x="638" y="154"/>
                  </a:lnTo>
                  <a:lnTo>
                    <a:pt x="635" y="154"/>
                  </a:lnTo>
                  <a:lnTo>
                    <a:pt x="635" y="156"/>
                  </a:lnTo>
                  <a:lnTo>
                    <a:pt x="633" y="156"/>
                  </a:lnTo>
                  <a:lnTo>
                    <a:pt x="633" y="156"/>
                  </a:lnTo>
                  <a:lnTo>
                    <a:pt x="630" y="156"/>
                  </a:lnTo>
                  <a:lnTo>
                    <a:pt x="626" y="159"/>
                  </a:lnTo>
                  <a:lnTo>
                    <a:pt x="614" y="159"/>
                  </a:lnTo>
                  <a:lnTo>
                    <a:pt x="607" y="159"/>
                  </a:lnTo>
                  <a:lnTo>
                    <a:pt x="602" y="159"/>
                  </a:lnTo>
                  <a:lnTo>
                    <a:pt x="597" y="159"/>
                  </a:lnTo>
                  <a:lnTo>
                    <a:pt x="593" y="159"/>
                  </a:lnTo>
                  <a:lnTo>
                    <a:pt x="588" y="159"/>
                  </a:lnTo>
                  <a:lnTo>
                    <a:pt x="586" y="156"/>
                  </a:lnTo>
                  <a:lnTo>
                    <a:pt x="581" y="154"/>
                  </a:lnTo>
                  <a:lnTo>
                    <a:pt x="578" y="154"/>
                  </a:lnTo>
                  <a:lnTo>
                    <a:pt x="576" y="151"/>
                  </a:lnTo>
                  <a:lnTo>
                    <a:pt x="574" y="149"/>
                  </a:lnTo>
                  <a:lnTo>
                    <a:pt x="574" y="144"/>
                  </a:lnTo>
                  <a:lnTo>
                    <a:pt x="571" y="142"/>
                  </a:lnTo>
                  <a:lnTo>
                    <a:pt x="571" y="137"/>
                  </a:lnTo>
                  <a:lnTo>
                    <a:pt x="571" y="133"/>
                  </a:lnTo>
                  <a:lnTo>
                    <a:pt x="574" y="123"/>
                  </a:lnTo>
                  <a:lnTo>
                    <a:pt x="574" y="118"/>
                  </a:lnTo>
                  <a:lnTo>
                    <a:pt x="574" y="114"/>
                  </a:lnTo>
                  <a:lnTo>
                    <a:pt x="574" y="107"/>
                  </a:lnTo>
                  <a:lnTo>
                    <a:pt x="571" y="102"/>
                  </a:lnTo>
                  <a:lnTo>
                    <a:pt x="571" y="99"/>
                  </a:lnTo>
                  <a:lnTo>
                    <a:pt x="569" y="95"/>
                  </a:lnTo>
                  <a:lnTo>
                    <a:pt x="564" y="90"/>
                  </a:lnTo>
                  <a:lnTo>
                    <a:pt x="557" y="88"/>
                  </a:lnTo>
                  <a:lnTo>
                    <a:pt x="555" y="88"/>
                  </a:lnTo>
                  <a:lnTo>
                    <a:pt x="550" y="88"/>
                  </a:lnTo>
                  <a:lnTo>
                    <a:pt x="543" y="88"/>
                  </a:lnTo>
                  <a:lnTo>
                    <a:pt x="534" y="88"/>
                  </a:lnTo>
                  <a:lnTo>
                    <a:pt x="524" y="92"/>
                  </a:lnTo>
                  <a:lnTo>
                    <a:pt x="517" y="95"/>
                  </a:lnTo>
                  <a:lnTo>
                    <a:pt x="510" y="95"/>
                  </a:lnTo>
                  <a:lnTo>
                    <a:pt x="503" y="97"/>
                  </a:lnTo>
                  <a:lnTo>
                    <a:pt x="493" y="97"/>
                  </a:lnTo>
                  <a:lnTo>
                    <a:pt x="479" y="99"/>
                  </a:lnTo>
                  <a:lnTo>
                    <a:pt x="467" y="104"/>
                  </a:lnTo>
                  <a:lnTo>
                    <a:pt x="463" y="107"/>
                  </a:lnTo>
                  <a:lnTo>
                    <a:pt x="460" y="109"/>
                  </a:lnTo>
                  <a:lnTo>
                    <a:pt x="458" y="111"/>
                  </a:lnTo>
                  <a:lnTo>
                    <a:pt x="456" y="116"/>
                  </a:lnTo>
                  <a:lnTo>
                    <a:pt x="453" y="121"/>
                  </a:lnTo>
                  <a:lnTo>
                    <a:pt x="453" y="125"/>
                  </a:lnTo>
                  <a:lnTo>
                    <a:pt x="451" y="140"/>
                  </a:lnTo>
                  <a:lnTo>
                    <a:pt x="449" y="135"/>
                  </a:lnTo>
                  <a:lnTo>
                    <a:pt x="446" y="130"/>
                  </a:lnTo>
                  <a:lnTo>
                    <a:pt x="441" y="123"/>
                  </a:lnTo>
                  <a:lnTo>
                    <a:pt x="437" y="121"/>
                  </a:lnTo>
                  <a:lnTo>
                    <a:pt x="432" y="118"/>
                  </a:lnTo>
                  <a:lnTo>
                    <a:pt x="425" y="114"/>
                  </a:lnTo>
                  <a:lnTo>
                    <a:pt x="420" y="114"/>
                  </a:lnTo>
                  <a:lnTo>
                    <a:pt x="418" y="111"/>
                  </a:lnTo>
                  <a:lnTo>
                    <a:pt x="416" y="109"/>
                  </a:lnTo>
                  <a:lnTo>
                    <a:pt x="416" y="107"/>
                  </a:lnTo>
                  <a:lnTo>
                    <a:pt x="411" y="99"/>
                  </a:lnTo>
                  <a:lnTo>
                    <a:pt x="406" y="95"/>
                  </a:lnTo>
                  <a:lnTo>
                    <a:pt x="401" y="90"/>
                  </a:lnTo>
                  <a:lnTo>
                    <a:pt x="399" y="90"/>
                  </a:lnTo>
                  <a:lnTo>
                    <a:pt x="397" y="90"/>
                  </a:lnTo>
                  <a:lnTo>
                    <a:pt x="394" y="90"/>
                  </a:lnTo>
                  <a:lnTo>
                    <a:pt x="392" y="90"/>
                  </a:lnTo>
                  <a:lnTo>
                    <a:pt x="385" y="92"/>
                  </a:lnTo>
                  <a:lnTo>
                    <a:pt x="380" y="95"/>
                  </a:lnTo>
                  <a:lnTo>
                    <a:pt x="378" y="97"/>
                  </a:lnTo>
                  <a:lnTo>
                    <a:pt x="371" y="104"/>
                  </a:lnTo>
                  <a:lnTo>
                    <a:pt x="364" y="109"/>
                  </a:lnTo>
                  <a:lnTo>
                    <a:pt x="359" y="111"/>
                  </a:lnTo>
                  <a:lnTo>
                    <a:pt x="352" y="111"/>
                  </a:lnTo>
                  <a:lnTo>
                    <a:pt x="342" y="114"/>
                  </a:lnTo>
                  <a:lnTo>
                    <a:pt x="335" y="114"/>
                  </a:lnTo>
                  <a:lnTo>
                    <a:pt x="328" y="114"/>
                  </a:lnTo>
                  <a:lnTo>
                    <a:pt x="321" y="111"/>
                  </a:lnTo>
                  <a:lnTo>
                    <a:pt x="312" y="109"/>
                  </a:lnTo>
                  <a:lnTo>
                    <a:pt x="304" y="104"/>
                  </a:lnTo>
                  <a:lnTo>
                    <a:pt x="297" y="102"/>
                  </a:lnTo>
                  <a:lnTo>
                    <a:pt x="290" y="97"/>
                  </a:lnTo>
                  <a:lnTo>
                    <a:pt x="290" y="97"/>
                  </a:lnTo>
                  <a:lnTo>
                    <a:pt x="290" y="102"/>
                  </a:lnTo>
                  <a:lnTo>
                    <a:pt x="290" y="111"/>
                  </a:lnTo>
                  <a:lnTo>
                    <a:pt x="288" y="118"/>
                  </a:lnTo>
                  <a:lnTo>
                    <a:pt x="288" y="123"/>
                  </a:lnTo>
                  <a:lnTo>
                    <a:pt x="286" y="128"/>
                  </a:lnTo>
                  <a:lnTo>
                    <a:pt x="281" y="133"/>
                  </a:lnTo>
                  <a:lnTo>
                    <a:pt x="281" y="135"/>
                  </a:lnTo>
                  <a:lnTo>
                    <a:pt x="279" y="135"/>
                  </a:lnTo>
                  <a:lnTo>
                    <a:pt x="279" y="135"/>
                  </a:lnTo>
                  <a:lnTo>
                    <a:pt x="279" y="137"/>
                  </a:lnTo>
                  <a:lnTo>
                    <a:pt x="279" y="137"/>
                  </a:lnTo>
                  <a:lnTo>
                    <a:pt x="274" y="142"/>
                  </a:lnTo>
                  <a:lnTo>
                    <a:pt x="271" y="144"/>
                  </a:lnTo>
                  <a:lnTo>
                    <a:pt x="269" y="147"/>
                  </a:lnTo>
                  <a:lnTo>
                    <a:pt x="267" y="147"/>
                  </a:lnTo>
                  <a:lnTo>
                    <a:pt x="264" y="147"/>
                  </a:lnTo>
                  <a:lnTo>
                    <a:pt x="264" y="147"/>
                  </a:lnTo>
                  <a:lnTo>
                    <a:pt x="264" y="147"/>
                  </a:lnTo>
                  <a:lnTo>
                    <a:pt x="255" y="142"/>
                  </a:lnTo>
                  <a:lnTo>
                    <a:pt x="248" y="140"/>
                  </a:lnTo>
                  <a:lnTo>
                    <a:pt x="248" y="140"/>
                  </a:lnTo>
                  <a:close/>
                </a:path>
              </a:pathLst>
            </a:custGeom>
            <a:solidFill>
              <a:schemeClr val="accent4"/>
            </a:solidFill>
            <a:ln w="9525">
              <a:solidFill>
                <a:schemeClr val="bg1"/>
              </a:solidFill>
              <a:round/>
              <a:headEnd/>
              <a:tailEnd/>
            </a:ln>
          </p:spPr>
          <p:txBody>
            <a:bodyPr/>
            <a:lstStyle/>
            <a:p>
              <a:pPr>
                <a:defRPr/>
              </a:pPr>
              <a:endParaRPr lang="en-GB">
                <a:solidFill>
                  <a:schemeClr val="bg1"/>
                </a:solidFill>
              </a:endParaRPr>
            </a:p>
          </p:txBody>
        </p:sp>
        <p:sp>
          <p:nvSpPr>
            <p:cNvPr id="42" name="Freeform 156">
              <a:extLst>
                <a:ext uri="{FF2B5EF4-FFF2-40B4-BE49-F238E27FC236}">
                  <a16:creationId xmlns:a16="http://schemas.microsoft.com/office/drawing/2014/main" id="{22EF18EF-387D-A530-5DBE-62C4E919D1C9}"/>
                </a:ext>
              </a:extLst>
            </p:cNvPr>
            <p:cNvSpPr>
              <a:spLocks/>
            </p:cNvSpPr>
            <p:nvPr/>
          </p:nvSpPr>
          <p:spPr bwMode="auto">
            <a:xfrm>
              <a:off x="2190801" y="3355110"/>
              <a:ext cx="904807" cy="1152276"/>
            </a:xfrm>
            <a:custGeom>
              <a:avLst/>
              <a:gdLst/>
              <a:ahLst/>
              <a:cxnLst>
                <a:cxn ang="0">
                  <a:pos x="1259" y="359"/>
                </a:cxn>
                <a:cxn ang="0">
                  <a:pos x="1278" y="397"/>
                </a:cxn>
                <a:cxn ang="0">
                  <a:pos x="1179" y="383"/>
                </a:cxn>
                <a:cxn ang="0">
                  <a:pos x="1080" y="359"/>
                </a:cxn>
                <a:cxn ang="0">
                  <a:pos x="1108" y="300"/>
                </a:cxn>
                <a:cxn ang="0">
                  <a:pos x="1122" y="199"/>
                </a:cxn>
                <a:cxn ang="0">
                  <a:pos x="1056" y="175"/>
                </a:cxn>
                <a:cxn ang="0">
                  <a:pos x="981" y="130"/>
                </a:cxn>
                <a:cxn ang="0">
                  <a:pos x="950" y="76"/>
                </a:cxn>
                <a:cxn ang="0">
                  <a:pos x="877" y="22"/>
                </a:cxn>
                <a:cxn ang="0">
                  <a:pos x="768" y="0"/>
                </a:cxn>
                <a:cxn ang="0">
                  <a:pos x="714" y="111"/>
                </a:cxn>
                <a:cxn ang="0">
                  <a:pos x="681" y="166"/>
                </a:cxn>
                <a:cxn ang="0">
                  <a:pos x="700" y="227"/>
                </a:cxn>
                <a:cxn ang="0">
                  <a:pos x="607" y="305"/>
                </a:cxn>
                <a:cxn ang="0">
                  <a:pos x="534" y="331"/>
                </a:cxn>
                <a:cxn ang="0">
                  <a:pos x="485" y="348"/>
                </a:cxn>
                <a:cxn ang="0">
                  <a:pos x="437" y="341"/>
                </a:cxn>
                <a:cxn ang="0">
                  <a:pos x="461" y="435"/>
                </a:cxn>
                <a:cxn ang="0">
                  <a:pos x="494" y="511"/>
                </a:cxn>
                <a:cxn ang="0">
                  <a:pos x="435" y="560"/>
                </a:cxn>
                <a:cxn ang="0">
                  <a:pos x="189" y="596"/>
                </a:cxn>
                <a:cxn ang="0">
                  <a:pos x="149" y="652"/>
                </a:cxn>
                <a:cxn ang="0">
                  <a:pos x="90" y="721"/>
                </a:cxn>
                <a:cxn ang="0">
                  <a:pos x="152" y="787"/>
                </a:cxn>
                <a:cxn ang="0">
                  <a:pos x="211" y="853"/>
                </a:cxn>
                <a:cxn ang="0">
                  <a:pos x="173" y="926"/>
                </a:cxn>
                <a:cxn ang="0">
                  <a:pos x="121" y="985"/>
                </a:cxn>
                <a:cxn ang="0">
                  <a:pos x="24" y="1052"/>
                </a:cxn>
                <a:cxn ang="0">
                  <a:pos x="24" y="1134"/>
                </a:cxn>
                <a:cxn ang="0">
                  <a:pos x="109" y="1217"/>
                </a:cxn>
                <a:cxn ang="0">
                  <a:pos x="180" y="1349"/>
                </a:cxn>
                <a:cxn ang="0">
                  <a:pos x="348" y="1423"/>
                </a:cxn>
                <a:cxn ang="0">
                  <a:pos x="385" y="1484"/>
                </a:cxn>
                <a:cxn ang="0">
                  <a:pos x="364" y="1552"/>
                </a:cxn>
                <a:cxn ang="0">
                  <a:pos x="442" y="1555"/>
                </a:cxn>
                <a:cxn ang="0">
                  <a:pos x="503" y="1619"/>
                </a:cxn>
                <a:cxn ang="0">
                  <a:pos x="518" y="1744"/>
                </a:cxn>
                <a:cxn ang="0">
                  <a:pos x="529" y="1838"/>
                </a:cxn>
                <a:cxn ang="0">
                  <a:pos x="572" y="1834"/>
                </a:cxn>
                <a:cxn ang="0">
                  <a:pos x="643" y="1793"/>
                </a:cxn>
                <a:cxn ang="0">
                  <a:pos x="714" y="1829"/>
                </a:cxn>
                <a:cxn ang="0">
                  <a:pos x="822" y="1789"/>
                </a:cxn>
                <a:cxn ang="0">
                  <a:pos x="900" y="1758"/>
                </a:cxn>
                <a:cxn ang="0">
                  <a:pos x="1025" y="1775"/>
                </a:cxn>
                <a:cxn ang="0">
                  <a:pos x="1066" y="1711"/>
                </a:cxn>
                <a:cxn ang="0">
                  <a:pos x="1106" y="1642"/>
                </a:cxn>
                <a:cxn ang="0">
                  <a:pos x="1066" y="1529"/>
                </a:cxn>
                <a:cxn ang="0">
                  <a:pos x="1099" y="1467"/>
                </a:cxn>
                <a:cxn ang="0">
                  <a:pos x="1042" y="1425"/>
                </a:cxn>
                <a:cxn ang="0">
                  <a:pos x="1007" y="1210"/>
                </a:cxn>
                <a:cxn ang="0">
                  <a:pos x="1037" y="1047"/>
                </a:cxn>
                <a:cxn ang="0">
                  <a:pos x="1134" y="957"/>
                </a:cxn>
                <a:cxn ang="0">
                  <a:pos x="1155" y="872"/>
                </a:cxn>
                <a:cxn ang="0">
                  <a:pos x="1188" y="787"/>
                </a:cxn>
                <a:cxn ang="0">
                  <a:pos x="1243" y="754"/>
                </a:cxn>
                <a:cxn ang="0">
                  <a:pos x="1297" y="697"/>
                </a:cxn>
                <a:cxn ang="0">
                  <a:pos x="1351" y="659"/>
                </a:cxn>
                <a:cxn ang="0">
                  <a:pos x="1418" y="589"/>
                </a:cxn>
                <a:cxn ang="0">
                  <a:pos x="1429" y="499"/>
                </a:cxn>
                <a:cxn ang="0">
                  <a:pos x="1448" y="437"/>
                </a:cxn>
                <a:cxn ang="0">
                  <a:pos x="1363" y="260"/>
                </a:cxn>
              </a:cxnLst>
              <a:rect l="0" t="0" r="r" b="b"/>
              <a:pathLst>
                <a:path w="1465" h="1867">
                  <a:moveTo>
                    <a:pt x="1288" y="263"/>
                  </a:moveTo>
                  <a:lnTo>
                    <a:pt x="1288" y="267"/>
                  </a:lnTo>
                  <a:lnTo>
                    <a:pt x="1285" y="270"/>
                  </a:lnTo>
                  <a:lnTo>
                    <a:pt x="1285" y="272"/>
                  </a:lnTo>
                  <a:lnTo>
                    <a:pt x="1285" y="274"/>
                  </a:lnTo>
                  <a:lnTo>
                    <a:pt x="1283" y="279"/>
                  </a:lnTo>
                  <a:lnTo>
                    <a:pt x="1281" y="282"/>
                  </a:lnTo>
                  <a:lnTo>
                    <a:pt x="1278" y="284"/>
                  </a:lnTo>
                  <a:lnTo>
                    <a:pt x="1276" y="284"/>
                  </a:lnTo>
                  <a:lnTo>
                    <a:pt x="1276" y="286"/>
                  </a:lnTo>
                  <a:lnTo>
                    <a:pt x="1276" y="289"/>
                  </a:lnTo>
                  <a:lnTo>
                    <a:pt x="1271" y="293"/>
                  </a:lnTo>
                  <a:lnTo>
                    <a:pt x="1266" y="303"/>
                  </a:lnTo>
                  <a:lnTo>
                    <a:pt x="1264" y="315"/>
                  </a:lnTo>
                  <a:lnTo>
                    <a:pt x="1262" y="324"/>
                  </a:lnTo>
                  <a:lnTo>
                    <a:pt x="1259" y="343"/>
                  </a:lnTo>
                  <a:lnTo>
                    <a:pt x="1255" y="362"/>
                  </a:lnTo>
                  <a:lnTo>
                    <a:pt x="1259" y="359"/>
                  </a:lnTo>
                  <a:lnTo>
                    <a:pt x="1266" y="359"/>
                  </a:lnTo>
                  <a:lnTo>
                    <a:pt x="1271" y="362"/>
                  </a:lnTo>
                  <a:lnTo>
                    <a:pt x="1276" y="364"/>
                  </a:lnTo>
                  <a:lnTo>
                    <a:pt x="1281" y="367"/>
                  </a:lnTo>
                  <a:lnTo>
                    <a:pt x="1283" y="371"/>
                  </a:lnTo>
                  <a:lnTo>
                    <a:pt x="1285" y="374"/>
                  </a:lnTo>
                  <a:lnTo>
                    <a:pt x="1285" y="376"/>
                  </a:lnTo>
                  <a:lnTo>
                    <a:pt x="1288" y="383"/>
                  </a:lnTo>
                  <a:lnTo>
                    <a:pt x="1288" y="385"/>
                  </a:lnTo>
                  <a:lnTo>
                    <a:pt x="1288" y="388"/>
                  </a:lnTo>
                  <a:lnTo>
                    <a:pt x="1285" y="390"/>
                  </a:lnTo>
                  <a:lnTo>
                    <a:pt x="1283" y="393"/>
                  </a:lnTo>
                  <a:lnTo>
                    <a:pt x="1283" y="393"/>
                  </a:lnTo>
                  <a:lnTo>
                    <a:pt x="1283" y="393"/>
                  </a:lnTo>
                  <a:lnTo>
                    <a:pt x="1283" y="395"/>
                  </a:lnTo>
                  <a:lnTo>
                    <a:pt x="1283" y="395"/>
                  </a:lnTo>
                  <a:lnTo>
                    <a:pt x="1281" y="395"/>
                  </a:lnTo>
                  <a:lnTo>
                    <a:pt x="1278" y="397"/>
                  </a:lnTo>
                  <a:lnTo>
                    <a:pt x="1276" y="397"/>
                  </a:lnTo>
                  <a:lnTo>
                    <a:pt x="1271" y="402"/>
                  </a:lnTo>
                  <a:lnTo>
                    <a:pt x="1269" y="402"/>
                  </a:lnTo>
                  <a:lnTo>
                    <a:pt x="1269" y="402"/>
                  </a:lnTo>
                  <a:lnTo>
                    <a:pt x="1266" y="402"/>
                  </a:lnTo>
                  <a:lnTo>
                    <a:pt x="1266" y="402"/>
                  </a:lnTo>
                  <a:lnTo>
                    <a:pt x="1264" y="402"/>
                  </a:lnTo>
                  <a:lnTo>
                    <a:pt x="1259" y="404"/>
                  </a:lnTo>
                  <a:lnTo>
                    <a:pt x="1252" y="404"/>
                  </a:lnTo>
                  <a:lnTo>
                    <a:pt x="1250" y="402"/>
                  </a:lnTo>
                  <a:lnTo>
                    <a:pt x="1245" y="402"/>
                  </a:lnTo>
                  <a:lnTo>
                    <a:pt x="1240" y="400"/>
                  </a:lnTo>
                  <a:lnTo>
                    <a:pt x="1236" y="397"/>
                  </a:lnTo>
                  <a:lnTo>
                    <a:pt x="1233" y="397"/>
                  </a:lnTo>
                  <a:lnTo>
                    <a:pt x="1224" y="393"/>
                  </a:lnTo>
                  <a:lnTo>
                    <a:pt x="1217" y="388"/>
                  </a:lnTo>
                  <a:lnTo>
                    <a:pt x="1198" y="383"/>
                  </a:lnTo>
                  <a:lnTo>
                    <a:pt x="1179" y="383"/>
                  </a:lnTo>
                  <a:lnTo>
                    <a:pt x="1162" y="383"/>
                  </a:lnTo>
                  <a:lnTo>
                    <a:pt x="1144" y="388"/>
                  </a:lnTo>
                  <a:lnTo>
                    <a:pt x="1134" y="388"/>
                  </a:lnTo>
                  <a:lnTo>
                    <a:pt x="1129" y="390"/>
                  </a:lnTo>
                  <a:lnTo>
                    <a:pt x="1127" y="390"/>
                  </a:lnTo>
                  <a:lnTo>
                    <a:pt x="1118" y="390"/>
                  </a:lnTo>
                  <a:lnTo>
                    <a:pt x="1110" y="390"/>
                  </a:lnTo>
                  <a:lnTo>
                    <a:pt x="1103" y="388"/>
                  </a:lnTo>
                  <a:lnTo>
                    <a:pt x="1096" y="388"/>
                  </a:lnTo>
                  <a:lnTo>
                    <a:pt x="1089" y="385"/>
                  </a:lnTo>
                  <a:lnTo>
                    <a:pt x="1085" y="381"/>
                  </a:lnTo>
                  <a:lnTo>
                    <a:pt x="1080" y="378"/>
                  </a:lnTo>
                  <a:lnTo>
                    <a:pt x="1077" y="374"/>
                  </a:lnTo>
                  <a:lnTo>
                    <a:pt x="1075" y="371"/>
                  </a:lnTo>
                  <a:lnTo>
                    <a:pt x="1075" y="369"/>
                  </a:lnTo>
                  <a:lnTo>
                    <a:pt x="1075" y="369"/>
                  </a:lnTo>
                  <a:lnTo>
                    <a:pt x="1075" y="367"/>
                  </a:lnTo>
                  <a:lnTo>
                    <a:pt x="1080" y="359"/>
                  </a:lnTo>
                  <a:lnTo>
                    <a:pt x="1085" y="355"/>
                  </a:lnTo>
                  <a:lnTo>
                    <a:pt x="1092" y="350"/>
                  </a:lnTo>
                  <a:lnTo>
                    <a:pt x="1096" y="345"/>
                  </a:lnTo>
                  <a:lnTo>
                    <a:pt x="1106" y="341"/>
                  </a:lnTo>
                  <a:lnTo>
                    <a:pt x="1110" y="333"/>
                  </a:lnTo>
                  <a:lnTo>
                    <a:pt x="1113" y="333"/>
                  </a:lnTo>
                  <a:lnTo>
                    <a:pt x="1113" y="331"/>
                  </a:lnTo>
                  <a:lnTo>
                    <a:pt x="1113" y="331"/>
                  </a:lnTo>
                  <a:lnTo>
                    <a:pt x="1115" y="329"/>
                  </a:lnTo>
                  <a:lnTo>
                    <a:pt x="1120" y="322"/>
                  </a:lnTo>
                  <a:lnTo>
                    <a:pt x="1120" y="317"/>
                  </a:lnTo>
                  <a:lnTo>
                    <a:pt x="1120" y="315"/>
                  </a:lnTo>
                  <a:lnTo>
                    <a:pt x="1120" y="310"/>
                  </a:lnTo>
                  <a:lnTo>
                    <a:pt x="1120" y="307"/>
                  </a:lnTo>
                  <a:lnTo>
                    <a:pt x="1118" y="305"/>
                  </a:lnTo>
                  <a:lnTo>
                    <a:pt x="1115" y="303"/>
                  </a:lnTo>
                  <a:lnTo>
                    <a:pt x="1110" y="300"/>
                  </a:lnTo>
                  <a:lnTo>
                    <a:pt x="1108" y="300"/>
                  </a:lnTo>
                  <a:lnTo>
                    <a:pt x="1106" y="298"/>
                  </a:lnTo>
                  <a:lnTo>
                    <a:pt x="1103" y="296"/>
                  </a:lnTo>
                  <a:lnTo>
                    <a:pt x="1103" y="296"/>
                  </a:lnTo>
                  <a:lnTo>
                    <a:pt x="1092" y="272"/>
                  </a:lnTo>
                  <a:lnTo>
                    <a:pt x="1080" y="251"/>
                  </a:lnTo>
                  <a:lnTo>
                    <a:pt x="1080" y="246"/>
                  </a:lnTo>
                  <a:lnTo>
                    <a:pt x="1080" y="244"/>
                  </a:lnTo>
                  <a:lnTo>
                    <a:pt x="1082" y="234"/>
                  </a:lnTo>
                  <a:lnTo>
                    <a:pt x="1087" y="227"/>
                  </a:lnTo>
                  <a:lnTo>
                    <a:pt x="1094" y="222"/>
                  </a:lnTo>
                  <a:lnTo>
                    <a:pt x="1101" y="218"/>
                  </a:lnTo>
                  <a:lnTo>
                    <a:pt x="1108" y="211"/>
                  </a:lnTo>
                  <a:lnTo>
                    <a:pt x="1113" y="208"/>
                  </a:lnTo>
                  <a:lnTo>
                    <a:pt x="1115" y="204"/>
                  </a:lnTo>
                  <a:lnTo>
                    <a:pt x="1120" y="201"/>
                  </a:lnTo>
                  <a:lnTo>
                    <a:pt x="1120" y="199"/>
                  </a:lnTo>
                  <a:lnTo>
                    <a:pt x="1120" y="199"/>
                  </a:lnTo>
                  <a:lnTo>
                    <a:pt x="1122" y="199"/>
                  </a:lnTo>
                  <a:lnTo>
                    <a:pt x="1122" y="194"/>
                  </a:lnTo>
                  <a:lnTo>
                    <a:pt x="1125" y="192"/>
                  </a:lnTo>
                  <a:lnTo>
                    <a:pt x="1122" y="187"/>
                  </a:lnTo>
                  <a:lnTo>
                    <a:pt x="1120" y="185"/>
                  </a:lnTo>
                  <a:lnTo>
                    <a:pt x="1118" y="185"/>
                  </a:lnTo>
                  <a:lnTo>
                    <a:pt x="1118" y="182"/>
                  </a:lnTo>
                  <a:lnTo>
                    <a:pt x="1103" y="182"/>
                  </a:lnTo>
                  <a:lnTo>
                    <a:pt x="1089" y="182"/>
                  </a:lnTo>
                  <a:lnTo>
                    <a:pt x="1085" y="185"/>
                  </a:lnTo>
                  <a:lnTo>
                    <a:pt x="1080" y="187"/>
                  </a:lnTo>
                  <a:lnTo>
                    <a:pt x="1075" y="187"/>
                  </a:lnTo>
                  <a:lnTo>
                    <a:pt x="1073" y="189"/>
                  </a:lnTo>
                  <a:lnTo>
                    <a:pt x="1068" y="189"/>
                  </a:lnTo>
                  <a:lnTo>
                    <a:pt x="1063" y="189"/>
                  </a:lnTo>
                  <a:lnTo>
                    <a:pt x="1061" y="192"/>
                  </a:lnTo>
                  <a:lnTo>
                    <a:pt x="1056" y="192"/>
                  </a:lnTo>
                  <a:lnTo>
                    <a:pt x="1056" y="182"/>
                  </a:lnTo>
                  <a:lnTo>
                    <a:pt x="1056" y="175"/>
                  </a:lnTo>
                  <a:lnTo>
                    <a:pt x="1056" y="170"/>
                  </a:lnTo>
                  <a:lnTo>
                    <a:pt x="1054" y="166"/>
                  </a:lnTo>
                  <a:lnTo>
                    <a:pt x="1051" y="159"/>
                  </a:lnTo>
                  <a:lnTo>
                    <a:pt x="1049" y="156"/>
                  </a:lnTo>
                  <a:lnTo>
                    <a:pt x="1044" y="154"/>
                  </a:lnTo>
                  <a:lnTo>
                    <a:pt x="1040" y="152"/>
                  </a:lnTo>
                  <a:lnTo>
                    <a:pt x="1035" y="149"/>
                  </a:lnTo>
                  <a:lnTo>
                    <a:pt x="1030" y="149"/>
                  </a:lnTo>
                  <a:lnTo>
                    <a:pt x="1025" y="149"/>
                  </a:lnTo>
                  <a:lnTo>
                    <a:pt x="1023" y="149"/>
                  </a:lnTo>
                  <a:lnTo>
                    <a:pt x="1011" y="149"/>
                  </a:lnTo>
                  <a:lnTo>
                    <a:pt x="1002" y="149"/>
                  </a:lnTo>
                  <a:lnTo>
                    <a:pt x="992" y="147"/>
                  </a:lnTo>
                  <a:lnTo>
                    <a:pt x="985" y="142"/>
                  </a:lnTo>
                  <a:lnTo>
                    <a:pt x="981" y="140"/>
                  </a:lnTo>
                  <a:lnTo>
                    <a:pt x="981" y="137"/>
                  </a:lnTo>
                  <a:lnTo>
                    <a:pt x="978" y="133"/>
                  </a:lnTo>
                  <a:lnTo>
                    <a:pt x="981" y="130"/>
                  </a:lnTo>
                  <a:lnTo>
                    <a:pt x="983" y="121"/>
                  </a:lnTo>
                  <a:lnTo>
                    <a:pt x="990" y="114"/>
                  </a:lnTo>
                  <a:lnTo>
                    <a:pt x="995" y="107"/>
                  </a:lnTo>
                  <a:lnTo>
                    <a:pt x="1002" y="100"/>
                  </a:lnTo>
                  <a:lnTo>
                    <a:pt x="1004" y="95"/>
                  </a:lnTo>
                  <a:lnTo>
                    <a:pt x="1007" y="90"/>
                  </a:lnTo>
                  <a:lnTo>
                    <a:pt x="1007" y="88"/>
                  </a:lnTo>
                  <a:lnTo>
                    <a:pt x="1007" y="85"/>
                  </a:lnTo>
                  <a:lnTo>
                    <a:pt x="1004" y="78"/>
                  </a:lnTo>
                  <a:lnTo>
                    <a:pt x="999" y="74"/>
                  </a:lnTo>
                  <a:lnTo>
                    <a:pt x="997" y="71"/>
                  </a:lnTo>
                  <a:lnTo>
                    <a:pt x="992" y="69"/>
                  </a:lnTo>
                  <a:lnTo>
                    <a:pt x="983" y="64"/>
                  </a:lnTo>
                  <a:lnTo>
                    <a:pt x="978" y="62"/>
                  </a:lnTo>
                  <a:lnTo>
                    <a:pt x="976" y="64"/>
                  </a:lnTo>
                  <a:lnTo>
                    <a:pt x="966" y="64"/>
                  </a:lnTo>
                  <a:lnTo>
                    <a:pt x="957" y="69"/>
                  </a:lnTo>
                  <a:lnTo>
                    <a:pt x="950" y="76"/>
                  </a:lnTo>
                  <a:lnTo>
                    <a:pt x="945" y="78"/>
                  </a:lnTo>
                  <a:lnTo>
                    <a:pt x="943" y="81"/>
                  </a:lnTo>
                  <a:lnTo>
                    <a:pt x="943" y="81"/>
                  </a:lnTo>
                  <a:lnTo>
                    <a:pt x="931" y="85"/>
                  </a:lnTo>
                  <a:lnTo>
                    <a:pt x="919" y="85"/>
                  </a:lnTo>
                  <a:lnTo>
                    <a:pt x="907" y="85"/>
                  </a:lnTo>
                  <a:lnTo>
                    <a:pt x="903" y="85"/>
                  </a:lnTo>
                  <a:lnTo>
                    <a:pt x="898" y="83"/>
                  </a:lnTo>
                  <a:lnTo>
                    <a:pt x="893" y="83"/>
                  </a:lnTo>
                  <a:lnTo>
                    <a:pt x="891" y="81"/>
                  </a:lnTo>
                  <a:lnTo>
                    <a:pt x="888" y="78"/>
                  </a:lnTo>
                  <a:lnTo>
                    <a:pt x="886" y="74"/>
                  </a:lnTo>
                  <a:lnTo>
                    <a:pt x="879" y="62"/>
                  </a:lnTo>
                  <a:lnTo>
                    <a:pt x="879" y="57"/>
                  </a:lnTo>
                  <a:lnTo>
                    <a:pt x="879" y="55"/>
                  </a:lnTo>
                  <a:lnTo>
                    <a:pt x="879" y="41"/>
                  </a:lnTo>
                  <a:lnTo>
                    <a:pt x="879" y="26"/>
                  </a:lnTo>
                  <a:lnTo>
                    <a:pt x="877" y="22"/>
                  </a:lnTo>
                  <a:lnTo>
                    <a:pt x="877" y="19"/>
                  </a:lnTo>
                  <a:lnTo>
                    <a:pt x="874" y="19"/>
                  </a:lnTo>
                  <a:lnTo>
                    <a:pt x="865" y="17"/>
                  </a:lnTo>
                  <a:lnTo>
                    <a:pt x="858" y="17"/>
                  </a:lnTo>
                  <a:lnTo>
                    <a:pt x="848" y="19"/>
                  </a:lnTo>
                  <a:lnTo>
                    <a:pt x="839" y="22"/>
                  </a:lnTo>
                  <a:lnTo>
                    <a:pt x="832" y="24"/>
                  </a:lnTo>
                  <a:lnTo>
                    <a:pt x="827" y="29"/>
                  </a:lnTo>
                  <a:lnTo>
                    <a:pt x="822" y="29"/>
                  </a:lnTo>
                  <a:lnTo>
                    <a:pt x="820" y="29"/>
                  </a:lnTo>
                  <a:lnTo>
                    <a:pt x="813" y="26"/>
                  </a:lnTo>
                  <a:lnTo>
                    <a:pt x="806" y="22"/>
                  </a:lnTo>
                  <a:lnTo>
                    <a:pt x="799" y="17"/>
                  </a:lnTo>
                  <a:lnTo>
                    <a:pt x="794" y="12"/>
                  </a:lnTo>
                  <a:lnTo>
                    <a:pt x="789" y="7"/>
                  </a:lnTo>
                  <a:lnTo>
                    <a:pt x="787" y="5"/>
                  </a:lnTo>
                  <a:lnTo>
                    <a:pt x="777" y="0"/>
                  </a:lnTo>
                  <a:lnTo>
                    <a:pt x="768" y="0"/>
                  </a:lnTo>
                  <a:lnTo>
                    <a:pt x="763" y="0"/>
                  </a:lnTo>
                  <a:lnTo>
                    <a:pt x="759" y="0"/>
                  </a:lnTo>
                  <a:lnTo>
                    <a:pt x="756" y="3"/>
                  </a:lnTo>
                  <a:lnTo>
                    <a:pt x="754" y="7"/>
                  </a:lnTo>
                  <a:lnTo>
                    <a:pt x="744" y="43"/>
                  </a:lnTo>
                  <a:lnTo>
                    <a:pt x="737" y="78"/>
                  </a:lnTo>
                  <a:lnTo>
                    <a:pt x="735" y="81"/>
                  </a:lnTo>
                  <a:lnTo>
                    <a:pt x="733" y="83"/>
                  </a:lnTo>
                  <a:lnTo>
                    <a:pt x="730" y="85"/>
                  </a:lnTo>
                  <a:lnTo>
                    <a:pt x="730" y="88"/>
                  </a:lnTo>
                  <a:lnTo>
                    <a:pt x="723" y="93"/>
                  </a:lnTo>
                  <a:lnTo>
                    <a:pt x="721" y="100"/>
                  </a:lnTo>
                  <a:lnTo>
                    <a:pt x="718" y="100"/>
                  </a:lnTo>
                  <a:lnTo>
                    <a:pt x="716" y="102"/>
                  </a:lnTo>
                  <a:lnTo>
                    <a:pt x="711" y="107"/>
                  </a:lnTo>
                  <a:lnTo>
                    <a:pt x="711" y="107"/>
                  </a:lnTo>
                  <a:lnTo>
                    <a:pt x="711" y="109"/>
                  </a:lnTo>
                  <a:lnTo>
                    <a:pt x="714" y="111"/>
                  </a:lnTo>
                  <a:lnTo>
                    <a:pt x="714" y="111"/>
                  </a:lnTo>
                  <a:lnTo>
                    <a:pt x="714" y="111"/>
                  </a:lnTo>
                  <a:lnTo>
                    <a:pt x="714" y="114"/>
                  </a:lnTo>
                  <a:lnTo>
                    <a:pt x="714" y="114"/>
                  </a:lnTo>
                  <a:lnTo>
                    <a:pt x="714" y="114"/>
                  </a:lnTo>
                  <a:lnTo>
                    <a:pt x="714" y="114"/>
                  </a:lnTo>
                  <a:lnTo>
                    <a:pt x="714" y="114"/>
                  </a:lnTo>
                  <a:lnTo>
                    <a:pt x="714" y="114"/>
                  </a:lnTo>
                  <a:lnTo>
                    <a:pt x="714" y="116"/>
                  </a:lnTo>
                  <a:lnTo>
                    <a:pt x="707" y="116"/>
                  </a:lnTo>
                  <a:lnTo>
                    <a:pt x="702" y="118"/>
                  </a:lnTo>
                  <a:lnTo>
                    <a:pt x="697" y="121"/>
                  </a:lnTo>
                  <a:lnTo>
                    <a:pt x="692" y="123"/>
                  </a:lnTo>
                  <a:lnTo>
                    <a:pt x="690" y="128"/>
                  </a:lnTo>
                  <a:lnTo>
                    <a:pt x="688" y="133"/>
                  </a:lnTo>
                  <a:lnTo>
                    <a:pt x="685" y="137"/>
                  </a:lnTo>
                  <a:lnTo>
                    <a:pt x="683" y="144"/>
                  </a:lnTo>
                  <a:lnTo>
                    <a:pt x="681" y="166"/>
                  </a:lnTo>
                  <a:lnTo>
                    <a:pt x="678" y="173"/>
                  </a:lnTo>
                  <a:lnTo>
                    <a:pt x="678" y="173"/>
                  </a:lnTo>
                  <a:lnTo>
                    <a:pt x="676" y="175"/>
                  </a:lnTo>
                  <a:lnTo>
                    <a:pt x="676" y="175"/>
                  </a:lnTo>
                  <a:lnTo>
                    <a:pt x="676" y="180"/>
                  </a:lnTo>
                  <a:lnTo>
                    <a:pt x="674" y="182"/>
                  </a:lnTo>
                  <a:lnTo>
                    <a:pt x="669" y="189"/>
                  </a:lnTo>
                  <a:lnTo>
                    <a:pt x="666" y="192"/>
                  </a:lnTo>
                  <a:lnTo>
                    <a:pt x="666" y="194"/>
                  </a:lnTo>
                  <a:lnTo>
                    <a:pt x="669" y="196"/>
                  </a:lnTo>
                  <a:lnTo>
                    <a:pt x="671" y="201"/>
                  </a:lnTo>
                  <a:lnTo>
                    <a:pt x="674" y="204"/>
                  </a:lnTo>
                  <a:lnTo>
                    <a:pt x="676" y="206"/>
                  </a:lnTo>
                  <a:lnTo>
                    <a:pt x="683" y="208"/>
                  </a:lnTo>
                  <a:lnTo>
                    <a:pt x="688" y="213"/>
                  </a:lnTo>
                  <a:lnTo>
                    <a:pt x="692" y="218"/>
                  </a:lnTo>
                  <a:lnTo>
                    <a:pt x="697" y="225"/>
                  </a:lnTo>
                  <a:lnTo>
                    <a:pt x="700" y="227"/>
                  </a:lnTo>
                  <a:lnTo>
                    <a:pt x="700" y="232"/>
                  </a:lnTo>
                  <a:lnTo>
                    <a:pt x="700" y="234"/>
                  </a:lnTo>
                  <a:lnTo>
                    <a:pt x="700" y="237"/>
                  </a:lnTo>
                  <a:lnTo>
                    <a:pt x="697" y="239"/>
                  </a:lnTo>
                  <a:lnTo>
                    <a:pt x="695" y="241"/>
                  </a:lnTo>
                  <a:lnTo>
                    <a:pt x="692" y="244"/>
                  </a:lnTo>
                  <a:lnTo>
                    <a:pt x="692" y="246"/>
                  </a:lnTo>
                  <a:lnTo>
                    <a:pt x="690" y="246"/>
                  </a:lnTo>
                  <a:lnTo>
                    <a:pt x="683" y="251"/>
                  </a:lnTo>
                  <a:lnTo>
                    <a:pt x="674" y="256"/>
                  </a:lnTo>
                  <a:lnTo>
                    <a:pt x="664" y="260"/>
                  </a:lnTo>
                  <a:lnTo>
                    <a:pt x="655" y="265"/>
                  </a:lnTo>
                  <a:lnTo>
                    <a:pt x="643" y="270"/>
                  </a:lnTo>
                  <a:lnTo>
                    <a:pt x="633" y="277"/>
                  </a:lnTo>
                  <a:lnTo>
                    <a:pt x="626" y="284"/>
                  </a:lnTo>
                  <a:lnTo>
                    <a:pt x="619" y="293"/>
                  </a:lnTo>
                  <a:lnTo>
                    <a:pt x="612" y="300"/>
                  </a:lnTo>
                  <a:lnTo>
                    <a:pt x="607" y="305"/>
                  </a:lnTo>
                  <a:lnTo>
                    <a:pt x="603" y="312"/>
                  </a:lnTo>
                  <a:lnTo>
                    <a:pt x="596" y="317"/>
                  </a:lnTo>
                  <a:lnTo>
                    <a:pt x="593" y="319"/>
                  </a:lnTo>
                  <a:lnTo>
                    <a:pt x="591" y="322"/>
                  </a:lnTo>
                  <a:lnTo>
                    <a:pt x="586" y="324"/>
                  </a:lnTo>
                  <a:lnTo>
                    <a:pt x="584" y="326"/>
                  </a:lnTo>
                  <a:lnTo>
                    <a:pt x="577" y="329"/>
                  </a:lnTo>
                  <a:lnTo>
                    <a:pt x="572" y="331"/>
                  </a:lnTo>
                  <a:lnTo>
                    <a:pt x="563" y="333"/>
                  </a:lnTo>
                  <a:lnTo>
                    <a:pt x="555" y="333"/>
                  </a:lnTo>
                  <a:lnTo>
                    <a:pt x="555" y="333"/>
                  </a:lnTo>
                  <a:lnTo>
                    <a:pt x="555" y="333"/>
                  </a:lnTo>
                  <a:lnTo>
                    <a:pt x="553" y="333"/>
                  </a:lnTo>
                  <a:lnTo>
                    <a:pt x="551" y="333"/>
                  </a:lnTo>
                  <a:lnTo>
                    <a:pt x="548" y="333"/>
                  </a:lnTo>
                  <a:lnTo>
                    <a:pt x="541" y="333"/>
                  </a:lnTo>
                  <a:lnTo>
                    <a:pt x="537" y="331"/>
                  </a:lnTo>
                  <a:lnTo>
                    <a:pt x="534" y="331"/>
                  </a:lnTo>
                  <a:lnTo>
                    <a:pt x="529" y="326"/>
                  </a:lnTo>
                  <a:lnTo>
                    <a:pt x="525" y="324"/>
                  </a:lnTo>
                  <a:lnTo>
                    <a:pt x="522" y="322"/>
                  </a:lnTo>
                  <a:lnTo>
                    <a:pt x="501" y="310"/>
                  </a:lnTo>
                  <a:lnTo>
                    <a:pt x="496" y="307"/>
                  </a:lnTo>
                  <a:lnTo>
                    <a:pt x="492" y="307"/>
                  </a:lnTo>
                  <a:lnTo>
                    <a:pt x="489" y="310"/>
                  </a:lnTo>
                  <a:lnTo>
                    <a:pt x="487" y="312"/>
                  </a:lnTo>
                  <a:lnTo>
                    <a:pt x="487" y="317"/>
                  </a:lnTo>
                  <a:lnTo>
                    <a:pt x="487" y="324"/>
                  </a:lnTo>
                  <a:lnTo>
                    <a:pt x="487" y="333"/>
                  </a:lnTo>
                  <a:lnTo>
                    <a:pt x="487" y="336"/>
                  </a:lnTo>
                  <a:lnTo>
                    <a:pt x="487" y="338"/>
                  </a:lnTo>
                  <a:lnTo>
                    <a:pt x="487" y="338"/>
                  </a:lnTo>
                  <a:lnTo>
                    <a:pt x="487" y="341"/>
                  </a:lnTo>
                  <a:lnTo>
                    <a:pt x="487" y="343"/>
                  </a:lnTo>
                  <a:lnTo>
                    <a:pt x="487" y="345"/>
                  </a:lnTo>
                  <a:lnTo>
                    <a:pt x="485" y="348"/>
                  </a:lnTo>
                  <a:lnTo>
                    <a:pt x="485" y="350"/>
                  </a:lnTo>
                  <a:lnTo>
                    <a:pt x="482" y="350"/>
                  </a:lnTo>
                  <a:lnTo>
                    <a:pt x="480" y="350"/>
                  </a:lnTo>
                  <a:lnTo>
                    <a:pt x="480" y="350"/>
                  </a:lnTo>
                  <a:lnTo>
                    <a:pt x="477" y="350"/>
                  </a:lnTo>
                  <a:lnTo>
                    <a:pt x="477" y="352"/>
                  </a:lnTo>
                  <a:lnTo>
                    <a:pt x="477" y="350"/>
                  </a:lnTo>
                  <a:lnTo>
                    <a:pt x="477" y="350"/>
                  </a:lnTo>
                  <a:lnTo>
                    <a:pt x="475" y="350"/>
                  </a:lnTo>
                  <a:lnTo>
                    <a:pt x="475" y="350"/>
                  </a:lnTo>
                  <a:lnTo>
                    <a:pt x="473" y="350"/>
                  </a:lnTo>
                  <a:lnTo>
                    <a:pt x="473" y="350"/>
                  </a:lnTo>
                  <a:lnTo>
                    <a:pt x="473" y="350"/>
                  </a:lnTo>
                  <a:lnTo>
                    <a:pt x="470" y="350"/>
                  </a:lnTo>
                  <a:lnTo>
                    <a:pt x="459" y="345"/>
                  </a:lnTo>
                  <a:lnTo>
                    <a:pt x="449" y="343"/>
                  </a:lnTo>
                  <a:lnTo>
                    <a:pt x="442" y="341"/>
                  </a:lnTo>
                  <a:lnTo>
                    <a:pt x="437" y="341"/>
                  </a:lnTo>
                  <a:lnTo>
                    <a:pt x="433" y="341"/>
                  </a:lnTo>
                  <a:lnTo>
                    <a:pt x="430" y="343"/>
                  </a:lnTo>
                  <a:lnTo>
                    <a:pt x="426" y="345"/>
                  </a:lnTo>
                  <a:lnTo>
                    <a:pt x="426" y="350"/>
                  </a:lnTo>
                  <a:lnTo>
                    <a:pt x="426" y="355"/>
                  </a:lnTo>
                  <a:lnTo>
                    <a:pt x="426" y="359"/>
                  </a:lnTo>
                  <a:lnTo>
                    <a:pt x="426" y="362"/>
                  </a:lnTo>
                  <a:lnTo>
                    <a:pt x="428" y="364"/>
                  </a:lnTo>
                  <a:lnTo>
                    <a:pt x="433" y="369"/>
                  </a:lnTo>
                  <a:lnTo>
                    <a:pt x="442" y="378"/>
                  </a:lnTo>
                  <a:lnTo>
                    <a:pt x="449" y="390"/>
                  </a:lnTo>
                  <a:lnTo>
                    <a:pt x="456" y="400"/>
                  </a:lnTo>
                  <a:lnTo>
                    <a:pt x="461" y="404"/>
                  </a:lnTo>
                  <a:lnTo>
                    <a:pt x="463" y="409"/>
                  </a:lnTo>
                  <a:lnTo>
                    <a:pt x="463" y="414"/>
                  </a:lnTo>
                  <a:lnTo>
                    <a:pt x="463" y="419"/>
                  </a:lnTo>
                  <a:lnTo>
                    <a:pt x="461" y="433"/>
                  </a:lnTo>
                  <a:lnTo>
                    <a:pt x="461" y="435"/>
                  </a:lnTo>
                  <a:lnTo>
                    <a:pt x="461" y="440"/>
                  </a:lnTo>
                  <a:lnTo>
                    <a:pt x="461" y="447"/>
                  </a:lnTo>
                  <a:lnTo>
                    <a:pt x="461" y="452"/>
                  </a:lnTo>
                  <a:lnTo>
                    <a:pt x="463" y="459"/>
                  </a:lnTo>
                  <a:lnTo>
                    <a:pt x="468" y="463"/>
                  </a:lnTo>
                  <a:lnTo>
                    <a:pt x="473" y="468"/>
                  </a:lnTo>
                  <a:lnTo>
                    <a:pt x="477" y="473"/>
                  </a:lnTo>
                  <a:lnTo>
                    <a:pt x="485" y="478"/>
                  </a:lnTo>
                  <a:lnTo>
                    <a:pt x="494" y="485"/>
                  </a:lnTo>
                  <a:lnTo>
                    <a:pt x="496" y="485"/>
                  </a:lnTo>
                  <a:lnTo>
                    <a:pt x="499" y="489"/>
                  </a:lnTo>
                  <a:lnTo>
                    <a:pt x="501" y="492"/>
                  </a:lnTo>
                  <a:lnTo>
                    <a:pt x="501" y="494"/>
                  </a:lnTo>
                  <a:lnTo>
                    <a:pt x="501" y="499"/>
                  </a:lnTo>
                  <a:lnTo>
                    <a:pt x="499" y="501"/>
                  </a:lnTo>
                  <a:lnTo>
                    <a:pt x="496" y="506"/>
                  </a:lnTo>
                  <a:lnTo>
                    <a:pt x="494" y="511"/>
                  </a:lnTo>
                  <a:lnTo>
                    <a:pt x="494" y="511"/>
                  </a:lnTo>
                  <a:lnTo>
                    <a:pt x="494" y="511"/>
                  </a:lnTo>
                  <a:lnTo>
                    <a:pt x="494" y="511"/>
                  </a:lnTo>
                  <a:lnTo>
                    <a:pt x="492" y="511"/>
                  </a:lnTo>
                  <a:lnTo>
                    <a:pt x="489" y="511"/>
                  </a:lnTo>
                  <a:lnTo>
                    <a:pt x="489" y="511"/>
                  </a:lnTo>
                  <a:lnTo>
                    <a:pt x="480" y="511"/>
                  </a:lnTo>
                  <a:lnTo>
                    <a:pt x="473" y="511"/>
                  </a:lnTo>
                  <a:lnTo>
                    <a:pt x="466" y="511"/>
                  </a:lnTo>
                  <a:lnTo>
                    <a:pt x="461" y="513"/>
                  </a:lnTo>
                  <a:lnTo>
                    <a:pt x="454" y="515"/>
                  </a:lnTo>
                  <a:lnTo>
                    <a:pt x="449" y="518"/>
                  </a:lnTo>
                  <a:lnTo>
                    <a:pt x="444" y="522"/>
                  </a:lnTo>
                  <a:lnTo>
                    <a:pt x="442" y="527"/>
                  </a:lnTo>
                  <a:lnTo>
                    <a:pt x="437" y="532"/>
                  </a:lnTo>
                  <a:lnTo>
                    <a:pt x="435" y="541"/>
                  </a:lnTo>
                  <a:lnTo>
                    <a:pt x="435" y="544"/>
                  </a:lnTo>
                  <a:lnTo>
                    <a:pt x="435" y="548"/>
                  </a:lnTo>
                  <a:lnTo>
                    <a:pt x="435" y="560"/>
                  </a:lnTo>
                  <a:lnTo>
                    <a:pt x="437" y="570"/>
                  </a:lnTo>
                  <a:lnTo>
                    <a:pt x="437" y="582"/>
                  </a:lnTo>
                  <a:lnTo>
                    <a:pt x="440" y="584"/>
                  </a:lnTo>
                  <a:lnTo>
                    <a:pt x="442" y="589"/>
                  </a:lnTo>
                  <a:lnTo>
                    <a:pt x="421" y="589"/>
                  </a:lnTo>
                  <a:lnTo>
                    <a:pt x="402" y="589"/>
                  </a:lnTo>
                  <a:lnTo>
                    <a:pt x="385" y="591"/>
                  </a:lnTo>
                  <a:lnTo>
                    <a:pt x="369" y="593"/>
                  </a:lnTo>
                  <a:lnTo>
                    <a:pt x="364" y="593"/>
                  </a:lnTo>
                  <a:lnTo>
                    <a:pt x="362" y="593"/>
                  </a:lnTo>
                  <a:lnTo>
                    <a:pt x="338" y="591"/>
                  </a:lnTo>
                  <a:lnTo>
                    <a:pt x="300" y="589"/>
                  </a:lnTo>
                  <a:lnTo>
                    <a:pt x="253" y="589"/>
                  </a:lnTo>
                  <a:lnTo>
                    <a:pt x="211" y="589"/>
                  </a:lnTo>
                  <a:lnTo>
                    <a:pt x="203" y="591"/>
                  </a:lnTo>
                  <a:lnTo>
                    <a:pt x="199" y="591"/>
                  </a:lnTo>
                  <a:lnTo>
                    <a:pt x="194" y="593"/>
                  </a:lnTo>
                  <a:lnTo>
                    <a:pt x="189" y="596"/>
                  </a:lnTo>
                  <a:lnTo>
                    <a:pt x="187" y="598"/>
                  </a:lnTo>
                  <a:lnTo>
                    <a:pt x="185" y="603"/>
                  </a:lnTo>
                  <a:lnTo>
                    <a:pt x="180" y="605"/>
                  </a:lnTo>
                  <a:lnTo>
                    <a:pt x="178" y="610"/>
                  </a:lnTo>
                  <a:lnTo>
                    <a:pt x="178" y="615"/>
                  </a:lnTo>
                  <a:lnTo>
                    <a:pt x="175" y="622"/>
                  </a:lnTo>
                  <a:lnTo>
                    <a:pt x="175" y="624"/>
                  </a:lnTo>
                  <a:lnTo>
                    <a:pt x="173" y="629"/>
                  </a:lnTo>
                  <a:lnTo>
                    <a:pt x="170" y="634"/>
                  </a:lnTo>
                  <a:lnTo>
                    <a:pt x="170" y="636"/>
                  </a:lnTo>
                  <a:lnTo>
                    <a:pt x="168" y="638"/>
                  </a:lnTo>
                  <a:lnTo>
                    <a:pt x="166" y="643"/>
                  </a:lnTo>
                  <a:lnTo>
                    <a:pt x="163" y="645"/>
                  </a:lnTo>
                  <a:lnTo>
                    <a:pt x="161" y="648"/>
                  </a:lnTo>
                  <a:lnTo>
                    <a:pt x="159" y="648"/>
                  </a:lnTo>
                  <a:lnTo>
                    <a:pt x="156" y="650"/>
                  </a:lnTo>
                  <a:lnTo>
                    <a:pt x="154" y="650"/>
                  </a:lnTo>
                  <a:lnTo>
                    <a:pt x="149" y="652"/>
                  </a:lnTo>
                  <a:lnTo>
                    <a:pt x="149" y="652"/>
                  </a:lnTo>
                  <a:lnTo>
                    <a:pt x="147" y="655"/>
                  </a:lnTo>
                  <a:lnTo>
                    <a:pt x="144" y="655"/>
                  </a:lnTo>
                  <a:lnTo>
                    <a:pt x="142" y="655"/>
                  </a:lnTo>
                  <a:lnTo>
                    <a:pt x="140" y="655"/>
                  </a:lnTo>
                  <a:lnTo>
                    <a:pt x="137" y="655"/>
                  </a:lnTo>
                  <a:lnTo>
                    <a:pt x="133" y="655"/>
                  </a:lnTo>
                  <a:lnTo>
                    <a:pt x="130" y="655"/>
                  </a:lnTo>
                  <a:lnTo>
                    <a:pt x="130" y="655"/>
                  </a:lnTo>
                  <a:lnTo>
                    <a:pt x="114" y="655"/>
                  </a:lnTo>
                  <a:lnTo>
                    <a:pt x="97" y="657"/>
                  </a:lnTo>
                  <a:lnTo>
                    <a:pt x="95" y="659"/>
                  </a:lnTo>
                  <a:lnTo>
                    <a:pt x="92" y="664"/>
                  </a:lnTo>
                  <a:lnTo>
                    <a:pt x="85" y="676"/>
                  </a:lnTo>
                  <a:lnTo>
                    <a:pt x="83" y="688"/>
                  </a:lnTo>
                  <a:lnTo>
                    <a:pt x="83" y="700"/>
                  </a:lnTo>
                  <a:lnTo>
                    <a:pt x="85" y="714"/>
                  </a:lnTo>
                  <a:lnTo>
                    <a:pt x="90" y="721"/>
                  </a:lnTo>
                  <a:lnTo>
                    <a:pt x="90" y="726"/>
                  </a:lnTo>
                  <a:lnTo>
                    <a:pt x="92" y="730"/>
                  </a:lnTo>
                  <a:lnTo>
                    <a:pt x="95" y="754"/>
                  </a:lnTo>
                  <a:lnTo>
                    <a:pt x="97" y="763"/>
                  </a:lnTo>
                  <a:lnTo>
                    <a:pt x="97" y="771"/>
                  </a:lnTo>
                  <a:lnTo>
                    <a:pt x="100" y="775"/>
                  </a:lnTo>
                  <a:lnTo>
                    <a:pt x="102" y="780"/>
                  </a:lnTo>
                  <a:lnTo>
                    <a:pt x="104" y="782"/>
                  </a:lnTo>
                  <a:lnTo>
                    <a:pt x="111" y="789"/>
                  </a:lnTo>
                  <a:lnTo>
                    <a:pt x="116" y="789"/>
                  </a:lnTo>
                  <a:lnTo>
                    <a:pt x="121" y="789"/>
                  </a:lnTo>
                  <a:lnTo>
                    <a:pt x="126" y="789"/>
                  </a:lnTo>
                  <a:lnTo>
                    <a:pt x="128" y="789"/>
                  </a:lnTo>
                  <a:lnTo>
                    <a:pt x="133" y="789"/>
                  </a:lnTo>
                  <a:lnTo>
                    <a:pt x="137" y="787"/>
                  </a:lnTo>
                  <a:lnTo>
                    <a:pt x="140" y="787"/>
                  </a:lnTo>
                  <a:lnTo>
                    <a:pt x="144" y="787"/>
                  </a:lnTo>
                  <a:lnTo>
                    <a:pt x="152" y="787"/>
                  </a:lnTo>
                  <a:lnTo>
                    <a:pt x="161" y="787"/>
                  </a:lnTo>
                  <a:lnTo>
                    <a:pt x="163" y="787"/>
                  </a:lnTo>
                  <a:lnTo>
                    <a:pt x="168" y="789"/>
                  </a:lnTo>
                  <a:lnTo>
                    <a:pt x="175" y="792"/>
                  </a:lnTo>
                  <a:lnTo>
                    <a:pt x="178" y="797"/>
                  </a:lnTo>
                  <a:lnTo>
                    <a:pt x="182" y="801"/>
                  </a:lnTo>
                  <a:lnTo>
                    <a:pt x="182" y="806"/>
                  </a:lnTo>
                  <a:lnTo>
                    <a:pt x="185" y="811"/>
                  </a:lnTo>
                  <a:lnTo>
                    <a:pt x="185" y="813"/>
                  </a:lnTo>
                  <a:lnTo>
                    <a:pt x="187" y="820"/>
                  </a:lnTo>
                  <a:lnTo>
                    <a:pt x="187" y="820"/>
                  </a:lnTo>
                  <a:lnTo>
                    <a:pt x="192" y="825"/>
                  </a:lnTo>
                  <a:lnTo>
                    <a:pt x="196" y="827"/>
                  </a:lnTo>
                  <a:lnTo>
                    <a:pt x="201" y="832"/>
                  </a:lnTo>
                  <a:lnTo>
                    <a:pt x="206" y="837"/>
                  </a:lnTo>
                  <a:lnTo>
                    <a:pt x="208" y="841"/>
                  </a:lnTo>
                  <a:lnTo>
                    <a:pt x="211" y="846"/>
                  </a:lnTo>
                  <a:lnTo>
                    <a:pt x="211" y="853"/>
                  </a:lnTo>
                  <a:lnTo>
                    <a:pt x="208" y="860"/>
                  </a:lnTo>
                  <a:lnTo>
                    <a:pt x="206" y="867"/>
                  </a:lnTo>
                  <a:lnTo>
                    <a:pt x="203" y="874"/>
                  </a:lnTo>
                  <a:lnTo>
                    <a:pt x="196" y="886"/>
                  </a:lnTo>
                  <a:lnTo>
                    <a:pt x="196" y="891"/>
                  </a:lnTo>
                  <a:lnTo>
                    <a:pt x="194" y="896"/>
                  </a:lnTo>
                  <a:lnTo>
                    <a:pt x="194" y="903"/>
                  </a:lnTo>
                  <a:lnTo>
                    <a:pt x="194" y="912"/>
                  </a:lnTo>
                  <a:lnTo>
                    <a:pt x="194" y="917"/>
                  </a:lnTo>
                  <a:lnTo>
                    <a:pt x="194" y="924"/>
                  </a:lnTo>
                  <a:lnTo>
                    <a:pt x="192" y="924"/>
                  </a:lnTo>
                  <a:lnTo>
                    <a:pt x="192" y="924"/>
                  </a:lnTo>
                  <a:lnTo>
                    <a:pt x="192" y="924"/>
                  </a:lnTo>
                  <a:lnTo>
                    <a:pt x="189" y="924"/>
                  </a:lnTo>
                  <a:lnTo>
                    <a:pt x="189" y="924"/>
                  </a:lnTo>
                  <a:lnTo>
                    <a:pt x="187" y="926"/>
                  </a:lnTo>
                  <a:lnTo>
                    <a:pt x="178" y="926"/>
                  </a:lnTo>
                  <a:lnTo>
                    <a:pt x="173" y="926"/>
                  </a:lnTo>
                  <a:lnTo>
                    <a:pt x="166" y="929"/>
                  </a:lnTo>
                  <a:lnTo>
                    <a:pt x="161" y="931"/>
                  </a:lnTo>
                  <a:lnTo>
                    <a:pt x="154" y="934"/>
                  </a:lnTo>
                  <a:lnTo>
                    <a:pt x="149" y="938"/>
                  </a:lnTo>
                  <a:lnTo>
                    <a:pt x="140" y="943"/>
                  </a:lnTo>
                  <a:lnTo>
                    <a:pt x="135" y="948"/>
                  </a:lnTo>
                  <a:lnTo>
                    <a:pt x="128" y="952"/>
                  </a:lnTo>
                  <a:lnTo>
                    <a:pt x="123" y="960"/>
                  </a:lnTo>
                  <a:lnTo>
                    <a:pt x="126" y="967"/>
                  </a:lnTo>
                  <a:lnTo>
                    <a:pt x="128" y="971"/>
                  </a:lnTo>
                  <a:lnTo>
                    <a:pt x="130" y="978"/>
                  </a:lnTo>
                  <a:lnTo>
                    <a:pt x="130" y="981"/>
                  </a:lnTo>
                  <a:lnTo>
                    <a:pt x="128" y="983"/>
                  </a:lnTo>
                  <a:lnTo>
                    <a:pt x="126" y="983"/>
                  </a:lnTo>
                  <a:lnTo>
                    <a:pt x="126" y="985"/>
                  </a:lnTo>
                  <a:lnTo>
                    <a:pt x="123" y="985"/>
                  </a:lnTo>
                  <a:lnTo>
                    <a:pt x="121" y="985"/>
                  </a:lnTo>
                  <a:lnTo>
                    <a:pt x="121" y="985"/>
                  </a:lnTo>
                  <a:lnTo>
                    <a:pt x="121" y="985"/>
                  </a:lnTo>
                  <a:lnTo>
                    <a:pt x="118" y="985"/>
                  </a:lnTo>
                  <a:lnTo>
                    <a:pt x="118" y="985"/>
                  </a:lnTo>
                  <a:lnTo>
                    <a:pt x="118" y="985"/>
                  </a:lnTo>
                  <a:lnTo>
                    <a:pt x="118" y="985"/>
                  </a:lnTo>
                  <a:lnTo>
                    <a:pt x="114" y="985"/>
                  </a:lnTo>
                  <a:lnTo>
                    <a:pt x="111" y="988"/>
                  </a:lnTo>
                  <a:lnTo>
                    <a:pt x="107" y="988"/>
                  </a:lnTo>
                  <a:lnTo>
                    <a:pt x="104" y="988"/>
                  </a:lnTo>
                  <a:lnTo>
                    <a:pt x="85" y="1000"/>
                  </a:lnTo>
                  <a:lnTo>
                    <a:pt x="74" y="1004"/>
                  </a:lnTo>
                  <a:lnTo>
                    <a:pt x="64" y="1009"/>
                  </a:lnTo>
                  <a:lnTo>
                    <a:pt x="52" y="1016"/>
                  </a:lnTo>
                  <a:lnTo>
                    <a:pt x="43" y="1023"/>
                  </a:lnTo>
                  <a:lnTo>
                    <a:pt x="36" y="1030"/>
                  </a:lnTo>
                  <a:lnTo>
                    <a:pt x="29" y="1042"/>
                  </a:lnTo>
                  <a:lnTo>
                    <a:pt x="26" y="1047"/>
                  </a:lnTo>
                  <a:lnTo>
                    <a:pt x="24" y="1052"/>
                  </a:lnTo>
                  <a:lnTo>
                    <a:pt x="24" y="1054"/>
                  </a:lnTo>
                  <a:lnTo>
                    <a:pt x="24" y="1054"/>
                  </a:lnTo>
                  <a:lnTo>
                    <a:pt x="24" y="1054"/>
                  </a:lnTo>
                  <a:lnTo>
                    <a:pt x="24" y="1054"/>
                  </a:lnTo>
                  <a:lnTo>
                    <a:pt x="24" y="1056"/>
                  </a:lnTo>
                  <a:lnTo>
                    <a:pt x="22" y="1063"/>
                  </a:lnTo>
                  <a:lnTo>
                    <a:pt x="19" y="1066"/>
                  </a:lnTo>
                  <a:lnTo>
                    <a:pt x="19" y="1068"/>
                  </a:lnTo>
                  <a:lnTo>
                    <a:pt x="17" y="1071"/>
                  </a:lnTo>
                  <a:lnTo>
                    <a:pt x="15" y="1075"/>
                  </a:lnTo>
                  <a:lnTo>
                    <a:pt x="12" y="1080"/>
                  </a:lnTo>
                  <a:lnTo>
                    <a:pt x="10" y="1082"/>
                  </a:lnTo>
                  <a:lnTo>
                    <a:pt x="5" y="1097"/>
                  </a:lnTo>
                  <a:lnTo>
                    <a:pt x="0" y="1108"/>
                  </a:lnTo>
                  <a:lnTo>
                    <a:pt x="5" y="1111"/>
                  </a:lnTo>
                  <a:lnTo>
                    <a:pt x="12" y="1118"/>
                  </a:lnTo>
                  <a:lnTo>
                    <a:pt x="19" y="1127"/>
                  </a:lnTo>
                  <a:lnTo>
                    <a:pt x="24" y="1134"/>
                  </a:lnTo>
                  <a:lnTo>
                    <a:pt x="29" y="1144"/>
                  </a:lnTo>
                  <a:lnTo>
                    <a:pt x="31" y="1151"/>
                  </a:lnTo>
                  <a:lnTo>
                    <a:pt x="36" y="1158"/>
                  </a:lnTo>
                  <a:lnTo>
                    <a:pt x="41" y="1163"/>
                  </a:lnTo>
                  <a:lnTo>
                    <a:pt x="45" y="1170"/>
                  </a:lnTo>
                  <a:lnTo>
                    <a:pt x="50" y="1172"/>
                  </a:lnTo>
                  <a:lnTo>
                    <a:pt x="55" y="1177"/>
                  </a:lnTo>
                  <a:lnTo>
                    <a:pt x="62" y="1182"/>
                  </a:lnTo>
                  <a:lnTo>
                    <a:pt x="69" y="1184"/>
                  </a:lnTo>
                  <a:lnTo>
                    <a:pt x="81" y="1191"/>
                  </a:lnTo>
                  <a:lnTo>
                    <a:pt x="85" y="1193"/>
                  </a:lnTo>
                  <a:lnTo>
                    <a:pt x="90" y="1196"/>
                  </a:lnTo>
                  <a:lnTo>
                    <a:pt x="97" y="1198"/>
                  </a:lnTo>
                  <a:lnTo>
                    <a:pt x="100" y="1198"/>
                  </a:lnTo>
                  <a:lnTo>
                    <a:pt x="102" y="1200"/>
                  </a:lnTo>
                  <a:lnTo>
                    <a:pt x="104" y="1208"/>
                  </a:lnTo>
                  <a:lnTo>
                    <a:pt x="107" y="1215"/>
                  </a:lnTo>
                  <a:lnTo>
                    <a:pt x="109" y="1217"/>
                  </a:lnTo>
                  <a:lnTo>
                    <a:pt x="111" y="1222"/>
                  </a:lnTo>
                  <a:lnTo>
                    <a:pt x="116" y="1226"/>
                  </a:lnTo>
                  <a:lnTo>
                    <a:pt x="118" y="1234"/>
                  </a:lnTo>
                  <a:lnTo>
                    <a:pt x="121" y="1238"/>
                  </a:lnTo>
                  <a:lnTo>
                    <a:pt x="126" y="1245"/>
                  </a:lnTo>
                  <a:lnTo>
                    <a:pt x="126" y="1252"/>
                  </a:lnTo>
                  <a:lnTo>
                    <a:pt x="128" y="1262"/>
                  </a:lnTo>
                  <a:lnTo>
                    <a:pt x="130" y="1278"/>
                  </a:lnTo>
                  <a:lnTo>
                    <a:pt x="130" y="1286"/>
                  </a:lnTo>
                  <a:lnTo>
                    <a:pt x="133" y="1295"/>
                  </a:lnTo>
                  <a:lnTo>
                    <a:pt x="137" y="1304"/>
                  </a:lnTo>
                  <a:lnTo>
                    <a:pt x="140" y="1309"/>
                  </a:lnTo>
                  <a:lnTo>
                    <a:pt x="144" y="1314"/>
                  </a:lnTo>
                  <a:lnTo>
                    <a:pt x="154" y="1326"/>
                  </a:lnTo>
                  <a:lnTo>
                    <a:pt x="166" y="1335"/>
                  </a:lnTo>
                  <a:lnTo>
                    <a:pt x="170" y="1337"/>
                  </a:lnTo>
                  <a:lnTo>
                    <a:pt x="173" y="1342"/>
                  </a:lnTo>
                  <a:lnTo>
                    <a:pt x="180" y="1349"/>
                  </a:lnTo>
                  <a:lnTo>
                    <a:pt x="185" y="1356"/>
                  </a:lnTo>
                  <a:lnTo>
                    <a:pt x="192" y="1366"/>
                  </a:lnTo>
                  <a:lnTo>
                    <a:pt x="199" y="1375"/>
                  </a:lnTo>
                  <a:lnTo>
                    <a:pt x="206" y="1385"/>
                  </a:lnTo>
                  <a:lnTo>
                    <a:pt x="215" y="1392"/>
                  </a:lnTo>
                  <a:lnTo>
                    <a:pt x="225" y="1397"/>
                  </a:lnTo>
                  <a:lnTo>
                    <a:pt x="239" y="1401"/>
                  </a:lnTo>
                  <a:lnTo>
                    <a:pt x="253" y="1404"/>
                  </a:lnTo>
                  <a:lnTo>
                    <a:pt x="270" y="1406"/>
                  </a:lnTo>
                  <a:lnTo>
                    <a:pt x="289" y="1406"/>
                  </a:lnTo>
                  <a:lnTo>
                    <a:pt x="303" y="1406"/>
                  </a:lnTo>
                  <a:lnTo>
                    <a:pt x="314" y="1408"/>
                  </a:lnTo>
                  <a:lnTo>
                    <a:pt x="319" y="1408"/>
                  </a:lnTo>
                  <a:lnTo>
                    <a:pt x="326" y="1411"/>
                  </a:lnTo>
                  <a:lnTo>
                    <a:pt x="331" y="1413"/>
                  </a:lnTo>
                  <a:lnTo>
                    <a:pt x="338" y="1415"/>
                  </a:lnTo>
                  <a:lnTo>
                    <a:pt x="343" y="1418"/>
                  </a:lnTo>
                  <a:lnTo>
                    <a:pt x="348" y="1423"/>
                  </a:lnTo>
                  <a:lnTo>
                    <a:pt x="350" y="1425"/>
                  </a:lnTo>
                  <a:lnTo>
                    <a:pt x="350" y="1427"/>
                  </a:lnTo>
                  <a:lnTo>
                    <a:pt x="352" y="1432"/>
                  </a:lnTo>
                  <a:lnTo>
                    <a:pt x="355" y="1437"/>
                  </a:lnTo>
                  <a:lnTo>
                    <a:pt x="357" y="1441"/>
                  </a:lnTo>
                  <a:lnTo>
                    <a:pt x="359" y="1444"/>
                  </a:lnTo>
                  <a:lnTo>
                    <a:pt x="364" y="1449"/>
                  </a:lnTo>
                  <a:lnTo>
                    <a:pt x="371" y="1453"/>
                  </a:lnTo>
                  <a:lnTo>
                    <a:pt x="381" y="1460"/>
                  </a:lnTo>
                  <a:lnTo>
                    <a:pt x="390" y="1470"/>
                  </a:lnTo>
                  <a:lnTo>
                    <a:pt x="390" y="1470"/>
                  </a:lnTo>
                  <a:lnTo>
                    <a:pt x="390" y="1475"/>
                  </a:lnTo>
                  <a:lnTo>
                    <a:pt x="390" y="1477"/>
                  </a:lnTo>
                  <a:lnTo>
                    <a:pt x="390" y="1479"/>
                  </a:lnTo>
                  <a:lnTo>
                    <a:pt x="388" y="1479"/>
                  </a:lnTo>
                  <a:lnTo>
                    <a:pt x="388" y="1482"/>
                  </a:lnTo>
                  <a:lnTo>
                    <a:pt x="385" y="1482"/>
                  </a:lnTo>
                  <a:lnTo>
                    <a:pt x="385" y="1484"/>
                  </a:lnTo>
                  <a:lnTo>
                    <a:pt x="381" y="1486"/>
                  </a:lnTo>
                  <a:lnTo>
                    <a:pt x="378" y="1489"/>
                  </a:lnTo>
                  <a:lnTo>
                    <a:pt x="369" y="1493"/>
                  </a:lnTo>
                  <a:lnTo>
                    <a:pt x="362" y="1501"/>
                  </a:lnTo>
                  <a:lnTo>
                    <a:pt x="357" y="1508"/>
                  </a:lnTo>
                  <a:lnTo>
                    <a:pt x="352" y="1517"/>
                  </a:lnTo>
                  <a:lnTo>
                    <a:pt x="350" y="1524"/>
                  </a:lnTo>
                  <a:lnTo>
                    <a:pt x="350" y="1529"/>
                  </a:lnTo>
                  <a:lnTo>
                    <a:pt x="350" y="1534"/>
                  </a:lnTo>
                  <a:lnTo>
                    <a:pt x="350" y="1536"/>
                  </a:lnTo>
                  <a:lnTo>
                    <a:pt x="350" y="1541"/>
                  </a:lnTo>
                  <a:lnTo>
                    <a:pt x="350" y="1543"/>
                  </a:lnTo>
                  <a:lnTo>
                    <a:pt x="352" y="1545"/>
                  </a:lnTo>
                  <a:lnTo>
                    <a:pt x="352" y="1548"/>
                  </a:lnTo>
                  <a:lnTo>
                    <a:pt x="355" y="1550"/>
                  </a:lnTo>
                  <a:lnTo>
                    <a:pt x="359" y="1552"/>
                  </a:lnTo>
                  <a:lnTo>
                    <a:pt x="362" y="1552"/>
                  </a:lnTo>
                  <a:lnTo>
                    <a:pt x="364" y="1552"/>
                  </a:lnTo>
                  <a:lnTo>
                    <a:pt x="371" y="1555"/>
                  </a:lnTo>
                  <a:lnTo>
                    <a:pt x="376" y="1552"/>
                  </a:lnTo>
                  <a:lnTo>
                    <a:pt x="381" y="1552"/>
                  </a:lnTo>
                  <a:lnTo>
                    <a:pt x="385" y="1550"/>
                  </a:lnTo>
                  <a:lnTo>
                    <a:pt x="392" y="1550"/>
                  </a:lnTo>
                  <a:lnTo>
                    <a:pt x="397" y="1545"/>
                  </a:lnTo>
                  <a:lnTo>
                    <a:pt x="402" y="1545"/>
                  </a:lnTo>
                  <a:lnTo>
                    <a:pt x="407" y="1543"/>
                  </a:lnTo>
                  <a:lnTo>
                    <a:pt x="411" y="1541"/>
                  </a:lnTo>
                  <a:lnTo>
                    <a:pt x="416" y="1541"/>
                  </a:lnTo>
                  <a:lnTo>
                    <a:pt x="421" y="1541"/>
                  </a:lnTo>
                  <a:lnTo>
                    <a:pt x="426" y="1541"/>
                  </a:lnTo>
                  <a:lnTo>
                    <a:pt x="428" y="1543"/>
                  </a:lnTo>
                  <a:lnTo>
                    <a:pt x="433" y="1545"/>
                  </a:lnTo>
                  <a:lnTo>
                    <a:pt x="435" y="1548"/>
                  </a:lnTo>
                  <a:lnTo>
                    <a:pt x="437" y="1550"/>
                  </a:lnTo>
                  <a:lnTo>
                    <a:pt x="440" y="1552"/>
                  </a:lnTo>
                  <a:lnTo>
                    <a:pt x="442" y="1555"/>
                  </a:lnTo>
                  <a:lnTo>
                    <a:pt x="444" y="1560"/>
                  </a:lnTo>
                  <a:lnTo>
                    <a:pt x="447" y="1564"/>
                  </a:lnTo>
                  <a:lnTo>
                    <a:pt x="449" y="1571"/>
                  </a:lnTo>
                  <a:lnTo>
                    <a:pt x="449" y="1571"/>
                  </a:lnTo>
                  <a:lnTo>
                    <a:pt x="449" y="1571"/>
                  </a:lnTo>
                  <a:lnTo>
                    <a:pt x="456" y="1574"/>
                  </a:lnTo>
                  <a:lnTo>
                    <a:pt x="456" y="1574"/>
                  </a:lnTo>
                  <a:lnTo>
                    <a:pt x="459" y="1576"/>
                  </a:lnTo>
                  <a:lnTo>
                    <a:pt x="461" y="1576"/>
                  </a:lnTo>
                  <a:lnTo>
                    <a:pt x="461" y="1578"/>
                  </a:lnTo>
                  <a:lnTo>
                    <a:pt x="466" y="1586"/>
                  </a:lnTo>
                  <a:lnTo>
                    <a:pt x="468" y="1590"/>
                  </a:lnTo>
                  <a:lnTo>
                    <a:pt x="473" y="1597"/>
                  </a:lnTo>
                  <a:lnTo>
                    <a:pt x="477" y="1602"/>
                  </a:lnTo>
                  <a:lnTo>
                    <a:pt x="485" y="1607"/>
                  </a:lnTo>
                  <a:lnTo>
                    <a:pt x="489" y="1612"/>
                  </a:lnTo>
                  <a:lnTo>
                    <a:pt x="496" y="1614"/>
                  </a:lnTo>
                  <a:lnTo>
                    <a:pt x="503" y="1619"/>
                  </a:lnTo>
                  <a:lnTo>
                    <a:pt x="508" y="1621"/>
                  </a:lnTo>
                  <a:lnTo>
                    <a:pt x="513" y="1628"/>
                  </a:lnTo>
                  <a:lnTo>
                    <a:pt x="518" y="1638"/>
                  </a:lnTo>
                  <a:lnTo>
                    <a:pt x="522" y="1647"/>
                  </a:lnTo>
                  <a:lnTo>
                    <a:pt x="525" y="1659"/>
                  </a:lnTo>
                  <a:lnTo>
                    <a:pt x="527" y="1671"/>
                  </a:lnTo>
                  <a:lnTo>
                    <a:pt x="525" y="1680"/>
                  </a:lnTo>
                  <a:lnTo>
                    <a:pt x="525" y="1692"/>
                  </a:lnTo>
                  <a:lnTo>
                    <a:pt x="520" y="1701"/>
                  </a:lnTo>
                  <a:lnTo>
                    <a:pt x="515" y="1713"/>
                  </a:lnTo>
                  <a:lnTo>
                    <a:pt x="513" y="1718"/>
                  </a:lnTo>
                  <a:lnTo>
                    <a:pt x="513" y="1725"/>
                  </a:lnTo>
                  <a:lnTo>
                    <a:pt x="515" y="1734"/>
                  </a:lnTo>
                  <a:lnTo>
                    <a:pt x="515" y="1737"/>
                  </a:lnTo>
                  <a:lnTo>
                    <a:pt x="518" y="1739"/>
                  </a:lnTo>
                  <a:lnTo>
                    <a:pt x="518" y="1741"/>
                  </a:lnTo>
                  <a:lnTo>
                    <a:pt x="518" y="1744"/>
                  </a:lnTo>
                  <a:lnTo>
                    <a:pt x="518" y="1744"/>
                  </a:lnTo>
                  <a:lnTo>
                    <a:pt x="520" y="1749"/>
                  </a:lnTo>
                  <a:lnTo>
                    <a:pt x="520" y="1756"/>
                  </a:lnTo>
                  <a:lnTo>
                    <a:pt x="520" y="1758"/>
                  </a:lnTo>
                  <a:lnTo>
                    <a:pt x="520" y="1760"/>
                  </a:lnTo>
                  <a:lnTo>
                    <a:pt x="520" y="1763"/>
                  </a:lnTo>
                  <a:lnTo>
                    <a:pt x="518" y="1767"/>
                  </a:lnTo>
                  <a:lnTo>
                    <a:pt x="506" y="1779"/>
                  </a:lnTo>
                  <a:lnTo>
                    <a:pt x="494" y="1793"/>
                  </a:lnTo>
                  <a:lnTo>
                    <a:pt x="492" y="1796"/>
                  </a:lnTo>
                  <a:lnTo>
                    <a:pt x="492" y="1798"/>
                  </a:lnTo>
                  <a:lnTo>
                    <a:pt x="494" y="1801"/>
                  </a:lnTo>
                  <a:lnTo>
                    <a:pt x="499" y="1805"/>
                  </a:lnTo>
                  <a:lnTo>
                    <a:pt x="503" y="1810"/>
                  </a:lnTo>
                  <a:lnTo>
                    <a:pt x="511" y="1815"/>
                  </a:lnTo>
                  <a:lnTo>
                    <a:pt x="515" y="1819"/>
                  </a:lnTo>
                  <a:lnTo>
                    <a:pt x="520" y="1824"/>
                  </a:lnTo>
                  <a:lnTo>
                    <a:pt x="525" y="1831"/>
                  </a:lnTo>
                  <a:lnTo>
                    <a:pt x="529" y="1838"/>
                  </a:lnTo>
                  <a:lnTo>
                    <a:pt x="532" y="1848"/>
                  </a:lnTo>
                  <a:lnTo>
                    <a:pt x="532" y="1855"/>
                  </a:lnTo>
                  <a:lnTo>
                    <a:pt x="532" y="1867"/>
                  </a:lnTo>
                  <a:lnTo>
                    <a:pt x="537" y="1864"/>
                  </a:lnTo>
                  <a:lnTo>
                    <a:pt x="541" y="1862"/>
                  </a:lnTo>
                  <a:lnTo>
                    <a:pt x="544" y="1862"/>
                  </a:lnTo>
                  <a:lnTo>
                    <a:pt x="546" y="1860"/>
                  </a:lnTo>
                  <a:lnTo>
                    <a:pt x="551" y="1857"/>
                  </a:lnTo>
                  <a:lnTo>
                    <a:pt x="555" y="1852"/>
                  </a:lnTo>
                  <a:lnTo>
                    <a:pt x="558" y="1850"/>
                  </a:lnTo>
                  <a:lnTo>
                    <a:pt x="558" y="1848"/>
                  </a:lnTo>
                  <a:lnTo>
                    <a:pt x="558" y="1848"/>
                  </a:lnTo>
                  <a:lnTo>
                    <a:pt x="560" y="1848"/>
                  </a:lnTo>
                  <a:lnTo>
                    <a:pt x="560" y="1848"/>
                  </a:lnTo>
                  <a:lnTo>
                    <a:pt x="563" y="1845"/>
                  </a:lnTo>
                  <a:lnTo>
                    <a:pt x="565" y="1841"/>
                  </a:lnTo>
                  <a:lnTo>
                    <a:pt x="567" y="1838"/>
                  </a:lnTo>
                  <a:lnTo>
                    <a:pt x="572" y="1834"/>
                  </a:lnTo>
                  <a:lnTo>
                    <a:pt x="579" y="1827"/>
                  </a:lnTo>
                  <a:lnTo>
                    <a:pt x="581" y="1824"/>
                  </a:lnTo>
                  <a:lnTo>
                    <a:pt x="588" y="1824"/>
                  </a:lnTo>
                  <a:lnTo>
                    <a:pt x="593" y="1822"/>
                  </a:lnTo>
                  <a:lnTo>
                    <a:pt x="593" y="1822"/>
                  </a:lnTo>
                  <a:lnTo>
                    <a:pt x="596" y="1822"/>
                  </a:lnTo>
                  <a:lnTo>
                    <a:pt x="600" y="1819"/>
                  </a:lnTo>
                  <a:lnTo>
                    <a:pt x="605" y="1819"/>
                  </a:lnTo>
                  <a:lnTo>
                    <a:pt x="607" y="1817"/>
                  </a:lnTo>
                  <a:lnTo>
                    <a:pt x="612" y="1817"/>
                  </a:lnTo>
                  <a:lnTo>
                    <a:pt x="619" y="1812"/>
                  </a:lnTo>
                  <a:lnTo>
                    <a:pt x="626" y="1808"/>
                  </a:lnTo>
                  <a:lnTo>
                    <a:pt x="633" y="1803"/>
                  </a:lnTo>
                  <a:lnTo>
                    <a:pt x="638" y="1796"/>
                  </a:lnTo>
                  <a:lnTo>
                    <a:pt x="640" y="1791"/>
                  </a:lnTo>
                  <a:lnTo>
                    <a:pt x="643" y="1791"/>
                  </a:lnTo>
                  <a:lnTo>
                    <a:pt x="645" y="1789"/>
                  </a:lnTo>
                  <a:lnTo>
                    <a:pt x="643" y="1793"/>
                  </a:lnTo>
                  <a:lnTo>
                    <a:pt x="643" y="1801"/>
                  </a:lnTo>
                  <a:lnTo>
                    <a:pt x="643" y="1803"/>
                  </a:lnTo>
                  <a:lnTo>
                    <a:pt x="645" y="1808"/>
                  </a:lnTo>
                  <a:lnTo>
                    <a:pt x="648" y="1812"/>
                  </a:lnTo>
                  <a:lnTo>
                    <a:pt x="650" y="1815"/>
                  </a:lnTo>
                  <a:lnTo>
                    <a:pt x="652" y="1817"/>
                  </a:lnTo>
                  <a:lnTo>
                    <a:pt x="659" y="1817"/>
                  </a:lnTo>
                  <a:lnTo>
                    <a:pt x="664" y="1819"/>
                  </a:lnTo>
                  <a:lnTo>
                    <a:pt x="669" y="1824"/>
                  </a:lnTo>
                  <a:lnTo>
                    <a:pt x="671" y="1827"/>
                  </a:lnTo>
                  <a:lnTo>
                    <a:pt x="676" y="1829"/>
                  </a:lnTo>
                  <a:lnTo>
                    <a:pt x="681" y="1838"/>
                  </a:lnTo>
                  <a:lnTo>
                    <a:pt x="683" y="1843"/>
                  </a:lnTo>
                  <a:lnTo>
                    <a:pt x="688" y="1850"/>
                  </a:lnTo>
                  <a:lnTo>
                    <a:pt x="695" y="1855"/>
                  </a:lnTo>
                  <a:lnTo>
                    <a:pt x="702" y="1860"/>
                  </a:lnTo>
                  <a:lnTo>
                    <a:pt x="707" y="1843"/>
                  </a:lnTo>
                  <a:lnTo>
                    <a:pt x="714" y="1829"/>
                  </a:lnTo>
                  <a:lnTo>
                    <a:pt x="718" y="1817"/>
                  </a:lnTo>
                  <a:lnTo>
                    <a:pt x="728" y="1808"/>
                  </a:lnTo>
                  <a:lnTo>
                    <a:pt x="740" y="1796"/>
                  </a:lnTo>
                  <a:lnTo>
                    <a:pt x="754" y="1784"/>
                  </a:lnTo>
                  <a:lnTo>
                    <a:pt x="763" y="1779"/>
                  </a:lnTo>
                  <a:lnTo>
                    <a:pt x="773" y="1775"/>
                  </a:lnTo>
                  <a:lnTo>
                    <a:pt x="785" y="1770"/>
                  </a:lnTo>
                  <a:lnTo>
                    <a:pt x="794" y="1770"/>
                  </a:lnTo>
                  <a:lnTo>
                    <a:pt x="806" y="1770"/>
                  </a:lnTo>
                  <a:lnTo>
                    <a:pt x="808" y="1770"/>
                  </a:lnTo>
                  <a:lnTo>
                    <a:pt x="811" y="1770"/>
                  </a:lnTo>
                  <a:lnTo>
                    <a:pt x="813" y="1772"/>
                  </a:lnTo>
                  <a:lnTo>
                    <a:pt x="815" y="1775"/>
                  </a:lnTo>
                  <a:lnTo>
                    <a:pt x="815" y="1777"/>
                  </a:lnTo>
                  <a:lnTo>
                    <a:pt x="818" y="1779"/>
                  </a:lnTo>
                  <a:lnTo>
                    <a:pt x="818" y="1784"/>
                  </a:lnTo>
                  <a:lnTo>
                    <a:pt x="820" y="1789"/>
                  </a:lnTo>
                  <a:lnTo>
                    <a:pt x="822" y="1789"/>
                  </a:lnTo>
                  <a:lnTo>
                    <a:pt x="827" y="1791"/>
                  </a:lnTo>
                  <a:lnTo>
                    <a:pt x="834" y="1791"/>
                  </a:lnTo>
                  <a:lnTo>
                    <a:pt x="839" y="1791"/>
                  </a:lnTo>
                  <a:lnTo>
                    <a:pt x="841" y="1791"/>
                  </a:lnTo>
                  <a:lnTo>
                    <a:pt x="841" y="1791"/>
                  </a:lnTo>
                  <a:lnTo>
                    <a:pt x="841" y="1791"/>
                  </a:lnTo>
                  <a:lnTo>
                    <a:pt x="844" y="1791"/>
                  </a:lnTo>
                  <a:lnTo>
                    <a:pt x="851" y="1791"/>
                  </a:lnTo>
                  <a:lnTo>
                    <a:pt x="858" y="1789"/>
                  </a:lnTo>
                  <a:lnTo>
                    <a:pt x="865" y="1786"/>
                  </a:lnTo>
                  <a:lnTo>
                    <a:pt x="872" y="1784"/>
                  </a:lnTo>
                  <a:lnTo>
                    <a:pt x="874" y="1782"/>
                  </a:lnTo>
                  <a:lnTo>
                    <a:pt x="877" y="1779"/>
                  </a:lnTo>
                  <a:lnTo>
                    <a:pt x="881" y="1777"/>
                  </a:lnTo>
                  <a:lnTo>
                    <a:pt x="884" y="1777"/>
                  </a:lnTo>
                  <a:lnTo>
                    <a:pt x="893" y="1767"/>
                  </a:lnTo>
                  <a:lnTo>
                    <a:pt x="898" y="1760"/>
                  </a:lnTo>
                  <a:lnTo>
                    <a:pt x="900" y="1758"/>
                  </a:lnTo>
                  <a:lnTo>
                    <a:pt x="905" y="1756"/>
                  </a:lnTo>
                  <a:lnTo>
                    <a:pt x="910" y="1756"/>
                  </a:lnTo>
                  <a:lnTo>
                    <a:pt x="917" y="1758"/>
                  </a:lnTo>
                  <a:lnTo>
                    <a:pt x="924" y="1760"/>
                  </a:lnTo>
                  <a:lnTo>
                    <a:pt x="933" y="1767"/>
                  </a:lnTo>
                  <a:lnTo>
                    <a:pt x="940" y="1775"/>
                  </a:lnTo>
                  <a:lnTo>
                    <a:pt x="950" y="1782"/>
                  </a:lnTo>
                  <a:lnTo>
                    <a:pt x="959" y="1791"/>
                  </a:lnTo>
                  <a:lnTo>
                    <a:pt x="969" y="1801"/>
                  </a:lnTo>
                  <a:lnTo>
                    <a:pt x="973" y="1805"/>
                  </a:lnTo>
                  <a:lnTo>
                    <a:pt x="981" y="1810"/>
                  </a:lnTo>
                  <a:lnTo>
                    <a:pt x="988" y="1803"/>
                  </a:lnTo>
                  <a:lnTo>
                    <a:pt x="990" y="1798"/>
                  </a:lnTo>
                  <a:lnTo>
                    <a:pt x="995" y="1796"/>
                  </a:lnTo>
                  <a:lnTo>
                    <a:pt x="1004" y="1789"/>
                  </a:lnTo>
                  <a:lnTo>
                    <a:pt x="1016" y="1782"/>
                  </a:lnTo>
                  <a:lnTo>
                    <a:pt x="1023" y="1777"/>
                  </a:lnTo>
                  <a:lnTo>
                    <a:pt x="1025" y="1775"/>
                  </a:lnTo>
                  <a:lnTo>
                    <a:pt x="1025" y="1775"/>
                  </a:lnTo>
                  <a:lnTo>
                    <a:pt x="1025" y="1775"/>
                  </a:lnTo>
                  <a:lnTo>
                    <a:pt x="1025" y="1775"/>
                  </a:lnTo>
                  <a:lnTo>
                    <a:pt x="1028" y="1775"/>
                  </a:lnTo>
                  <a:lnTo>
                    <a:pt x="1030" y="1772"/>
                  </a:lnTo>
                  <a:lnTo>
                    <a:pt x="1030" y="1772"/>
                  </a:lnTo>
                  <a:lnTo>
                    <a:pt x="1033" y="1772"/>
                  </a:lnTo>
                  <a:lnTo>
                    <a:pt x="1035" y="1765"/>
                  </a:lnTo>
                  <a:lnTo>
                    <a:pt x="1040" y="1756"/>
                  </a:lnTo>
                  <a:lnTo>
                    <a:pt x="1047" y="1749"/>
                  </a:lnTo>
                  <a:lnTo>
                    <a:pt x="1051" y="1741"/>
                  </a:lnTo>
                  <a:lnTo>
                    <a:pt x="1054" y="1739"/>
                  </a:lnTo>
                  <a:lnTo>
                    <a:pt x="1054" y="1737"/>
                  </a:lnTo>
                  <a:lnTo>
                    <a:pt x="1059" y="1732"/>
                  </a:lnTo>
                  <a:lnTo>
                    <a:pt x="1063" y="1725"/>
                  </a:lnTo>
                  <a:lnTo>
                    <a:pt x="1063" y="1720"/>
                  </a:lnTo>
                  <a:lnTo>
                    <a:pt x="1066" y="1718"/>
                  </a:lnTo>
                  <a:lnTo>
                    <a:pt x="1066" y="1711"/>
                  </a:lnTo>
                  <a:lnTo>
                    <a:pt x="1068" y="1704"/>
                  </a:lnTo>
                  <a:lnTo>
                    <a:pt x="1073" y="1699"/>
                  </a:lnTo>
                  <a:lnTo>
                    <a:pt x="1077" y="1694"/>
                  </a:lnTo>
                  <a:lnTo>
                    <a:pt x="1085" y="1689"/>
                  </a:lnTo>
                  <a:lnTo>
                    <a:pt x="1087" y="1687"/>
                  </a:lnTo>
                  <a:lnTo>
                    <a:pt x="1087" y="1687"/>
                  </a:lnTo>
                  <a:lnTo>
                    <a:pt x="1089" y="1687"/>
                  </a:lnTo>
                  <a:lnTo>
                    <a:pt x="1089" y="1685"/>
                  </a:lnTo>
                  <a:lnTo>
                    <a:pt x="1092" y="1682"/>
                  </a:lnTo>
                  <a:lnTo>
                    <a:pt x="1094" y="1678"/>
                  </a:lnTo>
                  <a:lnTo>
                    <a:pt x="1096" y="1673"/>
                  </a:lnTo>
                  <a:lnTo>
                    <a:pt x="1099" y="1666"/>
                  </a:lnTo>
                  <a:lnTo>
                    <a:pt x="1101" y="1661"/>
                  </a:lnTo>
                  <a:lnTo>
                    <a:pt x="1103" y="1654"/>
                  </a:lnTo>
                  <a:lnTo>
                    <a:pt x="1106" y="1649"/>
                  </a:lnTo>
                  <a:lnTo>
                    <a:pt x="1106" y="1645"/>
                  </a:lnTo>
                  <a:lnTo>
                    <a:pt x="1106" y="1645"/>
                  </a:lnTo>
                  <a:lnTo>
                    <a:pt x="1106" y="1642"/>
                  </a:lnTo>
                  <a:lnTo>
                    <a:pt x="1106" y="1642"/>
                  </a:lnTo>
                  <a:lnTo>
                    <a:pt x="1106" y="1642"/>
                  </a:lnTo>
                  <a:lnTo>
                    <a:pt x="1106" y="1635"/>
                  </a:lnTo>
                  <a:lnTo>
                    <a:pt x="1106" y="1628"/>
                  </a:lnTo>
                  <a:lnTo>
                    <a:pt x="1106" y="1621"/>
                  </a:lnTo>
                  <a:lnTo>
                    <a:pt x="1103" y="1612"/>
                  </a:lnTo>
                  <a:lnTo>
                    <a:pt x="1101" y="1602"/>
                  </a:lnTo>
                  <a:lnTo>
                    <a:pt x="1099" y="1593"/>
                  </a:lnTo>
                  <a:lnTo>
                    <a:pt x="1096" y="1586"/>
                  </a:lnTo>
                  <a:lnTo>
                    <a:pt x="1092" y="1578"/>
                  </a:lnTo>
                  <a:lnTo>
                    <a:pt x="1089" y="1576"/>
                  </a:lnTo>
                  <a:lnTo>
                    <a:pt x="1085" y="1569"/>
                  </a:lnTo>
                  <a:lnTo>
                    <a:pt x="1080" y="1564"/>
                  </a:lnTo>
                  <a:lnTo>
                    <a:pt x="1075" y="1560"/>
                  </a:lnTo>
                  <a:lnTo>
                    <a:pt x="1073" y="1552"/>
                  </a:lnTo>
                  <a:lnTo>
                    <a:pt x="1068" y="1548"/>
                  </a:lnTo>
                  <a:lnTo>
                    <a:pt x="1068" y="1541"/>
                  </a:lnTo>
                  <a:lnTo>
                    <a:pt x="1066" y="1529"/>
                  </a:lnTo>
                  <a:lnTo>
                    <a:pt x="1075" y="1524"/>
                  </a:lnTo>
                  <a:lnTo>
                    <a:pt x="1077" y="1524"/>
                  </a:lnTo>
                  <a:lnTo>
                    <a:pt x="1080" y="1522"/>
                  </a:lnTo>
                  <a:lnTo>
                    <a:pt x="1085" y="1522"/>
                  </a:lnTo>
                  <a:lnTo>
                    <a:pt x="1092" y="1515"/>
                  </a:lnTo>
                  <a:lnTo>
                    <a:pt x="1096" y="1512"/>
                  </a:lnTo>
                  <a:lnTo>
                    <a:pt x="1101" y="1508"/>
                  </a:lnTo>
                  <a:lnTo>
                    <a:pt x="1103" y="1505"/>
                  </a:lnTo>
                  <a:lnTo>
                    <a:pt x="1106" y="1498"/>
                  </a:lnTo>
                  <a:lnTo>
                    <a:pt x="1108" y="1493"/>
                  </a:lnTo>
                  <a:lnTo>
                    <a:pt x="1108" y="1491"/>
                  </a:lnTo>
                  <a:lnTo>
                    <a:pt x="1108" y="1491"/>
                  </a:lnTo>
                  <a:lnTo>
                    <a:pt x="1108" y="1489"/>
                  </a:lnTo>
                  <a:lnTo>
                    <a:pt x="1108" y="1489"/>
                  </a:lnTo>
                  <a:lnTo>
                    <a:pt x="1108" y="1486"/>
                  </a:lnTo>
                  <a:lnTo>
                    <a:pt x="1103" y="1475"/>
                  </a:lnTo>
                  <a:lnTo>
                    <a:pt x="1101" y="1470"/>
                  </a:lnTo>
                  <a:lnTo>
                    <a:pt x="1099" y="1467"/>
                  </a:lnTo>
                  <a:lnTo>
                    <a:pt x="1096" y="1465"/>
                  </a:lnTo>
                  <a:lnTo>
                    <a:pt x="1092" y="1465"/>
                  </a:lnTo>
                  <a:lnTo>
                    <a:pt x="1082" y="1463"/>
                  </a:lnTo>
                  <a:lnTo>
                    <a:pt x="1075" y="1460"/>
                  </a:lnTo>
                  <a:lnTo>
                    <a:pt x="1066" y="1460"/>
                  </a:lnTo>
                  <a:lnTo>
                    <a:pt x="1059" y="1463"/>
                  </a:lnTo>
                  <a:lnTo>
                    <a:pt x="1054" y="1463"/>
                  </a:lnTo>
                  <a:lnTo>
                    <a:pt x="1049" y="1463"/>
                  </a:lnTo>
                  <a:lnTo>
                    <a:pt x="1044" y="1463"/>
                  </a:lnTo>
                  <a:lnTo>
                    <a:pt x="1042" y="1460"/>
                  </a:lnTo>
                  <a:lnTo>
                    <a:pt x="1040" y="1460"/>
                  </a:lnTo>
                  <a:lnTo>
                    <a:pt x="1037" y="1458"/>
                  </a:lnTo>
                  <a:lnTo>
                    <a:pt x="1037" y="1456"/>
                  </a:lnTo>
                  <a:lnTo>
                    <a:pt x="1037" y="1453"/>
                  </a:lnTo>
                  <a:lnTo>
                    <a:pt x="1037" y="1449"/>
                  </a:lnTo>
                  <a:lnTo>
                    <a:pt x="1037" y="1446"/>
                  </a:lnTo>
                  <a:lnTo>
                    <a:pt x="1040" y="1439"/>
                  </a:lnTo>
                  <a:lnTo>
                    <a:pt x="1042" y="1425"/>
                  </a:lnTo>
                  <a:lnTo>
                    <a:pt x="1044" y="1411"/>
                  </a:lnTo>
                  <a:lnTo>
                    <a:pt x="1047" y="1397"/>
                  </a:lnTo>
                  <a:lnTo>
                    <a:pt x="1047" y="1380"/>
                  </a:lnTo>
                  <a:lnTo>
                    <a:pt x="1044" y="1366"/>
                  </a:lnTo>
                  <a:lnTo>
                    <a:pt x="1042" y="1352"/>
                  </a:lnTo>
                  <a:lnTo>
                    <a:pt x="1037" y="1340"/>
                  </a:lnTo>
                  <a:lnTo>
                    <a:pt x="1035" y="1337"/>
                  </a:lnTo>
                  <a:lnTo>
                    <a:pt x="1033" y="1333"/>
                  </a:lnTo>
                  <a:lnTo>
                    <a:pt x="1028" y="1328"/>
                  </a:lnTo>
                  <a:lnTo>
                    <a:pt x="1021" y="1321"/>
                  </a:lnTo>
                  <a:lnTo>
                    <a:pt x="1016" y="1314"/>
                  </a:lnTo>
                  <a:lnTo>
                    <a:pt x="1011" y="1307"/>
                  </a:lnTo>
                  <a:lnTo>
                    <a:pt x="1009" y="1302"/>
                  </a:lnTo>
                  <a:lnTo>
                    <a:pt x="1009" y="1297"/>
                  </a:lnTo>
                  <a:lnTo>
                    <a:pt x="1009" y="1222"/>
                  </a:lnTo>
                  <a:lnTo>
                    <a:pt x="1009" y="1217"/>
                  </a:lnTo>
                  <a:lnTo>
                    <a:pt x="1009" y="1215"/>
                  </a:lnTo>
                  <a:lnTo>
                    <a:pt x="1007" y="1210"/>
                  </a:lnTo>
                  <a:lnTo>
                    <a:pt x="999" y="1198"/>
                  </a:lnTo>
                  <a:lnTo>
                    <a:pt x="995" y="1191"/>
                  </a:lnTo>
                  <a:lnTo>
                    <a:pt x="992" y="1186"/>
                  </a:lnTo>
                  <a:lnTo>
                    <a:pt x="990" y="1179"/>
                  </a:lnTo>
                  <a:lnTo>
                    <a:pt x="990" y="1172"/>
                  </a:lnTo>
                  <a:lnTo>
                    <a:pt x="988" y="1156"/>
                  </a:lnTo>
                  <a:lnTo>
                    <a:pt x="988" y="1139"/>
                  </a:lnTo>
                  <a:lnTo>
                    <a:pt x="990" y="1125"/>
                  </a:lnTo>
                  <a:lnTo>
                    <a:pt x="995" y="1111"/>
                  </a:lnTo>
                  <a:lnTo>
                    <a:pt x="999" y="1099"/>
                  </a:lnTo>
                  <a:lnTo>
                    <a:pt x="1004" y="1087"/>
                  </a:lnTo>
                  <a:lnTo>
                    <a:pt x="1014" y="1075"/>
                  </a:lnTo>
                  <a:lnTo>
                    <a:pt x="1023" y="1068"/>
                  </a:lnTo>
                  <a:lnTo>
                    <a:pt x="1028" y="1061"/>
                  </a:lnTo>
                  <a:lnTo>
                    <a:pt x="1035" y="1054"/>
                  </a:lnTo>
                  <a:lnTo>
                    <a:pt x="1035" y="1052"/>
                  </a:lnTo>
                  <a:lnTo>
                    <a:pt x="1037" y="1049"/>
                  </a:lnTo>
                  <a:lnTo>
                    <a:pt x="1037" y="1047"/>
                  </a:lnTo>
                  <a:lnTo>
                    <a:pt x="1037" y="1047"/>
                  </a:lnTo>
                  <a:lnTo>
                    <a:pt x="1042" y="1040"/>
                  </a:lnTo>
                  <a:lnTo>
                    <a:pt x="1044" y="1030"/>
                  </a:lnTo>
                  <a:lnTo>
                    <a:pt x="1047" y="1023"/>
                  </a:lnTo>
                  <a:lnTo>
                    <a:pt x="1049" y="1014"/>
                  </a:lnTo>
                  <a:lnTo>
                    <a:pt x="1051" y="1004"/>
                  </a:lnTo>
                  <a:lnTo>
                    <a:pt x="1051" y="997"/>
                  </a:lnTo>
                  <a:lnTo>
                    <a:pt x="1054" y="993"/>
                  </a:lnTo>
                  <a:lnTo>
                    <a:pt x="1070" y="981"/>
                  </a:lnTo>
                  <a:lnTo>
                    <a:pt x="1080" y="974"/>
                  </a:lnTo>
                  <a:lnTo>
                    <a:pt x="1092" y="969"/>
                  </a:lnTo>
                  <a:lnTo>
                    <a:pt x="1106" y="964"/>
                  </a:lnTo>
                  <a:lnTo>
                    <a:pt x="1120" y="962"/>
                  </a:lnTo>
                  <a:lnTo>
                    <a:pt x="1125" y="960"/>
                  </a:lnTo>
                  <a:lnTo>
                    <a:pt x="1127" y="960"/>
                  </a:lnTo>
                  <a:lnTo>
                    <a:pt x="1129" y="960"/>
                  </a:lnTo>
                  <a:lnTo>
                    <a:pt x="1129" y="960"/>
                  </a:lnTo>
                  <a:lnTo>
                    <a:pt x="1134" y="957"/>
                  </a:lnTo>
                  <a:lnTo>
                    <a:pt x="1136" y="955"/>
                  </a:lnTo>
                  <a:lnTo>
                    <a:pt x="1139" y="952"/>
                  </a:lnTo>
                  <a:lnTo>
                    <a:pt x="1141" y="948"/>
                  </a:lnTo>
                  <a:lnTo>
                    <a:pt x="1141" y="945"/>
                  </a:lnTo>
                  <a:lnTo>
                    <a:pt x="1141" y="941"/>
                  </a:lnTo>
                  <a:lnTo>
                    <a:pt x="1141" y="938"/>
                  </a:lnTo>
                  <a:lnTo>
                    <a:pt x="1141" y="934"/>
                  </a:lnTo>
                  <a:lnTo>
                    <a:pt x="1139" y="929"/>
                  </a:lnTo>
                  <a:lnTo>
                    <a:pt x="1136" y="924"/>
                  </a:lnTo>
                  <a:lnTo>
                    <a:pt x="1134" y="919"/>
                  </a:lnTo>
                  <a:lnTo>
                    <a:pt x="1132" y="910"/>
                  </a:lnTo>
                  <a:lnTo>
                    <a:pt x="1132" y="903"/>
                  </a:lnTo>
                  <a:lnTo>
                    <a:pt x="1132" y="896"/>
                  </a:lnTo>
                  <a:lnTo>
                    <a:pt x="1134" y="889"/>
                  </a:lnTo>
                  <a:lnTo>
                    <a:pt x="1139" y="884"/>
                  </a:lnTo>
                  <a:lnTo>
                    <a:pt x="1144" y="879"/>
                  </a:lnTo>
                  <a:lnTo>
                    <a:pt x="1148" y="874"/>
                  </a:lnTo>
                  <a:lnTo>
                    <a:pt x="1155" y="872"/>
                  </a:lnTo>
                  <a:lnTo>
                    <a:pt x="1160" y="870"/>
                  </a:lnTo>
                  <a:lnTo>
                    <a:pt x="1165" y="867"/>
                  </a:lnTo>
                  <a:lnTo>
                    <a:pt x="1174" y="863"/>
                  </a:lnTo>
                  <a:lnTo>
                    <a:pt x="1177" y="860"/>
                  </a:lnTo>
                  <a:lnTo>
                    <a:pt x="1179" y="860"/>
                  </a:lnTo>
                  <a:lnTo>
                    <a:pt x="1179" y="858"/>
                  </a:lnTo>
                  <a:lnTo>
                    <a:pt x="1181" y="858"/>
                  </a:lnTo>
                  <a:lnTo>
                    <a:pt x="1184" y="856"/>
                  </a:lnTo>
                  <a:lnTo>
                    <a:pt x="1186" y="851"/>
                  </a:lnTo>
                  <a:lnTo>
                    <a:pt x="1188" y="848"/>
                  </a:lnTo>
                  <a:lnTo>
                    <a:pt x="1191" y="846"/>
                  </a:lnTo>
                  <a:lnTo>
                    <a:pt x="1191" y="844"/>
                  </a:lnTo>
                  <a:lnTo>
                    <a:pt x="1186" y="830"/>
                  </a:lnTo>
                  <a:lnTo>
                    <a:pt x="1184" y="815"/>
                  </a:lnTo>
                  <a:lnTo>
                    <a:pt x="1179" y="804"/>
                  </a:lnTo>
                  <a:lnTo>
                    <a:pt x="1177" y="792"/>
                  </a:lnTo>
                  <a:lnTo>
                    <a:pt x="1184" y="787"/>
                  </a:lnTo>
                  <a:lnTo>
                    <a:pt x="1188" y="787"/>
                  </a:lnTo>
                  <a:lnTo>
                    <a:pt x="1191" y="787"/>
                  </a:lnTo>
                  <a:lnTo>
                    <a:pt x="1196" y="785"/>
                  </a:lnTo>
                  <a:lnTo>
                    <a:pt x="1200" y="785"/>
                  </a:lnTo>
                  <a:lnTo>
                    <a:pt x="1203" y="785"/>
                  </a:lnTo>
                  <a:lnTo>
                    <a:pt x="1203" y="785"/>
                  </a:lnTo>
                  <a:lnTo>
                    <a:pt x="1205" y="785"/>
                  </a:lnTo>
                  <a:lnTo>
                    <a:pt x="1210" y="782"/>
                  </a:lnTo>
                  <a:lnTo>
                    <a:pt x="1214" y="780"/>
                  </a:lnTo>
                  <a:lnTo>
                    <a:pt x="1217" y="780"/>
                  </a:lnTo>
                  <a:lnTo>
                    <a:pt x="1226" y="775"/>
                  </a:lnTo>
                  <a:lnTo>
                    <a:pt x="1229" y="771"/>
                  </a:lnTo>
                  <a:lnTo>
                    <a:pt x="1231" y="768"/>
                  </a:lnTo>
                  <a:lnTo>
                    <a:pt x="1233" y="766"/>
                  </a:lnTo>
                  <a:lnTo>
                    <a:pt x="1236" y="763"/>
                  </a:lnTo>
                  <a:lnTo>
                    <a:pt x="1238" y="761"/>
                  </a:lnTo>
                  <a:lnTo>
                    <a:pt x="1238" y="759"/>
                  </a:lnTo>
                  <a:lnTo>
                    <a:pt x="1240" y="759"/>
                  </a:lnTo>
                  <a:lnTo>
                    <a:pt x="1243" y="754"/>
                  </a:lnTo>
                  <a:lnTo>
                    <a:pt x="1247" y="745"/>
                  </a:lnTo>
                  <a:lnTo>
                    <a:pt x="1250" y="737"/>
                  </a:lnTo>
                  <a:lnTo>
                    <a:pt x="1252" y="730"/>
                  </a:lnTo>
                  <a:lnTo>
                    <a:pt x="1255" y="723"/>
                  </a:lnTo>
                  <a:lnTo>
                    <a:pt x="1257" y="719"/>
                  </a:lnTo>
                  <a:lnTo>
                    <a:pt x="1262" y="714"/>
                  </a:lnTo>
                  <a:lnTo>
                    <a:pt x="1269" y="711"/>
                  </a:lnTo>
                  <a:lnTo>
                    <a:pt x="1271" y="711"/>
                  </a:lnTo>
                  <a:lnTo>
                    <a:pt x="1273" y="709"/>
                  </a:lnTo>
                  <a:lnTo>
                    <a:pt x="1276" y="709"/>
                  </a:lnTo>
                  <a:lnTo>
                    <a:pt x="1276" y="709"/>
                  </a:lnTo>
                  <a:lnTo>
                    <a:pt x="1276" y="704"/>
                  </a:lnTo>
                  <a:lnTo>
                    <a:pt x="1278" y="702"/>
                  </a:lnTo>
                  <a:lnTo>
                    <a:pt x="1283" y="697"/>
                  </a:lnTo>
                  <a:lnTo>
                    <a:pt x="1285" y="697"/>
                  </a:lnTo>
                  <a:lnTo>
                    <a:pt x="1288" y="697"/>
                  </a:lnTo>
                  <a:lnTo>
                    <a:pt x="1292" y="695"/>
                  </a:lnTo>
                  <a:lnTo>
                    <a:pt x="1297" y="697"/>
                  </a:lnTo>
                  <a:lnTo>
                    <a:pt x="1299" y="697"/>
                  </a:lnTo>
                  <a:lnTo>
                    <a:pt x="1302" y="697"/>
                  </a:lnTo>
                  <a:lnTo>
                    <a:pt x="1302" y="697"/>
                  </a:lnTo>
                  <a:lnTo>
                    <a:pt x="1304" y="697"/>
                  </a:lnTo>
                  <a:lnTo>
                    <a:pt x="1304" y="697"/>
                  </a:lnTo>
                  <a:lnTo>
                    <a:pt x="1311" y="697"/>
                  </a:lnTo>
                  <a:lnTo>
                    <a:pt x="1316" y="695"/>
                  </a:lnTo>
                  <a:lnTo>
                    <a:pt x="1318" y="695"/>
                  </a:lnTo>
                  <a:lnTo>
                    <a:pt x="1323" y="693"/>
                  </a:lnTo>
                  <a:lnTo>
                    <a:pt x="1325" y="693"/>
                  </a:lnTo>
                  <a:lnTo>
                    <a:pt x="1333" y="685"/>
                  </a:lnTo>
                  <a:lnTo>
                    <a:pt x="1337" y="681"/>
                  </a:lnTo>
                  <a:lnTo>
                    <a:pt x="1344" y="674"/>
                  </a:lnTo>
                  <a:lnTo>
                    <a:pt x="1347" y="667"/>
                  </a:lnTo>
                  <a:lnTo>
                    <a:pt x="1347" y="667"/>
                  </a:lnTo>
                  <a:lnTo>
                    <a:pt x="1349" y="664"/>
                  </a:lnTo>
                  <a:lnTo>
                    <a:pt x="1349" y="662"/>
                  </a:lnTo>
                  <a:lnTo>
                    <a:pt x="1351" y="659"/>
                  </a:lnTo>
                  <a:lnTo>
                    <a:pt x="1351" y="655"/>
                  </a:lnTo>
                  <a:lnTo>
                    <a:pt x="1354" y="650"/>
                  </a:lnTo>
                  <a:lnTo>
                    <a:pt x="1354" y="645"/>
                  </a:lnTo>
                  <a:lnTo>
                    <a:pt x="1354" y="643"/>
                  </a:lnTo>
                  <a:lnTo>
                    <a:pt x="1354" y="638"/>
                  </a:lnTo>
                  <a:lnTo>
                    <a:pt x="1354" y="636"/>
                  </a:lnTo>
                  <a:lnTo>
                    <a:pt x="1356" y="634"/>
                  </a:lnTo>
                  <a:lnTo>
                    <a:pt x="1354" y="626"/>
                  </a:lnTo>
                  <a:lnTo>
                    <a:pt x="1356" y="622"/>
                  </a:lnTo>
                  <a:lnTo>
                    <a:pt x="1358" y="615"/>
                  </a:lnTo>
                  <a:lnTo>
                    <a:pt x="1361" y="610"/>
                  </a:lnTo>
                  <a:lnTo>
                    <a:pt x="1363" y="608"/>
                  </a:lnTo>
                  <a:lnTo>
                    <a:pt x="1366" y="605"/>
                  </a:lnTo>
                  <a:lnTo>
                    <a:pt x="1377" y="598"/>
                  </a:lnTo>
                  <a:lnTo>
                    <a:pt x="1389" y="596"/>
                  </a:lnTo>
                  <a:lnTo>
                    <a:pt x="1401" y="593"/>
                  </a:lnTo>
                  <a:lnTo>
                    <a:pt x="1415" y="591"/>
                  </a:lnTo>
                  <a:lnTo>
                    <a:pt x="1418" y="589"/>
                  </a:lnTo>
                  <a:lnTo>
                    <a:pt x="1427" y="579"/>
                  </a:lnTo>
                  <a:lnTo>
                    <a:pt x="1436" y="570"/>
                  </a:lnTo>
                  <a:lnTo>
                    <a:pt x="1444" y="563"/>
                  </a:lnTo>
                  <a:lnTo>
                    <a:pt x="1451" y="556"/>
                  </a:lnTo>
                  <a:lnTo>
                    <a:pt x="1451" y="553"/>
                  </a:lnTo>
                  <a:lnTo>
                    <a:pt x="1453" y="551"/>
                  </a:lnTo>
                  <a:lnTo>
                    <a:pt x="1453" y="546"/>
                  </a:lnTo>
                  <a:lnTo>
                    <a:pt x="1451" y="541"/>
                  </a:lnTo>
                  <a:lnTo>
                    <a:pt x="1448" y="539"/>
                  </a:lnTo>
                  <a:lnTo>
                    <a:pt x="1446" y="537"/>
                  </a:lnTo>
                  <a:lnTo>
                    <a:pt x="1441" y="534"/>
                  </a:lnTo>
                  <a:lnTo>
                    <a:pt x="1439" y="532"/>
                  </a:lnTo>
                  <a:lnTo>
                    <a:pt x="1436" y="530"/>
                  </a:lnTo>
                  <a:lnTo>
                    <a:pt x="1434" y="525"/>
                  </a:lnTo>
                  <a:lnTo>
                    <a:pt x="1429" y="515"/>
                  </a:lnTo>
                  <a:lnTo>
                    <a:pt x="1427" y="511"/>
                  </a:lnTo>
                  <a:lnTo>
                    <a:pt x="1427" y="508"/>
                  </a:lnTo>
                  <a:lnTo>
                    <a:pt x="1429" y="499"/>
                  </a:lnTo>
                  <a:lnTo>
                    <a:pt x="1432" y="494"/>
                  </a:lnTo>
                  <a:lnTo>
                    <a:pt x="1434" y="489"/>
                  </a:lnTo>
                  <a:lnTo>
                    <a:pt x="1436" y="485"/>
                  </a:lnTo>
                  <a:lnTo>
                    <a:pt x="1436" y="482"/>
                  </a:lnTo>
                  <a:lnTo>
                    <a:pt x="1439" y="480"/>
                  </a:lnTo>
                  <a:lnTo>
                    <a:pt x="1441" y="470"/>
                  </a:lnTo>
                  <a:lnTo>
                    <a:pt x="1441" y="466"/>
                  </a:lnTo>
                  <a:lnTo>
                    <a:pt x="1444" y="461"/>
                  </a:lnTo>
                  <a:lnTo>
                    <a:pt x="1444" y="459"/>
                  </a:lnTo>
                  <a:lnTo>
                    <a:pt x="1444" y="456"/>
                  </a:lnTo>
                  <a:lnTo>
                    <a:pt x="1444" y="456"/>
                  </a:lnTo>
                  <a:lnTo>
                    <a:pt x="1446" y="452"/>
                  </a:lnTo>
                  <a:lnTo>
                    <a:pt x="1446" y="447"/>
                  </a:lnTo>
                  <a:lnTo>
                    <a:pt x="1446" y="445"/>
                  </a:lnTo>
                  <a:lnTo>
                    <a:pt x="1446" y="440"/>
                  </a:lnTo>
                  <a:lnTo>
                    <a:pt x="1446" y="440"/>
                  </a:lnTo>
                  <a:lnTo>
                    <a:pt x="1448" y="437"/>
                  </a:lnTo>
                  <a:lnTo>
                    <a:pt x="1448" y="437"/>
                  </a:lnTo>
                  <a:lnTo>
                    <a:pt x="1458" y="390"/>
                  </a:lnTo>
                  <a:lnTo>
                    <a:pt x="1460" y="381"/>
                  </a:lnTo>
                  <a:lnTo>
                    <a:pt x="1462" y="348"/>
                  </a:lnTo>
                  <a:lnTo>
                    <a:pt x="1465" y="333"/>
                  </a:lnTo>
                  <a:lnTo>
                    <a:pt x="1462" y="329"/>
                  </a:lnTo>
                  <a:lnTo>
                    <a:pt x="1460" y="324"/>
                  </a:lnTo>
                  <a:lnTo>
                    <a:pt x="1458" y="317"/>
                  </a:lnTo>
                  <a:lnTo>
                    <a:pt x="1453" y="312"/>
                  </a:lnTo>
                  <a:lnTo>
                    <a:pt x="1446" y="305"/>
                  </a:lnTo>
                  <a:lnTo>
                    <a:pt x="1441" y="300"/>
                  </a:lnTo>
                  <a:lnTo>
                    <a:pt x="1439" y="296"/>
                  </a:lnTo>
                  <a:lnTo>
                    <a:pt x="1429" y="291"/>
                  </a:lnTo>
                  <a:lnTo>
                    <a:pt x="1427" y="289"/>
                  </a:lnTo>
                  <a:lnTo>
                    <a:pt x="1427" y="289"/>
                  </a:lnTo>
                  <a:lnTo>
                    <a:pt x="1420" y="284"/>
                  </a:lnTo>
                  <a:lnTo>
                    <a:pt x="1415" y="279"/>
                  </a:lnTo>
                  <a:lnTo>
                    <a:pt x="1389" y="270"/>
                  </a:lnTo>
                  <a:lnTo>
                    <a:pt x="1363" y="260"/>
                  </a:lnTo>
                  <a:lnTo>
                    <a:pt x="1351" y="256"/>
                  </a:lnTo>
                  <a:lnTo>
                    <a:pt x="1344" y="253"/>
                  </a:lnTo>
                  <a:lnTo>
                    <a:pt x="1340" y="251"/>
                  </a:lnTo>
                  <a:lnTo>
                    <a:pt x="1316" y="246"/>
                  </a:lnTo>
                  <a:lnTo>
                    <a:pt x="1307" y="244"/>
                  </a:lnTo>
                  <a:lnTo>
                    <a:pt x="1302" y="244"/>
                  </a:lnTo>
                  <a:lnTo>
                    <a:pt x="1297" y="244"/>
                  </a:lnTo>
                  <a:lnTo>
                    <a:pt x="1295" y="246"/>
                  </a:lnTo>
                  <a:lnTo>
                    <a:pt x="1292" y="248"/>
                  </a:lnTo>
                  <a:lnTo>
                    <a:pt x="1290" y="248"/>
                  </a:lnTo>
                  <a:lnTo>
                    <a:pt x="1290" y="253"/>
                  </a:lnTo>
                  <a:lnTo>
                    <a:pt x="1288" y="263"/>
                  </a:lnTo>
                  <a:lnTo>
                    <a:pt x="1288" y="263"/>
                  </a:lnTo>
                  <a:close/>
                </a:path>
              </a:pathLst>
            </a:custGeom>
            <a:solidFill>
              <a:schemeClr val="accent4"/>
            </a:solidFill>
            <a:ln w="9525">
              <a:solidFill>
                <a:schemeClr val="bg1"/>
              </a:solidFill>
              <a:round/>
              <a:headEnd/>
              <a:tailEnd/>
            </a:ln>
          </p:spPr>
          <p:txBody>
            <a:bodyPr/>
            <a:lstStyle/>
            <a:p>
              <a:pPr>
                <a:defRPr/>
              </a:pPr>
              <a:endParaRPr lang="en-GB">
                <a:solidFill>
                  <a:schemeClr val="bg1"/>
                </a:solidFill>
              </a:endParaRPr>
            </a:p>
          </p:txBody>
        </p:sp>
        <p:sp>
          <p:nvSpPr>
            <p:cNvPr id="43" name="Freeform 157">
              <a:extLst>
                <a:ext uri="{FF2B5EF4-FFF2-40B4-BE49-F238E27FC236}">
                  <a16:creationId xmlns:a16="http://schemas.microsoft.com/office/drawing/2014/main" id="{3F23C0ED-480C-7E6F-90ED-F54B0C515390}"/>
                </a:ext>
              </a:extLst>
            </p:cNvPr>
            <p:cNvSpPr>
              <a:spLocks/>
            </p:cNvSpPr>
            <p:nvPr/>
          </p:nvSpPr>
          <p:spPr bwMode="auto">
            <a:xfrm>
              <a:off x="1842798" y="2627311"/>
              <a:ext cx="181306" cy="166697"/>
            </a:xfrm>
            <a:custGeom>
              <a:avLst/>
              <a:gdLst>
                <a:gd name="T0" fmla="*/ 23 w 293"/>
                <a:gd name="T1" fmla="*/ 101 h 269"/>
                <a:gd name="T2" fmla="*/ 21 w 293"/>
                <a:gd name="T3" fmla="*/ 106 h 269"/>
                <a:gd name="T4" fmla="*/ 16 w 293"/>
                <a:gd name="T5" fmla="*/ 111 h 269"/>
                <a:gd name="T6" fmla="*/ 7 w 293"/>
                <a:gd name="T7" fmla="*/ 120 h 269"/>
                <a:gd name="T8" fmla="*/ 0 w 293"/>
                <a:gd name="T9" fmla="*/ 137 h 269"/>
                <a:gd name="T10" fmla="*/ 2 w 293"/>
                <a:gd name="T11" fmla="*/ 146 h 269"/>
                <a:gd name="T12" fmla="*/ 14 w 293"/>
                <a:gd name="T13" fmla="*/ 153 h 269"/>
                <a:gd name="T14" fmla="*/ 47 w 293"/>
                <a:gd name="T15" fmla="*/ 174 h 269"/>
                <a:gd name="T16" fmla="*/ 66 w 293"/>
                <a:gd name="T17" fmla="*/ 181 h 269"/>
                <a:gd name="T18" fmla="*/ 75 w 293"/>
                <a:gd name="T19" fmla="*/ 191 h 269"/>
                <a:gd name="T20" fmla="*/ 75 w 293"/>
                <a:gd name="T21" fmla="*/ 205 h 269"/>
                <a:gd name="T22" fmla="*/ 71 w 293"/>
                <a:gd name="T23" fmla="*/ 217 h 269"/>
                <a:gd name="T24" fmla="*/ 75 w 293"/>
                <a:gd name="T25" fmla="*/ 231 h 269"/>
                <a:gd name="T26" fmla="*/ 94 w 293"/>
                <a:gd name="T27" fmla="*/ 241 h 269"/>
                <a:gd name="T28" fmla="*/ 156 w 293"/>
                <a:gd name="T29" fmla="*/ 252 h 269"/>
                <a:gd name="T30" fmla="*/ 179 w 293"/>
                <a:gd name="T31" fmla="*/ 262 h 269"/>
                <a:gd name="T32" fmla="*/ 215 w 293"/>
                <a:gd name="T33" fmla="*/ 266 h 269"/>
                <a:gd name="T34" fmla="*/ 227 w 293"/>
                <a:gd name="T35" fmla="*/ 269 h 269"/>
                <a:gd name="T36" fmla="*/ 229 w 293"/>
                <a:gd name="T37" fmla="*/ 266 h 269"/>
                <a:gd name="T38" fmla="*/ 238 w 293"/>
                <a:gd name="T39" fmla="*/ 264 h 269"/>
                <a:gd name="T40" fmla="*/ 245 w 293"/>
                <a:gd name="T41" fmla="*/ 257 h 269"/>
                <a:gd name="T42" fmla="*/ 253 w 293"/>
                <a:gd name="T43" fmla="*/ 248 h 269"/>
                <a:gd name="T44" fmla="*/ 260 w 293"/>
                <a:gd name="T45" fmla="*/ 245 h 269"/>
                <a:gd name="T46" fmla="*/ 260 w 293"/>
                <a:gd name="T47" fmla="*/ 233 h 269"/>
                <a:gd name="T48" fmla="*/ 250 w 293"/>
                <a:gd name="T49" fmla="*/ 215 h 269"/>
                <a:gd name="T50" fmla="*/ 250 w 293"/>
                <a:gd name="T51" fmla="*/ 179 h 269"/>
                <a:gd name="T52" fmla="*/ 260 w 293"/>
                <a:gd name="T53" fmla="*/ 163 h 269"/>
                <a:gd name="T54" fmla="*/ 281 w 293"/>
                <a:gd name="T55" fmla="*/ 151 h 269"/>
                <a:gd name="T56" fmla="*/ 290 w 293"/>
                <a:gd name="T57" fmla="*/ 141 h 269"/>
                <a:gd name="T58" fmla="*/ 286 w 293"/>
                <a:gd name="T59" fmla="*/ 134 h 269"/>
                <a:gd name="T60" fmla="*/ 276 w 293"/>
                <a:gd name="T61" fmla="*/ 132 h 269"/>
                <a:gd name="T62" fmla="*/ 267 w 293"/>
                <a:gd name="T63" fmla="*/ 132 h 269"/>
                <a:gd name="T64" fmla="*/ 245 w 293"/>
                <a:gd name="T65" fmla="*/ 122 h 269"/>
                <a:gd name="T66" fmla="*/ 236 w 293"/>
                <a:gd name="T67" fmla="*/ 106 h 269"/>
                <a:gd name="T68" fmla="*/ 238 w 293"/>
                <a:gd name="T69" fmla="*/ 94 h 269"/>
                <a:gd name="T70" fmla="*/ 248 w 293"/>
                <a:gd name="T71" fmla="*/ 82 h 269"/>
                <a:gd name="T72" fmla="*/ 262 w 293"/>
                <a:gd name="T73" fmla="*/ 68 h 269"/>
                <a:gd name="T74" fmla="*/ 267 w 293"/>
                <a:gd name="T75" fmla="*/ 59 h 269"/>
                <a:gd name="T76" fmla="*/ 274 w 293"/>
                <a:gd name="T77" fmla="*/ 47 h 269"/>
                <a:gd name="T78" fmla="*/ 279 w 293"/>
                <a:gd name="T79" fmla="*/ 33 h 269"/>
                <a:gd name="T80" fmla="*/ 279 w 293"/>
                <a:gd name="T81" fmla="*/ 23 h 269"/>
                <a:gd name="T82" fmla="*/ 271 w 293"/>
                <a:gd name="T83" fmla="*/ 11 h 269"/>
                <a:gd name="T84" fmla="*/ 260 w 293"/>
                <a:gd name="T85" fmla="*/ 7 h 269"/>
                <a:gd name="T86" fmla="*/ 222 w 293"/>
                <a:gd name="T87" fmla="*/ 2 h 269"/>
                <a:gd name="T88" fmla="*/ 184 w 293"/>
                <a:gd name="T89" fmla="*/ 0 h 269"/>
                <a:gd name="T90" fmla="*/ 156 w 293"/>
                <a:gd name="T91" fmla="*/ 18 h 269"/>
                <a:gd name="T92" fmla="*/ 127 w 293"/>
                <a:gd name="T93" fmla="*/ 23 h 269"/>
                <a:gd name="T94" fmla="*/ 116 w 293"/>
                <a:gd name="T95" fmla="*/ 33 h 269"/>
                <a:gd name="T96" fmla="*/ 99 w 293"/>
                <a:gd name="T97" fmla="*/ 44 h 269"/>
                <a:gd name="T98" fmla="*/ 75 w 293"/>
                <a:gd name="T99" fmla="*/ 56 h 269"/>
                <a:gd name="T100" fmla="*/ 42 w 293"/>
                <a:gd name="T101" fmla="*/ 73 h 269"/>
                <a:gd name="T102" fmla="*/ 31 w 293"/>
                <a:gd name="T103" fmla="*/ 87 h 2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93"/>
                <a:gd name="T157" fmla="*/ 0 h 269"/>
                <a:gd name="T158" fmla="*/ 293 w 293"/>
                <a:gd name="T159" fmla="*/ 269 h 2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93" h="269">
                  <a:moveTo>
                    <a:pt x="31" y="87"/>
                  </a:moveTo>
                  <a:lnTo>
                    <a:pt x="28" y="94"/>
                  </a:lnTo>
                  <a:lnTo>
                    <a:pt x="23" y="101"/>
                  </a:lnTo>
                  <a:lnTo>
                    <a:pt x="21" y="103"/>
                  </a:lnTo>
                  <a:lnTo>
                    <a:pt x="21" y="106"/>
                  </a:lnTo>
                  <a:lnTo>
                    <a:pt x="19" y="108"/>
                  </a:lnTo>
                  <a:lnTo>
                    <a:pt x="16" y="111"/>
                  </a:lnTo>
                  <a:lnTo>
                    <a:pt x="14" y="113"/>
                  </a:lnTo>
                  <a:lnTo>
                    <a:pt x="7" y="120"/>
                  </a:lnTo>
                  <a:lnTo>
                    <a:pt x="2" y="127"/>
                  </a:lnTo>
                  <a:lnTo>
                    <a:pt x="0" y="132"/>
                  </a:lnTo>
                  <a:lnTo>
                    <a:pt x="0" y="137"/>
                  </a:lnTo>
                  <a:lnTo>
                    <a:pt x="0" y="141"/>
                  </a:lnTo>
                  <a:lnTo>
                    <a:pt x="0" y="144"/>
                  </a:lnTo>
                  <a:lnTo>
                    <a:pt x="2" y="146"/>
                  </a:lnTo>
                  <a:lnTo>
                    <a:pt x="5" y="148"/>
                  </a:lnTo>
                  <a:lnTo>
                    <a:pt x="7" y="151"/>
                  </a:lnTo>
                  <a:lnTo>
                    <a:pt x="14" y="153"/>
                  </a:lnTo>
                  <a:lnTo>
                    <a:pt x="28" y="160"/>
                  </a:lnTo>
                  <a:lnTo>
                    <a:pt x="40" y="170"/>
                  </a:lnTo>
                  <a:lnTo>
                    <a:pt x="47" y="174"/>
                  </a:lnTo>
                  <a:lnTo>
                    <a:pt x="52" y="177"/>
                  </a:lnTo>
                  <a:lnTo>
                    <a:pt x="64" y="181"/>
                  </a:lnTo>
                  <a:lnTo>
                    <a:pt x="66" y="181"/>
                  </a:lnTo>
                  <a:lnTo>
                    <a:pt x="68" y="184"/>
                  </a:lnTo>
                  <a:lnTo>
                    <a:pt x="73" y="189"/>
                  </a:lnTo>
                  <a:lnTo>
                    <a:pt x="75" y="191"/>
                  </a:lnTo>
                  <a:lnTo>
                    <a:pt x="78" y="193"/>
                  </a:lnTo>
                  <a:lnTo>
                    <a:pt x="78" y="200"/>
                  </a:lnTo>
                  <a:lnTo>
                    <a:pt x="75" y="205"/>
                  </a:lnTo>
                  <a:lnTo>
                    <a:pt x="75" y="210"/>
                  </a:lnTo>
                  <a:lnTo>
                    <a:pt x="73" y="212"/>
                  </a:lnTo>
                  <a:lnTo>
                    <a:pt x="71" y="217"/>
                  </a:lnTo>
                  <a:lnTo>
                    <a:pt x="71" y="219"/>
                  </a:lnTo>
                  <a:lnTo>
                    <a:pt x="75" y="226"/>
                  </a:lnTo>
                  <a:lnTo>
                    <a:pt x="75" y="231"/>
                  </a:lnTo>
                  <a:lnTo>
                    <a:pt x="80" y="233"/>
                  </a:lnTo>
                  <a:lnTo>
                    <a:pt x="85" y="236"/>
                  </a:lnTo>
                  <a:lnTo>
                    <a:pt x="94" y="241"/>
                  </a:lnTo>
                  <a:lnTo>
                    <a:pt x="123" y="245"/>
                  </a:lnTo>
                  <a:lnTo>
                    <a:pt x="151" y="252"/>
                  </a:lnTo>
                  <a:lnTo>
                    <a:pt x="156" y="252"/>
                  </a:lnTo>
                  <a:lnTo>
                    <a:pt x="160" y="255"/>
                  </a:lnTo>
                  <a:lnTo>
                    <a:pt x="170" y="259"/>
                  </a:lnTo>
                  <a:lnTo>
                    <a:pt x="179" y="262"/>
                  </a:lnTo>
                  <a:lnTo>
                    <a:pt x="189" y="264"/>
                  </a:lnTo>
                  <a:lnTo>
                    <a:pt x="212" y="266"/>
                  </a:lnTo>
                  <a:lnTo>
                    <a:pt x="215" y="266"/>
                  </a:lnTo>
                  <a:lnTo>
                    <a:pt x="220" y="269"/>
                  </a:lnTo>
                  <a:lnTo>
                    <a:pt x="222" y="269"/>
                  </a:lnTo>
                  <a:lnTo>
                    <a:pt x="227" y="269"/>
                  </a:lnTo>
                  <a:lnTo>
                    <a:pt x="229" y="266"/>
                  </a:lnTo>
                  <a:lnTo>
                    <a:pt x="231" y="266"/>
                  </a:lnTo>
                  <a:lnTo>
                    <a:pt x="238" y="264"/>
                  </a:lnTo>
                  <a:lnTo>
                    <a:pt x="243" y="262"/>
                  </a:lnTo>
                  <a:lnTo>
                    <a:pt x="243" y="259"/>
                  </a:lnTo>
                  <a:lnTo>
                    <a:pt x="245" y="257"/>
                  </a:lnTo>
                  <a:lnTo>
                    <a:pt x="250" y="252"/>
                  </a:lnTo>
                  <a:lnTo>
                    <a:pt x="250" y="250"/>
                  </a:lnTo>
                  <a:lnTo>
                    <a:pt x="253" y="248"/>
                  </a:lnTo>
                  <a:lnTo>
                    <a:pt x="253" y="245"/>
                  </a:lnTo>
                  <a:lnTo>
                    <a:pt x="255" y="245"/>
                  </a:lnTo>
                  <a:lnTo>
                    <a:pt x="260" y="245"/>
                  </a:lnTo>
                  <a:lnTo>
                    <a:pt x="269" y="245"/>
                  </a:lnTo>
                  <a:lnTo>
                    <a:pt x="262" y="238"/>
                  </a:lnTo>
                  <a:lnTo>
                    <a:pt x="260" y="233"/>
                  </a:lnTo>
                  <a:lnTo>
                    <a:pt x="255" y="226"/>
                  </a:lnTo>
                  <a:lnTo>
                    <a:pt x="250" y="219"/>
                  </a:lnTo>
                  <a:lnTo>
                    <a:pt x="250" y="215"/>
                  </a:lnTo>
                  <a:lnTo>
                    <a:pt x="250" y="212"/>
                  </a:lnTo>
                  <a:lnTo>
                    <a:pt x="250" y="193"/>
                  </a:lnTo>
                  <a:lnTo>
                    <a:pt x="250" y="179"/>
                  </a:lnTo>
                  <a:lnTo>
                    <a:pt x="253" y="172"/>
                  </a:lnTo>
                  <a:lnTo>
                    <a:pt x="255" y="167"/>
                  </a:lnTo>
                  <a:lnTo>
                    <a:pt x="260" y="163"/>
                  </a:lnTo>
                  <a:lnTo>
                    <a:pt x="269" y="160"/>
                  </a:lnTo>
                  <a:lnTo>
                    <a:pt x="276" y="155"/>
                  </a:lnTo>
                  <a:lnTo>
                    <a:pt x="281" y="151"/>
                  </a:lnTo>
                  <a:lnTo>
                    <a:pt x="288" y="148"/>
                  </a:lnTo>
                  <a:lnTo>
                    <a:pt x="293" y="146"/>
                  </a:lnTo>
                  <a:lnTo>
                    <a:pt x="290" y="141"/>
                  </a:lnTo>
                  <a:lnTo>
                    <a:pt x="290" y="139"/>
                  </a:lnTo>
                  <a:lnTo>
                    <a:pt x="288" y="137"/>
                  </a:lnTo>
                  <a:lnTo>
                    <a:pt x="286" y="134"/>
                  </a:lnTo>
                  <a:lnTo>
                    <a:pt x="283" y="134"/>
                  </a:lnTo>
                  <a:lnTo>
                    <a:pt x="281" y="134"/>
                  </a:lnTo>
                  <a:lnTo>
                    <a:pt x="276" y="132"/>
                  </a:lnTo>
                  <a:lnTo>
                    <a:pt x="274" y="134"/>
                  </a:lnTo>
                  <a:lnTo>
                    <a:pt x="269" y="132"/>
                  </a:lnTo>
                  <a:lnTo>
                    <a:pt x="267" y="132"/>
                  </a:lnTo>
                  <a:lnTo>
                    <a:pt x="257" y="129"/>
                  </a:lnTo>
                  <a:lnTo>
                    <a:pt x="248" y="125"/>
                  </a:lnTo>
                  <a:lnTo>
                    <a:pt x="245" y="122"/>
                  </a:lnTo>
                  <a:lnTo>
                    <a:pt x="241" y="118"/>
                  </a:lnTo>
                  <a:lnTo>
                    <a:pt x="238" y="111"/>
                  </a:lnTo>
                  <a:lnTo>
                    <a:pt x="236" y="106"/>
                  </a:lnTo>
                  <a:lnTo>
                    <a:pt x="236" y="103"/>
                  </a:lnTo>
                  <a:lnTo>
                    <a:pt x="236" y="96"/>
                  </a:lnTo>
                  <a:lnTo>
                    <a:pt x="238" y="94"/>
                  </a:lnTo>
                  <a:lnTo>
                    <a:pt x="243" y="89"/>
                  </a:lnTo>
                  <a:lnTo>
                    <a:pt x="248" y="85"/>
                  </a:lnTo>
                  <a:lnTo>
                    <a:pt x="248" y="82"/>
                  </a:lnTo>
                  <a:lnTo>
                    <a:pt x="253" y="80"/>
                  </a:lnTo>
                  <a:lnTo>
                    <a:pt x="257" y="73"/>
                  </a:lnTo>
                  <a:lnTo>
                    <a:pt x="262" y="68"/>
                  </a:lnTo>
                  <a:lnTo>
                    <a:pt x="264" y="61"/>
                  </a:lnTo>
                  <a:lnTo>
                    <a:pt x="267" y="61"/>
                  </a:lnTo>
                  <a:lnTo>
                    <a:pt x="267" y="59"/>
                  </a:lnTo>
                  <a:lnTo>
                    <a:pt x="269" y="56"/>
                  </a:lnTo>
                  <a:lnTo>
                    <a:pt x="271" y="49"/>
                  </a:lnTo>
                  <a:lnTo>
                    <a:pt x="274" y="47"/>
                  </a:lnTo>
                  <a:lnTo>
                    <a:pt x="276" y="42"/>
                  </a:lnTo>
                  <a:lnTo>
                    <a:pt x="279" y="35"/>
                  </a:lnTo>
                  <a:lnTo>
                    <a:pt x="279" y="33"/>
                  </a:lnTo>
                  <a:lnTo>
                    <a:pt x="279" y="30"/>
                  </a:lnTo>
                  <a:lnTo>
                    <a:pt x="279" y="28"/>
                  </a:lnTo>
                  <a:lnTo>
                    <a:pt x="279" y="23"/>
                  </a:lnTo>
                  <a:lnTo>
                    <a:pt x="276" y="18"/>
                  </a:lnTo>
                  <a:lnTo>
                    <a:pt x="274" y="14"/>
                  </a:lnTo>
                  <a:lnTo>
                    <a:pt x="271" y="11"/>
                  </a:lnTo>
                  <a:lnTo>
                    <a:pt x="267" y="9"/>
                  </a:lnTo>
                  <a:lnTo>
                    <a:pt x="264" y="9"/>
                  </a:lnTo>
                  <a:lnTo>
                    <a:pt x="260" y="7"/>
                  </a:lnTo>
                  <a:lnTo>
                    <a:pt x="255" y="7"/>
                  </a:lnTo>
                  <a:lnTo>
                    <a:pt x="245" y="4"/>
                  </a:lnTo>
                  <a:lnTo>
                    <a:pt x="222" y="2"/>
                  </a:lnTo>
                  <a:lnTo>
                    <a:pt x="208" y="0"/>
                  </a:lnTo>
                  <a:lnTo>
                    <a:pt x="191" y="0"/>
                  </a:lnTo>
                  <a:lnTo>
                    <a:pt x="184" y="0"/>
                  </a:lnTo>
                  <a:lnTo>
                    <a:pt x="179" y="2"/>
                  </a:lnTo>
                  <a:lnTo>
                    <a:pt x="165" y="9"/>
                  </a:lnTo>
                  <a:lnTo>
                    <a:pt x="156" y="18"/>
                  </a:lnTo>
                  <a:lnTo>
                    <a:pt x="144" y="16"/>
                  </a:lnTo>
                  <a:lnTo>
                    <a:pt x="134" y="18"/>
                  </a:lnTo>
                  <a:lnTo>
                    <a:pt x="127" y="23"/>
                  </a:lnTo>
                  <a:lnTo>
                    <a:pt x="120" y="30"/>
                  </a:lnTo>
                  <a:lnTo>
                    <a:pt x="118" y="33"/>
                  </a:lnTo>
                  <a:lnTo>
                    <a:pt x="116" y="33"/>
                  </a:lnTo>
                  <a:lnTo>
                    <a:pt x="113" y="37"/>
                  </a:lnTo>
                  <a:lnTo>
                    <a:pt x="104" y="42"/>
                  </a:lnTo>
                  <a:lnTo>
                    <a:pt x="99" y="44"/>
                  </a:lnTo>
                  <a:lnTo>
                    <a:pt x="94" y="47"/>
                  </a:lnTo>
                  <a:lnTo>
                    <a:pt x="85" y="52"/>
                  </a:lnTo>
                  <a:lnTo>
                    <a:pt x="75" y="56"/>
                  </a:lnTo>
                  <a:lnTo>
                    <a:pt x="64" y="61"/>
                  </a:lnTo>
                  <a:lnTo>
                    <a:pt x="52" y="68"/>
                  </a:lnTo>
                  <a:lnTo>
                    <a:pt x="42" y="73"/>
                  </a:lnTo>
                  <a:lnTo>
                    <a:pt x="35" y="82"/>
                  </a:lnTo>
                  <a:lnTo>
                    <a:pt x="33" y="85"/>
                  </a:lnTo>
                  <a:lnTo>
                    <a:pt x="31" y="87"/>
                  </a:lnTo>
                  <a:close/>
                </a:path>
              </a:pathLst>
            </a:custGeom>
            <a:solidFill>
              <a:schemeClr val="accent2"/>
            </a:solidFill>
            <a:ln w="9525">
              <a:solidFill>
                <a:schemeClr val="tx2"/>
              </a:solidFill>
              <a:round/>
              <a:headEnd/>
              <a:tailEnd/>
            </a:ln>
          </p:spPr>
          <p:txBody>
            <a:bodyPr wrap="none" anchor="ctr"/>
            <a:lstStyle/>
            <a:p>
              <a:pPr algn="ctr"/>
              <a:endParaRPr lang="en-US" sz="800" b="1">
                <a:solidFill>
                  <a:schemeClr val="tx2"/>
                </a:solidFill>
              </a:endParaRPr>
            </a:p>
          </p:txBody>
        </p:sp>
      </p:grpSp>
      <p:graphicFrame>
        <p:nvGraphicFramePr>
          <p:cNvPr id="3" name="Tableau 2">
            <a:extLst>
              <a:ext uri="{FF2B5EF4-FFF2-40B4-BE49-F238E27FC236}">
                <a16:creationId xmlns:a16="http://schemas.microsoft.com/office/drawing/2014/main" id="{7B1AE918-9203-21B0-FDCF-460D6FA196B6}"/>
              </a:ext>
            </a:extLst>
          </p:cNvPr>
          <p:cNvGraphicFramePr>
            <a:graphicFrameLocks noGrp="1"/>
          </p:cNvGraphicFramePr>
          <p:nvPr>
            <p:extLst>
              <p:ext uri="{D42A27DB-BD31-4B8C-83A1-F6EECF244321}">
                <p14:modId xmlns:p14="http://schemas.microsoft.com/office/powerpoint/2010/main" val="4231853182"/>
              </p:ext>
            </p:extLst>
          </p:nvPr>
        </p:nvGraphicFramePr>
        <p:xfrm>
          <a:off x="100940" y="4194654"/>
          <a:ext cx="8820000" cy="741680"/>
        </p:xfrm>
        <a:graphic>
          <a:graphicData uri="http://schemas.openxmlformats.org/drawingml/2006/table">
            <a:tbl>
              <a:tblPr firstRow="1" bandRow="1">
                <a:tableStyleId>{5C22544A-7EE6-4342-B048-85BDC9FD1C3A}</a:tableStyleId>
              </a:tblPr>
              <a:tblGrid>
                <a:gridCol w="1470000">
                  <a:extLst>
                    <a:ext uri="{9D8B030D-6E8A-4147-A177-3AD203B41FA5}">
                      <a16:colId xmlns:a16="http://schemas.microsoft.com/office/drawing/2014/main" val="657941890"/>
                    </a:ext>
                  </a:extLst>
                </a:gridCol>
                <a:gridCol w="1470000">
                  <a:extLst>
                    <a:ext uri="{9D8B030D-6E8A-4147-A177-3AD203B41FA5}">
                      <a16:colId xmlns:a16="http://schemas.microsoft.com/office/drawing/2014/main" val="2153268823"/>
                    </a:ext>
                  </a:extLst>
                </a:gridCol>
                <a:gridCol w="1470000">
                  <a:extLst>
                    <a:ext uri="{9D8B030D-6E8A-4147-A177-3AD203B41FA5}">
                      <a16:colId xmlns:a16="http://schemas.microsoft.com/office/drawing/2014/main" val="1899015889"/>
                    </a:ext>
                  </a:extLst>
                </a:gridCol>
                <a:gridCol w="1470000">
                  <a:extLst>
                    <a:ext uri="{9D8B030D-6E8A-4147-A177-3AD203B41FA5}">
                      <a16:colId xmlns:a16="http://schemas.microsoft.com/office/drawing/2014/main" val="147438231"/>
                    </a:ext>
                  </a:extLst>
                </a:gridCol>
                <a:gridCol w="1470000">
                  <a:extLst>
                    <a:ext uri="{9D8B030D-6E8A-4147-A177-3AD203B41FA5}">
                      <a16:colId xmlns:a16="http://schemas.microsoft.com/office/drawing/2014/main" val="689350972"/>
                    </a:ext>
                  </a:extLst>
                </a:gridCol>
                <a:gridCol w="1470000">
                  <a:extLst>
                    <a:ext uri="{9D8B030D-6E8A-4147-A177-3AD203B41FA5}">
                      <a16:colId xmlns:a16="http://schemas.microsoft.com/office/drawing/2014/main" val="3842121599"/>
                    </a:ext>
                  </a:extLst>
                </a:gridCol>
              </a:tblGrid>
              <a:tr h="370840">
                <a:tc>
                  <a:txBody>
                    <a:bodyPr/>
                    <a:lstStyle/>
                    <a:p>
                      <a:pPr algn="ctr"/>
                      <a:r>
                        <a:rPr lang="fr-BE">
                          <a:solidFill>
                            <a:schemeClr val="tx1"/>
                          </a:solidFill>
                          <a:latin typeface="Poppins" panose="00000500000000000000" pitchFamily="2" charset="0"/>
                          <a:cs typeface="Poppins" panose="00000500000000000000" pitchFamily="2" charset="0"/>
                        </a:rPr>
                        <a:t>18-24 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25-34 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35-44 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45-54 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55-64 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65 ans et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1245534"/>
                  </a:ext>
                </a:extLst>
              </a:tr>
              <a:tr h="370840">
                <a:tc>
                  <a:txBody>
                    <a:bodyPr/>
                    <a:lstStyle/>
                    <a:p>
                      <a:pPr algn="ctr"/>
                      <a:r>
                        <a:rPr lang="fr-BE" dirty="0">
                          <a:solidFill>
                            <a:schemeClr val="tx1"/>
                          </a:solidFill>
                          <a:latin typeface="Poppins" panose="00000500000000000000" pitchFamily="2" charset="0"/>
                          <a:cs typeface="Poppins" panose="00000500000000000000" pitchFamily="2"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dirty="0">
                          <a:solidFill>
                            <a:schemeClr val="tx1"/>
                          </a:solidFill>
                          <a:latin typeface="Poppins" panose="00000500000000000000" pitchFamily="2" charset="0"/>
                          <a:cs typeface="Poppins" panose="00000500000000000000" pitchFamily="2"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dirty="0">
                          <a:solidFill>
                            <a:schemeClr val="tx1"/>
                          </a:solidFill>
                          <a:latin typeface="Poppins" panose="00000500000000000000" pitchFamily="2" charset="0"/>
                          <a:cs typeface="Poppins" panose="00000500000000000000" pitchFamily="2"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dirty="0">
                          <a:solidFill>
                            <a:schemeClr val="tx1"/>
                          </a:solidFill>
                          <a:latin typeface="Poppins" panose="00000500000000000000" pitchFamily="2" charset="0"/>
                          <a:cs typeface="Poppins" panose="00000500000000000000" pitchFamily="2"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dirty="0">
                          <a:solidFill>
                            <a:schemeClr val="tx1"/>
                          </a:solidFill>
                          <a:latin typeface="Poppins" panose="00000500000000000000" pitchFamily="2" charset="0"/>
                          <a:cs typeface="Poppins" panose="00000500000000000000" pitchFamily="2"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94787"/>
                  </a:ext>
                </a:extLst>
              </a:tr>
            </a:tbl>
          </a:graphicData>
        </a:graphic>
      </p:graphicFrame>
      <p:graphicFrame>
        <p:nvGraphicFramePr>
          <p:cNvPr id="4" name="Tableau 3">
            <a:extLst>
              <a:ext uri="{FF2B5EF4-FFF2-40B4-BE49-F238E27FC236}">
                <a16:creationId xmlns:a16="http://schemas.microsoft.com/office/drawing/2014/main" id="{916DD0DE-AD73-F362-1F73-6120BC1D24DE}"/>
              </a:ext>
            </a:extLst>
          </p:cNvPr>
          <p:cNvGraphicFramePr>
            <a:graphicFrameLocks noGrp="1"/>
          </p:cNvGraphicFramePr>
          <p:nvPr>
            <p:extLst>
              <p:ext uri="{D42A27DB-BD31-4B8C-83A1-F6EECF244321}">
                <p14:modId xmlns:p14="http://schemas.microsoft.com/office/powerpoint/2010/main" val="709587350"/>
              </p:ext>
            </p:extLst>
          </p:nvPr>
        </p:nvGraphicFramePr>
        <p:xfrm>
          <a:off x="4485655" y="691435"/>
          <a:ext cx="1467470" cy="1483360"/>
        </p:xfrm>
        <a:graphic>
          <a:graphicData uri="http://schemas.openxmlformats.org/drawingml/2006/table">
            <a:tbl>
              <a:tblPr firstRow="1" bandRow="1">
                <a:tableStyleId>{5C22544A-7EE6-4342-B048-85BDC9FD1C3A}</a:tableStyleId>
              </a:tblPr>
              <a:tblGrid>
                <a:gridCol w="1467470">
                  <a:extLst>
                    <a:ext uri="{9D8B030D-6E8A-4147-A177-3AD203B41FA5}">
                      <a16:colId xmlns:a16="http://schemas.microsoft.com/office/drawing/2014/main" val="689350972"/>
                    </a:ext>
                  </a:extLst>
                </a:gridCol>
              </a:tblGrid>
              <a:tr h="370840">
                <a:tc>
                  <a:txBody>
                    <a:bodyPr/>
                    <a:lstStyle/>
                    <a:p>
                      <a:pPr algn="ctr"/>
                      <a:r>
                        <a:rPr lang="fr-BE">
                          <a:solidFill>
                            <a:schemeClr val="tx1"/>
                          </a:solidFill>
                          <a:latin typeface="Poppins" panose="00000500000000000000" pitchFamily="2" charset="0"/>
                          <a:cs typeface="Poppins" panose="00000500000000000000" pitchFamily="2" charset="0"/>
                        </a:rPr>
                        <a:t>Femmes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1245534"/>
                  </a:ext>
                </a:extLst>
              </a:tr>
              <a:tr h="370840">
                <a:tc>
                  <a:txBody>
                    <a:bodyPr/>
                    <a:lstStyle/>
                    <a:p>
                      <a:pPr algn="ctr"/>
                      <a:r>
                        <a:rPr lang="fr-BE">
                          <a:solidFill>
                            <a:schemeClr val="tx1"/>
                          </a:solidFill>
                          <a:latin typeface="Poppins" panose="00000500000000000000" pitchFamily="2" charset="0"/>
                          <a:cs typeface="Poppins" panose="00000500000000000000" pitchFamily="2"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94787"/>
                  </a:ext>
                </a:extLst>
              </a:tr>
              <a:tr h="370840">
                <a:tc>
                  <a:txBody>
                    <a:bodyPr/>
                    <a:lstStyle/>
                    <a:p>
                      <a:pPr algn="ctr"/>
                      <a:r>
                        <a:rPr lang="fr-BE" b="1">
                          <a:solidFill>
                            <a:schemeClr val="tx1"/>
                          </a:solidFill>
                          <a:latin typeface="Poppins" panose="00000500000000000000" pitchFamily="2" charset="0"/>
                          <a:cs typeface="Poppins" panose="00000500000000000000" pitchFamily="2" charset="0"/>
                        </a:rPr>
                        <a:t>Hommes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577293"/>
                  </a:ext>
                </a:extLst>
              </a:tr>
              <a:tr h="370840">
                <a:tc>
                  <a:txBody>
                    <a:bodyPr/>
                    <a:lstStyle/>
                    <a:p>
                      <a:pPr algn="ctr"/>
                      <a:r>
                        <a:rPr lang="fr-BE" dirty="0">
                          <a:solidFill>
                            <a:schemeClr val="tx1"/>
                          </a:solidFill>
                          <a:latin typeface="Poppins" panose="00000500000000000000" pitchFamily="2" charset="0"/>
                          <a:cs typeface="Poppins" panose="00000500000000000000" pitchFamily="2"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550376"/>
                  </a:ext>
                </a:extLst>
              </a:tr>
            </a:tbl>
          </a:graphicData>
        </a:graphic>
      </p:graphicFrame>
      <p:pic>
        <p:nvPicPr>
          <p:cNvPr id="18" name="Graphique 17" descr="Homme avec un remplissage uni">
            <a:extLst>
              <a:ext uri="{FF2B5EF4-FFF2-40B4-BE49-F238E27FC236}">
                <a16:creationId xmlns:a16="http://schemas.microsoft.com/office/drawing/2014/main" id="{712698E0-8888-E5FF-F2F6-9583A05F93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8518" y="1532827"/>
            <a:ext cx="516155" cy="516155"/>
          </a:xfrm>
          <a:prstGeom prst="rect">
            <a:avLst/>
          </a:prstGeom>
        </p:spPr>
      </p:pic>
      <p:pic>
        <p:nvPicPr>
          <p:cNvPr id="81" name="Graphique 80" descr="Femme avec un remplissage uni">
            <a:extLst>
              <a:ext uri="{FF2B5EF4-FFF2-40B4-BE49-F238E27FC236}">
                <a16:creationId xmlns:a16="http://schemas.microsoft.com/office/drawing/2014/main" id="{B3899668-7B59-9CD8-CDA0-AD827BEBECA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48518" y="840905"/>
            <a:ext cx="516155" cy="516155"/>
          </a:xfrm>
          <a:prstGeom prst="rect">
            <a:avLst/>
          </a:prstGeom>
        </p:spPr>
      </p:pic>
      <p:pic>
        <p:nvPicPr>
          <p:cNvPr id="91" name="Graphique 90" descr="Femme avec un remplissage uni">
            <a:extLst>
              <a:ext uri="{FF2B5EF4-FFF2-40B4-BE49-F238E27FC236}">
                <a16:creationId xmlns:a16="http://schemas.microsoft.com/office/drawing/2014/main" id="{60BA612E-A9AD-F206-B977-C1F95A5328B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53125" y="840905"/>
            <a:ext cx="516155" cy="516155"/>
          </a:xfrm>
          <a:prstGeom prst="rect">
            <a:avLst/>
          </a:prstGeom>
        </p:spPr>
      </p:pic>
      <p:pic>
        <p:nvPicPr>
          <p:cNvPr id="92" name="Graphique 91" descr="Femme avec un remplissage uni">
            <a:extLst>
              <a:ext uri="{FF2B5EF4-FFF2-40B4-BE49-F238E27FC236}">
                <a16:creationId xmlns:a16="http://schemas.microsoft.com/office/drawing/2014/main" id="{637A21E8-8CBC-EC22-DD59-0DFDE19101B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43911" y="840905"/>
            <a:ext cx="516155" cy="516155"/>
          </a:xfrm>
          <a:prstGeom prst="rect">
            <a:avLst/>
          </a:prstGeom>
        </p:spPr>
      </p:pic>
      <p:pic>
        <p:nvPicPr>
          <p:cNvPr id="93" name="Graphique 92" descr="Femme avec un remplissage uni">
            <a:extLst>
              <a:ext uri="{FF2B5EF4-FFF2-40B4-BE49-F238E27FC236}">
                <a16:creationId xmlns:a16="http://schemas.microsoft.com/office/drawing/2014/main" id="{FCB768B2-6E16-A6C0-9970-E38EB019B8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39304" y="840905"/>
            <a:ext cx="516155" cy="516155"/>
          </a:xfrm>
          <a:prstGeom prst="rect">
            <a:avLst/>
          </a:prstGeom>
        </p:spPr>
      </p:pic>
      <p:pic>
        <p:nvPicPr>
          <p:cNvPr id="94" name="Graphique 93" descr="Femme avec un remplissage uni">
            <a:extLst>
              <a:ext uri="{FF2B5EF4-FFF2-40B4-BE49-F238E27FC236}">
                <a16:creationId xmlns:a16="http://schemas.microsoft.com/office/drawing/2014/main" id="{FC4A0102-ADA5-2FF6-C5D0-3C5D0D8089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34697" y="840905"/>
            <a:ext cx="516155" cy="516155"/>
          </a:xfrm>
          <a:prstGeom prst="rect">
            <a:avLst/>
          </a:prstGeom>
        </p:spPr>
      </p:pic>
      <p:pic>
        <p:nvPicPr>
          <p:cNvPr id="95" name="Graphique 94" descr="Femme avec un remplissage uni">
            <a:extLst>
              <a:ext uri="{FF2B5EF4-FFF2-40B4-BE49-F238E27FC236}">
                <a16:creationId xmlns:a16="http://schemas.microsoft.com/office/drawing/2014/main" id="{DFD66767-BD92-51E4-98BD-077F70C408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30090" y="840905"/>
            <a:ext cx="516155" cy="516155"/>
          </a:xfrm>
          <a:prstGeom prst="rect">
            <a:avLst/>
          </a:prstGeom>
        </p:spPr>
      </p:pic>
      <p:pic>
        <p:nvPicPr>
          <p:cNvPr id="96" name="Graphique 95" descr="Femme avec un remplissage uni">
            <a:extLst>
              <a:ext uri="{FF2B5EF4-FFF2-40B4-BE49-F238E27FC236}">
                <a16:creationId xmlns:a16="http://schemas.microsoft.com/office/drawing/2014/main" id="{481B7980-5BE3-B457-3985-D07900561EE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25483" y="840905"/>
            <a:ext cx="516155" cy="516155"/>
          </a:xfrm>
          <a:prstGeom prst="rect">
            <a:avLst/>
          </a:prstGeom>
        </p:spPr>
      </p:pic>
      <p:pic>
        <p:nvPicPr>
          <p:cNvPr id="97" name="Graphique 96" descr="Femme avec un remplissage uni">
            <a:extLst>
              <a:ext uri="{FF2B5EF4-FFF2-40B4-BE49-F238E27FC236}">
                <a16:creationId xmlns:a16="http://schemas.microsoft.com/office/drawing/2014/main" id="{A7AE3640-496E-1CDF-508D-2EB5941B426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20876" y="840905"/>
            <a:ext cx="516155" cy="516155"/>
          </a:xfrm>
          <a:prstGeom prst="rect">
            <a:avLst/>
          </a:prstGeom>
        </p:spPr>
      </p:pic>
      <p:pic>
        <p:nvPicPr>
          <p:cNvPr id="98" name="Graphique 97" descr="Femme avec un remplissage uni">
            <a:extLst>
              <a:ext uri="{FF2B5EF4-FFF2-40B4-BE49-F238E27FC236}">
                <a16:creationId xmlns:a16="http://schemas.microsoft.com/office/drawing/2014/main" id="{DE82C9CF-4C91-7EF3-C412-CC70465B71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16269" y="840905"/>
            <a:ext cx="516155" cy="516155"/>
          </a:xfrm>
          <a:prstGeom prst="rect">
            <a:avLst/>
          </a:prstGeom>
        </p:spPr>
      </p:pic>
      <p:pic>
        <p:nvPicPr>
          <p:cNvPr id="99" name="Graphique 98" descr="Femme avec un remplissage uni">
            <a:extLst>
              <a:ext uri="{FF2B5EF4-FFF2-40B4-BE49-F238E27FC236}">
                <a16:creationId xmlns:a16="http://schemas.microsoft.com/office/drawing/2014/main" id="{20F66A71-D300-244C-A8B4-592ECF44C4B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611658" y="840905"/>
            <a:ext cx="516155" cy="516155"/>
          </a:xfrm>
          <a:prstGeom prst="rect">
            <a:avLst/>
          </a:prstGeom>
        </p:spPr>
      </p:pic>
      <p:pic>
        <p:nvPicPr>
          <p:cNvPr id="100" name="Graphique 99" descr="Homme avec un remplissage uni">
            <a:extLst>
              <a:ext uri="{FF2B5EF4-FFF2-40B4-BE49-F238E27FC236}">
                <a16:creationId xmlns:a16="http://schemas.microsoft.com/office/drawing/2014/main" id="{A53A6D5C-3CFB-06AC-44C4-061753A19AA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53125" y="1532827"/>
            <a:ext cx="516155" cy="516155"/>
          </a:xfrm>
          <a:prstGeom prst="rect">
            <a:avLst/>
          </a:prstGeom>
        </p:spPr>
      </p:pic>
      <p:pic>
        <p:nvPicPr>
          <p:cNvPr id="101" name="Graphique 100" descr="Homme avec un remplissage uni">
            <a:extLst>
              <a:ext uri="{FF2B5EF4-FFF2-40B4-BE49-F238E27FC236}">
                <a16:creationId xmlns:a16="http://schemas.microsoft.com/office/drawing/2014/main" id="{3B41E88B-6E17-6229-5FFA-18BF515A07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43911" y="1532827"/>
            <a:ext cx="516155" cy="516155"/>
          </a:xfrm>
          <a:prstGeom prst="rect">
            <a:avLst/>
          </a:prstGeom>
        </p:spPr>
      </p:pic>
      <p:pic>
        <p:nvPicPr>
          <p:cNvPr id="102" name="Graphique 101" descr="Homme avec un remplissage uni">
            <a:extLst>
              <a:ext uri="{FF2B5EF4-FFF2-40B4-BE49-F238E27FC236}">
                <a16:creationId xmlns:a16="http://schemas.microsoft.com/office/drawing/2014/main" id="{DC79DA98-D167-8E59-715A-4C3FEF88C2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39304" y="1532827"/>
            <a:ext cx="516155" cy="516155"/>
          </a:xfrm>
          <a:prstGeom prst="rect">
            <a:avLst/>
          </a:prstGeom>
        </p:spPr>
      </p:pic>
      <p:pic>
        <p:nvPicPr>
          <p:cNvPr id="103" name="Graphique 102" descr="Homme avec un remplissage uni">
            <a:extLst>
              <a:ext uri="{FF2B5EF4-FFF2-40B4-BE49-F238E27FC236}">
                <a16:creationId xmlns:a16="http://schemas.microsoft.com/office/drawing/2014/main" id="{CD10E677-9F50-705B-322F-AB5E8FC03B4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34697" y="1532827"/>
            <a:ext cx="516155" cy="516155"/>
          </a:xfrm>
          <a:prstGeom prst="rect">
            <a:avLst/>
          </a:prstGeom>
        </p:spPr>
      </p:pic>
      <p:pic>
        <p:nvPicPr>
          <p:cNvPr id="104" name="Graphique 103" descr="Homme avec un remplissage uni">
            <a:extLst>
              <a:ext uri="{FF2B5EF4-FFF2-40B4-BE49-F238E27FC236}">
                <a16:creationId xmlns:a16="http://schemas.microsoft.com/office/drawing/2014/main" id="{197F6079-7E63-5A87-3CC6-775D68E9EB7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430090" y="1532827"/>
            <a:ext cx="516155" cy="516155"/>
          </a:xfrm>
          <a:prstGeom prst="rect">
            <a:avLst/>
          </a:prstGeom>
        </p:spPr>
      </p:pic>
      <p:pic>
        <p:nvPicPr>
          <p:cNvPr id="105" name="Graphique 104" descr="Homme avec un remplissage uni">
            <a:extLst>
              <a:ext uri="{FF2B5EF4-FFF2-40B4-BE49-F238E27FC236}">
                <a16:creationId xmlns:a16="http://schemas.microsoft.com/office/drawing/2014/main" id="{F18ED930-1E8E-B188-8FF3-B4CFDFCA23B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725483" y="1532827"/>
            <a:ext cx="516155" cy="516155"/>
          </a:xfrm>
          <a:prstGeom prst="rect">
            <a:avLst/>
          </a:prstGeom>
        </p:spPr>
      </p:pic>
      <p:pic>
        <p:nvPicPr>
          <p:cNvPr id="106" name="Graphique 105" descr="Homme avec un remplissage uni">
            <a:extLst>
              <a:ext uri="{FF2B5EF4-FFF2-40B4-BE49-F238E27FC236}">
                <a16:creationId xmlns:a16="http://schemas.microsoft.com/office/drawing/2014/main" id="{42965B57-41E8-3A07-EEEC-96DD076AFD6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020876" y="1532827"/>
            <a:ext cx="516155" cy="516155"/>
          </a:xfrm>
          <a:prstGeom prst="rect">
            <a:avLst/>
          </a:prstGeom>
        </p:spPr>
      </p:pic>
      <p:pic>
        <p:nvPicPr>
          <p:cNvPr id="107" name="Graphique 106" descr="Homme avec un remplissage uni">
            <a:extLst>
              <a:ext uri="{FF2B5EF4-FFF2-40B4-BE49-F238E27FC236}">
                <a16:creationId xmlns:a16="http://schemas.microsoft.com/office/drawing/2014/main" id="{E1501AF3-62E5-9DEC-E127-BBCE85ACC2B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16269" y="1532827"/>
            <a:ext cx="516155" cy="516155"/>
          </a:xfrm>
          <a:prstGeom prst="rect">
            <a:avLst/>
          </a:prstGeom>
        </p:spPr>
      </p:pic>
      <p:pic>
        <p:nvPicPr>
          <p:cNvPr id="108" name="Graphique 107" descr="Homme avec un remplissage uni">
            <a:extLst>
              <a:ext uri="{FF2B5EF4-FFF2-40B4-BE49-F238E27FC236}">
                <a16:creationId xmlns:a16="http://schemas.microsoft.com/office/drawing/2014/main" id="{29181BCB-4DA6-C28D-78C8-71A77EF7DAA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11658" y="1532827"/>
            <a:ext cx="516155" cy="516155"/>
          </a:xfrm>
          <a:prstGeom prst="rect">
            <a:avLst/>
          </a:prstGeom>
        </p:spPr>
      </p:pic>
      <p:graphicFrame>
        <p:nvGraphicFramePr>
          <p:cNvPr id="110" name="Tableau 109">
            <a:extLst>
              <a:ext uri="{FF2B5EF4-FFF2-40B4-BE49-F238E27FC236}">
                <a16:creationId xmlns:a16="http://schemas.microsoft.com/office/drawing/2014/main" id="{0F4202DD-21B0-23C3-EF8A-9733616CD39F}"/>
              </a:ext>
            </a:extLst>
          </p:cNvPr>
          <p:cNvGraphicFramePr>
            <a:graphicFrameLocks noGrp="1"/>
          </p:cNvGraphicFramePr>
          <p:nvPr>
            <p:extLst>
              <p:ext uri="{D42A27DB-BD31-4B8C-83A1-F6EECF244321}">
                <p14:modId xmlns:p14="http://schemas.microsoft.com/office/powerpoint/2010/main" val="186948905"/>
              </p:ext>
            </p:extLst>
          </p:nvPr>
        </p:nvGraphicFramePr>
        <p:xfrm>
          <a:off x="4476751" y="3279104"/>
          <a:ext cx="4457670" cy="741679"/>
        </p:xfrm>
        <a:graphic>
          <a:graphicData uri="http://schemas.openxmlformats.org/drawingml/2006/table">
            <a:tbl>
              <a:tblPr firstRow="1" bandRow="1">
                <a:tableStyleId>{5C22544A-7EE6-4342-B048-85BDC9FD1C3A}</a:tableStyleId>
              </a:tblPr>
              <a:tblGrid>
                <a:gridCol w="1485890">
                  <a:extLst>
                    <a:ext uri="{9D8B030D-6E8A-4147-A177-3AD203B41FA5}">
                      <a16:colId xmlns:a16="http://schemas.microsoft.com/office/drawing/2014/main" val="147438231"/>
                    </a:ext>
                  </a:extLst>
                </a:gridCol>
                <a:gridCol w="1485890">
                  <a:extLst>
                    <a:ext uri="{9D8B030D-6E8A-4147-A177-3AD203B41FA5}">
                      <a16:colId xmlns:a16="http://schemas.microsoft.com/office/drawing/2014/main" val="689350972"/>
                    </a:ext>
                  </a:extLst>
                </a:gridCol>
                <a:gridCol w="1485890">
                  <a:extLst>
                    <a:ext uri="{9D8B030D-6E8A-4147-A177-3AD203B41FA5}">
                      <a16:colId xmlns:a16="http://schemas.microsoft.com/office/drawing/2014/main" val="3842121599"/>
                    </a:ext>
                  </a:extLst>
                </a:gridCol>
              </a:tblGrid>
              <a:tr h="340289">
                <a:tc>
                  <a:txBody>
                    <a:bodyPr/>
                    <a:lstStyle/>
                    <a:p>
                      <a:pPr algn="ctr"/>
                      <a:r>
                        <a:rPr lang="fr-BE" dirty="0">
                          <a:solidFill>
                            <a:schemeClr val="tx1"/>
                          </a:solidFill>
                          <a:latin typeface="Poppins" panose="00000500000000000000" pitchFamily="2" charset="0"/>
                          <a:cs typeface="Poppins" panose="00000500000000000000" pitchFamily="2" charset="0"/>
                        </a:rPr>
                        <a:t>CSP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CSP 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CSP 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1245534"/>
                  </a:ext>
                </a:extLst>
              </a:tr>
              <a:tr h="401390">
                <a:tc>
                  <a:txBody>
                    <a:bodyPr/>
                    <a:lstStyle/>
                    <a:p>
                      <a:pPr algn="ctr"/>
                      <a:r>
                        <a:rPr lang="fr-BE">
                          <a:solidFill>
                            <a:schemeClr val="tx1"/>
                          </a:solidFill>
                          <a:latin typeface="Poppins" panose="00000500000000000000" pitchFamily="2" charset="0"/>
                          <a:cs typeface="Poppins" panose="00000500000000000000" pitchFamily="2"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dirty="0">
                          <a:solidFill>
                            <a:schemeClr val="tx1"/>
                          </a:solidFill>
                          <a:latin typeface="Poppins" panose="00000500000000000000" pitchFamily="2" charset="0"/>
                          <a:cs typeface="Poppins" panose="00000500000000000000" pitchFamily="2"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94787"/>
                  </a:ext>
                </a:extLst>
              </a:tr>
            </a:tbl>
          </a:graphicData>
        </a:graphic>
      </p:graphicFrame>
      <p:graphicFrame>
        <p:nvGraphicFramePr>
          <p:cNvPr id="114" name="Tableau 113">
            <a:extLst>
              <a:ext uri="{FF2B5EF4-FFF2-40B4-BE49-F238E27FC236}">
                <a16:creationId xmlns:a16="http://schemas.microsoft.com/office/drawing/2014/main" id="{713520F1-F7D4-753B-C20B-3440C4C492D1}"/>
              </a:ext>
            </a:extLst>
          </p:cNvPr>
          <p:cNvGraphicFramePr>
            <a:graphicFrameLocks noGrp="1"/>
          </p:cNvGraphicFramePr>
          <p:nvPr>
            <p:extLst>
              <p:ext uri="{D42A27DB-BD31-4B8C-83A1-F6EECF244321}">
                <p14:modId xmlns:p14="http://schemas.microsoft.com/office/powerpoint/2010/main" val="62072087"/>
              </p:ext>
            </p:extLst>
          </p:nvPr>
        </p:nvGraphicFramePr>
        <p:xfrm>
          <a:off x="4476751" y="2365696"/>
          <a:ext cx="4452585" cy="741679"/>
        </p:xfrm>
        <a:graphic>
          <a:graphicData uri="http://schemas.openxmlformats.org/drawingml/2006/table">
            <a:tbl>
              <a:tblPr firstRow="1" bandRow="1">
                <a:tableStyleId>{5C22544A-7EE6-4342-B048-85BDC9FD1C3A}</a:tableStyleId>
              </a:tblPr>
              <a:tblGrid>
                <a:gridCol w="1484195">
                  <a:extLst>
                    <a:ext uri="{9D8B030D-6E8A-4147-A177-3AD203B41FA5}">
                      <a16:colId xmlns:a16="http://schemas.microsoft.com/office/drawing/2014/main" val="147438231"/>
                    </a:ext>
                  </a:extLst>
                </a:gridCol>
                <a:gridCol w="1484195">
                  <a:extLst>
                    <a:ext uri="{9D8B030D-6E8A-4147-A177-3AD203B41FA5}">
                      <a16:colId xmlns:a16="http://schemas.microsoft.com/office/drawing/2014/main" val="689350972"/>
                    </a:ext>
                  </a:extLst>
                </a:gridCol>
                <a:gridCol w="1484195">
                  <a:extLst>
                    <a:ext uri="{9D8B030D-6E8A-4147-A177-3AD203B41FA5}">
                      <a16:colId xmlns:a16="http://schemas.microsoft.com/office/drawing/2014/main" val="3842121599"/>
                    </a:ext>
                  </a:extLst>
                </a:gridCol>
              </a:tblGrid>
              <a:tr h="340289">
                <a:tc>
                  <a:txBody>
                    <a:bodyPr/>
                    <a:lstStyle/>
                    <a:p>
                      <a:pPr algn="ctr"/>
                      <a:r>
                        <a:rPr lang="fr-BE">
                          <a:solidFill>
                            <a:schemeClr val="tx1"/>
                          </a:solidFill>
                          <a:latin typeface="Poppins" panose="00000500000000000000" pitchFamily="2" charset="0"/>
                          <a:cs typeface="Poppins" panose="00000500000000000000" pitchFamily="2" charset="0"/>
                        </a:rPr>
                        <a:t>Flandre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Bruxelles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Wallonie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1245534"/>
                  </a:ext>
                </a:extLst>
              </a:tr>
              <a:tr h="401390">
                <a:tc>
                  <a:txBody>
                    <a:bodyPr/>
                    <a:lstStyle/>
                    <a:p>
                      <a:pPr algn="ctr"/>
                      <a:r>
                        <a:rPr lang="fr-BE" dirty="0">
                          <a:solidFill>
                            <a:schemeClr val="tx1"/>
                          </a:solidFill>
                          <a:latin typeface="Poppins" panose="00000500000000000000" pitchFamily="2" charset="0"/>
                          <a:cs typeface="Poppins" panose="00000500000000000000" pitchFamily="2"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a:solidFill>
                            <a:schemeClr val="tx1"/>
                          </a:solidFill>
                          <a:latin typeface="Poppins" panose="00000500000000000000" pitchFamily="2" charset="0"/>
                          <a:cs typeface="Poppins" panose="00000500000000000000" pitchFamily="2"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BE" dirty="0">
                          <a:solidFill>
                            <a:schemeClr val="tx1"/>
                          </a:solidFill>
                          <a:latin typeface="Poppins" panose="00000500000000000000" pitchFamily="2" charset="0"/>
                          <a:cs typeface="Poppins" panose="00000500000000000000" pitchFamily="2"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94787"/>
                  </a:ext>
                </a:extLst>
              </a:tr>
            </a:tbl>
          </a:graphicData>
        </a:graphic>
      </p:graphicFrame>
      <p:sp>
        <p:nvSpPr>
          <p:cNvPr id="5" name="Titre 2">
            <a:extLst>
              <a:ext uri="{FF2B5EF4-FFF2-40B4-BE49-F238E27FC236}">
                <a16:creationId xmlns:a16="http://schemas.microsoft.com/office/drawing/2014/main" id="{B127617F-3996-6E38-6043-94D3D77FBFC9}"/>
              </a:ext>
            </a:extLst>
          </p:cNvPr>
          <p:cNvSpPr txBox="1">
            <a:spLocks/>
          </p:cNvSpPr>
          <p:nvPr/>
        </p:nvSpPr>
        <p:spPr>
          <a:xfrm>
            <a:off x="254832" y="191565"/>
            <a:ext cx="6180138" cy="373062"/>
          </a:xfrm>
          <a:prstGeom prst="rect">
            <a:avLst/>
          </a:prstGeom>
        </p:spPr>
        <p:txBody>
          <a:bodyPr vert="horz" lIns="91440" tIns="45720" rIns="91440" bIns="45720" rtlCol="0" anchor="ctr">
            <a:normAutofit fontScale="75000" lnSpcReduction="20000"/>
          </a:bodyPr>
          <a:lstStyle>
            <a:lvl1pPr algn="l" defTabSz="742928" rtl="0" eaLnBrk="1" latinLnBrk="0" hangingPunct="1">
              <a:lnSpc>
                <a:spcPct val="90000"/>
              </a:lnSpc>
              <a:spcBef>
                <a:spcPct val="0"/>
              </a:spcBef>
              <a:buNone/>
              <a:defRPr sz="3575" kern="1200">
                <a:solidFill>
                  <a:schemeClr val="tx1"/>
                </a:solidFill>
                <a:latin typeface="+mj-lt"/>
                <a:ea typeface="+mj-ea"/>
                <a:cs typeface="+mj-cs"/>
              </a:defRPr>
            </a:lvl1pPr>
          </a:lstStyle>
          <a:p>
            <a:pPr defTabSz="990570"/>
            <a:r>
              <a:rPr lang="fr-FR" sz="2400" b="1">
                <a:solidFill>
                  <a:srgbClr val="C4145C"/>
                </a:solidFill>
                <a:latin typeface="Poppins" panose="00000500000000000000" pitchFamily="2" charset="0"/>
                <a:cs typeface="Poppins" panose="00000500000000000000" pitchFamily="2" charset="0"/>
              </a:rPr>
              <a:t>Composition de l’échantillon pondéré  (N = 2.007)</a:t>
            </a:r>
          </a:p>
        </p:txBody>
      </p:sp>
    </p:spTree>
    <p:extLst>
      <p:ext uri="{BB962C8B-B14F-4D97-AF65-F5344CB8AC3E}">
        <p14:creationId xmlns:p14="http://schemas.microsoft.com/office/powerpoint/2010/main" val="1714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4641B-8B17-27F0-792D-A757ECDBBB6A}"/>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867891E1-E86A-4879-91A2-47855D05B442}"/>
              </a:ext>
            </a:extLst>
          </p:cNvPr>
          <p:cNvSpPr txBox="1">
            <a:spLocks/>
          </p:cNvSpPr>
          <p:nvPr/>
        </p:nvSpPr>
        <p:spPr>
          <a:xfrm>
            <a:off x="271186" y="1859192"/>
            <a:ext cx="25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5000">
                <a:solidFill>
                  <a:srgbClr val="746AA5"/>
                </a:solidFill>
                <a:latin typeface="Poppins" panose="00000500000000000000" pitchFamily="2" charset="0"/>
                <a:cs typeface="Poppins" panose="00000500000000000000" pitchFamily="2" charset="0"/>
              </a:rPr>
              <a:t>01</a:t>
            </a:r>
            <a:endParaRPr lang="fr-FR" sz="15000">
              <a:solidFill>
                <a:srgbClr val="746AA5"/>
              </a:solidFill>
              <a:latin typeface="Poppins" panose="00000500000000000000" pitchFamily="2" charset="0"/>
              <a:cs typeface="Poppins" panose="00000500000000000000" pitchFamily="2" charset="0"/>
            </a:endParaRPr>
          </a:p>
        </p:txBody>
      </p:sp>
      <p:sp>
        <p:nvSpPr>
          <p:cNvPr id="8" name="Titre 1">
            <a:extLst>
              <a:ext uri="{FF2B5EF4-FFF2-40B4-BE49-F238E27FC236}">
                <a16:creationId xmlns:a16="http://schemas.microsoft.com/office/drawing/2014/main" id="{88ECD040-D828-EE91-D84D-8AFC50D92E5A}"/>
              </a:ext>
            </a:extLst>
          </p:cNvPr>
          <p:cNvSpPr txBox="1">
            <a:spLocks/>
          </p:cNvSpPr>
          <p:nvPr/>
        </p:nvSpPr>
        <p:spPr>
          <a:xfrm>
            <a:off x="2848132" y="1859192"/>
            <a:ext cx="344995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9900">
                <a:solidFill>
                  <a:schemeClr val="bg1"/>
                </a:solidFill>
                <a:latin typeface="Poppins" panose="00000500000000000000" pitchFamily="2" charset="0"/>
                <a:cs typeface="Poppins" panose="00000500000000000000" pitchFamily="2" charset="0"/>
              </a:rPr>
              <a:t>02</a:t>
            </a:r>
            <a:endParaRPr lang="fr-FR" sz="19900">
              <a:solidFill>
                <a:schemeClr val="bg1"/>
              </a:solidFill>
              <a:latin typeface="Poppins" panose="00000500000000000000" pitchFamily="2" charset="0"/>
              <a:cs typeface="Poppins" panose="00000500000000000000" pitchFamily="2" charset="0"/>
            </a:endParaRPr>
          </a:p>
        </p:txBody>
      </p:sp>
      <p:sp>
        <p:nvSpPr>
          <p:cNvPr id="10" name="Titre 1">
            <a:extLst>
              <a:ext uri="{FF2B5EF4-FFF2-40B4-BE49-F238E27FC236}">
                <a16:creationId xmlns:a16="http://schemas.microsoft.com/office/drawing/2014/main" id="{95C36812-33D4-911A-3C74-521127560D52}"/>
              </a:ext>
            </a:extLst>
          </p:cNvPr>
          <p:cNvSpPr txBox="1">
            <a:spLocks/>
          </p:cNvSpPr>
          <p:nvPr/>
        </p:nvSpPr>
        <p:spPr>
          <a:xfrm>
            <a:off x="463042" y="3476455"/>
            <a:ext cx="2448000" cy="589573"/>
          </a:xfrm>
          <a:prstGeom prst="rect">
            <a:avLst/>
          </a:prstGeom>
        </p:spPr>
        <p:txBody>
          <a:bodyPr vert="horz" lIns="91440" tIns="45720" rIns="91440" bIns="45720" rtlCol="0" anchor="t">
            <a:noAutofit/>
          </a:bodyPr>
          <a:lstStyle>
            <a:lvl1pPr algn="l" defTabSz="990570" rtl="0" eaLnBrk="1" latinLnBrk="0" hangingPunct="1">
              <a:lnSpc>
                <a:spcPct val="90000"/>
              </a:lnSpc>
              <a:spcBef>
                <a:spcPct val="0"/>
              </a:spcBef>
              <a:buNone/>
              <a:defRPr lang="fr-BE" sz="3200" b="1" kern="1200" cap="all" baseline="0" dirty="0">
                <a:solidFill>
                  <a:schemeClr val="tx1"/>
                </a:solidFill>
                <a:latin typeface="Arial" panose="020B0604020202020204" pitchFamily="34" charset="0"/>
                <a:ea typeface="+mj-ea"/>
                <a:cs typeface="Arial" panose="020B0604020202020204" pitchFamily="34" charset="0"/>
              </a:defRPr>
            </a:lvl1pPr>
          </a:lstStyle>
          <a:p>
            <a:pPr algn="ctr"/>
            <a:r>
              <a:rPr lang="fr-BE" sz="2400" b="0">
                <a:solidFill>
                  <a:srgbClr val="746AA5"/>
                </a:solidFill>
                <a:latin typeface="Poppins" panose="00000500000000000000" pitchFamily="2" charset="0"/>
                <a:cs typeface="Poppins" panose="00000500000000000000" pitchFamily="2" charset="0"/>
              </a:rPr>
              <a:t>Présentation</a:t>
            </a:r>
            <a:r>
              <a:rPr lang="fr-BE" sz="2400">
                <a:solidFill>
                  <a:srgbClr val="746AA5"/>
                </a:solidFill>
                <a:latin typeface="Poppins" panose="00000500000000000000" pitchFamily="2" charset="0"/>
                <a:cs typeface="Poppins" panose="00000500000000000000" pitchFamily="2" charset="0"/>
              </a:rPr>
              <a:t> </a:t>
            </a:r>
            <a:r>
              <a:rPr lang="fr-BE" sz="2400" b="0">
                <a:solidFill>
                  <a:srgbClr val="746AA5"/>
                </a:solidFill>
                <a:latin typeface="Poppins" panose="00000500000000000000" pitchFamily="2" charset="0"/>
                <a:cs typeface="Poppins" panose="00000500000000000000" pitchFamily="2" charset="0"/>
              </a:rPr>
              <a:t>de l’étude</a:t>
            </a:r>
          </a:p>
        </p:txBody>
      </p:sp>
      <p:sp>
        <p:nvSpPr>
          <p:cNvPr id="12" name="Titre 1">
            <a:extLst>
              <a:ext uri="{FF2B5EF4-FFF2-40B4-BE49-F238E27FC236}">
                <a16:creationId xmlns:a16="http://schemas.microsoft.com/office/drawing/2014/main" id="{AA91A7CC-98BA-7980-271B-9D9091C23E6B}"/>
              </a:ext>
            </a:extLst>
          </p:cNvPr>
          <p:cNvSpPr txBox="1">
            <a:spLocks/>
          </p:cNvSpPr>
          <p:nvPr/>
        </p:nvSpPr>
        <p:spPr>
          <a:xfrm>
            <a:off x="3415813" y="3404434"/>
            <a:ext cx="2448000" cy="8435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BE" sz="2400">
                <a:solidFill>
                  <a:schemeClr val="bg1"/>
                </a:solidFill>
                <a:latin typeface="Poppins" panose="00000500000000000000" pitchFamily="2" charset="0"/>
                <a:cs typeface="Poppins" panose="00000500000000000000" pitchFamily="2" charset="0"/>
              </a:rPr>
              <a:t>PRINCIPAUX RESULTATS</a:t>
            </a:r>
            <a:endParaRPr lang="fr-FR" sz="2400">
              <a:solidFill>
                <a:schemeClr val="bg1"/>
              </a:solidFill>
              <a:latin typeface="Poppins" panose="00000500000000000000" pitchFamily="2" charset="0"/>
              <a:cs typeface="Poppins" panose="00000500000000000000" pitchFamily="2" charset="0"/>
            </a:endParaRPr>
          </a:p>
        </p:txBody>
      </p:sp>
      <p:pic>
        <p:nvPicPr>
          <p:cNvPr id="3" name="Graphique 2">
            <a:extLst>
              <a:ext uri="{FF2B5EF4-FFF2-40B4-BE49-F238E27FC236}">
                <a16:creationId xmlns:a16="http://schemas.microsoft.com/office/drawing/2014/main" id="{30BA5191-02D5-6B21-A1F7-16170C9C619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926420" y="239132"/>
            <a:ext cx="3217580" cy="399424"/>
          </a:xfrm>
          <a:prstGeom prst="rect">
            <a:avLst/>
          </a:prstGeom>
        </p:spPr>
      </p:pic>
      <p:sp>
        <p:nvSpPr>
          <p:cNvPr id="4" name="Titre 1">
            <a:extLst>
              <a:ext uri="{FF2B5EF4-FFF2-40B4-BE49-F238E27FC236}">
                <a16:creationId xmlns:a16="http://schemas.microsoft.com/office/drawing/2014/main" id="{7B085AFB-9407-FD5E-5624-218451424033}"/>
              </a:ext>
            </a:extLst>
          </p:cNvPr>
          <p:cNvSpPr txBox="1">
            <a:spLocks/>
          </p:cNvSpPr>
          <p:nvPr/>
        </p:nvSpPr>
        <p:spPr>
          <a:xfrm>
            <a:off x="6283031" y="1859192"/>
            <a:ext cx="25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15000">
                <a:solidFill>
                  <a:srgbClr val="746AA5"/>
                </a:solidFill>
                <a:latin typeface="Poppins" panose="00000500000000000000" pitchFamily="2" charset="0"/>
                <a:cs typeface="Poppins" panose="00000500000000000000" pitchFamily="2" charset="0"/>
              </a:rPr>
              <a:t>03</a:t>
            </a:r>
            <a:endParaRPr lang="fr-FR" sz="15000">
              <a:solidFill>
                <a:srgbClr val="746AA5"/>
              </a:solidFill>
              <a:latin typeface="Poppins" panose="00000500000000000000" pitchFamily="2" charset="0"/>
              <a:cs typeface="Poppins" panose="00000500000000000000" pitchFamily="2" charset="0"/>
            </a:endParaRPr>
          </a:p>
        </p:txBody>
      </p:sp>
      <p:sp>
        <p:nvSpPr>
          <p:cNvPr id="5" name="Titre 1">
            <a:extLst>
              <a:ext uri="{FF2B5EF4-FFF2-40B4-BE49-F238E27FC236}">
                <a16:creationId xmlns:a16="http://schemas.microsoft.com/office/drawing/2014/main" id="{B1D789F5-41D1-CED2-EF5B-5D768EC370BB}"/>
              </a:ext>
            </a:extLst>
          </p:cNvPr>
          <p:cNvSpPr txBox="1">
            <a:spLocks/>
          </p:cNvSpPr>
          <p:nvPr/>
        </p:nvSpPr>
        <p:spPr>
          <a:xfrm>
            <a:off x="6386010" y="3404434"/>
            <a:ext cx="2448000" cy="8435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BE" sz="2400">
                <a:solidFill>
                  <a:srgbClr val="746AA5"/>
                </a:solidFill>
                <a:latin typeface="Poppins" panose="00000500000000000000" pitchFamily="2" charset="0"/>
                <a:cs typeface="Poppins" panose="00000500000000000000" pitchFamily="2" charset="0"/>
              </a:rPr>
              <a:t>ANNEXES</a:t>
            </a:r>
            <a:endParaRPr lang="fr-FR" sz="2400">
              <a:solidFill>
                <a:srgbClr val="746AA5"/>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28497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5B56FF48-7F84-5BCA-ACCB-B1AD25E64108}"/>
              </a:ext>
            </a:extLst>
          </p:cNvPr>
          <p:cNvGraphicFramePr/>
          <p:nvPr>
            <p:extLst>
              <p:ext uri="{D42A27DB-BD31-4B8C-83A1-F6EECF244321}">
                <p14:modId xmlns:p14="http://schemas.microsoft.com/office/powerpoint/2010/main" val="1629054061"/>
              </p:ext>
            </p:extLst>
          </p:nvPr>
        </p:nvGraphicFramePr>
        <p:xfrm>
          <a:off x="314792" y="576028"/>
          <a:ext cx="8821711" cy="3876051"/>
        </p:xfrm>
        <a:graphic>
          <a:graphicData uri="http://schemas.openxmlformats.org/drawingml/2006/chart">
            <c:chart xmlns:c="http://schemas.openxmlformats.org/drawingml/2006/chart" xmlns:r="http://schemas.openxmlformats.org/officeDocument/2006/relationships" r:id="rId3"/>
          </a:graphicData>
        </a:graphic>
      </p:graphicFrame>
      <p:sp>
        <p:nvSpPr>
          <p:cNvPr id="8" name="Titre 2">
            <a:extLst>
              <a:ext uri="{FF2B5EF4-FFF2-40B4-BE49-F238E27FC236}">
                <a16:creationId xmlns:a16="http://schemas.microsoft.com/office/drawing/2014/main" id="{111828B7-C75F-D249-E0DD-44FE94B0FA4D}"/>
              </a:ext>
            </a:extLst>
          </p:cNvPr>
          <p:cNvSpPr txBox="1">
            <a:spLocks/>
          </p:cNvSpPr>
          <p:nvPr/>
        </p:nvSpPr>
        <p:spPr>
          <a:xfrm>
            <a:off x="254833" y="28410"/>
            <a:ext cx="8679305" cy="523220"/>
          </a:xfrm>
          <a:prstGeom prst="rect">
            <a:avLst/>
          </a:prstGeom>
          <a:noFill/>
        </p:spPr>
        <p:txBody>
          <a:bodyPr wrap="square" rtlCol="0">
            <a:spAutoFit/>
          </a:bodyPr>
          <a:lstStyle>
            <a:defPPr>
              <a:defRPr lang="fr-FR"/>
            </a:defPPr>
            <a:lvl1pPr>
              <a:defRPr sz="1600">
                <a:solidFill>
                  <a:schemeClr val="accent1"/>
                </a:solidFill>
                <a:latin typeface="Poppins" panose="00000500000000000000" pitchFamily="2" charset="0"/>
                <a:cs typeface="Poppins" panose="00000500000000000000" pitchFamily="2" charset="0"/>
              </a:defRPr>
            </a:lvl1pPr>
          </a:lstStyle>
          <a:p>
            <a:r>
              <a:rPr lang="fr-FR" sz="1400"/>
              <a:t>1.a : Aux yeux de la définition légale de l’inceste que nous venons de vous proposer, avez-vous vécu l’inceste lorsque vous étiez mineur ? </a:t>
            </a:r>
          </a:p>
        </p:txBody>
      </p:sp>
      <p:sp>
        <p:nvSpPr>
          <p:cNvPr id="24" name="Text Box 3">
            <a:extLst>
              <a:ext uri="{FF2B5EF4-FFF2-40B4-BE49-F238E27FC236}">
                <a16:creationId xmlns:a16="http://schemas.microsoft.com/office/drawing/2014/main" id="{1298B011-1D29-F74D-18C6-9E730D8628B1}"/>
              </a:ext>
            </a:extLst>
          </p:cNvPr>
          <p:cNvSpPr txBox="1">
            <a:spLocks noChangeArrowheads="1"/>
          </p:cNvSpPr>
          <p:nvPr/>
        </p:nvSpPr>
        <p:spPr bwMode="auto">
          <a:xfrm>
            <a:off x="355483" y="4819277"/>
            <a:ext cx="7788392"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sz="1000" b="1">
                <a:solidFill>
                  <a:schemeClr val="accent1"/>
                </a:solidFill>
                <a:latin typeface="Poppins" panose="00000500000000000000" pitchFamily="2" charset="0"/>
                <a:cs typeface="Poppins" panose="00000500000000000000" pitchFamily="2" charset="0"/>
              </a:rPr>
              <a:t>L’inceste en Belgique</a:t>
            </a:r>
          </a:p>
        </p:txBody>
      </p:sp>
      <p:sp>
        <p:nvSpPr>
          <p:cNvPr id="25" name="Rectangle 24">
            <a:extLst>
              <a:ext uri="{FF2B5EF4-FFF2-40B4-BE49-F238E27FC236}">
                <a16:creationId xmlns:a16="http://schemas.microsoft.com/office/drawing/2014/main" id="{A120D9E4-6CB9-F607-FE1B-B2B98A157178}"/>
              </a:ext>
            </a:extLst>
          </p:cNvPr>
          <p:cNvSpPr/>
          <p:nvPr/>
        </p:nvSpPr>
        <p:spPr>
          <a:xfrm>
            <a:off x="355483" y="4529766"/>
            <a:ext cx="2180405" cy="230832"/>
          </a:xfrm>
          <a:prstGeom prst="rect">
            <a:avLst/>
          </a:prstGeom>
        </p:spPr>
        <p:txBody>
          <a:bodyPr wrap="none" anchor="ctr">
            <a:spAutoFit/>
          </a:bodyPr>
          <a:lstStyle/>
          <a:p>
            <a:r>
              <a:rPr lang="fr-FR" sz="900">
                <a:solidFill>
                  <a:schemeClr val="tx1">
                    <a:lumMod val="50000"/>
                    <a:lumOff val="50000"/>
                  </a:schemeClr>
                </a:solidFill>
                <a:latin typeface="Poppins" panose="00000500000000000000" pitchFamily="2" charset="0"/>
                <a:cs typeface="Poppins" panose="00000500000000000000" pitchFamily="2" charset="0"/>
              </a:rPr>
              <a:t>Base : échantillon total  (N = 2.007)</a:t>
            </a:r>
          </a:p>
        </p:txBody>
      </p:sp>
      <p:sp>
        <p:nvSpPr>
          <p:cNvPr id="26" name="ZoneTexte 25">
            <a:extLst>
              <a:ext uri="{FF2B5EF4-FFF2-40B4-BE49-F238E27FC236}">
                <a16:creationId xmlns:a16="http://schemas.microsoft.com/office/drawing/2014/main" id="{B3BE15CE-6A2E-061A-591B-650061D3EEC1}"/>
              </a:ext>
            </a:extLst>
          </p:cNvPr>
          <p:cNvSpPr txBox="1"/>
          <p:nvPr/>
        </p:nvSpPr>
        <p:spPr>
          <a:xfrm>
            <a:off x="4874252" y="4529766"/>
            <a:ext cx="4270721" cy="230832"/>
          </a:xfrm>
          <a:prstGeom prst="rect">
            <a:avLst/>
          </a:prstGeom>
          <a:noFill/>
        </p:spPr>
        <p:txBody>
          <a:bodyPr wrap="none" rtlCol="0">
            <a:spAutoFit/>
          </a:bodyPr>
          <a:lstStyle/>
          <a:p>
            <a:r>
              <a:rPr lang="fr-BE" sz="900" i="1" dirty="0">
                <a:solidFill>
                  <a:schemeClr val="tx1">
                    <a:lumMod val="50000"/>
                    <a:lumOff val="50000"/>
                  </a:schemeClr>
                </a:solidFill>
                <a:latin typeface="Poppins" panose="00000500000000000000" pitchFamily="2" charset="0"/>
                <a:cs typeface="Poppins" panose="00000500000000000000" pitchFamily="2" charset="0"/>
              </a:rPr>
              <a:t>[</a:t>
            </a:r>
            <a:r>
              <a:rPr lang="fr-FR" sz="900" i="1" dirty="0">
                <a:solidFill>
                  <a:schemeClr val="tx1">
                    <a:lumMod val="50000"/>
                    <a:lumOff val="50000"/>
                  </a:schemeClr>
                </a:solidFill>
                <a:latin typeface="Poppins" panose="00000500000000000000" pitchFamily="2" charset="0"/>
                <a:cs typeface="Poppins" panose="00000500000000000000" pitchFamily="2" charset="0"/>
              </a:rPr>
              <a:t>Type de réponse : réponses </a:t>
            </a:r>
            <a:r>
              <a:rPr lang="fr-FR" sz="900" b="1" i="1" dirty="0">
                <a:solidFill>
                  <a:schemeClr val="tx1">
                    <a:lumMod val="50000"/>
                    <a:lumOff val="50000"/>
                  </a:schemeClr>
                </a:solidFill>
                <a:latin typeface="Poppins" panose="00000500000000000000" pitchFamily="2" charset="0"/>
                <a:cs typeface="Poppins" panose="00000500000000000000" pitchFamily="2" charset="0"/>
              </a:rPr>
              <a:t>assistées ; </a:t>
            </a:r>
            <a:r>
              <a:rPr lang="fr-BE" sz="900" i="1" dirty="0">
                <a:solidFill>
                  <a:schemeClr val="tx1">
                    <a:lumMod val="50000"/>
                    <a:lumOff val="50000"/>
                  </a:schemeClr>
                </a:solidFill>
                <a:latin typeface="Poppins" panose="00000500000000000000" pitchFamily="2" charset="0"/>
                <a:cs typeface="Poppins" panose="00000500000000000000" pitchFamily="2" charset="0"/>
              </a:rPr>
              <a:t>une seule réponses possibles]</a:t>
            </a:r>
          </a:p>
        </p:txBody>
      </p:sp>
      <p:graphicFrame>
        <p:nvGraphicFramePr>
          <p:cNvPr id="3" name="Tableau 22">
            <a:extLst>
              <a:ext uri="{FF2B5EF4-FFF2-40B4-BE49-F238E27FC236}">
                <a16:creationId xmlns:a16="http://schemas.microsoft.com/office/drawing/2014/main" id="{DA2EB028-EB55-3683-62B7-816888C9E4EC}"/>
              </a:ext>
            </a:extLst>
          </p:cNvPr>
          <p:cNvGraphicFramePr>
            <a:graphicFrameLocks noGrp="1"/>
          </p:cNvGraphicFramePr>
          <p:nvPr>
            <p:extLst>
              <p:ext uri="{D42A27DB-BD31-4B8C-83A1-F6EECF244321}">
                <p14:modId xmlns:p14="http://schemas.microsoft.com/office/powerpoint/2010/main" val="693894907"/>
              </p:ext>
            </p:extLst>
          </p:nvPr>
        </p:nvGraphicFramePr>
        <p:xfrm>
          <a:off x="410400" y="3998751"/>
          <a:ext cx="8604000" cy="406146"/>
        </p:xfrm>
        <a:graphic>
          <a:graphicData uri="http://schemas.openxmlformats.org/drawingml/2006/table">
            <a:tbl>
              <a:tblPr firstRow="1" bandRow="1">
                <a:tableStyleId>{5C22544A-7EE6-4342-B048-85BDC9FD1C3A}</a:tableStyleId>
              </a:tblPr>
              <a:tblGrid>
                <a:gridCol w="717000">
                  <a:extLst>
                    <a:ext uri="{9D8B030D-6E8A-4147-A177-3AD203B41FA5}">
                      <a16:colId xmlns:a16="http://schemas.microsoft.com/office/drawing/2014/main" val="699563705"/>
                    </a:ext>
                  </a:extLst>
                </a:gridCol>
                <a:gridCol w="717000">
                  <a:extLst>
                    <a:ext uri="{9D8B030D-6E8A-4147-A177-3AD203B41FA5}">
                      <a16:colId xmlns:a16="http://schemas.microsoft.com/office/drawing/2014/main" val="2753232527"/>
                    </a:ext>
                  </a:extLst>
                </a:gridCol>
                <a:gridCol w="717000">
                  <a:extLst>
                    <a:ext uri="{9D8B030D-6E8A-4147-A177-3AD203B41FA5}">
                      <a16:colId xmlns:a16="http://schemas.microsoft.com/office/drawing/2014/main" val="433728209"/>
                    </a:ext>
                  </a:extLst>
                </a:gridCol>
                <a:gridCol w="717000">
                  <a:extLst>
                    <a:ext uri="{9D8B030D-6E8A-4147-A177-3AD203B41FA5}">
                      <a16:colId xmlns:a16="http://schemas.microsoft.com/office/drawing/2014/main" val="4041375752"/>
                    </a:ext>
                  </a:extLst>
                </a:gridCol>
                <a:gridCol w="717000">
                  <a:extLst>
                    <a:ext uri="{9D8B030D-6E8A-4147-A177-3AD203B41FA5}">
                      <a16:colId xmlns:a16="http://schemas.microsoft.com/office/drawing/2014/main" val="217825344"/>
                    </a:ext>
                  </a:extLst>
                </a:gridCol>
                <a:gridCol w="717000">
                  <a:extLst>
                    <a:ext uri="{9D8B030D-6E8A-4147-A177-3AD203B41FA5}">
                      <a16:colId xmlns:a16="http://schemas.microsoft.com/office/drawing/2014/main" val="1580976693"/>
                    </a:ext>
                  </a:extLst>
                </a:gridCol>
                <a:gridCol w="717000">
                  <a:extLst>
                    <a:ext uri="{9D8B030D-6E8A-4147-A177-3AD203B41FA5}">
                      <a16:colId xmlns:a16="http://schemas.microsoft.com/office/drawing/2014/main" val="2582585767"/>
                    </a:ext>
                  </a:extLst>
                </a:gridCol>
                <a:gridCol w="717000">
                  <a:extLst>
                    <a:ext uri="{9D8B030D-6E8A-4147-A177-3AD203B41FA5}">
                      <a16:colId xmlns:a16="http://schemas.microsoft.com/office/drawing/2014/main" val="422652513"/>
                    </a:ext>
                  </a:extLst>
                </a:gridCol>
                <a:gridCol w="717000">
                  <a:extLst>
                    <a:ext uri="{9D8B030D-6E8A-4147-A177-3AD203B41FA5}">
                      <a16:colId xmlns:a16="http://schemas.microsoft.com/office/drawing/2014/main" val="1050604434"/>
                    </a:ext>
                  </a:extLst>
                </a:gridCol>
                <a:gridCol w="717000">
                  <a:extLst>
                    <a:ext uri="{9D8B030D-6E8A-4147-A177-3AD203B41FA5}">
                      <a16:colId xmlns:a16="http://schemas.microsoft.com/office/drawing/2014/main" val="1649095939"/>
                    </a:ext>
                  </a:extLst>
                </a:gridCol>
                <a:gridCol w="717000">
                  <a:extLst>
                    <a:ext uri="{9D8B030D-6E8A-4147-A177-3AD203B41FA5}">
                      <a16:colId xmlns:a16="http://schemas.microsoft.com/office/drawing/2014/main" val="821293810"/>
                    </a:ext>
                  </a:extLst>
                </a:gridCol>
                <a:gridCol w="717000">
                  <a:extLst>
                    <a:ext uri="{9D8B030D-6E8A-4147-A177-3AD203B41FA5}">
                      <a16:colId xmlns:a16="http://schemas.microsoft.com/office/drawing/2014/main" val="3721043940"/>
                    </a:ext>
                  </a:extLst>
                </a:gridCol>
              </a:tblGrid>
              <a:tr h="406146">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Total</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N=2.007</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Femmes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N=1.031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Hommes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N=976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18-34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N=516</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35-54</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N=649</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BE" sz="900" b="0">
                          <a:solidFill>
                            <a:schemeClr val="tx1">
                              <a:lumMod val="50000"/>
                              <a:lumOff val="50000"/>
                            </a:schemeClr>
                          </a:solidFill>
                          <a:latin typeface="Poppins" panose="00000500000000000000" pitchFamily="2" charset="0"/>
                          <a:cs typeface="Poppins" panose="00000500000000000000" pitchFamily="2" charset="0"/>
                        </a:rPr>
                        <a:t>55+</a:t>
                      </a:r>
                    </a:p>
                    <a:p>
                      <a:pPr marL="0" marR="0" lvl="0" indent="0" algn="ctr" defTabSz="990570" rtl="0" eaLnBrk="1" fontAlgn="auto" latinLnBrk="0" hangingPunct="1">
                        <a:lnSpc>
                          <a:spcPct val="100000"/>
                        </a:lnSpc>
                        <a:spcBef>
                          <a:spcPts val="0"/>
                        </a:spcBef>
                        <a:spcAft>
                          <a:spcPts val="0"/>
                        </a:spcAft>
                        <a:buClrTx/>
                        <a:buSzTx/>
                        <a:buFontTx/>
                        <a:buNone/>
                        <a:tabLst/>
                        <a:defRPr/>
                      </a:pPr>
                      <a:r>
                        <a:rPr lang="fr-BE" sz="900" b="0">
                          <a:solidFill>
                            <a:schemeClr val="tx1">
                              <a:lumMod val="50000"/>
                              <a:lumOff val="50000"/>
                            </a:schemeClr>
                          </a:solidFill>
                          <a:latin typeface="Poppins" panose="00000500000000000000" pitchFamily="2" charset="0"/>
                          <a:cs typeface="Poppins" panose="00000500000000000000" pitchFamily="2" charset="0"/>
                        </a:rPr>
                        <a:t>N=842</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Flandre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N=1.165</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Bruxelles</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N=209</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Wallonie</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N=633</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1-2</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N=501</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3-6</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N=928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GS 7-8</a:t>
                      </a:r>
                    </a:p>
                    <a:p>
                      <a:pPr marL="0" marR="0" lvl="0" indent="0" algn="ctr" defTabSz="990570" rtl="0" eaLnBrk="1" fontAlgn="auto" latinLnBrk="0" hangingPunct="1">
                        <a:lnSpc>
                          <a:spcPct val="100000"/>
                        </a:lnSpc>
                        <a:spcBef>
                          <a:spcPts val="0"/>
                        </a:spcBef>
                        <a:spcAft>
                          <a:spcPts val="0"/>
                        </a:spcAft>
                        <a:buClrTx/>
                        <a:buSzTx/>
                        <a:buFontTx/>
                        <a:buNone/>
                        <a:tabLst/>
                        <a:defRPr/>
                      </a:pPr>
                      <a:r>
                        <a:rPr lang="fr-FR" sz="900" b="0">
                          <a:solidFill>
                            <a:schemeClr val="tx1">
                              <a:lumMod val="50000"/>
                              <a:lumOff val="50000"/>
                            </a:schemeClr>
                          </a:solidFill>
                          <a:latin typeface="Poppins" panose="00000500000000000000" pitchFamily="2" charset="0"/>
                          <a:cs typeface="Poppins" panose="00000500000000000000" pitchFamily="2" charset="0"/>
                        </a:rPr>
                        <a:t>N=578</a:t>
                      </a:r>
                      <a:endParaRPr lang="fr-BE" sz="900" b="0">
                        <a:solidFill>
                          <a:schemeClr val="tx1">
                            <a:lumMod val="50000"/>
                            <a:lumOff val="50000"/>
                          </a:schemeClr>
                        </a:solidFill>
                        <a:latin typeface="Poppins" panose="00000500000000000000" pitchFamily="2" charset="0"/>
                        <a:cs typeface="Poppins" panose="00000500000000000000" pitchFamily="2"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764322"/>
                  </a:ext>
                </a:extLst>
              </a:tr>
            </a:tbl>
          </a:graphicData>
        </a:graphic>
      </p:graphicFrame>
      <p:cxnSp>
        <p:nvCxnSpPr>
          <p:cNvPr id="2" name="Connecteur droit 1">
            <a:extLst>
              <a:ext uri="{FF2B5EF4-FFF2-40B4-BE49-F238E27FC236}">
                <a16:creationId xmlns:a16="http://schemas.microsoft.com/office/drawing/2014/main" id="{471423F8-68C4-54CC-AF31-208F4096ACE6}"/>
              </a:ext>
            </a:extLst>
          </p:cNvPr>
          <p:cNvCxnSpPr>
            <a:cxnSpLocks/>
          </p:cNvCxnSpPr>
          <p:nvPr/>
        </p:nvCxnSpPr>
        <p:spPr>
          <a:xfrm flipV="1">
            <a:off x="1155565" y="1228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F6775B19-64C4-3892-186D-652CE34350F6}"/>
              </a:ext>
            </a:extLst>
          </p:cNvPr>
          <p:cNvCxnSpPr>
            <a:cxnSpLocks/>
          </p:cNvCxnSpPr>
          <p:nvPr/>
        </p:nvCxnSpPr>
        <p:spPr>
          <a:xfrm flipV="1">
            <a:off x="2575165" y="12949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F722F47E-330B-DC53-8460-C5F688663D31}"/>
              </a:ext>
            </a:extLst>
          </p:cNvPr>
          <p:cNvCxnSpPr>
            <a:cxnSpLocks/>
          </p:cNvCxnSpPr>
          <p:nvPr/>
        </p:nvCxnSpPr>
        <p:spPr>
          <a:xfrm flipV="1">
            <a:off x="4735165" y="13237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6E2BD1D3-6EA7-0793-D187-49078D71D615}"/>
              </a:ext>
            </a:extLst>
          </p:cNvPr>
          <p:cNvCxnSpPr>
            <a:cxnSpLocks/>
          </p:cNvCxnSpPr>
          <p:nvPr/>
        </p:nvCxnSpPr>
        <p:spPr>
          <a:xfrm flipV="1">
            <a:off x="6866365" y="1273307"/>
            <a:ext cx="0" cy="25560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F40B4FDD-40DE-7024-38A3-7ECA2B30F999}"/>
              </a:ext>
            </a:extLst>
          </p:cNvPr>
          <p:cNvSpPr txBox="1"/>
          <p:nvPr/>
        </p:nvSpPr>
        <p:spPr>
          <a:xfrm>
            <a:off x="1303199" y="1290275"/>
            <a:ext cx="550835"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0" name="ZoneTexte 9">
            <a:extLst>
              <a:ext uri="{FF2B5EF4-FFF2-40B4-BE49-F238E27FC236}">
                <a16:creationId xmlns:a16="http://schemas.microsoft.com/office/drawing/2014/main" id="{227392B5-8373-C021-72BB-F35B37FDEC04}"/>
              </a:ext>
            </a:extLst>
          </p:cNvPr>
          <p:cNvSpPr txBox="1"/>
          <p:nvPr/>
        </p:nvSpPr>
        <p:spPr>
          <a:xfrm>
            <a:off x="2019165" y="2667975"/>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1" name="ZoneTexte 10">
            <a:extLst>
              <a:ext uri="{FF2B5EF4-FFF2-40B4-BE49-F238E27FC236}">
                <a16:creationId xmlns:a16="http://schemas.microsoft.com/office/drawing/2014/main" id="{8E933590-C02F-F6FA-75C6-AC7093E2CF48}"/>
              </a:ext>
            </a:extLst>
          </p:cNvPr>
          <p:cNvSpPr txBox="1"/>
          <p:nvPr/>
        </p:nvSpPr>
        <p:spPr>
          <a:xfrm>
            <a:off x="3436680" y="1268400"/>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2" name="ZoneTexte 11">
            <a:extLst>
              <a:ext uri="{FF2B5EF4-FFF2-40B4-BE49-F238E27FC236}">
                <a16:creationId xmlns:a16="http://schemas.microsoft.com/office/drawing/2014/main" id="{B6E93610-F0F1-B81B-6BCE-14212E476F3E}"/>
              </a:ext>
            </a:extLst>
          </p:cNvPr>
          <p:cNvSpPr txBox="1"/>
          <p:nvPr/>
        </p:nvSpPr>
        <p:spPr>
          <a:xfrm>
            <a:off x="5591250" y="1318800"/>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3" name="ZoneTexte 12">
            <a:extLst>
              <a:ext uri="{FF2B5EF4-FFF2-40B4-BE49-F238E27FC236}">
                <a16:creationId xmlns:a16="http://schemas.microsoft.com/office/drawing/2014/main" id="{C491536B-430E-FAC9-EE1E-DFC9B303B8FC}"/>
              </a:ext>
            </a:extLst>
          </p:cNvPr>
          <p:cNvSpPr txBox="1"/>
          <p:nvPr/>
        </p:nvSpPr>
        <p:spPr>
          <a:xfrm>
            <a:off x="5596800" y="27744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4" name="ZoneTexte 13">
            <a:extLst>
              <a:ext uri="{FF2B5EF4-FFF2-40B4-BE49-F238E27FC236}">
                <a16:creationId xmlns:a16="http://schemas.microsoft.com/office/drawing/2014/main" id="{8C4BA790-0420-4D29-A7B3-888F0ED3F546}"/>
              </a:ext>
            </a:extLst>
          </p:cNvPr>
          <p:cNvSpPr txBox="1"/>
          <p:nvPr/>
        </p:nvSpPr>
        <p:spPr>
          <a:xfrm>
            <a:off x="1314000" y="27108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5" name="ZoneTexte 14">
            <a:extLst>
              <a:ext uri="{FF2B5EF4-FFF2-40B4-BE49-F238E27FC236}">
                <a16:creationId xmlns:a16="http://schemas.microsoft.com/office/drawing/2014/main" id="{1C3DE932-0E82-4F28-9A2E-B2AB4239C047}"/>
              </a:ext>
            </a:extLst>
          </p:cNvPr>
          <p:cNvSpPr txBox="1"/>
          <p:nvPr/>
        </p:nvSpPr>
        <p:spPr>
          <a:xfrm>
            <a:off x="4158000" y="11628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6" name="ZoneTexte 15">
            <a:extLst>
              <a:ext uri="{FF2B5EF4-FFF2-40B4-BE49-F238E27FC236}">
                <a16:creationId xmlns:a16="http://schemas.microsoft.com/office/drawing/2014/main" id="{C0D41A5F-E7AB-5EDE-5BFC-8311203BB1CD}"/>
              </a:ext>
            </a:extLst>
          </p:cNvPr>
          <p:cNvSpPr txBox="1"/>
          <p:nvPr/>
        </p:nvSpPr>
        <p:spPr>
          <a:xfrm>
            <a:off x="4158470" y="2616000"/>
            <a:ext cx="45144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7" name="ZoneTexte 16">
            <a:extLst>
              <a:ext uri="{FF2B5EF4-FFF2-40B4-BE49-F238E27FC236}">
                <a16:creationId xmlns:a16="http://schemas.microsoft.com/office/drawing/2014/main" id="{22C0165D-AB49-F842-5D1E-DA5B2932920A}"/>
              </a:ext>
            </a:extLst>
          </p:cNvPr>
          <p:cNvSpPr txBox="1"/>
          <p:nvPr/>
        </p:nvSpPr>
        <p:spPr>
          <a:xfrm>
            <a:off x="2020800" y="11784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
        <p:nvSpPr>
          <p:cNvPr id="18" name="ZoneTexte 17">
            <a:extLst>
              <a:ext uri="{FF2B5EF4-FFF2-40B4-BE49-F238E27FC236}">
                <a16:creationId xmlns:a16="http://schemas.microsoft.com/office/drawing/2014/main" id="{0DB1A8DF-CB14-0FBC-10D7-3EF48A644058}"/>
              </a:ext>
            </a:extLst>
          </p:cNvPr>
          <p:cNvSpPr txBox="1"/>
          <p:nvPr/>
        </p:nvSpPr>
        <p:spPr>
          <a:xfrm>
            <a:off x="3453600" y="2712000"/>
            <a:ext cx="410400" cy="246221"/>
          </a:xfrm>
          <a:prstGeom prst="rect">
            <a:avLst/>
          </a:prstGeom>
          <a:noFill/>
        </p:spPr>
        <p:txBody>
          <a:bodyPr wrap="square" rtlCol="0">
            <a:spAutoFit/>
          </a:bodyPr>
          <a:lstStyle/>
          <a:p>
            <a:r>
              <a:rPr lang="fr-BE" sz="1000" b="1">
                <a:solidFill>
                  <a:schemeClr val="bg1"/>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395906267"/>
      </p:ext>
    </p:extLst>
  </p:cSld>
  <p:clrMapOvr>
    <a:masterClrMapping/>
  </p:clrMapOvr>
</p:sld>
</file>

<file path=ppt/theme/theme1.xml><?xml version="1.0" encoding="utf-8"?>
<a:theme xmlns:a="http://schemas.openxmlformats.org/drawingml/2006/main" name="1_Thème Office">
  <a:themeElements>
    <a:clrScheme name="Personnalisé 11">
      <a:dk1>
        <a:sysClr val="windowText" lastClr="000000"/>
      </a:dk1>
      <a:lt1>
        <a:sysClr val="window" lastClr="FFFFFF"/>
      </a:lt1>
      <a:dk2>
        <a:srgbClr val="44546A"/>
      </a:dk2>
      <a:lt2>
        <a:srgbClr val="E7E6E6"/>
      </a:lt2>
      <a:accent1>
        <a:srgbClr val="36296D"/>
      </a:accent1>
      <a:accent2>
        <a:srgbClr val="4A45F0"/>
      </a:accent2>
      <a:accent3>
        <a:srgbClr val="D9D9D9"/>
      </a:accent3>
      <a:accent4>
        <a:srgbClr val="C4145C"/>
      </a:accent4>
      <a:accent5>
        <a:srgbClr val="66BABF"/>
      </a:accent5>
      <a:accent6>
        <a:srgbClr val="D68038"/>
      </a:accent6>
      <a:hlink>
        <a:srgbClr val="0563C1"/>
      </a:hlink>
      <a:folHlink>
        <a:srgbClr val="954F72"/>
      </a:folHlink>
    </a:clrScheme>
    <a:fontScheme name="Personnalisé 1">
      <a:majorFont>
        <a:latin typeface="Arial"/>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4FEDF672-878D-4563-B60F-0BDB627550D3}" vid="{52FEE1B8-2308-4096-92C1-1684F8B51796}"/>
    </a:ext>
  </a:extLst>
</a:theme>
</file>

<file path=ppt/theme/theme2.xml><?xml version="1.0" encoding="utf-8"?>
<a:theme xmlns:a="http://schemas.openxmlformats.org/drawingml/2006/main" name="2_Thème Office">
  <a:themeElements>
    <a:clrScheme name="Personnalisé 11">
      <a:dk1>
        <a:sysClr val="windowText" lastClr="000000"/>
      </a:dk1>
      <a:lt1>
        <a:sysClr val="window" lastClr="FFFFFF"/>
      </a:lt1>
      <a:dk2>
        <a:srgbClr val="44546A"/>
      </a:dk2>
      <a:lt2>
        <a:srgbClr val="E7E6E6"/>
      </a:lt2>
      <a:accent1>
        <a:srgbClr val="36296D"/>
      </a:accent1>
      <a:accent2>
        <a:srgbClr val="4A45F0"/>
      </a:accent2>
      <a:accent3>
        <a:srgbClr val="D9D9D9"/>
      </a:accent3>
      <a:accent4>
        <a:srgbClr val="C4145C"/>
      </a:accent4>
      <a:accent5>
        <a:srgbClr val="66BABF"/>
      </a:accent5>
      <a:accent6>
        <a:srgbClr val="D68038"/>
      </a:accent6>
      <a:hlink>
        <a:srgbClr val="0563C1"/>
      </a:hlink>
      <a:folHlink>
        <a:srgbClr val="954F72"/>
      </a:folHlink>
    </a:clrScheme>
    <a:fontScheme name="Personnalisé 1">
      <a:majorFont>
        <a:latin typeface="Arial"/>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4FEDF672-878D-4563-B60F-0BDB627550D3}" vid="{52FEE1B8-2308-4096-92C1-1684F8B51796}"/>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1bb4c4-1df9-4e7b-9fa2-8bce2184bcab" xsi:nil="true"/>
    <lcf76f155ced4ddcb4097134ff3c332f xmlns="6951bcf8-75cb-4a5b-b6ca-3a21f5962ed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0C96F472592D4B90A8F9FF81ABE528" ma:contentTypeVersion="18" ma:contentTypeDescription="Crée un document." ma:contentTypeScope="" ma:versionID="f4b7634fc9c295b002f12635b2a5ab5a">
  <xsd:schema xmlns:xsd="http://www.w3.org/2001/XMLSchema" xmlns:xs="http://www.w3.org/2001/XMLSchema" xmlns:p="http://schemas.microsoft.com/office/2006/metadata/properties" xmlns:ns2="6951bcf8-75cb-4a5b-b6ca-3a21f5962ed9" xmlns:ns3="d81bb4c4-1df9-4e7b-9fa2-8bce2184bcab" targetNamespace="http://schemas.microsoft.com/office/2006/metadata/properties" ma:root="true" ma:fieldsID="b362e9eaaed0b6bd52c9bf3535f918d1" ns2:_="" ns3:_="">
    <xsd:import namespace="6951bcf8-75cb-4a5b-b6ca-3a21f5962ed9"/>
    <xsd:import namespace="d81bb4c4-1df9-4e7b-9fa2-8bce2184bc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1bcf8-75cb-4a5b-b6ca-3a21f5962e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186af2a3-f6e5-41c6-b29d-cadd7acea2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1bb4c4-1df9-4e7b-9fa2-8bce2184bca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0dbbf51-57b7-4a83-8e91-dded3de8f1d6}" ma:internalName="TaxCatchAll" ma:showField="CatchAllData" ma:web="d81bb4c4-1df9-4e7b-9fa2-8bce2184bca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8FC359-57B3-4331-A136-0D1091DAC29E}">
  <ds:schemaRefs>
    <ds:schemaRef ds:uri="186d0dbb-8084-4341-a2bb-592e17ab8a2f"/>
    <ds:schemaRef ds:uri="6951bcf8-75cb-4a5b-b6ca-3a21f5962ed9"/>
    <ds:schemaRef ds:uri="d81bb4c4-1df9-4e7b-9fa2-8bce2184bca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0186FCD-C52C-4D8A-84CA-E04ED518489B}">
  <ds:schemaRefs>
    <ds:schemaRef ds:uri="http://schemas.microsoft.com/sharepoint/v3/contenttype/forms"/>
  </ds:schemaRefs>
</ds:datastoreItem>
</file>

<file path=customXml/itemProps3.xml><?xml version="1.0" encoding="utf-8"?>
<ds:datastoreItem xmlns:ds="http://schemas.openxmlformats.org/officeDocument/2006/customXml" ds:itemID="{0D7E0C23-4460-4C8C-9D29-3A0F078B8CA3}">
  <ds:schemaRefs>
    <ds:schemaRef ds:uri="6951bcf8-75cb-4a5b-b6ca-3a21f5962ed9"/>
    <ds:schemaRef ds:uri="d81bb4c4-1df9-4e7b-9fa2-8bce2184bc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8740</Words>
  <Application>Microsoft Office PowerPoint</Application>
  <PresentationFormat>Affichage à l'écran (16:9)</PresentationFormat>
  <Paragraphs>2366</Paragraphs>
  <Slides>45</Slides>
  <Notes>35</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45</vt:i4>
      </vt:variant>
    </vt:vector>
  </HeadingPairs>
  <TitlesOfParts>
    <vt:vector size="55" baseType="lpstr">
      <vt:lpstr>Arial</vt:lpstr>
      <vt:lpstr>Bebas Neue</vt:lpstr>
      <vt:lpstr>Calibri</vt:lpstr>
      <vt:lpstr>Century Gothic Paneuropean Bold</vt:lpstr>
      <vt:lpstr>Lato Light</vt:lpstr>
      <vt:lpstr>Open Sans</vt:lpstr>
      <vt:lpstr>Open Sans 1</vt:lpstr>
      <vt:lpstr>Poppins</vt:lpstr>
      <vt:lpstr>1_Thème Office</vt:lpstr>
      <vt:lpstr>2_Thème Office</vt:lpstr>
      <vt:lpstr>Présentation PowerPoint</vt:lpstr>
      <vt:lpstr>Table des matières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 Michèle Lebrun</dc:creator>
  <cp:lastModifiedBy>Mostapha Sebgui</cp:lastModifiedBy>
  <cp:revision>1</cp:revision>
  <cp:lastPrinted>2017-11-10T07:34:15Z</cp:lastPrinted>
  <dcterms:created xsi:type="dcterms:W3CDTF">2016-02-23T08:39:27Z</dcterms:created>
  <dcterms:modified xsi:type="dcterms:W3CDTF">2026-05-06T15:43:47Z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0x010100410C96F472592D4B90A8F9FF81ABE528</vt:lpwstr>
  </property>
  <property fmtid="{D5CDD505-2E9C-101B-9397-08002B2CF9AE}" pid="3" name="MediaServiceImageTags">
    <vt:lpwstr/>
  </property>
</Properties>
</file>