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8" r:id="rId1"/>
  </p:sldMasterIdLst>
  <p:notesMasterIdLst>
    <p:notesMasterId r:id="rId16"/>
  </p:notesMasterIdLst>
  <p:sldIdLst>
    <p:sldId id="274" r:id="rId2"/>
    <p:sldId id="257" r:id="rId3"/>
    <p:sldId id="258" r:id="rId4"/>
    <p:sldId id="265" r:id="rId5"/>
    <p:sldId id="275" r:id="rId6"/>
    <p:sldId id="273" r:id="rId7"/>
    <p:sldId id="282" r:id="rId8"/>
    <p:sldId id="283" r:id="rId9"/>
    <p:sldId id="278" r:id="rId10"/>
    <p:sldId id="276" r:id="rId11"/>
    <p:sldId id="280" r:id="rId12"/>
    <p:sldId id="281" r:id="rId13"/>
    <p:sldId id="279" r:id="rId14"/>
    <p:sldId id="270" r:id="rId15"/>
  </p:sldIdLst>
  <p:sldSz cx="12192000" cy="6858000"/>
  <p:notesSz cx="67611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IOPTRA | Opening" id="{85A5033F-F1EB-614B-83AF-418B0E7CD700}">
          <p14:sldIdLst>
            <p14:sldId id="274"/>
          </p14:sldIdLst>
        </p14:section>
        <p14:section name="DIOPTRA | Content" id="{88A8D610-3D93-E743-8F94-4C4C3B2A26B7}">
          <p14:sldIdLst>
            <p14:sldId id="257"/>
            <p14:sldId id="258"/>
            <p14:sldId id="265"/>
            <p14:sldId id="275"/>
            <p14:sldId id="273"/>
            <p14:sldId id="282"/>
            <p14:sldId id="283"/>
          </p14:sldIdLst>
        </p14:section>
        <p14:section name="DIOPTRA | Ending" id="{A8ABCD06-F3F8-3F45-AA68-4ED42FF28FCA}">
          <p14:sldIdLst>
            <p14:sldId id="278"/>
            <p14:sldId id="276"/>
            <p14:sldId id="280"/>
            <p14:sldId id="281"/>
            <p14:sldId id="279"/>
            <p14:sldId id="270"/>
          </p14:sldIdLst>
        </p14:section>
      </p14:sectionLst>
    </p:ext>
    <p:ext uri="{EFAFB233-063F-42B5-8137-9DF3F51BA10A}">
      <p15:sldGuideLst xmlns:p15="http://schemas.microsoft.com/office/powerpoint/2012/main">
        <p15:guide id="1" orient="horz" pos="799">
          <p15:clr>
            <a:srgbClr val="A4A3A4"/>
          </p15:clr>
        </p15:guide>
        <p15:guide id="2" pos="3840">
          <p15:clr>
            <a:srgbClr val="A4A3A4"/>
          </p15:clr>
        </p15:guide>
        <p15:guide id="3" pos="393">
          <p15:clr>
            <a:srgbClr val="A4A3A4"/>
          </p15:clr>
        </p15:guide>
        <p15:guide id="4" orient="horz" pos="1192">
          <p15:clr>
            <a:srgbClr val="A4A3A4"/>
          </p15:clr>
        </p15:guide>
        <p15:guide id="5" orient="horz" pos="2281">
          <p15:clr>
            <a:srgbClr val="A4A3A4"/>
          </p15:clr>
        </p15:guide>
        <p15:guide id="6" orient="horz" pos="394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cylJV9GA5o3X3u/cin9ubwQH/L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1A88"/>
    <a:srgbClr val="F3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B0A85E-68E3-4A24-A0A3-1D8464123687}">
  <a:tblStyle styleId="{3FB0A85E-68E3-4A24-A0A3-1D846412368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B"/>
          </a:solidFill>
        </a:fill>
      </a:tcStyle>
    </a:wholeTbl>
    <a:band1H>
      <a:tcTxStyle/>
      <a:tcStyle>
        <a:tcBdr/>
        <a:fill>
          <a:solidFill>
            <a:srgbClr val="E9CBD4"/>
          </a:solidFill>
        </a:fill>
      </a:tcStyle>
    </a:band1H>
    <a:band2H>
      <a:tcTxStyle/>
      <a:tcStyle>
        <a:tcBdr/>
      </a:tcStyle>
    </a:band2H>
    <a:band1V>
      <a:tcTxStyle/>
      <a:tcStyle>
        <a:tcBdr/>
        <a:fill>
          <a:solidFill>
            <a:srgbClr val="E9CB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F73E85B-0137-4FEC-BCB8-C229E43E997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A"/>
          </a:solidFill>
        </a:fill>
      </a:tcStyle>
    </a:wholeTbl>
    <a:band1H>
      <a:tcTxStyle/>
      <a:tcStyle>
        <a:tcBdr/>
        <a:fill>
          <a:solidFill>
            <a:srgbClr val="D3CBD2"/>
          </a:solidFill>
        </a:fill>
      </a:tcStyle>
    </a:band1H>
    <a:band2H>
      <a:tcTxStyle/>
      <a:tcStyle>
        <a:tcBdr/>
      </a:tcStyle>
    </a:band2H>
    <a:band1V>
      <a:tcTxStyle/>
      <a:tcStyle>
        <a:tcBdr/>
        <a:fill>
          <a:solidFill>
            <a:srgbClr val="D3CBD2"/>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862"/>
    <p:restoredTop sz="94694"/>
  </p:normalViewPr>
  <p:slideViewPr>
    <p:cSldViewPr snapToGrid="0">
      <p:cViewPr varScale="1">
        <p:scale>
          <a:sx n="117" d="100"/>
          <a:sy n="117" d="100"/>
        </p:scale>
        <p:origin x="300" y="108"/>
      </p:cViewPr>
      <p:guideLst>
        <p:guide orient="horz" pos="799"/>
        <p:guide pos="3840"/>
        <p:guide pos="393"/>
        <p:guide orient="horz" pos="1192"/>
        <p:guide orient="horz" pos="2281"/>
        <p:guide orient="horz" pos="39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30525"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29050" y="0"/>
            <a:ext cx="2930525"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6275" y="4722813"/>
            <a:ext cx="5408613" cy="44735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Montserrat"/>
                <a:ea typeface="Montserrat"/>
                <a:cs typeface="Montserrat"/>
                <a:sym typeface="Montserrat"/>
              </a:defRPr>
            </a:lvl1pPr>
            <a:lvl2pPr marL="914400" marR="0" lvl="1" indent="-228600" algn="l" rtl="0">
              <a:spcBef>
                <a:spcPts val="480"/>
              </a:spcBef>
              <a:spcAft>
                <a:spcPts val="0"/>
              </a:spcAft>
              <a:buSzPts val="1400"/>
              <a:buNone/>
              <a:defRPr sz="1600" b="0" i="0" u="none" strike="noStrike" cap="none">
                <a:solidFill>
                  <a:schemeClr val="dk1"/>
                </a:solidFill>
                <a:latin typeface="Montserrat"/>
                <a:ea typeface="Montserrat"/>
                <a:cs typeface="Montserrat"/>
                <a:sym typeface="Montserrat"/>
              </a:defRPr>
            </a:lvl2pPr>
            <a:lvl3pPr marL="1371600" marR="0" lvl="2" indent="-228600" algn="l" rtl="0">
              <a:spcBef>
                <a:spcPts val="480"/>
              </a:spcBef>
              <a:spcAft>
                <a:spcPts val="0"/>
              </a:spcAft>
              <a:buSzPts val="1400"/>
              <a:buNone/>
              <a:defRPr sz="1600" b="0" i="0" u="none" strike="noStrike" cap="none">
                <a:solidFill>
                  <a:schemeClr val="dk1"/>
                </a:solidFill>
                <a:latin typeface="Montserrat"/>
                <a:ea typeface="Montserrat"/>
                <a:cs typeface="Montserrat"/>
                <a:sym typeface="Montserrat"/>
              </a:defRPr>
            </a:lvl3pPr>
            <a:lvl4pPr marL="1828800" marR="0" lvl="3" indent="-228600" algn="l" rtl="0">
              <a:spcBef>
                <a:spcPts val="480"/>
              </a:spcBef>
              <a:spcAft>
                <a:spcPts val="0"/>
              </a:spcAft>
              <a:buSzPts val="1400"/>
              <a:buNone/>
              <a:defRPr sz="1600" b="0" i="0" u="none" strike="noStrike" cap="none">
                <a:solidFill>
                  <a:schemeClr val="dk1"/>
                </a:solidFill>
                <a:latin typeface="Montserrat"/>
                <a:ea typeface="Montserrat"/>
                <a:cs typeface="Montserrat"/>
                <a:sym typeface="Montserrat"/>
              </a:defRPr>
            </a:lvl4pPr>
            <a:lvl5pPr marL="2286000" marR="0" lvl="4" indent="-228600" algn="l" rtl="0">
              <a:spcBef>
                <a:spcPts val="480"/>
              </a:spcBef>
              <a:spcAft>
                <a:spcPts val="0"/>
              </a:spcAft>
              <a:buSzPts val="1400"/>
              <a:buNone/>
              <a:defRPr sz="16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4038"/>
            <a:ext cx="2930525" cy="4968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29050" y="9444038"/>
            <a:ext cx="2930525"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Montserrat"/>
                <a:ea typeface="Montserrat"/>
                <a:cs typeface="Montserrat"/>
                <a:sym typeface="Montserrat"/>
              </a:rPr>
              <a:t>‹#›</a:t>
            </a:fld>
            <a:endParaRPr sz="1200" b="0" i="0" u="none" strike="noStrike" cap="none">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360127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76275" y="4722813"/>
            <a:ext cx="5408613" cy="4473575"/>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188" name="Google Shape;188;p2: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11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76275" y="4722813"/>
            <a:ext cx="5408613" cy="4473575"/>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195" name="Google Shape;195;p3: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10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txBox="1">
            <a:spLocks noGrp="1"/>
          </p:cNvSpPr>
          <p:nvPr>
            <p:ph type="body" idx="1"/>
          </p:nvPr>
        </p:nvSpPr>
        <p:spPr>
          <a:xfrm>
            <a:off x="676275" y="4722813"/>
            <a:ext cx="5408613" cy="4473575"/>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247" name="Google Shape;247;p10: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14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676275" y="4722813"/>
            <a:ext cx="5408613" cy="4473575"/>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286" name="Google Shape;286;p15: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17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hyperlink" Target="https://www.stadiem.eu/" TargetMode="Externa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project-assured.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roject-assured.e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TADIEM - Cover" preserve="1" userDrawn="1">
  <p:cSld name="STADIEM - Cover">
    <p:spTree>
      <p:nvGrpSpPr>
        <p:cNvPr id="1" name="Shape 19"/>
        <p:cNvGrpSpPr/>
        <p:nvPr/>
      </p:nvGrpSpPr>
      <p:grpSpPr>
        <a:xfrm>
          <a:off x="0" y="0"/>
          <a:ext cx="0" cy="0"/>
          <a:chOff x="0" y="0"/>
          <a:chExt cx="0" cy="0"/>
        </a:xfrm>
      </p:grpSpPr>
      <p:pic>
        <p:nvPicPr>
          <p:cNvPr id="30" name="Google Shape;20;p18"/>
          <p:cNvPicPr preferRelativeResize="0"/>
          <p:nvPr userDrawn="1"/>
        </p:nvPicPr>
        <p:blipFill>
          <a:blip r:embed="rId2">
            <a:extLst>
              <a:ext uri="{28A0092B-C50C-407E-A947-70E740481C1C}">
                <a14:useLocalDpi xmlns:a14="http://schemas.microsoft.com/office/drawing/2010/main" val="0"/>
              </a:ext>
            </a:extLst>
          </a:blip>
          <a:stretch>
            <a:fillRect/>
          </a:stretch>
        </p:blipFill>
        <p:spPr>
          <a:xfrm>
            <a:off x="3649" y="-13202"/>
            <a:ext cx="12218649" cy="6869412"/>
          </a:xfrm>
          <a:prstGeom prst="rect">
            <a:avLst/>
          </a:prstGeom>
          <a:solidFill>
            <a:schemeClr val="dk1"/>
          </a:solidFill>
          <a:ln>
            <a:noFill/>
          </a:ln>
        </p:spPr>
      </p:pic>
      <p:sp>
        <p:nvSpPr>
          <p:cNvPr id="31" name="Google Shape;22;p18"/>
          <p:cNvSpPr txBox="1">
            <a:spLocks noGrp="1"/>
          </p:cNvSpPr>
          <p:nvPr>
            <p:ph type="subTitle" idx="1" hasCustomPrompt="1"/>
          </p:nvPr>
        </p:nvSpPr>
        <p:spPr>
          <a:xfrm>
            <a:off x="810001" y="5460050"/>
            <a:ext cx="4957753" cy="434974"/>
          </a:xfrm>
          <a:prstGeom prst="rect">
            <a:avLst/>
          </a:prstGeom>
          <a:noFill/>
          <a:ln>
            <a:noFill/>
          </a:ln>
        </p:spPr>
        <p:txBody>
          <a:bodyPr spcFirstLastPara="1" wrap="square" lIns="91425" tIns="45700" rIns="91425" bIns="45700" anchor="t" anchorCtr="0">
            <a:normAutofit/>
          </a:bodyPr>
          <a:lstStyle>
            <a:lvl1pPr lvl="0" algn="l">
              <a:spcBef>
                <a:spcPts val="960"/>
              </a:spcBef>
              <a:spcAft>
                <a:spcPts val="0"/>
              </a:spcAft>
              <a:buSzPts val="2160"/>
              <a:buFont typeface="Encode Sans"/>
              <a:buNone/>
              <a:defRPr sz="2400" b="1">
                <a:solidFill>
                  <a:schemeClr val="tx1"/>
                </a:solidFill>
                <a:latin typeface="Roboto" panose="02000000000000000000" pitchFamily="2" charset="0"/>
                <a:ea typeface="Roboto" panose="02000000000000000000" pitchFamily="2" charset="0"/>
                <a:cs typeface="Calibri" panose="020F0502020204030204" pitchFamily="34" charset="0"/>
              </a:defRPr>
            </a:lvl1pPr>
            <a:lvl2pPr lvl="1" algn="ctr">
              <a:spcBef>
                <a:spcPts val="1067"/>
              </a:spcBef>
              <a:spcAft>
                <a:spcPts val="0"/>
              </a:spcAft>
              <a:buSzPts val="2667"/>
              <a:buNone/>
              <a:defRPr>
                <a:solidFill>
                  <a:srgbClr val="8A8E91"/>
                </a:solidFill>
              </a:defRPr>
            </a:lvl2pPr>
            <a:lvl3pPr lvl="2" algn="ctr">
              <a:spcBef>
                <a:spcPts val="960"/>
              </a:spcBef>
              <a:spcAft>
                <a:spcPts val="0"/>
              </a:spcAft>
              <a:buSzPts val="2160"/>
              <a:buNone/>
              <a:defRPr>
                <a:solidFill>
                  <a:srgbClr val="8A8E91"/>
                </a:solidFill>
              </a:defRPr>
            </a:lvl3pPr>
            <a:lvl4pPr lvl="3" algn="ctr">
              <a:spcBef>
                <a:spcPts val="853"/>
              </a:spcBef>
              <a:spcAft>
                <a:spcPts val="0"/>
              </a:spcAft>
              <a:buSzPts val="2133"/>
              <a:buNone/>
              <a:defRPr>
                <a:solidFill>
                  <a:srgbClr val="8A8E91"/>
                </a:solidFill>
              </a:defRPr>
            </a:lvl4pPr>
            <a:lvl5pPr lvl="4" algn="ctr">
              <a:spcBef>
                <a:spcPts val="373"/>
              </a:spcBef>
              <a:spcAft>
                <a:spcPts val="0"/>
              </a:spcAft>
              <a:buSzPts val="1494"/>
              <a:buNone/>
              <a:defRPr>
                <a:solidFill>
                  <a:srgbClr val="8A8E91"/>
                </a:solidFill>
              </a:defRPr>
            </a:lvl5pPr>
            <a:lvl6pPr lvl="5" algn="ctr">
              <a:spcBef>
                <a:spcPts val="360"/>
              </a:spcBef>
              <a:spcAft>
                <a:spcPts val="0"/>
              </a:spcAft>
              <a:buClr>
                <a:srgbClr val="8A8E91"/>
              </a:buClr>
              <a:buSzPts val="1800"/>
              <a:buFont typeface="Arial"/>
              <a:buNone/>
              <a:defRPr>
                <a:solidFill>
                  <a:srgbClr val="8A8E91"/>
                </a:solidFill>
              </a:defRPr>
            </a:lvl6pPr>
            <a:lvl7pPr lvl="6" algn="ctr">
              <a:spcBef>
                <a:spcPts val="360"/>
              </a:spcBef>
              <a:spcAft>
                <a:spcPts val="0"/>
              </a:spcAft>
              <a:buClr>
                <a:srgbClr val="8A8E91"/>
              </a:buClr>
              <a:buSzPts val="1800"/>
              <a:buFont typeface="Arial"/>
              <a:buNone/>
              <a:defRPr>
                <a:solidFill>
                  <a:srgbClr val="8A8E91"/>
                </a:solidFill>
              </a:defRPr>
            </a:lvl7pPr>
            <a:lvl8pPr lvl="7" algn="ctr">
              <a:spcBef>
                <a:spcPts val="360"/>
              </a:spcBef>
              <a:spcAft>
                <a:spcPts val="0"/>
              </a:spcAft>
              <a:buClr>
                <a:srgbClr val="8A8E91"/>
              </a:buClr>
              <a:buSzPts val="1800"/>
              <a:buFont typeface="Arial"/>
              <a:buNone/>
              <a:defRPr>
                <a:solidFill>
                  <a:srgbClr val="8A8E91"/>
                </a:solidFill>
              </a:defRPr>
            </a:lvl8pPr>
            <a:lvl9pPr lvl="8" algn="ctr">
              <a:spcBef>
                <a:spcPts val="360"/>
              </a:spcBef>
              <a:spcAft>
                <a:spcPts val="0"/>
              </a:spcAft>
              <a:buClr>
                <a:srgbClr val="8A8E91"/>
              </a:buClr>
              <a:buSzPts val="1800"/>
              <a:buFont typeface="Arial"/>
              <a:buNone/>
              <a:defRPr>
                <a:solidFill>
                  <a:srgbClr val="8A8E91"/>
                </a:solidFill>
              </a:defRPr>
            </a:lvl9pPr>
          </a:lstStyle>
          <a:p>
            <a:r>
              <a:rPr lang="de-CH" dirty="0" err="1"/>
              <a:t>Presenter</a:t>
            </a:r>
            <a:endParaRPr dirty="0"/>
          </a:p>
        </p:txBody>
      </p:sp>
      <p:sp>
        <p:nvSpPr>
          <p:cNvPr id="34" name="Google Shape;28;p18"/>
          <p:cNvSpPr txBox="1">
            <a:spLocks noGrp="1"/>
          </p:cNvSpPr>
          <p:nvPr>
            <p:ph type="body" idx="4" hasCustomPrompt="1"/>
          </p:nvPr>
        </p:nvSpPr>
        <p:spPr>
          <a:xfrm>
            <a:off x="810001" y="5949702"/>
            <a:ext cx="4957753" cy="434974"/>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SzPts val="1440"/>
              <a:buFont typeface="Encode Sans"/>
              <a:buNone/>
              <a:defRPr sz="1600" b="0" i="0">
                <a:solidFill>
                  <a:schemeClr val="tx1"/>
                </a:solidFill>
                <a:latin typeface="Roboto" panose="02000000000000000000" pitchFamily="2" charset="0"/>
                <a:ea typeface="Roboto" panose="02000000000000000000" pitchFamily="2" charset="0"/>
                <a:cs typeface="Calibri" panose="020F0502020204030204" pitchFamily="34" charset="0"/>
                <a:sym typeface="Encode Sans"/>
              </a:defRPr>
            </a:lvl1pPr>
            <a:lvl2pPr marL="914400" lvl="1" indent="-342900" algn="l">
              <a:spcBef>
                <a:spcPts val="720"/>
              </a:spcBef>
              <a:spcAft>
                <a:spcPts val="0"/>
              </a:spcAft>
              <a:buSzPts val="1800"/>
              <a:buChar char="•"/>
              <a:defRPr/>
            </a:lvl2pPr>
            <a:lvl3pPr marL="1371600" lvl="2" indent="-331469" algn="l">
              <a:spcBef>
                <a:spcPts val="720"/>
              </a:spcBef>
              <a:spcAft>
                <a:spcPts val="0"/>
              </a:spcAft>
              <a:buSzPts val="1620"/>
              <a:buChar char="o"/>
              <a:defRPr/>
            </a:lvl3pPr>
            <a:lvl4pPr marL="1828800" lvl="3" indent="-342900" algn="l">
              <a:spcBef>
                <a:spcPts val="720"/>
              </a:spcBef>
              <a:spcAft>
                <a:spcPts val="0"/>
              </a:spcAft>
              <a:buSzPts val="180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de-CH" dirty="0"/>
              <a:t>Affiliation</a:t>
            </a:r>
            <a:endParaRPr dirty="0"/>
          </a:p>
        </p:txBody>
      </p:sp>
      <p:pic>
        <p:nvPicPr>
          <p:cNvPr id="35" name="Picture 34">
            <a:extLst>
              <a:ext uri="{FF2B5EF4-FFF2-40B4-BE49-F238E27FC236}">
                <a16:creationId xmlns="" xmlns:a16="http://schemas.microsoft.com/office/drawing/2014/main" id="{03F8B97A-6C4A-9838-BB92-1E19AC9D85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4495" y="2214572"/>
            <a:ext cx="3089035" cy="1875485"/>
          </a:xfrm>
          <a:prstGeom prst="rect">
            <a:avLst/>
          </a:prstGeom>
        </p:spPr>
      </p:pic>
      <p:sp>
        <p:nvSpPr>
          <p:cNvPr id="38" name="Google Shape;26;p18"/>
          <p:cNvSpPr txBox="1">
            <a:spLocks noGrp="1"/>
          </p:cNvSpPr>
          <p:nvPr>
            <p:ph type="body" idx="11" hasCustomPrompt="1"/>
          </p:nvPr>
        </p:nvSpPr>
        <p:spPr>
          <a:xfrm>
            <a:off x="6953186" y="5409448"/>
            <a:ext cx="4428813" cy="377354"/>
          </a:xfrm>
          <a:prstGeom prst="rect">
            <a:avLst/>
          </a:prstGeom>
          <a:noFill/>
          <a:ln>
            <a:noFill/>
          </a:ln>
        </p:spPr>
        <p:txBody>
          <a:bodyPr spcFirstLastPara="1" wrap="square" lIns="91425" tIns="45700" rIns="91425" bIns="45700" anchor="t" anchorCtr="0">
            <a:noAutofit/>
          </a:bodyPr>
          <a:lstStyle>
            <a:lvl1pPr marL="457200" lvl="0" indent="-228600" algn="r">
              <a:spcBef>
                <a:spcPts val="560"/>
              </a:spcBef>
              <a:spcAft>
                <a:spcPts val="0"/>
              </a:spcAft>
              <a:buSzPts val="1260"/>
              <a:buFont typeface="Encode Sans"/>
              <a:buNone/>
              <a:defRPr sz="1400" b="1" i="0">
                <a:solidFill>
                  <a:schemeClr val="tx1"/>
                </a:solidFill>
                <a:latin typeface="Roboto" panose="02000000000000000000" pitchFamily="2" charset="0"/>
                <a:ea typeface="Roboto" panose="02000000000000000000" pitchFamily="2" charset="0"/>
                <a:cs typeface="Calibri" panose="020F0502020204030204" pitchFamily="34" charset="0"/>
                <a:sym typeface="Encode Sans"/>
              </a:defRPr>
            </a:lvl1pPr>
            <a:lvl2pPr marL="914400" lvl="1" indent="-342900" algn="l">
              <a:spcBef>
                <a:spcPts val="720"/>
              </a:spcBef>
              <a:spcAft>
                <a:spcPts val="0"/>
              </a:spcAft>
              <a:buSzPts val="1800"/>
              <a:buChar char="•"/>
              <a:defRPr/>
            </a:lvl2pPr>
            <a:lvl3pPr marL="1371600" lvl="2" indent="-331469" algn="l">
              <a:spcBef>
                <a:spcPts val="720"/>
              </a:spcBef>
              <a:spcAft>
                <a:spcPts val="0"/>
              </a:spcAft>
              <a:buSzPts val="1620"/>
              <a:buChar char="o"/>
              <a:defRPr/>
            </a:lvl3pPr>
            <a:lvl4pPr marL="1828800" lvl="3" indent="-342900" algn="l">
              <a:spcBef>
                <a:spcPts val="720"/>
              </a:spcBef>
              <a:spcAft>
                <a:spcPts val="0"/>
              </a:spcAft>
              <a:buSzPts val="180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en-US" dirty="0" smtClean="0">
                <a:effectLst/>
              </a:rPr>
              <a:t>Event Name</a:t>
            </a:r>
            <a:endParaRPr dirty="0"/>
          </a:p>
        </p:txBody>
      </p:sp>
      <p:sp>
        <p:nvSpPr>
          <p:cNvPr id="39" name="Google Shape;27;p18"/>
          <p:cNvSpPr txBox="1">
            <a:spLocks noGrp="1"/>
          </p:cNvSpPr>
          <p:nvPr>
            <p:ph type="body" idx="12" hasCustomPrompt="1"/>
          </p:nvPr>
        </p:nvSpPr>
        <p:spPr>
          <a:xfrm>
            <a:off x="6953186" y="5786802"/>
            <a:ext cx="4428813" cy="339568"/>
          </a:xfrm>
          <a:prstGeom prst="rect">
            <a:avLst/>
          </a:prstGeom>
          <a:noFill/>
          <a:ln>
            <a:noFill/>
          </a:ln>
        </p:spPr>
        <p:txBody>
          <a:bodyPr spcFirstLastPara="1" wrap="square" lIns="91425" tIns="45700" rIns="91425" bIns="45700" anchor="t" anchorCtr="0">
            <a:normAutofit/>
          </a:bodyPr>
          <a:lstStyle>
            <a:lvl1pPr marL="457200" lvl="0" indent="-228600" algn="r">
              <a:spcBef>
                <a:spcPts val="480"/>
              </a:spcBef>
              <a:spcAft>
                <a:spcPts val="0"/>
              </a:spcAft>
              <a:buSzPts val="1080"/>
              <a:buFont typeface="Encode Sans"/>
              <a:buNone/>
              <a:defRPr sz="1200" b="0" i="0">
                <a:solidFill>
                  <a:schemeClr val="tx1"/>
                </a:solidFill>
                <a:latin typeface="Roboto" panose="02000000000000000000" pitchFamily="2" charset="0"/>
                <a:ea typeface="Roboto" panose="02000000000000000000" pitchFamily="2" charset="0"/>
                <a:cs typeface="Calibri" panose="020F0502020204030204" pitchFamily="34" charset="0"/>
                <a:sym typeface="Encode Sans"/>
              </a:defRPr>
            </a:lvl1pPr>
            <a:lvl2pPr marL="914400" lvl="1" indent="-342900" algn="l">
              <a:spcBef>
                <a:spcPts val="720"/>
              </a:spcBef>
              <a:spcAft>
                <a:spcPts val="0"/>
              </a:spcAft>
              <a:buSzPts val="1800"/>
              <a:buChar char="•"/>
              <a:defRPr/>
            </a:lvl2pPr>
            <a:lvl3pPr marL="1371600" lvl="2" indent="-331469" algn="l">
              <a:spcBef>
                <a:spcPts val="720"/>
              </a:spcBef>
              <a:spcAft>
                <a:spcPts val="0"/>
              </a:spcAft>
              <a:buSzPts val="1620"/>
              <a:buChar char="o"/>
              <a:defRPr/>
            </a:lvl3pPr>
            <a:lvl4pPr marL="1828800" lvl="3" indent="-342900" algn="l">
              <a:spcBef>
                <a:spcPts val="720"/>
              </a:spcBef>
              <a:spcAft>
                <a:spcPts val="0"/>
              </a:spcAft>
              <a:buSzPts val="180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en-US" dirty="0" smtClean="0">
                <a:effectLst/>
              </a:rPr>
              <a:t>Location </a:t>
            </a:r>
            <a:r>
              <a:rPr lang="lt-LT" dirty="0" smtClean="0">
                <a:effectLst/>
              </a:rPr>
              <a:t> </a:t>
            </a:r>
            <a:r>
              <a:rPr lang="en-US" dirty="0" smtClean="0">
                <a:effectLst/>
              </a:rPr>
              <a:t>|</a:t>
            </a:r>
            <a:r>
              <a:rPr lang="lt-LT" dirty="0" smtClean="0">
                <a:effectLst/>
              </a:rPr>
              <a:t> </a:t>
            </a:r>
            <a:r>
              <a:rPr lang="en-US" dirty="0" smtClean="0">
                <a:effectLst/>
              </a:rPr>
              <a:t> 2023 04 17</a:t>
            </a:r>
            <a:endParaRPr dirty="0"/>
          </a:p>
        </p:txBody>
      </p:sp>
      <p:sp>
        <p:nvSpPr>
          <p:cNvPr id="40" name="Google Shape;27;p18"/>
          <p:cNvSpPr txBox="1">
            <a:spLocks noGrp="1"/>
          </p:cNvSpPr>
          <p:nvPr>
            <p:ph type="body" idx="13" hasCustomPrompt="1"/>
          </p:nvPr>
        </p:nvSpPr>
        <p:spPr>
          <a:xfrm>
            <a:off x="6278336" y="6191682"/>
            <a:ext cx="5103663" cy="331582"/>
          </a:xfrm>
          <a:prstGeom prst="rect">
            <a:avLst/>
          </a:prstGeom>
          <a:noFill/>
          <a:ln>
            <a:noFill/>
          </a:ln>
        </p:spPr>
        <p:txBody>
          <a:bodyPr spcFirstLastPara="1" wrap="square" lIns="91425" tIns="45700" rIns="91425" bIns="45700" anchor="t" anchorCtr="0">
            <a:normAutofit/>
          </a:bodyPr>
          <a:lstStyle>
            <a:lvl1pPr marL="0" marR="0" lvl="0" indent="0" algn="r" rtl="0">
              <a:spcBef>
                <a:spcPts val="0"/>
              </a:spcBef>
              <a:spcAft>
                <a:spcPts val="0"/>
              </a:spcAft>
              <a:buSzPts val="1080"/>
              <a:buFont typeface="Encode Sans"/>
              <a:buNone/>
              <a:defRPr sz="1100" b="0" i="0" u="none" baseline="0">
                <a:solidFill>
                  <a:schemeClr val="bg2"/>
                </a:solidFill>
                <a:latin typeface="Roboto" panose="02000000000000000000" pitchFamily="2" charset="0"/>
                <a:ea typeface="Roboto" panose="02000000000000000000" pitchFamily="2" charset="0"/>
                <a:cs typeface="Calibri" panose="020F0502020204030204" pitchFamily="34" charset="0"/>
                <a:sym typeface="Encode Sans"/>
              </a:defRPr>
            </a:lvl1pPr>
            <a:lvl2pPr marL="914400" lvl="1" indent="-342900" algn="l">
              <a:spcBef>
                <a:spcPts val="720"/>
              </a:spcBef>
              <a:spcAft>
                <a:spcPts val="0"/>
              </a:spcAft>
              <a:buSzPts val="1800"/>
              <a:buChar char="•"/>
              <a:defRPr/>
            </a:lvl2pPr>
            <a:lvl3pPr marL="1371600" lvl="2" indent="-331469" algn="l">
              <a:spcBef>
                <a:spcPts val="720"/>
              </a:spcBef>
              <a:spcAft>
                <a:spcPts val="0"/>
              </a:spcAft>
              <a:buSzPts val="1620"/>
              <a:buChar char="o"/>
              <a:defRPr/>
            </a:lvl3pPr>
            <a:lvl4pPr marL="1828800" lvl="3" indent="-342900" algn="l">
              <a:spcBef>
                <a:spcPts val="720"/>
              </a:spcBef>
              <a:spcAft>
                <a:spcPts val="0"/>
              </a:spcAft>
              <a:buSzPts val="180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pPr marL="0" marR="0" lvl="0" indent="0" algn="r" rtl="0">
              <a:spcBef>
                <a:spcPts val="0"/>
              </a:spcBef>
              <a:spcAft>
                <a:spcPts val="0"/>
              </a:spcAft>
              <a:buNone/>
            </a:pPr>
            <a:r>
              <a:rPr lang="en-US" dirty="0" smtClean="0">
                <a:effectLst/>
              </a:rPr>
              <a:t>© Copyright REBECCA 2023 -2026 |</a:t>
            </a:r>
            <a:r>
              <a:rPr lang="lt-LT" dirty="0" smtClean="0">
                <a:effectLst/>
              </a:rPr>
              <a:t> rebecca-chip.eu | rebecca-edge.eu</a:t>
            </a:r>
            <a:endParaRPr lang="it-IT" sz="1200" b="1" i="0" u="none" strike="noStrike" cap="none" dirty="0">
              <a:solidFill>
                <a:schemeClr val="tx2">
                  <a:lumMod val="90000"/>
                </a:schemeClr>
              </a:solidFill>
              <a:latin typeface="Roboto Light" panose="02000000000000000000" pitchFamily="2" charset="0"/>
              <a:ea typeface="Roboto Light" panose="02000000000000000000" pitchFamily="2" charset="0"/>
              <a:cs typeface="Calibri" panose="020F0502020204030204" pitchFamily="34" charset="0"/>
              <a:sym typeface="Encode Sans Expanded Black"/>
            </a:endParaRPr>
          </a:p>
        </p:txBody>
      </p:sp>
    </p:spTree>
    <p:extLst>
      <p:ext uri="{BB962C8B-B14F-4D97-AF65-F5344CB8AC3E}">
        <p14:creationId xmlns:p14="http://schemas.microsoft.com/office/powerpoint/2010/main" val="228960170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TADIEM | Thanks Slide 01" preserve="1">
  <p:cSld name="STADIEM | Thanks Slide 01">
    <p:bg>
      <p:bgPr>
        <a:blipFill dpi="0" rotWithShape="1">
          <a:blip r:embed="rId2">
            <a:lum/>
          </a:blip>
          <a:srcRect/>
          <a:stretch>
            <a:fillRect/>
          </a:stretch>
        </a:blipFill>
        <a:effectLst/>
      </p:bgPr>
    </p:bg>
    <p:spTree>
      <p:nvGrpSpPr>
        <p:cNvPr id="1" name="Shape 133"/>
        <p:cNvGrpSpPr/>
        <p:nvPr/>
      </p:nvGrpSpPr>
      <p:grpSpPr>
        <a:xfrm>
          <a:off x="0" y="0"/>
          <a:ext cx="0" cy="0"/>
          <a:chOff x="0" y="0"/>
          <a:chExt cx="0" cy="0"/>
        </a:xfrm>
      </p:grpSpPr>
      <p:sp>
        <p:nvSpPr>
          <p:cNvPr id="135" name="Google Shape;135;p32"/>
          <p:cNvSpPr txBox="1">
            <a:spLocks noGrp="1"/>
          </p:cNvSpPr>
          <p:nvPr>
            <p:ph type="ctrTitle" hasCustomPrompt="1"/>
          </p:nvPr>
        </p:nvSpPr>
        <p:spPr>
          <a:xfrm>
            <a:off x="812798" y="5136677"/>
            <a:ext cx="5090162" cy="130998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600" b="1" i="0" cap="none">
                <a:solidFill>
                  <a:schemeClr val="tx1"/>
                </a:solidFill>
                <a:latin typeface="Roboto" panose="02000000000000000000" pitchFamily="2" charset="0"/>
                <a:ea typeface="Roboto" panose="02000000000000000000" pitchFamily="2"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effectLst/>
              </a:rPr>
              <a:t>Thanks for </a:t>
            </a:r>
            <a:r>
              <a:rPr lang="lt-LT" dirty="0" smtClean="0">
                <a:effectLst/>
              </a:rPr>
              <a:t/>
            </a:r>
            <a:br>
              <a:rPr lang="lt-LT" dirty="0" smtClean="0">
                <a:effectLst/>
              </a:rPr>
            </a:br>
            <a:r>
              <a:rPr lang="en-US" dirty="0" smtClean="0">
                <a:effectLst/>
              </a:rPr>
              <a:t>your attention</a:t>
            </a:r>
            <a:endParaRPr dirty="0"/>
          </a:p>
        </p:txBody>
      </p:sp>
      <p:grpSp>
        <p:nvGrpSpPr>
          <p:cNvPr id="7" name="Google Shape;139;p32">
            <a:extLst>
              <a:ext uri="{FF2B5EF4-FFF2-40B4-BE49-F238E27FC236}">
                <a16:creationId xmlns="" xmlns:a16="http://schemas.microsoft.com/office/drawing/2014/main" id="{0ACB44B8-6BA2-38F1-19C8-201D8E9A8EBD}"/>
              </a:ext>
            </a:extLst>
          </p:cNvPr>
          <p:cNvGrpSpPr/>
          <p:nvPr userDrawn="1"/>
        </p:nvGrpSpPr>
        <p:grpSpPr>
          <a:xfrm>
            <a:off x="9228234" y="5829949"/>
            <a:ext cx="2682085" cy="499570"/>
            <a:chOff x="-289951" y="5935675"/>
            <a:chExt cx="2998322" cy="558473"/>
          </a:xfrm>
        </p:grpSpPr>
        <p:sp>
          <p:nvSpPr>
            <p:cNvPr id="9" name="Google Shape;140;p32">
              <a:extLst>
                <a:ext uri="{FF2B5EF4-FFF2-40B4-BE49-F238E27FC236}">
                  <a16:creationId xmlns="" xmlns:a16="http://schemas.microsoft.com/office/drawing/2014/main" id="{62AAC75B-C31D-FA3B-3069-3ED416B97DDB}"/>
                </a:ext>
              </a:extLst>
            </p:cNvPr>
            <p:cNvSpPr txBox="1"/>
            <p:nvPr/>
          </p:nvSpPr>
          <p:spPr>
            <a:xfrm>
              <a:off x="541850" y="5935675"/>
              <a:ext cx="2166521" cy="51605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200" b="1" i="0" u="none" strike="noStrike" cap="none" dirty="0" err="1">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Funded</a:t>
              </a:r>
              <a:r>
                <a:rPr lang="it-IT" sz="1200" b="1" i="0" u="none" strike="noStrike" cap="none" dirty="0">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 by</a:t>
              </a:r>
            </a:p>
            <a:p>
              <a:pPr marL="0" marR="0" lvl="0" indent="0" algn="l" rtl="0">
                <a:spcBef>
                  <a:spcPts val="0"/>
                </a:spcBef>
                <a:spcAft>
                  <a:spcPts val="0"/>
                </a:spcAft>
                <a:buNone/>
              </a:pPr>
              <a:r>
                <a:rPr lang="it-IT" sz="1200" b="1" i="0" u="none" strike="noStrike" cap="none" dirty="0">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the </a:t>
              </a:r>
              <a:r>
                <a:rPr lang="it-IT" sz="1200" b="1" i="0" u="none" strike="noStrike" cap="none" dirty="0" err="1">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European</a:t>
              </a:r>
              <a:r>
                <a:rPr lang="it-IT" sz="1200" b="1" i="0" u="none" strike="noStrike" cap="none" dirty="0">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 Union</a:t>
              </a:r>
              <a:r>
                <a:rPr lang="it-IT" sz="600" b="0" i="0" u="none" strike="noStrike" cap="none" dirty="0">
                  <a:solidFill>
                    <a:schemeClr val="tx1"/>
                  </a:solidFill>
                  <a:latin typeface="Roboto" panose="02000000000000000000" pitchFamily="2" charset="0"/>
                  <a:ea typeface="Roboto" panose="02000000000000000000" pitchFamily="2" charset="0"/>
                  <a:cs typeface="Calibri" panose="020F0502020204030204" pitchFamily="34" charset="0"/>
                  <a:sym typeface="Encode Sans"/>
                </a:rPr>
                <a:t>.</a:t>
              </a:r>
            </a:p>
          </p:txBody>
        </p:sp>
        <p:pic>
          <p:nvPicPr>
            <p:cNvPr id="10" name="Google Shape;141;p32">
              <a:extLst>
                <a:ext uri="{FF2B5EF4-FFF2-40B4-BE49-F238E27FC236}">
                  <a16:creationId xmlns="" xmlns:a16="http://schemas.microsoft.com/office/drawing/2014/main" id="{789F0E84-04DA-C574-03FA-7067BD0727C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89951" y="5941106"/>
              <a:ext cx="828200" cy="553042"/>
            </a:xfrm>
            <a:prstGeom prst="rect">
              <a:avLst/>
            </a:prstGeom>
            <a:noFill/>
            <a:ln w="9525" cap="flat" cmpd="sng">
              <a:solidFill>
                <a:schemeClr val="lt1"/>
              </a:solidFill>
              <a:prstDash val="solid"/>
              <a:round/>
              <a:headEnd type="none" w="sm" len="sm"/>
              <a:tailEnd type="none" w="sm" len="sm"/>
            </a:ln>
          </p:spPr>
        </p:pic>
      </p:gr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96526" y="2151538"/>
            <a:ext cx="2885854" cy="1752125"/>
          </a:xfrm>
          <a:prstGeom prst="rect">
            <a:avLst/>
          </a:prstGeom>
        </p:spPr>
      </p:pic>
      <p:sp>
        <p:nvSpPr>
          <p:cNvPr id="8" name="Google Shape;15;p17">
            <a:hlinkClick r:id="rId5"/>
            <a:extLst>
              <a:ext uri="{FF2B5EF4-FFF2-40B4-BE49-F238E27FC236}">
                <a16:creationId xmlns="" xmlns:a16="http://schemas.microsoft.com/office/drawing/2014/main" id="{41D20F29-C30B-AC54-BF1D-89221068501C}"/>
              </a:ext>
            </a:extLst>
          </p:cNvPr>
          <p:cNvSpPr txBox="1"/>
          <p:nvPr userDrawn="1"/>
        </p:nvSpPr>
        <p:spPr>
          <a:xfrm>
            <a:off x="6736688" y="5753268"/>
            <a:ext cx="2156004" cy="64629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lt-LT" sz="1800" b="1" i="0" u="none" strike="noStrike" cap="none" dirty="0" smtClean="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rPr>
              <a:t>rebecca</a:t>
            </a:r>
            <a:r>
              <a:rPr lang="it-IT" sz="1800" b="1" i="0" u="none" strike="noStrike" cap="none" dirty="0" smtClean="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rPr>
              <a:t>-</a:t>
            </a:r>
            <a:r>
              <a:rPr lang="lt-LT" sz="1800" b="1" i="0" u="none" strike="noStrike" cap="none" dirty="0" smtClean="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rPr>
              <a:t>chip</a:t>
            </a:r>
            <a:r>
              <a:rPr lang="it-IT" sz="1800" b="1" i="0" u="none" strike="noStrike" cap="none" dirty="0" smtClean="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rPr>
              <a:t>.eu</a:t>
            </a:r>
            <a:r>
              <a:rPr lang="lt-LT" sz="1800" b="1" i="0" u="none" strike="noStrike" cap="none" dirty="0" smtClean="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rPr>
              <a:t> rebecca-edge.eu</a:t>
            </a:r>
            <a:endParaRPr lang="it-IT" sz="1800" b="1" i="0" u="none" strike="noStrike" cap="none" dirty="0">
              <a:solidFill>
                <a:schemeClr val="tx1"/>
              </a:solidFill>
              <a:latin typeface="Roboto" panose="02000000000000000000" pitchFamily="2" charset="0"/>
              <a:ea typeface="Roboto" panose="02000000000000000000" pitchFamily="2" charset="0"/>
              <a:cs typeface="Calibri" panose="020F0502020204030204" pitchFamily="34" charset="0"/>
              <a:sym typeface="Encode Sans Expanded Black"/>
            </a:endParaRPr>
          </a:p>
        </p:txBody>
      </p:sp>
    </p:spTree>
    <p:extLst>
      <p:ext uri="{BB962C8B-B14F-4D97-AF65-F5344CB8AC3E}">
        <p14:creationId xmlns:p14="http://schemas.microsoft.com/office/powerpoint/2010/main" val="2704711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TADIEM | Cover Section" preserve="1" userDrawn="1">
  <p:cSld name="STADIEM | Cover Section">
    <p:spTree>
      <p:nvGrpSpPr>
        <p:cNvPr id="1" name="Shape 30"/>
        <p:cNvGrpSpPr/>
        <p:nvPr/>
      </p:nvGrpSpPr>
      <p:grpSpPr>
        <a:xfrm>
          <a:off x="0" y="0"/>
          <a:ext cx="0" cy="0"/>
          <a:chOff x="0" y="0"/>
          <a:chExt cx="0" cy="0"/>
        </a:xfrm>
      </p:grpSpPr>
      <p:sp>
        <p:nvSpPr>
          <p:cNvPr id="32" name="Google Shape;32;p19"/>
          <p:cNvSpPr/>
          <p:nvPr/>
        </p:nvSpPr>
        <p:spPr>
          <a:xfrm>
            <a:off x="0" y="6534149"/>
            <a:ext cx="12192000" cy="323851"/>
          </a:xfrm>
          <a:prstGeom prst="rect">
            <a:avLst/>
          </a:prstGeom>
          <a:noFill/>
          <a:ln>
            <a:noFill/>
          </a:ln>
        </p:spPr>
        <p:txBody>
          <a:bodyPr spcFirstLastPara="1" wrap="square" lIns="91425" tIns="45700" rIns="624000" bIns="45700" anchor="t" anchorCtr="0">
            <a:noAutofit/>
          </a:bodyPr>
          <a:lstStyle/>
          <a:p>
            <a:pPr marL="0" marR="0" lvl="0" indent="0" algn="r" rtl="0">
              <a:spcBef>
                <a:spcPts val="0"/>
              </a:spcBef>
              <a:spcAft>
                <a:spcPts val="0"/>
              </a:spcAft>
              <a:buClr>
                <a:schemeClr val="dk1"/>
              </a:buClr>
              <a:buSzPts val="2400"/>
              <a:buFont typeface="Arial"/>
              <a:buNone/>
            </a:pPr>
            <a:endParaRPr sz="2400" b="1" i="0" u="none" strike="noStrike" cap="none">
              <a:solidFill>
                <a:srgbClr val="E0F2F7"/>
              </a:solidFill>
              <a:latin typeface="Montserrat SemiBold"/>
              <a:ea typeface="Montserrat SemiBold"/>
              <a:cs typeface="Montserrat SemiBold"/>
              <a:sym typeface="Montserrat SemiBold"/>
            </a:endParaRPr>
          </a:p>
        </p:txBody>
      </p:sp>
      <p:sp>
        <p:nvSpPr>
          <p:cNvPr id="10" name="Google Shape;34;p19"/>
          <p:cNvSpPr txBox="1">
            <a:spLocks noGrp="1"/>
          </p:cNvSpPr>
          <p:nvPr>
            <p:ph type="title" hasCustomPrompt="1"/>
          </p:nvPr>
        </p:nvSpPr>
        <p:spPr>
          <a:xfrm>
            <a:off x="6402906" y="2697553"/>
            <a:ext cx="5050795" cy="65872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b="1" i="0"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dirty="0"/>
              <a:t>Task/WP </a:t>
            </a:r>
            <a:r>
              <a:rPr lang="de-CH" dirty="0" err="1"/>
              <a:t>number</a:t>
            </a:r>
            <a:endParaRPr dirty="0"/>
          </a:p>
        </p:txBody>
      </p:sp>
      <p:sp>
        <p:nvSpPr>
          <p:cNvPr id="11" name="Google Shape;35;p19"/>
          <p:cNvSpPr txBox="1">
            <a:spLocks noGrp="1"/>
          </p:cNvSpPr>
          <p:nvPr>
            <p:ph type="body" idx="1" hasCustomPrompt="1"/>
          </p:nvPr>
        </p:nvSpPr>
        <p:spPr>
          <a:xfrm>
            <a:off x="6402906" y="3356282"/>
            <a:ext cx="5136523" cy="1230710"/>
          </a:xfrm>
          <a:prstGeom prst="rect">
            <a:avLst/>
          </a:prstGeom>
          <a:noFill/>
          <a:ln>
            <a:noFill/>
          </a:ln>
        </p:spPr>
        <p:txBody>
          <a:bodyPr spcFirstLastPara="1" wrap="square" lIns="0" tIns="45700" rIns="0" bIns="45700" anchor="t" anchorCtr="0">
            <a:noAutofit/>
          </a:bodyPr>
          <a:lstStyle>
            <a:lvl1pPr marL="457200" lvl="0" indent="-228600" algn="l">
              <a:spcBef>
                <a:spcPts val="960"/>
              </a:spcBef>
              <a:spcAft>
                <a:spcPts val="0"/>
              </a:spcAft>
              <a:buSzPts val="2160"/>
              <a:buFont typeface="Encode Sans"/>
              <a:buNone/>
              <a:defRPr sz="2400" b="1" i="0">
                <a:solidFill>
                  <a:schemeClr val="tx1"/>
                </a:solidFill>
                <a:latin typeface="Roboto" panose="02000000000000000000" pitchFamily="2" charset="0"/>
                <a:ea typeface="Roboto" panose="02000000000000000000" pitchFamily="2" charset="0"/>
                <a:cs typeface="Calibri" panose="020F0502020204030204" pitchFamily="34" charset="0"/>
                <a:sym typeface="Encode Sans"/>
              </a:defRPr>
            </a:lvl1pPr>
            <a:lvl2pPr marL="914400" lvl="1" indent="-342900" algn="l">
              <a:spcBef>
                <a:spcPts val="720"/>
              </a:spcBef>
              <a:spcAft>
                <a:spcPts val="0"/>
              </a:spcAft>
              <a:buSzPts val="1800"/>
              <a:buChar char="•"/>
              <a:defRPr/>
            </a:lvl2pPr>
            <a:lvl3pPr marL="1371600" lvl="2" indent="-331469" algn="l">
              <a:spcBef>
                <a:spcPts val="720"/>
              </a:spcBef>
              <a:spcAft>
                <a:spcPts val="0"/>
              </a:spcAft>
              <a:buSzPts val="1620"/>
              <a:buChar char="o"/>
              <a:defRPr/>
            </a:lvl3pPr>
            <a:lvl4pPr marL="1828800" lvl="3" indent="-342900" algn="l">
              <a:spcBef>
                <a:spcPts val="720"/>
              </a:spcBef>
              <a:spcAft>
                <a:spcPts val="0"/>
              </a:spcAft>
              <a:buSzPts val="180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de-CH" dirty="0"/>
              <a:t>Task/WP </a:t>
            </a:r>
            <a:r>
              <a:rPr lang="de-CH" dirty="0" err="1"/>
              <a:t>name</a:t>
            </a:r>
            <a:endParaRPr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71328"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6088" y="2621757"/>
            <a:ext cx="2659152" cy="1614485"/>
          </a:xfrm>
          <a:prstGeom prst="rect">
            <a:avLst/>
          </a:prstGeom>
        </p:spPr>
      </p:pic>
    </p:spTree>
    <p:extLst>
      <p:ext uri="{BB962C8B-B14F-4D97-AF65-F5344CB8AC3E}">
        <p14:creationId xmlns:p14="http://schemas.microsoft.com/office/powerpoint/2010/main" val="9412236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TADIEM | Cover Section + Content" preserve="1" userDrawn="1">
  <p:cSld name="STADIEM | Cover Section + Content">
    <p:spTree>
      <p:nvGrpSpPr>
        <p:cNvPr id="1" name="Shape 39"/>
        <p:cNvGrpSpPr/>
        <p:nvPr/>
      </p:nvGrpSpPr>
      <p:grpSpPr>
        <a:xfrm>
          <a:off x="0" y="0"/>
          <a:ext cx="0" cy="0"/>
          <a:chOff x="0" y="0"/>
          <a:chExt cx="0" cy="0"/>
        </a:xfrm>
      </p:grpSpPr>
      <p:sp>
        <p:nvSpPr>
          <p:cNvPr id="41" name="Google Shape;41;p20"/>
          <p:cNvSpPr/>
          <p:nvPr/>
        </p:nvSpPr>
        <p:spPr>
          <a:xfrm>
            <a:off x="0" y="6534149"/>
            <a:ext cx="12192000" cy="323851"/>
          </a:xfrm>
          <a:prstGeom prst="rect">
            <a:avLst/>
          </a:prstGeom>
          <a:noFill/>
          <a:ln>
            <a:noFill/>
          </a:ln>
        </p:spPr>
        <p:txBody>
          <a:bodyPr spcFirstLastPara="1" wrap="square" lIns="91425" tIns="45700" rIns="624000" bIns="45700" anchor="t" anchorCtr="0">
            <a:noAutofit/>
          </a:bodyPr>
          <a:lstStyle/>
          <a:p>
            <a:pPr marL="0" marR="0" lvl="0" indent="0" algn="r" rtl="0">
              <a:spcBef>
                <a:spcPts val="0"/>
              </a:spcBef>
              <a:spcAft>
                <a:spcPts val="0"/>
              </a:spcAft>
              <a:buClr>
                <a:schemeClr val="dk1"/>
              </a:buClr>
              <a:buSzPts val="2400"/>
              <a:buFont typeface="Arial"/>
              <a:buNone/>
            </a:pPr>
            <a:endParaRPr sz="2400" b="1" i="0" u="none" strike="noStrike" cap="none">
              <a:solidFill>
                <a:srgbClr val="E0F2F7"/>
              </a:solidFill>
              <a:latin typeface="Montserrat SemiBold"/>
              <a:ea typeface="Montserrat SemiBold"/>
              <a:cs typeface="Montserrat SemiBold"/>
              <a:sym typeface="Montserrat SemiBold"/>
            </a:endParaRPr>
          </a:p>
        </p:txBody>
      </p:sp>
      <p:sp>
        <p:nvSpPr>
          <p:cNvPr id="2" name="Google Shape;34;p19">
            <a:extLst>
              <a:ext uri="{FF2B5EF4-FFF2-40B4-BE49-F238E27FC236}">
                <a16:creationId xmlns="" xmlns:a16="http://schemas.microsoft.com/office/drawing/2014/main" id="{1D8B9981-9CA9-B090-279B-6DE31190A55F}"/>
              </a:ext>
            </a:extLst>
          </p:cNvPr>
          <p:cNvSpPr txBox="1">
            <a:spLocks noGrp="1"/>
          </p:cNvSpPr>
          <p:nvPr>
            <p:ph type="title" hasCustomPrompt="1"/>
          </p:nvPr>
        </p:nvSpPr>
        <p:spPr>
          <a:xfrm>
            <a:off x="6402906" y="1862255"/>
            <a:ext cx="5050795" cy="307773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b="1" i="0" cap="none">
                <a:solidFill>
                  <a:schemeClr val="tx1"/>
                </a:solidFill>
                <a:latin typeface="Roboto" panose="02000000000000000000" pitchFamily="2" charset="0"/>
                <a:ea typeface="Roboto" panose="02000000000000000000" pitchFamily="2" charset="0"/>
                <a:cs typeface="Calibri" panose="020F0502020204030204" pitchFamily="34" charset="0"/>
                <a:sym typeface="Encode Sans Condensed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CH" dirty="0" err="1"/>
              <a:t>Section</a:t>
            </a:r>
            <a:r>
              <a:rPr lang="de-CH" dirty="0"/>
              <a:t> title</a:t>
            </a:r>
            <a:endParaRPr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71328"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6088" y="2621757"/>
            <a:ext cx="2659152" cy="1614485"/>
          </a:xfrm>
          <a:prstGeom prst="rect">
            <a:avLst/>
          </a:prstGeom>
        </p:spPr>
      </p:pic>
    </p:spTree>
    <p:extLst>
      <p:ext uri="{BB962C8B-B14F-4D97-AF65-F5344CB8AC3E}">
        <p14:creationId xmlns:p14="http://schemas.microsoft.com/office/powerpoint/2010/main" val="3336920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DIEM | 1 paragraph + 1 table" preserve="1" userDrawn="1">
  <p:cSld name="STADIEM | 1 paragraph + 1 table">
    <p:spTree>
      <p:nvGrpSpPr>
        <p:cNvPr id="1" name="Shape 91"/>
        <p:cNvGrpSpPr/>
        <p:nvPr/>
      </p:nvGrpSpPr>
      <p:grpSpPr>
        <a:xfrm>
          <a:off x="0" y="0"/>
          <a:ext cx="0" cy="0"/>
          <a:chOff x="0" y="0"/>
          <a:chExt cx="0" cy="0"/>
        </a:xfrm>
      </p:grpSpPr>
      <p:sp>
        <p:nvSpPr>
          <p:cNvPr id="95" name="Google Shape;95;p25"/>
          <p:cNvSpPr txBox="1">
            <a:spLocks noGrp="1"/>
          </p:cNvSpPr>
          <p:nvPr>
            <p:ph type="sldNum" idx="12"/>
          </p:nvPr>
        </p:nvSpPr>
        <p:spPr>
          <a:xfrm>
            <a:off x="528343"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1">
                    <a:lumMod val="40000"/>
                    <a:lumOff val="60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9" name="Google Shape;92;p25"/>
          <p:cNvSpPr txBox="1">
            <a:spLocks noGrp="1"/>
          </p:cNvSpPr>
          <p:nvPr>
            <p:ph type="title" hasCustomPrompt="1"/>
          </p:nvPr>
        </p:nvSpPr>
        <p:spPr>
          <a:xfrm>
            <a:off x="527999" y="374400"/>
            <a:ext cx="8734534" cy="70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bg2"/>
                </a:solidFill>
                <a:latin typeface="Roboto" panose="02000000000000000000" pitchFamily="2" charset="0"/>
                <a:ea typeface="Roboto" panose="02000000000000000000" pitchFamily="2"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lt-LT" dirty="0" smtClean="0">
                <a:effectLst/>
              </a:rPr>
              <a:t>T</a:t>
            </a:r>
            <a:r>
              <a:rPr lang="en-US" dirty="0" smtClean="0">
                <a:effectLst/>
              </a:rPr>
              <a:t>able </a:t>
            </a:r>
            <a:r>
              <a:rPr lang="lt-LT" dirty="0" smtClean="0">
                <a:effectLst/>
              </a:rPr>
              <a:t>T</a:t>
            </a:r>
            <a:r>
              <a:rPr lang="en-US" dirty="0" err="1" smtClean="0">
                <a:effectLst/>
              </a:rPr>
              <a:t>itle</a:t>
            </a:r>
            <a:endParaRPr dirty="0"/>
          </a:p>
        </p:txBody>
      </p:sp>
      <p:sp>
        <p:nvSpPr>
          <p:cNvPr id="10" name="Google Shape;94;p25"/>
          <p:cNvSpPr txBox="1">
            <a:spLocks noGrp="1"/>
          </p:cNvSpPr>
          <p:nvPr>
            <p:ph type="body" idx="1"/>
          </p:nvPr>
        </p:nvSpPr>
        <p:spPr>
          <a:xfrm>
            <a:off x="528000" y="1098884"/>
            <a:ext cx="11114617" cy="705601"/>
          </a:xfrm>
          <a:prstGeom prst="rect">
            <a:avLst/>
          </a:prstGeom>
          <a:noFill/>
          <a:ln>
            <a:noFill/>
          </a:ln>
        </p:spPr>
        <p:txBody>
          <a:bodyPr spcFirstLastPara="1" wrap="square" lIns="91425" tIns="45700" rIns="91425" bIns="45700" anchor="t" anchorCtr="0">
            <a:normAutofit/>
          </a:bodyPr>
          <a:lstStyle>
            <a:lvl1pPr marL="457200" lvl="0" indent="-228600" algn="l">
              <a:spcBef>
                <a:spcPts val="720"/>
              </a:spcBef>
              <a:spcAft>
                <a:spcPts val="0"/>
              </a:spcAft>
              <a:buSzPts val="1620"/>
              <a:buFont typeface="Encode Sans"/>
              <a:buNone/>
              <a:defRPr sz="1800">
                <a:solidFill>
                  <a:schemeClr val="bg2"/>
                </a:solidFill>
                <a:latin typeface="Roboto Light" panose="02000000000000000000" pitchFamily="2" charset="0"/>
                <a:ea typeface="Roboto Light" panose="02000000000000000000" pitchFamily="2" charset="0"/>
                <a:cs typeface="Calibri" panose="020F0502020204030204" pitchFamily="34" charset="0"/>
              </a:defRPr>
            </a:lvl1pPr>
            <a:lvl2pPr marL="914400" lvl="1" indent="-342900" algn="l">
              <a:spcBef>
                <a:spcPts val="720"/>
              </a:spcBef>
              <a:spcAft>
                <a:spcPts val="0"/>
              </a:spcAft>
              <a:buSzPts val="1800"/>
              <a:buChar char="•"/>
              <a:defRPr sz="1800">
                <a:solidFill>
                  <a:schemeClr val="dk1"/>
                </a:solidFill>
              </a:defRPr>
            </a:lvl2pPr>
            <a:lvl3pPr marL="1371600" lvl="2" indent="-331469" algn="l">
              <a:spcBef>
                <a:spcPts val="720"/>
              </a:spcBef>
              <a:spcAft>
                <a:spcPts val="0"/>
              </a:spcAft>
              <a:buSzPts val="1620"/>
              <a:buChar char="o"/>
              <a:defRPr sz="1800">
                <a:solidFill>
                  <a:schemeClr val="dk1"/>
                </a:solidFill>
              </a:defRPr>
            </a:lvl3pPr>
            <a:lvl4pPr marL="1828800" lvl="3" indent="-342900" algn="l">
              <a:spcBef>
                <a:spcPts val="720"/>
              </a:spcBef>
              <a:spcAft>
                <a:spcPts val="0"/>
              </a:spcAft>
              <a:buSzPts val="1800"/>
              <a:buChar char="▪"/>
              <a:defRPr sz="1800">
                <a:solidFill>
                  <a:schemeClr val="dk1"/>
                </a:solidFill>
              </a:defRPr>
            </a:lvl4pPr>
            <a:lvl5pPr marL="2286000" lvl="4" indent="-320039" algn="l">
              <a:spcBef>
                <a:spcPts val="360"/>
              </a:spcBef>
              <a:spcAft>
                <a:spcPts val="0"/>
              </a:spcAft>
              <a:buSzPts val="1440"/>
              <a:buChar char="✔"/>
              <a:defRPr sz="1800">
                <a:solidFill>
                  <a:schemeClr val="dk1"/>
                </a:solidFill>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endParaRPr dirty="0"/>
          </a:p>
        </p:txBody>
      </p:sp>
    </p:spTree>
    <p:extLst>
      <p:ext uri="{BB962C8B-B14F-4D97-AF65-F5344CB8AC3E}">
        <p14:creationId xmlns:p14="http://schemas.microsoft.com/office/powerpoint/2010/main" val="370383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DIEM | Title &amp; Content" preserve="1" userDrawn="1">
  <p:cSld name="STADIEM | Title &amp; Content">
    <p:spTree>
      <p:nvGrpSpPr>
        <p:cNvPr id="1" name="Shape 102"/>
        <p:cNvGrpSpPr/>
        <p:nvPr/>
      </p:nvGrpSpPr>
      <p:grpSpPr>
        <a:xfrm>
          <a:off x="0" y="0"/>
          <a:ext cx="0" cy="0"/>
          <a:chOff x="0" y="0"/>
          <a:chExt cx="0" cy="0"/>
        </a:xfrm>
      </p:grpSpPr>
      <p:sp>
        <p:nvSpPr>
          <p:cNvPr id="104" name="Google Shape;104;p2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1">
                    <a:lumMod val="40000"/>
                    <a:lumOff val="60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5" name="Google Shape;103;p27"/>
          <p:cNvSpPr txBox="1">
            <a:spLocks noGrp="1"/>
          </p:cNvSpPr>
          <p:nvPr>
            <p:ph type="body" idx="1" hasCustomPrompt="1"/>
          </p:nvPr>
        </p:nvSpPr>
        <p:spPr>
          <a:xfrm>
            <a:off x="528000" y="1268413"/>
            <a:ext cx="11114617" cy="4811331"/>
          </a:xfrm>
          <a:prstGeom prst="rect">
            <a:avLst/>
          </a:prstGeom>
          <a:noFill/>
          <a:ln>
            <a:noFill/>
          </a:ln>
        </p:spPr>
        <p:txBody>
          <a:bodyPr spcFirstLastPara="1" wrap="square" lIns="91425" tIns="45700" rIns="91425" bIns="45700" anchor="t" anchorCtr="0">
            <a:normAutofit/>
          </a:bodyPr>
          <a:lstStyle>
            <a:lvl1pPr marL="0" lvl="0" indent="-228600" algn="l">
              <a:spcBef>
                <a:spcPts val="0"/>
              </a:spcBef>
              <a:spcAft>
                <a:spcPts val="0"/>
              </a:spcAft>
              <a:buSzPts val="2640"/>
              <a:buFont typeface="Encode Sans"/>
              <a:buNone/>
              <a:defRPr sz="2000">
                <a:solidFill>
                  <a:schemeClr val="tx1"/>
                </a:solidFill>
                <a:latin typeface="Roboto" panose="02000000000000000000" pitchFamily="2" charset="0"/>
                <a:ea typeface="Roboto" panose="02000000000000000000" pitchFamily="2" charset="0"/>
                <a:cs typeface="Calibri" panose="020F0502020204030204" pitchFamily="34" charset="0"/>
              </a:defRPr>
            </a:lvl1pPr>
            <a:lvl2pPr marL="914400" lvl="1" indent="-397954" algn="l">
              <a:spcBef>
                <a:spcPts val="1067"/>
              </a:spcBef>
              <a:spcAft>
                <a:spcPts val="0"/>
              </a:spcAft>
              <a:buSzPts val="2667"/>
              <a:buChar char="•"/>
              <a:defRPr>
                <a:solidFill>
                  <a:schemeClr val="dk1"/>
                </a:solidFill>
              </a:defRPr>
            </a:lvl2pPr>
            <a:lvl3pPr marL="1371600" lvl="2" indent="-365760" algn="l">
              <a:spcBef>
                <a:spcPts val="960"/>
              </a:spcBef>
              <a:spcAft>
                <a:spcPts val="0"/>
              </a:spcAft>
              <a:buSzPts val="2160"/>
              <a:buChar char="o"/>
              <a:defRPr>
                <a:solidFill>
                  <a:schemeClr val="dk1"/>
                </a:solidFill>
              </a:defRPr>
            </a:lvl3pPr>
            <a:lvl4pPr marL="1828800" lvl="3" indent="-364045" algn="l">
              <a:spcBef>
                <a:spcPts val="853"/>
              </a:spcBef>
              <a:spcAft>
                <a:spcPts val="0"/>
              </a:spcAft>
              <a:buSzPts val="2133"/>
              <a:buChar char="▪"/>
              <a:defRPr>
                <a:solidFill>
                  <a:schemeClr val="dk1"/>
                </a:solidFill>
              </a:defRPr>
            </a:lvl4pPr>
            <a:lvl5pPr marL="2286000" lvl="4" indent="-323443" algn="l">
              <a:spcBef>
                <a:spcPts val="373"/>
              </a:spcBef>
              <a:spcAft>
                <a:spcPts val="0"/>
              </a:spcAft>
              <a:buSzPts val="1494"/>
              <a:buChar char="✔"/>
              <a:defRPr>
                <a:solidFill>
                  <a:schemeClr val="dk1"/>
                </a:solidFill>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lt-LT" dirty="0" smtClean="0"/>
              <a:t>Sample text</a:t>
            </a:r>
            <a:endParaRPr dirty="0"/>
          </a:p>
        </p:txBody>
      </p:sp>
      <p:sp>
        <p:nvSpPr>
          <p:cNvPr id="6" name="Title 1">
            <a:extLst>
              <a:ext uri="{FF2B5EF4-FFF2-40B4-BE49-F238E27FC236}">
                <a16:creationId xmlns="" xmlns:a16="http://schemas.microsoft.com/office/drawing/2014/main" id="{0444C8E5-4DB8-D09B-A506-13276EC284BF}"/>
              </a:ext>
            </a:extLst>
          </p:cNvPr>
          <p:cNvSpPr>
            <a:spLocks noGrp="1"/>
          </p:cNvSpPr>
          <p:nvPr>
            <p:ph type="title"/>
          </p:nvPr>
        </p:nvSpPr>
        <p:spPr>
          <a:xfrm>
            <a:off x="527999" y="374400"/>
            <a:ext cx="8734534" cy="705600"/>
          </a:xfrm>
        </p:spPr>
        <p:txBody>
          <a:bodyPr/>
          <a:lstStyle>
            <a:lvl1pPr>
              <a:defRPr>
                <a:solidFill>
                  <a:schemeClr val="bg2"/>
                </a:solidFill>
                <a:latin typeface="Roboto" panose="02000000000000000000" pitchFamily="2" charset="0"/>
                <a:ea typeface="Roboto" panose="02000000000000000000" pitchFamily="2" charset="0"/>
                <a:cs typeface="Calibri" panose="020F0502020204030204" pitchFamily="34" charset="0"/>
              </a:defRPr>
            </a:lvl1pPr>
          </a:lstStyle>
          <a:p>
            <a:r>
              <a:rPr lang="en-GB" dirty="0"/>
              <a:t>Click to edit Master title style</a:t>
            </a:r>
            <a:endParaRPr lang="aa-ET" dirty="0"/>
          </a:p>
        </p:txBody>
      </p:sp>
    </p:spTree>
    <p:extLst>
      <p:ext uri="{BB962C8B-B14F-4D97-AF65-F5344CB8AC3E}">
        <p14:creationId xmlns:p14="http://schemas.microsoft.com/office/powerpoint/2010/main" val="36729786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DIEM | Title &amp; Content" userDrawn="1">
  <p:cSld name="1_STADIEM | Title &amp; Content">
    <p:spTree>
      <p:nvGrpSpPr>
        <p:cNvPr id="1" name="Shape 102"/>
        <p:cNvGrpSpPr/>
        <p:nvPr/>
      </p:nvGrpSpPr>
      <p:grpSpPr>
        <a:xfrm>
          <a:off x="0" y="0"/>
          <a:ext cx="0" cy="0"/>
          <a:chOff x="0" y="0"/>
          <a:chExt cx="0" cy="0"/>
        </a:xfrm>
      </p:grpSpPr>
      <p:sp>
        <p:nvSpPr>
          <p:cNvPr id="104" name="Google Shape;104;p2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63" name="Slide Number Placeholder 1">
            <a:extLst>
              <a:ext uri="{FF2B5EF4-FFF2-40B4-BE49-F238E27FC236}">
                <a16:creationId xmlns="" xmlns:a16="http://schemas.microsoft.com/office/drawing/2014/main" id="{B93DB323-1B17-0CFF-57CB-819090BCC77A}"/>
              </a:ext>
            </a:extLst>
          </p:cNvPr>
          <p:cNvSpPr txBox="1">
            <a:spLocks/>
          </p:cNvSpPr>
          <p:nvPr userDrawn="1"/>
        </p:nvSpPr>
        <p:spPr>
          <a:xfrm>
            <a:off x="11959031" y="13081001"/>
            <a:ext cx="218561" cy="22233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300" b="1"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marR="0" lvl="1"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2pPr>
            <a:lvl3pPr marL="0" marR="0" lvl="2"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3pPr>
            <a:lvl4pPr marL="0" marR="0" lvl="3"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4pPr>
            <a:lvl5pPr marL="0" marR="0" lvl="4"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5pPr>
            <a:lvl6pPr marL="0" marR="0" lvl="5"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6pPr>
            <a:lvl7pPr marL="0" marR="0" lvl="6"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7pPr>
            <a:lvl8pPr marL="0" marR="0" lvl="7"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8pPr>
            <a:lvl9pPr marL="0" marR="0" lvl="8" indent="0" algn="ctr" rtl="0">
              <a:lnSpc>
                <a:spcPct val="100000"/>
              </a:lnSpc>
              <a:spcBef>
                <a:spcPts val="0"/>
              </a:spcBef>
              <a:spcAft>
                <a:spcPts val="0"/>
              </a:spcAft>
              <a:buClr>
                <a:srgbClr val="000000"/>
              </a:buClr>
              <a:buFont typeface="Arial"/>
              <a:buNone/>
              <a:defRPr sz="1300" b="1" i="0" u="none" strike="noStrike" cap="none">
                <a:solidFill>
                  <a:schemeClr val="dk1"/>
                </a:solidFill>
                <a:latin typeface="Encode Sans"/>
                <a:ea typeface="Encode Sans"/>
                <a:cs typeface="Encode Sans"/>
                <a:sym typeface="Encode Sans"/>
              </a:defRPr>
            </a:lvl9pPr>
          </a:lstStyle>
          <a:p>
            <a:fld id="{86CB4B4D-7CA3-9044-876B-883B54F8677D}" type="slidenum">
              <a:rPr lang="en-US" smtClean="0"/>
              <a:pPr/>
              <a:t>‹#›</a:t>
            </a:fld>
            <a:endParaRPr lang="en-US"/>
          </a:p>
        </p:txBody>
      </p:sp>
    </p:spTree>
    <p:extLst>
      <p:ext uri="{BB962C8B-B14F-4D97-AF65-F5344CB8AC3E}">
        <p14:creationId xmlns:p14="http://schemas.microsoft.com/office/powerpoint/2010/main" val="11264059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DIEM | Title &amp; Content" preserve="1" userDrawn="1">
  <p:cSld name="1_STADIEM | Title &amp; Content">
    <p:bg>
      <p:bgPr>
        <a:solidFill>
          <a:schemeClr val="bg2"/>
        </a:solidFill>
        <a:effectLst/>
      </p:bgPr>
    </p:bg>
    <p:spTree>
      <p:nvGrpSpPr>
        <p:cNvPr id="1" name="Shape 102"/>
        <p:cNvGrpSpPr/>
        <p:nvPr/>
      </p:nvGrpSpPr>
      <p:grpSpPr>
        <a:xfrm>
          <a:off x="0" y="0"/>
          <a:ext cx="0" cy="0"/>
          <a:chOff x="0" y="0"/>
          <a:chExt cx="0" cy="0"/>
        </a:xfrm>
      </p:grpSpPr>
      <p:sp>
        <p:nvSpPr>
          <p:cNvPr id="3" name="Rectangle 2"/>
          <p:cNvSpPr/>
          <p:nvPr userDrawn="1"/>
        </p:nvSpPr>
        <p:spPr>
          <a:xfrm>
            <a:off x="0" y="6007885"/>
            <a:ext cx="12192000" cy="864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2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5" name="Title 1">
            <a:extLst>
              <a:ext uri="{FF2B5EF4-FFF2-40B4-BE49-F238E27FC236}">
                <a16:creationId xmlns="" xmlns:a16="http://schemas.microsoft.com/office/drawing/2014/main" id="{0444C8E5-4DB8-D09B-A506-13276EC284BF}"/>
              </a:ext>
            </a:extLst>
          </p:cNvPr>
          <p:cNvSpPr>
            <a:spLocks noGrp="1"/>
          </p:cNvSpPr>
          <p:nvPr>
            <p:ph type="title" hasCustomPrompt="1"/>
          </p:nvPr>
        </p:nvSpPr>
        <p:spPr>
          <a:xfrm>
            <a:off x="527998" y="1155912"/>
            <a:ext cx="5161602" cy="1423009"/>
          </a:xfrm>
        </p:spPr>
        <p:txBody>
          <a:bodyPr anchor="t"/>
          <a:lstStyle>
            <a:lvl1pPr>
              <a:defRPr>
                <a:solidFill>
                  <a:schemeClr val="tx2"/>
                </a:solidFill>
                <a:latin typeface="Roboto" panose="02000000000000000000" pitchFamily="2" charset="0"/>
                <a:ea typeface="Roboto" panose="02000000000000000000" pitchFamily="2" charset="0"/>
                <a:cs typeface="Calibri" panose="020F0502020204030204" pitchFamily="34" charset="0"/>
              </a:defRPr>
            </a:lvl1pPr>
          </a:lstStyle>
          <a:p>
            <a:r>
              <a:rPr lang="en-US" dirty="0" smtClean="0">
                <a:effectLst/>
              </a:rPr>
              <a:t>AI-powered fridges that recognize food with image recognition</a:t>
            </a:r>
            <a:endParaRPr lang="aa-ET" dirty="0"/>
          </a:p>
        </p:txBody>
      </p:sp>
      <p:sp>
        <p:nvSpPr>
          <p:cNvPr id="7" name="Title 1">
            <a:extLst>
              <a:ext uri="{FF2B5EF4-FFF2-40B4-BE49-F238E27FC236}">
                <a16:creationId xmlns="" xmlns:a16="http://schemas.microsoft.com/office/drawing/2014/main" id="{0444C8E5-4DB8-D09B-A506-13276EC284BF}"/>
              </a:ext>
            </a:extLst>
          </p:cNvPr>
          <p:cNvSpPr txBox="1">
            <a:spLocks/>
          </p:cNvSpPr>
          <p:nvPr userDrawn="1"/>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endParaRPr lang="aa-ET" sz="1500" dirty="0">
              <a:solidFill>
                <a:schemeClr val="accent3"/>
              </a:solidFill>
              <a:latin typeface="Roboto Light" panose="02000000000000000000" pitchFamily="2" charset="0"/>
              <a:ea typeface="Roboto Light" panose="02000000000000000000" pitchFamily="2" charset="0"/>
            </a:endParaRPr>
          </a:p>
        </p:txBody>
      </p:sp>
      <p:sp>
        <p:nvSpPr>
          <p:cNvPr id="8" name="Google Shape;103;p27"/>
          <p:cNvSpPr txBox="1">
            <a:spLocks noGrp="1"/>
          </p:cNvSpPr>
          <p:nvPr>
            <p:ph type="body" idx="13" hasCustomPrompt="1"/>
          </p:nvPr>
        </p:nvSpPr>
        <p:spPr>
          <a:xfrm>
            <a:off x="527999" y="2713494"/>
            <a:ext cx="5227822" cy="2944356"/>
          </a:xfrm>
          <a:prstGeom prst="rect">
            <a:avLst/>
          </a:prstGeom>
          <a:noFill/>
          <a:ln>
            <a:noFill/>
          </a:ln>
        </p:spPr>
        <p:txBody>
          <a:bodyPr spcFirstLastPara="1" wrap="square" lIns="91425" tIns="45700" rIns="91425" bIns="45700" anchor="t" anchorCtr="0">
            <a:normAutofit/>
          </a:bodyPr>
          <a:lstStyle>
            <a:lvl1pPr marL="0" lvl="0" indent="-228600" algn="l">
              <a:lnSpc>
                <a:spcPts val="1800"/>
              </a:lnSpc>
              <a:spcBef>
                <a:spcPts val="0"/>
              </a:spcBef>
              <a:spcAft>
                <a:spcPts val="0"/>
              </a:spcAft>
              <a:buSzPts val="2640"/>
              <a:buFont typeface="Encode Sans"/>
              <a:buNone/>
              <a:defRPr sz="1600">
                <a:solidFill>
                  <a:schemeClr val="bg1"/>
                </a:solidFill>
                <a:latin typeface="Roboto Light" panose="02000000000000000000" pitchFamily="2" charset="0"/>
                <a:ea typeface="Roboto Light" panose="02000000000000000000" pitchFamily="2" charset="0"/>
                <a:cs typeface="Calibri" panose="020F0502020204030204" pitchFamily="34" charset="0"/>
              </a:defRPr>
            </a:lvl1pPr>
            <a:lvl2pPr marL="914400" lvl="1" indent="-397954" algn="l">
              <a:spcBef>
                <a:spcPts val="1067"/>
              </a:spcBef>
              <a:spcAft>
                <a:spcPts val="0"/>
              </a:spcAft>
              <a:buSzPts val="2667"/>
              <a:buChar char="•"/>
              <a:defRPr>
                <a:solidFill>
                  <a:schemeClr val="dk1"/>
                </a:solidFill>
              </a:defRPr>
            </a:lvl2pPr>
            <a:lvl3pPr marL="1371600" lvl="2" indent="-365760" algn="l">
              <a:spcBef>
                <a:spcPts val="960"/>
              </a:spcBef>
              <a:spcAft>
                <a:spcPts val="0"/>
              </a:spcAft>
              <a:buSzPts val="2160"/>
              <a:buChar char="o"/>
              <a:defRPr>
                <a:solidFill>
                  <a:schemeClr val="dk1"/>
                </a:solidFill>
              </a:defRPr>
            </a:lvl3pPr>
            <a:lvl4pPr marL="1828800" lvl="3" indent="-364045" algn="l">
              <a:spcBef>
                <a:spcPts val="853"/>
              </a:spcBef>
              <a:spcAft>
                <a:spcPts val="0"/>
              </a:spcAft>
              <a:buSzPts val="2133"/>
              <a:buChar char="▪"/>
              <a:defRPr>
                <a:solidFill>
                  <a:schemeClr val="dk1"/>
                </a:solidFill>
              </a:defRPr>
            </a:lvl4pPr>
            <a:lvl5pPr marL="2286000" lvl="4" indent="-323443" algn="l">
              <a:spcBef>
                <a:spcPts val="373"/>
              </a:spcBef>
              <a:spcAft>
                <a:spcPts val="0"/>
              </a:spcAft>
              <a:buSzPts val="1494"/>
              <a:buChar char="✔"/>
              <a:defRPr>
                <a:solidFill>
                  <a:schemeClr val="dk1"/>
                </a:solidFill>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en-US" dirty="0" smtClean="0">
                <a:effectLst/>
              </a:rPr>
              <a:t>The REBECCA project will develop AI-powered fridges with edge-AI capabilities, allowing for image recognition and analysis of food inside the fridge. Cameras inside the fridge will scan its contents, detecting over 35 different objects, and adding them to an inventory list. Different analyses will be run at the edge, including image enhancements, object labelling, and occupancy detection. The AI engine will be based on a custom lightweight detector for real-time processing directly on-board. Communication with customers will allow for remote monitoring of the fridge's contents.</a:t>
            </a:r>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024" y="5685931"/>
            <a:ext cx="2577949" cy="1164452"/>
          </a:xfrm>
          <a:prstGeom prst="rect">
            <a:avLst/>
          </a:prstGeom>
        </p:spPr>
      </p:pic>
      <p:sp>
        <p:nvSpPr>
          <p:cNvPr id="19" name="Google Shape;17;p17">
            <a:hlinkClick r:id="rId3"/>
          </p:cNvPr>
          <p:cNvSpPr txBox="1"/>
          <p:nvPr userDrawn="1"/>
        </p:nvSpPr>
        <p:spPr>
          <a:xfrm>
            <a:off x="1148144" y="6375708"/>
            <a:ext cx="5203669"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a:t>
            </a:r>
            <a:r>
              <a:rPr lang="it-IT" sz="1200" b="1" i="0" u="none" strike="noStrike" cap="none" dirty="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Copyright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2023-2026</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a:t>
            </a: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chip</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.eu</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 rebecca-edge.eu</a:t>
            </a:r>
            <a:endParaRPr lang="it-IT" sz="1200" b="1" i="0" u="none" strike="noStrike" cap="none" dirty="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endParaRPr>
          </a:p>
        </p:txBody>
      </p:sp>
    </p:spTree>
    <p:extLst>
      <p:ext uri="{BB962C8B-B14F-4D97-AF65-F5344CB8AC3E}">
        <p14:creationId xmlns:p14="http://schemas.microsoft.com/office/powerpoint/2010/main" val="20508358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DIEM | Title &amp; Content" preserve="1" userDrawn="1">
  <p:cSld name="1_STADIEM | Title &amp; Content">
    <p:bg>
      <p:bgPr>
        <a:solidFill>
          <a:schemeClr val="bg1"/>
        </a:solidFill>
        <a:effectLst/>
      </p:bgPr>
    </p:bg>
    <p:spTree>
      <p:nvGrpSpPr>
        <p:cNvPr id="1" name="Shape 102"/>
        <p:cNvGrpSpPr/>
        <p:nvPr/>
      </p:nvGrpSpPr>
      <p:grpSpPr>
        <a:xfrm>
          <a:off x="0" y="0"/>
          <a:ext cx="0" cy="0"/>
          <a:chOff x="0" y="0"/>
          <a:chExt cx="0" cy="0"/>
        </a:xfrm>
      </p:grpSpPr>
      <p:sp>
        <p:nvSpPr>
          <p:cNvPr id="104" name="Google Shape;104;p2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5" name="Title 1">
            <a:extLst>
              <a:ext uri="{FF2B5EF4-FFF2-40B4-BE49-F238E27FC236}">
                <a16:creationId xmlns="" xmlns:a16="http://schemas.microsoft.com/office/drawing/2014/main" id="{0444C8E5-4DB8-D09B-A506-13276EC284BF}"/>
              </a:ext>
            </a:extLst>
          </p:cNvPr>
          <p:cNvSpPr>
            <a:spLocks noGrp="1"/>
          </p:cNvSpPr>
          <p:nvPr>
            <p:ph type="title" hasCustomPrompt="1"/>
          </p:nvPr>
        </p:nvSpPr>
        <p:spPr>
          <a:xfrm>
            <a:off x="527998" y="1155912"/>
            <a:ext cx="5161602" cy="1423009"/>
          </a:xfrm>
        </p:spPr>
        <p:txBody>
          <a:bodyPr anchor="t"/>
          <a:lstStyle>
            <a:lvl1pPr>
              <a:defRPr>
                <a:solidFill>
                  <a:schemeClr val="tx1"/>
                </a:solidFill>
                <a:latin typeface="Roboto" panose="02000000000000000000" pitchFamily="2" charset="0"/>
                <a:ea typeface="Roboto" panose="02000000000000000000" pitchFamily="2" charset="0"/>
                <a:cs typeface="Calibri" panose="020F0502020204030204" pitchFamily="34" charset="0"/>
              </a:defRPr>
            </a:lvl1pPr>
          </a:lstStyle>
          <a:p>
            <a:r>
              <a:rPr lang="en-US" dirty="0" smtClean="0">
                <a:effectLst/>
              </a:rPr>
              <a:t>AI-powered fridges that recognize food with image recognition</a:t>
            </a:r>
            <a:endParaRPr lang="aa-ET" dirty="0"/>
          </a:p>
        </p:txBody>
      </p:sp>
      <p:sp>
        <p:nvSpPr>
          <p:cNvPr id="7" name="Title 1">
            <a:extLst>
              <a:ext uri="{FF2B5EF4-FFF2-40B4-BE49-F238E27FC236}">
                <a16:creationId xmlns="" xmlns:a16="http://schemas.microsoft.com/office/drawing/2014/main" id="{0444C8E5-4DB8-D09B-A506-13276EC284BF}"/>
              </a:ext>
            </a:extLst>
          </p:cNvPr>
          <p:cNvSpPr txBox="1">
            <a:spLocks/>
          </p:cNvSpPr>
          <p:nvPr userDrawn="1"/>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endParaRPr lang="aa-ET" sz="1500" dirty="0">
              <a:solidFill>
                <a:schemeClr val="accent2"/>
              </a:solidFill>
              <a:latin typeface="Roboto Light" panose="02000000000000000000" pitchFamily="2" charset="0"/>
              <a:ea typeface="Roboto Light" panose="02000000000000000000" pitchFamily="2" charset="0"/>
            </a:endParaRPr>
          </a:p>
        </p:txBody>
      </p:sp>
      <p:sp>
        <p:nvSpPr>
          <p:cNvPr id="8" name="Google Shape;103;p27"/>
          <p:cNvSpPr txBox="1">
            <a:spLocks noGrp="1"/>
          </p:cNvSpPr>
          <p:nvPr>
            <p:ph type="body" idx="13" hasCustomPrompt="1"/>
          </p:nvPr>
        </p:nvSpPr>
        <p:spPr>
          <a:xfrm>
            <a:off x="527999" y="2713494"/>
            <a:ext cx="5227822" cy="2944356"/>
          </a:xfrm>
          <a:prstGeom prst="rect">
            <a:avLst/>
          </a:prstGeom>
          <a:noFill/>
          <a:ln>
            <a:noFill/>
          </a:ln>
        </p:spPr>
        <p:txBody>
          <a:bodyPr spcFirstLastPara="1" wrap="square" lIns="91425" tIns="45700" rIns="91425" bIns="45700" anchor="t" anchorCtr="0">
            <a:normAutofit/>
          </a:bodyPr>
          <a:lstStyle>
            <a:lvl1pPr marL="0" lvl="0" indent="-228600" algn="l">
              <a:lnSpc>
                <a:spcPts val="1800"/>
              </a:lnSpc>
              <a:spcBef>
                <a:spcPts val="0"/>
              </a:spcBef>
              <a:spcAft>
                <a:spcPts val="0"/>
              </a:spcAft>
              <a:buSzPts val="2640"/>
              <a:buFont typeface="Encode Sans"/>
              <a:buNone/>
              <a:defRPr sz="1600">
                <a:solidFill>
                  <a:schemeClr val="tx1"/>
                </a:solidFill>
                <a:latin typeface="Roboto Light" panose="02000000000000000000" pitchFamily="2" charset="0"/>
                <a:ea typeface="Roboto Light" panose="02000000000000000000" pitchFamily="2" charset="0"/>
                <a:cs typeface="Calibri" panose="020F0502020204030204" pitchFamily="34" charset="0"/>
              </a:defRPr>
            </a:lvl1pPr>
            <a:lvl2pPr marL="914400" lvl="1" indent="-397954" algn="l">
              <a:spcBef>
                <a:spcPts val="1067"/>
              </a:spcBef>
              <a:spcAft>
                <a:spcPts val="0"/>
              </a:spcAft>
              <a:buSzPts val="2667"/>
              <a:buChar char="•"/>
              <a:defRPr>
                <a:solidFill>
                  <a:schemeClr val="dk1"/>
                </a:solidFill>
              </a:defRPr>
            </a:lvl2pPr>
            <a:lvl3pPr marL="1371600" lvl="2" indent="-365760" algn="l">
              <a:spcBef>
                <a:spcPts val="960"/>
              </a:spcBef>
              <a:spcAft>
                <a:spcPts val="0"/>
              </a:spcAft>
              <a:buSzPts val="2160"/>
              <a:buChar char="o"/>
              <a:defRPr>
                <a:solidFill>
                  <a:schemeClr val="dk1"/>
                </a:solidFill>
              </a:defRPr>
            </a:lvl3pPr>
            <a:lvl4pPr marL="1828800" lvl="3" indent="-364045" algn="l">
              <a:spcBef>
                <a:spcPts val="853"/>
              </a:spcBef>
              <a:spcAft>
                <a:spcPts val="0"/>
              </a:spcAft>
              <a:buSzPts val="2133"/>
              <a:buChar char="▪"/>
              <a:defRPr>
                <a:solidFill>
                  <a:schemeClr val="dk1"/>
                </a:solidFill>
              </a:defRPr>
            </a:lvl4pPr>
            <a:lvl5pPr marL="2286000" lvl="4" indent="-323443" algn="l">
              <a:spcBef>
                <a:spcPts val="373"/>
              </a:spcBef>
              <a:spcAft>
                <a:spcPts val="0"/>
              </a:spcAft>
              <a:buSzPts val="1494"/>
              <a:buChar char="✔"/>
              <a:defRPr>
                <a:solidFill>
                  <a:schemeClr val="dk1"/>
                </a:solidFill>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en-US" dirty="0" smtClean="0">
                <a:effectLst/>
              </a:rPr>
              <a:t>The REBECCA project will develop AI-powered fridges with edge-AI capabilities, allowing for image recognition and analysis of food inside the fridge. Cameras inside the fridge will scan its contents, detecting over 35 different objects, and adding them to an inventory list. Different analyses will be run at the edge, including image enhancements, object labelling, and occupancy detection. The AI engine will be based on a custom lightweight detector for real-time processing directly on-board. Communication with customers will allow for remote monitoring of the fridge's contents.</a:t>
            </a:r>
            <a:endParaRPr dirty="0"/>
          </a:p>
        </p:txBody>
      </p:sp>
    </p:spTree>
    <p:extLst>
      <p:ext uri="{BB962C8B-B14F-4D97-AF65-F5344CB8AC3E}">
        <p14:creationId xmlns:p14="http://schemas.microsoft.com/office/powerpoint/2010/main" val="21145572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DIEM | Title &amp; Content" preserve="1" userDrawn="1">
  <p:cSld name="1_STADIEM | Title &amp; Content">
    <p:bg>
      <p:bgPr>
        <a:solidFill>
          <a:schemeClr val="tx2"/>
        </a:solidFill>
        <a:effectLst/>
      </p:bgPr>
    </p:bg>
    <p:spTree>
      <p:nvGrpSpPr>
        <p:cNvPr id="1" name="Shape 102"/>
        <p:cNvGrpSpPr/>
        <p:nvPr/>
      </p:nvGrpSpPr>
      <p:grpSpPr>
        <a:xfrm>
          <a:off x="0" y="0"/>
          <a:ext cx="0" cy="0"/>
          <a:chOff x="0" y="0"/>
          <a:chExt cx="0" cy="0"/>
        </a:xfrm>
      </p:grpSpPr>
      <p:sp>
        <p:nvSpPr>
          <p:cNvPr id="13" name="Rectangle 12"/>
          <p:cNvSpPr/>
          <p:nvPr userDrawn="1"/>
        </p:nvSpPr>
        <p:spPr>
          <a:xfrm>
            <a:off x="0" y="6007885"/>
            <a:ext cx="12192000" cy="86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2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300" b="1"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lvl="1"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lvl="2"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lvl="3"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lvl="4"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lvl="5"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lvl="6"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lvl="7"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lvl="8" indent="0" algn="ctr">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5" name="Title 1">
            <a:extLst>
              <a:ext uri="{FF2B5EF4-FFF2-40B4-BE49-F238E27FC236}">
                <a16:creationId xmlns="" xmlns:a16="http://schemas.microsoft.com/office/drawing/2014/main" id="{0444C8E5-4DB8-D09B-A506-13276EC284BF}"/>
              </a:ext>
            </a:extLst>
          </p:cNvPr>
          <p:cNvSpPr>
            <a:spLocks noGrp="1"/>
          </p:cNvSpPr>
          <p:nvPr>
            <p:ph type="title" hasCustomPrompt="1"/>
          </p:nvPr>
        </p:nvSpPr>
        <p:spPr>
          <a:xfrm>
            <a:off x="527998" y="1155912"/>
            <a:ext cx="5161602" cy="1423009"/>
          </a:xfrm>
        </p:spPr>
        <p:txBody>
          <a:bodyPr anchor="t"/>
          <a:lstStyle>
            <a:lvl1pPr>
              <a:defRPr>
                <a:solidFill>
                  <a:schemeClr val="bg2"/>
                </a:solidFill>
                <a:latin typeface="Roboto" panose="02000000000000000000" pitchFamily="2" charset="0"/>
                <a:ea typeface="Roboto" panose="02000000000000000000" pitchFamily="2" charset="0"/>
                <a:cs typeface="Calibri" panose="020F0502020204030204" pitchFamily="34" charset="0"/>
              </a:defRPr>
            </a:lvl1pPr>
          </a:lstStyle>
          <a:p>
            <a:r>
              <a:rPr lang="en-US" dirty="0" smtClean="0">
                <a:effectLst/>
              </a:rPr>
              <a:t>AI-powered fridges that recognize food with image recognition</a:t>
            </a:r>
            <a:endParaRPr lang="aa-ET" dirty="0"/>
          </a:p>
        </p:txBody>
      </p:sp>
      <p:sp>
        <p:nvSpPr>
          <p:cNvPr id="7" name="Title 1">
            <a:extLst>
              <a:ext uri="{FF2B5EF4-FFF2-40B4-BE49-F238E27FC236}">
                <a16:creationId xmlns="" xmlns:a16="http://schemas.microsoft.com/office/drawing/2014/main" id="{0444C8E5-4DB8-D09B-A506-13276EC284BF}"/>
              </a:ext>
            </a:extLst>
          </p:cNvPr>
          <p:cNvSpPr txBox="1">
            <a:spLocks/>
          </p:cNvSpPr>
          <p:nvPr userDrawn="1"/>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endParaRPr lang="aa-ET" sz="1500" dirty="0">
              <a:solidFill>
                <a:schemeClr val="accent1"/>
              </a:solidFill>
              <a:latin typeface="Roboto Light" panose="02000000000000000000" pitchFamily="2" charset="0"/>
              <a:ea typeface="Roboto Light" panose="02000000000000000000" pitchFamily="2" charset="0"/>
            </a:endParaRPr>
          </a:p>
        </p:txBody>
      </p:sp>
      <p:sp>
        <p:nvSpPr>
          <p:cNvPr id="8" name="Google Shape;103;p27"/>
          <p:cNvSpPr txBox="1">
            <a:spLocks noGrp="1"/>
          </p:cNvSpPr>
          <p:nvPr>
            <p:ph type="body" idx="13" hasCustomPrompt="1"/>
          </p:nvPr>
        </p:nvSpPr>
        <p:spPr>
          <a:xfrm>
            <a:off x="527999" y="2713494"/>
            <a:ext cx="5227822" cy="2944356"/>
          </a:xfrm>
          <a:prstGeom prst="rect">
            <a:avLst/>
          </a:prstGeom>
          <a:noFill/>
          <a:ln>
            <a:noFill/>
          </a:ln>
        </p:spPr>
        <p:txBody>
          <a:bodyPr spcFirstLastPara="1" wrap="square" lIns="91425" tIns="45700" rIns="91425" bIns="45700" anchor="t" anchorCtr="0">
            <a:normAutofit/>
          </a:bodyPr>
          <a:lstStyle>
            <a:lvl1pPr marL="0" lvl="0" indent="-228600" algn="l">
              <a:lnSpc>
                <a:spcPts val="1800"/>
              </a:lnSpc>
              <a:spcBef>
                <a:spcPts val="0"/>
              </a:spcBef>
              <a:spcAft>
                <a:spcPts val="0"/>
              </a:spcAft>
              <a:buSzPts val="2640"/>
              <a:buFont typeface="Encode Sans"/>
              <a:buNone/>
              <a:defRPr sz="1600">
                <a:solidFill>
                  <a:schemeClr val="tx1"/>
                </a:solidFill>
                <a:latin typeface="Roboto Light" panose="02000000000000000000" pitchFamily="2" charset="0"/>
                <a:ea typeface="Roboto Light" panose="02000000000000000000" pitchFamily="2" charset="0"/>
                <a:cs typeface="Calibri" panose="020F0502020204030204" pitchFamily="34" charset="0"/>
              </a:defRPr>
            </a:lvl1pPr>
            <a:lvl2pPr marL="914400" lvl="1" indent="-397954" algn="l">
              <a:spcBef>
                <a:spcPts val="1067"/>
              </a:spcBef>
              <a:spcAft>
                <a:spcPts val="0"/>
              </a:spcAft>
              <a:buSzPts val="2667"/>
              <a:buChar char="•"/>
              <a:defRPr>
                <a:solidFill>
                  <a:schemeClr val="dk1"/>
                </a:solidFill>
              </a:defRPr>
            </a:lvl2pPr>
            <a:lvl3pPr marL="1371600" lvl="2" indent="-365760" algn="l">
              <a:spcBef>
                <a:spcPts val="960"/>
              </a:spcBef>
              <a:spcAft>
                <a:spcPts val="0"/>
              </a:spcAft>
              <a:buSzPts val="2160"/>
              <a:buChar char="o"/>
              <a:defRPr>
                <a:solidFill>
                  <a:schemeClr val="dk1"/>
                </a:solidFill>
              </a:defRPr>
            </a:lvl3pPr>
            <a:lvl4pPr marL="1828800" lvl="3" indent="-364045" algn="l">
              <a:spcBef>
                <a:spcPts val="853"/>
              </a:spcBef>
              <a:spcAft>
                <a:spcPts val="0"/>
              </a:spcAft>
              <a:buSzPts val="2133"/>
              <a:buChar char="▪"/>
              <a:defRPr>
                <a:solidFill>
                  <a:schemeClr val="dk1"/>
                </a:solidFill>
              </a:defRPr>
            </a:lvl4pPr>
            <a:lvl5pPr marL="2286000" lvl="4" indent="-323443" algn="l">
              <a:spcBef>
                <a:spcPts val="373"/>
              </a:spcBef>
              <a:spcAft>
                <a:spcPts val="0"/>
              </a:spcAft>
              <a:buSzPts val="1494"/>
              <a:buChar char="✔"/>
              <a:defRPr>
                <a:solidFill>
                  <a:schemeClr val="dk1"/>
                </a:solidFill>
              </a:defRPr>
            </a:lvl5pPr>
            <a:lvl6pPr marL="2743200" lvl="5" indent="-342900" algn="l">
              <a:spcBef>
                <a:spcPts val="360"/>
              </a:spcBef>
              <a:spcAft>
                <a:spcPts val="0"/>
              </a:spcAft>
              <a:buClr>
                <a:srgbClr val="000099"/>
              </a:buClr>
              <a:buSzPts val="1800"/>
              <a:buChar char="»"/>
              <a:defRPr/>
            </a:lvl6pPr>
            <a:lvl7pPr marL="3200400" lvl="6" indent="-342900" algn="l">
              <a:spcBef>
                <a:spcPts val="360"/>
              </a:spcBef>
              <a:spcAft>
                <a:spcPts val="0"/>
              </a:spcAft>
              <a:buClr>
                <a:srgbClr val="000099"/>
              </a:buClr>
              <a:buSzPts val="1800"/>
              <a:buChar char="»"/>
              <a:defRPr/>
            </a:lvl7pPr>
            <a:lvl8pPr marL="3657600" lvl="7" indent="-342900" algn="l">
              <a:spcBef>
                <a:spcPts val="360"/>
              </a:spcBef>
              <a:spcAft>
                <a:spcPts val="0"/>
              </a:spcAft>
              <a:buClr>
                <a:srgbClr val="000099"/>
              </a:buClr>
              <a:buSzPts val="1800"/>
              <a:buChar char="»"/>
              <a:defRPr/>
            </a:lvl8pPr>
            <a:lvl9pPr marL="4114800" lvl="8" indent="-342900" algn="l">
              <a:spcBef>
                <a:spcPts val="360"/>
              </a:spcBef>
              <a:spcAft>
                <a:spcPts val="0"/>
              </a:spcAft>
              <a:buClr>
                <a:srgbClr val="000099"/>
              </a:buClr>
              <a:buSzPts val="1800"/>
              <a:buChar char="»"/>
              <a:defRPr/>
            </a:lvl9pPr>
          </a:lstStyle>
          <a:p>
            <a:r>
              <a:rPr lang="en-US" dirty="0" smtClean="0">
                <a:effectLst/>
              </a:rPr>
              <a:t>The REBECCA project will develop AI-powered fridges with edge-AI capabilities, allowing for image recognition and analysis of food inside the fridge. Cameras inside the fridge will scan its contents, detecting over 35 different objects, and adding them to an inventory list. Different analyses will be run at the edge, including image enhancements, object labelling, and occupancy detection. The AI engine will be based on a custom lightweight detector for real-time processing directly on-board. Communication with customers will allow for remote monitoring of the fridge's contents.</a:t>
            </a:r>
            <a:endParaRPr dirty="0"/>
          </a:p>
        </p:txBody>
      </p:sp>
      <p:sp>
        <p:nvSpPr>
          <p:cNvPr id="11" name="Google Shape;17;p17">
            <a:hlinkClick r:id="rId2"/>
          </p:cNvPr>
          <p:cNvSpPr txBox="1"/>
          <p:nvPr userDrawn="1"/>
        </p:nvSpPr>
        <p:spPr>
          <a:xfrm>
            <a:off x="1148145" y="6375708"/>
            <a:ext cx="5399612"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Copyright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2023-2026</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a:t>
            </a: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chip</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.eu</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 rebecca-edge.eu</a:t>
            </a:r>
            <a:endParaRPr lang="it-IT" sz="1200" b="1" i="0" u="none" strike="noStrike" cap="none" dirty="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0024" y="5716411"/>
            <a:ext cx="2577949" cy="1164451"/>
          </a:xfrm>
          <a:prstGeom prst="rect">
            <a:avLst/>
          </a:prstGeom>
        </p:spPr>
      </p:pic>
    </p:spTree>
    <p:extLst>
      <p:ext uri="{BB962C8B-B14F-4D97-AF65-F5344CB8AC3E}">
        <p14:creationId xmlns:p14="http://schemas.microsoft.com/office/powerpoint/2010/main" val="34331605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project-assured.e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 xmlns:a16="http://schemas.microsoft.com/office/drawing/2014/main" id="{33261B8A-C146-7897-8918-AF3A5B29102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083190"/>
            <a:ext cx="12192000" cy="774810"/>
          </a:xfrm>
          <a:prstGeom prst="rect">
            <a:avLst/>
          </a:prstGeom>
        </p:spPr>
      </p:pic>
      <p:sp>
        <p:nvSpPr>
          <p:cNvPr id="10" name="Google Shape;10;p17"/>
          <p:cNvSpPr txBox="1">
            <a:spLocks noGrp="1"/>
          </p:cNvSpPr>
          <p:nvPr>
            <p:ph type="title"/>
          </p:nvPr>
        </p:nvSpPr>
        <p:spPr>
          <a:xfrm>
            <a:off x="527999" y="374400"/>
            <a:ext cx="8734534" cy="705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000" b="1" i="0" u="none" strike="noStrike" cap="none">
                <a:solidFill>
                  <a:schemeClr val="accent1"/>
                </a:solidFill>
                <a:latin typeface="Encode Sans Condensed"/>
                <a:ea typeface="Encode Sans Condensed"/>
                <a:cs typeface="Encode Sans Condensed"/>
                <a:sym typeface="Encode Sans Condensed"/>
              </a:defRPr>
            </a:lvl1pPr>
            <a:lvl2pPr marR="0" lvl="1" algn="l" rtl="0">
              <a:spcBef>
                <a:spcPts val="0"/>
              </a:spcBef>
              <a:spcAft>
                <a:spcPts val="0"/>
              </a:spcAft>
              <a:buSzPts val="1400"/>
              <a:buNone/>
              <a:defRPr sz="5333"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5333"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5333"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5333"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5333"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5333"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5333"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5333" b="0" i="0" u="none" strike="noStrike" cap="none">
                <a:solidFill>
                  <a:schemeClr val="dk2"/>
                </a:solidFill>
                <a:latin typeface="Arial"/>
                <a:ea typeface="Arial"/>
                <a:cs typeface="Arial"/>
                <a:sym typeface="Arial"/>
              </a:defRPr>
            </a:lvl9pPr>
          </a:lstStyle>
          <a:p>
            <a:r>
              <a:rPr lang="en-US" dirty="0" smtClean="0">
                <a:effectLst/>
              </a:rPr>
              <a:t>NEW FINDINGS</a:t>
            </a:r>
            <a:endParaRPr dirty="0"/>
          </a:p>
        </p:txBody>
      </p:sp>
      <p:sp>
        <p:nvSpPr>
          <p:cNvPr id="11" name="Google Shape;11;p17"/>
          <p:cNvSpPr txBox="1">
            <a:spLocks noGrp="1"/>
          </p:cNvSpPr>
          <p:nvPr>
            <p:ph type="body" idx="1"/>
          </p:nvPr>
        </p:nvSpPr>
        <p:spPr>
          <a:xfrm>
            <a:off x="527999" y="1267201"/>
            <a:ext cx="11114619" cy="478619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73"/>
              </a:spcBef>
              <a:spcAft>
                <a:spcPts val="0"/>
              </a:spcAft>
              <a:buClr>
                <a:schemeClr val="lt2"/>
              </a:buClr>
              <a:buSzPts val="2640"/>
              <a:buFont typeface="Encode Sans"/>
              <a:buNone/>
              <a:defRPr sz="2933" b="0" i="0" u="none" strike="noStrike" cap="none">
                <a:solidFill>
                  <a:schemeClr val="dk1"/>
                </a:solidFill>
                <a:latin typeface="Encode Sans"/>
                <a:ea typeface="Encode Sans"/>
                <a:cs typeface="Encode Sans"/>
                <a:sym typeface="Encode Sans"/>
              </a:defRPr>
            </a:lvl1pPr>
            <a:lvl2pPr marL="914400" marR="0" lvl="1" indent="-397954" algn="l" rtl="0">
              <a:spcBef>
                <a:spcPts val="1067"/>
              </a:spcBef>
              <a:spcAft>
                <a:spcPts val="0"/>
              </a:spcAft>
              <a:buClr>
                <a:schemeClr val="accent2"/>
              </a:buClr>
              <a:buSzPts val="2667"/>
              <a:buFont typeface="Arial"/>
              <a:buChar char="•"/>
              <a:defRPr sz="2667" b="0" i="0" u="none" strike="noStrike" cap="none">
                <a:solidFill>
                  <a:schemeClr val="dk1"/>
                </a:solidFill>
                <a:latin typeface="Encode Sans"/>
                <a:ea typeface="Encode Sans"/>
                <a:cs typeface="Encode Sans"/>
                <a:sym typeface="Encode Sans"/>
              </a:defRPr>
            </a:lvl2pPr>
            <a:lvl3pPr marL="1371600" marR="0" lvl="2" indent="-365760" algn="l" rtl="0">
              <a:spcBef>
                <a:spcPts val="960"/>
              </a:spcBef>
              <a:spcAft>
                <a:spcPts val="0"/>
              </a:spcAft>
              <a:buClr>
                <a:schemeClr val="accent1"/>
              </a:buClr>
              <a:buSzPts val="2160"/>
              <a:buFont typeface="Courier New"/>
              <a:buChar char="o"/>
              <a:defRPr sz="2400" b="0" i="0" u="none" strike="noStrike" cap="none">
                <a:solidFill>
                  <a:schemeClr val="dk1"/>
                </a:solidFill>
                <a:latin typeface="Encode Sans"/>
                <a:ea typeface="Encode Sans"/>
                <a:cs typeface="Encode Sans"/>
                <a:sym typeface="Encode Sans"/>
              </a:defRPr>
            </a:lvl3pPr>
            <a:lvl4pPr marL="1828800" marR="0" lvl="3" indent="-364045" algn="l" rtl="0">
              <a:spcBef>
                <a:spcPts val="853"/>
              </a:spcBef>
              <a:spcAft>
                <a:spcPts val="0"/>
              </a:spcAft>
              <a:buClr>
                <a:schemeClr val="dk2"/>
              </a:buClr>
              <a:buSzPts val="2133"/>
              <a:buFont typeface="Noto Sans Symbols"/>
              <a:buChar char="▪"/>
              <a:defRPr sz="2133" b="0" i="0" u="none" strike="noStrike" cap="none">
                <a:solidFill>
                  <a:schemeClr val="dk1"/>
                </a:solidFill>
                <a:latin typeface="Encode Sans"/>
                <a:ea typeface="Encode Sans"/>
                <a:cs typeface="Encode Sans"/>
                <a:sym typeface="Encode Sans"/>
              </a:defRPr>
            </a:lvl4pPr>
            <a:lvl5pPr marL="2286000" marR="0" lvl="4" indent="-323443" algn="l" rtl="0">
              <a:spcBef>
                <a:spcPts val="373"/>
              </a:spcBef>
              <a:spcAft>
                <a:spcPts val="0"/>
              </a:spcAft>
              <a:buClr>
                <a:schemeClr val="accent4"/>
              </a:buClr>
              <a:buSzPts val="1494"/>
              <a:buFont typeface="Noto Sans Symbols"/>
              <a:buChar char="✔"/>
              <a:defRPr sz="1867" b="0" i="0" u="none" strike="noStrike" cap="none">
                <a:solidFill>
                  <a:schemeClr val="dk1"/>
                </a:solidFill>
                <a:latin typeface="Encode Sans"/>
                <a:ea typeface="Encode Sans"/>
                <a:cs typeface="Encode Sans"/>
                <a:sym typeface="Encode Sans"/>
              </a:defRPr>
            </a:lvl5pPr>
            <a:lvl6pPr marL="2743200" marR="0" lvl="5" indent="-342900" algn="l" rtl="0">
              <a:spcBef>
                <a:spcPts val="360"/>
              </a:spcBef>
              <a:spcAft>
                <a:spcPts val="0"/>
              </a:spcAft>
              <a:buClr>
                <a:srgbClr val="000099"/>
              </a:buClr>
              <a:buSzPts val="1800"/>
              <a:buFont typeface="Arial"/>
              <a:buChar char="»"/>
              <a:defRPr sz="1800" b="0" i="0" u="none" strike="noStrike" cap="none">
                <a:solidFill>
                  <a:srgbClr val="000099"/>
                </a:solidFill>
                <a:latin typeface="Arial"/>
                <a:ea typeface="Arial"/>
                <a:cs typeface="Arial"/>
                <a:sym typeface="Arial"/>
              </a:defRPr>
            </a:lvl6pPr>
            <a:lvl7pPr marL="3200400" marR="0" lvl="6" indent="-342900" algn="l" rtl="0">
              <a:spcBef>
                <a:spcPts val="360"/>
              </a:spcBef>
              <a:spcAft>
                <a:spcPts val="0"/>
              </a:spcAft>
              <a:buClr>
                <a:srgbClr val="000099"/>
              </a:buClr>
              <a:buSzPts val="1800"/>
              <a:buFont typeface="Arial"/>
              <a:buChar char="»"/>
              <a:defRPr sz="1800" b="0" i="0" u="none" strike="noStrike" cap="none">
                <a:solidFill>
                  <a:srgbClr val="000099"/>
                </a:solidFill>
                <a:latin typeface="Arial"/>
                <a:ea typeface="Arial"/>
                <a:cs typeface="Arial"/>
                <a:sym typeface="Arial"/>
              </a:defRPr>
            </a:lvl7pPr>
            <a:lvl8pPr marL="3657600" marR="0" lvl="7" indent="-342900" algn="l" rtl="0">
              <a:spcBef>
                <a:spcPts val="360"/>
              </a:spcBef>
              <a:spcAft>
                <a:spcPts val="0"/>
              </a:spcAft>
              <a:buClr>
                <a:srgbClr val="000099"/>
              </a:buClr>
              <a:buSzPts val="1800"/>
              <a:buFont typeface="Arial"/>
              <a:buChar char="»"/>
              <a:defRPr sz="1800" b="0" i="0" u="none" strike="noStrike" cap="none">
                <a:solidFill>
                  <a:srgbClr val="000099"/>
                </a:solidFill>
                <a:latin typeface="Arial"/>
                <a:ea typeface="Arial"/>
                <a:cs typeface="Arial"/>
                <a:sym typeface="Arial"/>
              </a:defRPr>
            </a:lvl8pPr>
            <a:lvl9pPr marL="4114800" marR="0" lvl="8" indent="-342900" algn="l" rtl="0">
              <a:spcBef>
                <a:spcPts val="360"/>
              </a:spcBef>
              <a:spcAft>
                <a:spcPts val="0"/>
              </a:spcAft>
              <a:buClr>
                <a:srgbClr val="000099"/>
              </a:buClr>
              <a:buSzPts val="1800"/>
              <a:buFont typeface="Arial"/>
              <a:buChar char="»"/>
              <a:defRPr sz="1800" b="0" i="0" u="none" strike="noStrike" cap="none">
                <a:solidFill>
                  <a:srgbClr val="000099"/>
                </a:solidFill>
                <a:latin typeface="Arial"/>
                <a:ea typeface="Arial"/>
                <a:cs typeface="Arial"/>
                <a:sym typeface="Arial"/>
              </a:defRPr>
            </a:lvl9pPr>
          </a:lstStyle>
          <a:p>
            <a:endParaRPr dirty="0"/>
          </a:p>
        </p:txBody>
      </p:sp>
      <p:sp>
        <p:nvSpPr>
          <p:cNvPr id="12" name="Google Shape;12;p17"/>
          <p:cNvSpPr txBox="1">
            <a:spLocks noGrp="1"/>
          </p:cNvSpPr>
          <p:nvPr>
            <p:ph type="sldNum" idx="12"/>
          </p:nvPr>
        </p:nvSpPr>
        <p:spPr>
          <a:xfrm>
            <a:off x="527999" y="6312680"/>
            <a:ext cx="579505" cy="40983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300" b="0" i="0" u="none" strike="noStrike" cap="none">
                <a:solidFill>
                  <a:schemeClr val="tx2">
                    <a:lumMod val="75000"/>
                  </a:schemeClr>
                </a:solidFill>
                <a:latin typeface="Roboto" panose="02000000000000000000" pitchFamily="2" charset="0"/>
                <a:ea typeface="Roboto" panose="02000000000000000000" pitchFamily="2" charset="0"/>
                <a:cs typeface="Calibri" panose="020F0502020204030204" pitchFamily="34" charset="0"/>
                <a:sym typeface="Encode Sans"/>
              </a:defRPr>
            </a:lvl1pPr>
            <a:lvl2pPr marL="0" marR="0" lvl="1"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2pPr>
            <a:lvl3pPr marL="0" marR="0" lvl="2"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3pPr>
            <a:lvl4pPr marL="0" marR="0" lvl="3"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4pPr>
            <a:lvl5pPr marL="0" marR="0" lvl="4"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5pPr>
            <a:lvl6pPr marL="0" marR="0" lvl="5"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6pPr>
            <a:lvl7pPr marL="0" marR="0" lvl="6"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7pPr>
            <a:lvl8pPr marL="0" marR="0" lvl="7"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8pPr>
            <a:lvl9pPr marL="0" marR="0" lvl="8" indent="0" algn="ctr" rtl="0">
              <a:spcBef>
                <a:spcPts val="0"/>
              </a:spcBef>
              <a:spcAft>
                <a:spcPts val="0"/>
              </a:spcAft>
              <a:buNone/>
              <a:defRPr sz="1300" b="1" i="0" u="none" strike="noStrike" cap="none">
                <a:solidFill>
                  <a:schemeClr val="dk1"/>
                </a:solidFill>
                <a:latin typeface="Encode Sans"/>
                <a:ea typeface="Encode Sans"/>
                <a:cs typeface="Encode Sans"/>
                <a:sym typeface="Encode Sans"/>
              </a:defRPr>
            </a:lvl9pPr>
          </a:lstStyle>
          <a:p>
            <a:fld id="{00000000-1234-1234-1234-123412341234}" type="slidenum">
              <a:rPr lang="it-IT" smtClean="0"/>
              <a:pPr/>
              <a:t>‹#›</a:t>
            </a:fld>
            <a:endParaRPr lang="it-IT" dirty="0"/>
          </a:p>
        </p:txBody>
      </p:sp>
      <p:sp>
        <p:nvSpPr>
          <p:cNvPr id="17" name="Google Shape;17;p17">
            <a:hlinkClick r:id="rId13"/>
          </p:cNvPr>
          <p:cNvSpPr txBox="1"/>
          <p:nvPr/>
        </p:nvSpPr>
        <p:spPr>
          <a:xfrm>
            <a:off x="1114472" y="6391266"/>
            <a:ext cx="5724564" cy="27695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Copyright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2023-2026</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a:t>
            </a:r>
            <a:r>
              <a:rPr lang="it-I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a:t>
            </a:r>
            <a:r>
              <a:rPr lang="lt-LT" sz="1200" b="1" i="0" u="none" strike="noStrike" cap="none" dirty="0" smtClean="0">
                <a:solidFill>
                  <a:schemeClr val="tx2">
                    <a:lumMod val="75000"/>
                  </a:schemeClr>
                </a:solidFill>
                <a:latin typeface="Encode Sans Expanded Black"/>
                <a:ea typeface="Encode Sans Expanded Black"/>
                <a:cs typeface="Encode Sans Expanded Black"/>
                <a:sym typeface="Encode Sans Expanded Black"/>
              </a:rPr>
              <a:t> </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rebecca</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chip</a:t>
            </a:r>
            <a:r>
              <a:rPr lang="it-I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.eu</a:t>
            </a:r>
            <a:r>
              <a:rPr lang="lt-LT" sz="1200" b="1" i="0" u="none" strike="noStrike" cap="none" dirty="0" smtClean="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rPr>
              <a:t> | rebecca-edge.eu</a:t>
            </a:r>
            <a:endParaRPr lang="it-IT" sz="1200" b="1" i="0" u="none" strike="noStrike" cap="none" dirty="0">
              <a:solidFill>
                <a:schemeClr val="tx2">
                  <a:lumMod val="75000"/>
                </a:schemeClr>
              </a:solidFill>
              <a:latin typeface="Calibri" panose="020F0502020204030204" pitchFamily="34" charset="0"/>
              <a:ea typeface="Encode Sans Expanded Black"/>
              <a:cs typeface="Calibri" panose="020F0502020204030204" pitchFamily="34" charset="0"/>
              <a:sym typeface="Encode Sans Expanded Black"/>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64669" y="5685931"/>
            <a:ext cx="2577949" cy="1164451"/>
          </a:xfrm>
          <a:prstGeom prst="rect">
            <a:avLst/>
          </a:prstGeom>
        </p:spPr>
      </p:pic>
    </p:spTree>
    <p:extLst>
      <p:ext uri="{BB962C8B-B14F-4D97-AF65-F5344CB8AC3E}">
        <p14:creationId xmlns:p14="http://schemas.microsoft.com/office/powerpoint/2010/main" val="119756817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701" r:id="rId6"/>
    <p:sldLayoutId id="2147483689" r:id="rId7"/>
    <p:sldLayoutId id="2147483688" r:id="rId8"/>
    <p:sldLayoutId id="2147483690" r:id="rId9"/>
    <p:sldLayoutId id="2147483684" r:id="rId10"/>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651A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29.png"/><Relationship Id="rId3" Type="http://schemas.openxmlformats.org/officeDocument/2006/relationships/image" Target="../media/image9.png"/><Relationship Id="rId21" Type="http://schemas.openxmlformats.org/officeDocument/2006/relationships/image" Target="NULL"/><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28.png"/><Relationship Id="rId2" Type="http://schemas.openxmlformats.org/officeDocument/2006/relationships/image" Target="../media/image8.jpg"/><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7.png"/><Relationship Id="rId5" Type="http://schemas.openxmlformats.org/officeDocument/2006/relationships/image" Target="../media/image11.png"/><Relationship Id="rId15" Type="http://schemas.openxmlformats.org/officeDocument/2006/relationships/image" Target="../media/image21.jpeg"/><Relationship Id="rId23" Type="http://schemas.openxmlformats.org/officeDocument/2006/relationships/image" Target="../media/image26.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0000" lnSpcReduction="20000"/>
          </a:bodyPr>
          <a:lstStyle/>
          <a:p>
            <a:endParaRPr lang="en-US"/>
          </a:p>
        </p:txBody>
      </p:sp>
      <p:sp>
        <p:nvSpPr>
          <p:cNvPr id="5" name="Text Placeholder 4"/>
          <p:cNvSpPr>
            <a:spLocks noGrp="1"/>
          </p:cNvSpPr>
          <p:nvPr>
            <p:ph type="body" idx="4"/>
          </p:nvPr>
        </p:nvSpPr>
        <p:spPr/>
        <p:txBody>
          <a:bodyPr/>
          <a:lstStyle/>
          <a:p>
            <a:endParaRPr lang="en-US"/>
          </a:p>
        </p:txBody>
      </p:sp>
      <p:sp>
        <p:nvSpPr>
          <p:cNvPr id="6" name="Text Placeholder 5"/>
          <p:cNvSpPr>
            <a:spLocks noGrp="1"/>
          </p:cNvSpPr>
          <p:nvPr>
            <p:ph type="body" idx="11"/>
          </p:nvPr>
        </p:nvSpPr>
        <p:spPr/>
        <p:txBody>
          <a:bodyPr/>
          <a:lstStyle/>
          <a:p>
            <a:endParaRPr lang="en-US"/>
          </a:p>
        </p:txBody>
      </p:sp>
      <p:sp>
        <p:nvSpPr>
          <p:cNvPr id="7" name="Text Placeholder 6"/>
          <p:cNvSpPr>
            <a:spLocks noGrp="1"/>
          </p:cNvSpPr>
          <p:nvPr>
            <p:ph type="body" idx="12"/>
          </p:nvPr>
        </p:nvSpPr>
        <p:spPr/>
        <p:txBody>
          <a:bodyPr/>
          <a:lstStyle/>
          <a:p>
            <a:endParaRPr lang="en-US" dirty="0"/>
          </a:p>
        </p:txBody>
      </p:sp>
      <p:sp>
        <p:nvSpPr>
          <p:cNvPr id="8" name="Text Placeholder 7"/>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18851306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10</a:t>
            </a:fld>
            <a:endParaRPr lang="it-IT" dirty="0"/>
          </a:p>
        </p:txBody>
      </p:sp>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3"/>
          </p:nvPr>
        </p:nvSpPr>
        <p:spPr/>
        <p:txBody>
          <a:bodyPr/>
          <a:lstStyle/>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68" t="11401" b="8928"/>
          <a:stretch/>
        </p:blipFill>
        <p:spPr>
          <a:xfrm>
            <a:off x="6776720" y="765183"/>
            <a:ext cx="4405630" cy="4735287"/>
          </a:xfrm>
          <a:prstGeom prst="rect">
            <a:avLst/>
          </a:prstGeom>
        </p:spPr>
      </p:pic>
      <p:sp>
        <p:nvSpPr>
          <p:cNvPr id="8" name="Title 1">
            <a:extLst>
              <a:ext uri="{FF2B5EF4-FFF2-40B4-BE49-F238E27FC236}">
                <a16:creationId xmlns="" xmlns:a16="http://schemas.microsoft.com/office/drawing/2014/main" id="{0444C8E5-4DB8-D09B-A506-13276EC284BF}"/>
              </a:ext>
            </a:extLst>
          </p:cNvPr>
          <p:cNvSpPr txBox="1">
            <a:spLocks/>
          </p:cNvSpPr>
          <p:nvPr/>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r>
              <a:rPr lang="en-US" sz="1600" dirty="0" smtClean="0">
                <a:solidFill>
                  <a:schemeClr val="accent2"/>
                </a:solidFill>
                <a:effectLst/>
                <a:latin typeface="Roboto Light" panose="02000000000000000000" pitchFamily="2" charset="0"/>
                <a:ea typeface="Roboto Light" panose="02000000000000000000" pitchFamily="2" charset="0"/>
              </a:rPr>
              <a:t>U</a:t>
            </a:r>
            <a:r>
              <a:rPr lang="lt-LT" sz="1600" dirty="0" smtClean="0">
                <a:solidFill>
                  <a:schemeClr val="accent2"/>
                </a:solidFill>
                <a:effectLst/>
                <a:latin typeface="Roboto Light" panose="02000000000000000000" pitchFamily="2" charset="0"/>
                <a:ea typeface="Roboto Light" panose="02000000000000000000" pitchFamily="2" charset="0"/>
              </a:rPr>
              <a:t>SE</a:t>
            </a:r>
            <a:r>
              <a:rPr lang="en-US" sz="1600" dirty="0" smtClean="0">
                <a:solidFill>
                  <a:schemeClr val="accent2"/>
                </a:solidFill>
                <a:effectLst/>
                <a:latin typeface="Roboto Light" panose="02000000000000000000" pitchFamily="2" charset="0"/>
                <a:ea typeface="Roboto Light" panose="02000000000000000000" pitchFamily="2" charset="0"/>
              </a:rPr>
              <a:t> CASE </a:t>
            </a:r>
            <a:r>
              <a:rPr lang="lt-LT" sz="1600" dirty="0" smtClean="0">
                <a:solidFill>
                  <a:schemeClr val="accent2"/>
                </a:solidFill>
                <a:effectLst/>
                <a:latin typeface="Roboto Light" panose="02000000000000000000" pitchFamily="2" charset="0"/>
                <a:ea typeface="Roboto Light" panose="02000000000000000000" pitchFamily="2" charset="0"/>
              </a:rPr>
              <a:t>NR</a:t>
            </a:r>
            <a:r>
              <a:rPr lang="en-US" sz="1600" dirty="0" smtClean="0">
                <a:solidFill>
                  <a:schemeClr val="accent2"/>
                </a:solidFill>
                <a:effectLst/>
                <a:latin typeface="Roboto Light" panose="02000000000000000000" pitchFamily="2" charset="0"/>
                <a:ea typeface="Roboto Light" panose="02000000000000000000" pitchFamily="2" charset="0"/>
              </a:rPr>
              <a:t>. 2</a:t>
            </a:r>
            <a:endParaRPr lang="aa-ET" sz="1500" dirty="0">
              <a:solidFill>
                <a:schemeClr val="accent2"/>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588967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it-IT" smtClean="0"/>
              <a:pPr/>
              <a:t>11</a:t>
            </a:fld>
            <a:endParaRPr lang="it-IT" dirty="0"/>
          </a:p>
        </p:txBody>
      </p:sp>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3"/>
          </p:nvPr>
        </p:nvSpPr>
        <p:spPr/>
        <p:txBody>
          <a:bodyPr/>
          <a:lstStyle/>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68" t="11401" b="8928"/>
          <a:stretch/>
        </p:blipFill>
        <p:spPr>
          <a:xfrm>
            <a:off x="6776720" y="765183"/>
            <a:ext cx="4405630" cy="4735287"/>
          </a:xfrm>
          <a:prstGeom prst="rect">
            <a:avLst/>
          </a:prstGeom>
        </p:spPr>
      </p:pic>
      <p:sp>
        <p:nvSpPr>
          <p:cNvPr id="8" name="Title 1">
            <a:extLst>
              <a:ext uri="{FF2B5EF4-FFF2-40B4-BE49-F238E27FC236}">
                <a16:creationId xmlns="" xmlns:a16="http://schemas.microsoft.com/office/drawing/2014/main" id="{0444C8E5-4DB8-D09B-A506-13276EC284BF}"/>
              </a:ext>
            </a:extLst>
          </p:cNvPr>
          <p:cNvSpPr txBox="1">
            <a:spLocks/>
          </p:cNvSpPr>
          <p:nvPr/>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r>
              <a:rPr lang="en-US" sz="1600" dirty="0" smtClean="0">
                <a:solidFill>
                  <a:schemeClr val="accent1"/>
                </a:solidFill>
                <a:effectLst/>
                <a:latin typeface="Roboto Light" panose="02000000000000000000" pitchFamily="2" charset="0"/>
                <a:ea typeface="Roboto Light" panose="02000000000000000000" pitchFamily="2" charset="0"/>
              </a:rPr>
              <a:t>U</a:t>
            </a:r>
            <a:r>
              <a:rPr lang="lt-LT" sz="1600" dirty="0" smtClean="0">
                <a:solidFill>
                  <a:schemeClr val="accent1"/>
                </a:solidFill>
                <a:effectLst/>
                <a:latin typeface="Roboto Light" panose="02000000000000000000" pitchFamily="2" charset="0"/>
                <a:ea typeface="Roboto Light" panose="02000000000000000000" pitchFamily="2" charset="0"/>
              </a:rPr>
              <a:t>SE</a:t>
            </a:r>
            <a:r>
              <a:rPr lang="en-US" sz="1600" dirty="0" smtClean="0">
                <a:solidFill>
                  <a:schemeClr val="accent1"/>
                </a:solidFill>
                <a:effectLst/>
                <a:latin typeface="Roboto Light" panose="02000000000000000000" pitchFamily="2" charset="0"/>
                <a:ea typeface="Roboto Light" panose="02000000000000000000" pitchFamily="2" charset="0"/>
              </a:rPr>
              <a:t> CASE </a:t>
            </a:r>
            <a:r>
              <a:rPr lang="lt-LT" sz="1600" dirty="0" smtClean="0">
                <a:solidFill>
                  <a:schemeClr val="accent1"/>
                </a:solidFill>
                <a:effectLst/>
                <a:latin typeface="Roboto Light" panose="02000000000000000000" pitchFamily="2" charset="0"/>
                <a:ea typeface="Roboto Light" panose="02000000000000000000" pitchFamily="2" charset="0"/>
              </a:rPr>
              <a:t>NR</a:t>
            </a:r>
            <a:r>
              <a:rPr lang="en-US" sz="1600" dirty="0" smtClean="0">
                <a:solidFill>
                  <a:schemeClr val="accent1"/>
                </a:solidFill>
                <a:effectLst/>
                <a:latin typeface="Roboto Light" panose="02000000000000000000" pitchFamily="2" charset="0"/>
                <a:ea typeface="Roboto Light" panose="02000000000000000000" pitchFamily="2" charset="0"/>
              </a:rPr>
              <a:t>. 2</a:t>
            </a:r>
            <a:endParaRPr lang="aa-ET" sz="1500" dirty="0">
              <a:solidFill>
                <a:schemeClr val="accent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6315315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12</a:t>
            </a:fld>
            <a:endParaRPr lang="it-IT"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idx="13"/>
          </p:nvPr>
        </p:nvSpPr>
        <p:spPr/>
        <p:txBody>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68" t="11401" b="8928"/>
          <a:stretch/>
        </p:blipFill>
        <p:spPr>
          <a:xfrm>
            <a:off x="6776720" y="765183"/>
            <a:ext cx="4405630" cy="4735287"/>
          </a:xfrm>
          <a:prstGeom prst="rect">
            <a:avLst/>
          </a:prstGeom>
        </p:spPr>
      </p:pic>
      <p:sp>
        <p:nvSpPr>
          <p:cNvPr id="8" name="Title 1">
            <a:extLst>
              <a:ext uri="{FF2B5EF4-FFF2-40B4-BE49-F238E27FC236}">
                <a16:creationId xmlns="" xmlns:a16="http://schemas.microsoft.com/office/drawing/2014/main" id="{0444C8E5-4DB8-D09B-A506-13276EC284BF}"/>
              </a:ext>
            </a:extLst>
          </p:cNvPr>
          <p:cNvSpPr txBox="1">
            <a:spLocks/>
          </p:cNvSpPr>
          <p:nvPr/>
        </p:nvSpPr>
        <p:spPr>
          <a:xfrm>
            <a:off x="527998" y="672832"/>
            <a:ext cx="5161602" cy="3485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00" b="1" i="0" u="none" strike="noStrike" cap="none">
                <a:solidFill>
                  <a:schemeClr val="bg2"/>
                </a:solidFill>
                <a:latin typeface="Roboto" panose="02000000000000000000" pitchFamily="2" charset="0"/>
                <a:ea typeface="Roboto" panose="02000000000000000000" pitchFamily="2" charset="0"/>
                <a:cs typeface="Calibri" panose="020F0502020204030204" pitchFamily="34" charset="0"/>
                <a:sym typeface="Encode Sans Condensed"/>
              </a:defRPr>
            </a:lvl1pPr>
            <a:lvl2pPr marR="0" lvl="1"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5333" b="0" i="0" u="none" strike="noStrike" cap="none">
                <a:solidFill>
                  <a:schemeClr val="dk2"/>
                </a:solidFill>
                <a:latin typeface="Arial"/>
                <a:ea typeface="Arial"/>
                <a:cs typeface="Arial"/>
                <a:sym typeface="Arial"/>
              </a:defRPr>
            </a:lvl9pPr>
          </a:lstStyle>
          <a:p>
            <a:r>
              <a:rPr lang="en-US" sz="1600" dirty="0" smtClean="0">
                <a:solidFill>
                  <a:schemeClr val="accent3"/>
                </a:solidFill>
                <a:effectLst/>
                <a:latin typeface="Roboto Light" panose="02000000000000000000" pitchFamily="2" charset="0"/>
                <a:ea typeface="Roboto Light" panose="02000000000000000000" pitchFamily="2" charset="0"/>
              </a:rPr>
              <a:t>U</a:t>
            </a:r>
            <a:r>
              <a:rPr lang="lt-LT" sz="1600" dirty="0" smtClean="0">
                <a:solidFill>
                  <a:schemeClr val="accent3"/>
                </a:solidFill>
                <a:effectLst/>
                <a:latin typeface="Roboto Light" panose="02000000000000000000" pitchFamily="2" charset="0"/>
                <a:ea typeface="Roboto Light" panose="02000000000000000000" pitchFamily="2" charset="0"/>
              </a:rPr>
              <a:t>SE</a:t>
            </a:r>
            <a:r>
              <a:rPr lang="en-US" sz="1600" dirty="0" smtClean="0">
                <a:solidFill>
                  <a:schemeClr val="accent3"/>
                </a:solidFill>
                <a:effectLst/>
                <a:latin typeface="Roboto Light" panose="02000000000000000000" pitchFamily="2" charset="0"/>
                <a:ea typeface="Roboto Light" panose="02000000000000000000" pitchFamily="2" charset="0"/>
              </a:rPr>
              <a:t> CASE </a:t>
            </a:r>
            <a:r>
              <a:rPr lang="lt-LT" sz="1600" dirty="0" smtClean="0">
                <a:solidFill>
                  <a:schemeClr val="accent3"/>
                </a:solidFill>
                <a:effectLst/>
                <a:latin typeface="Roboto Light" panose="02000000000000000000" pitchFamily="2" charset="0"/>
                <a:ea typeface="Roboto Light" panose="02000000000000000000" pitchFamily="2" charset="0"/>
              </a:rPr>
              <a:t>NR</a:t>
            </a:r>
            <a:r>
              <a:rPr lang="en-US" sz="1600" dirty="0" smtClean="0">
                <a:solidFill>
                  <a:schemeClr val="accent3"/>
                </a:solidFill>
                <a:effectLst/>
                <a:latin typeface="Roboto Light" panose="02000000000000000000" pitchFamily="2" charset="0"/>
                <a:ea typeface="Roboto Light" panose="02000000000000000000" pitchFamily="2" charset="0"/>
              </a:rPr>
              <a:t>. 2</a:t>
            </a:r>
            <a:endParaRPr lang="aa-ET" sz="1500" dirty="0">
              <a:solidFill>
                <a:schemeClr val="accent3"/>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9494999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it-IT" smtClean="0"/>
              <a:pPr/>
              <a:t>13</a:t>
            </a:fld>
            <a:endParaRPr lang="it-IT" dirty="0"/>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graphicFrame>
        <p:nvGraphicFramePr>
          <p:cNvPr id="7" name="Google Shape;233;p8"/>
          <p:cNvGraphicFramePr/>
          <p:nvPr>
            <p:extLst>
              <p:ext uri="{D42A27DB-BD31-4B8C-83A1-F6EECF244321}">
                <p14:modId xmlns:p14="http://schemas.microsoft.com/office/powerpoint/2010/main" val="607468167"/>
              </p:ext>
            </p:extLst>
          </p:nvPr>
        </p:nvGraphicFramePr>
        <p:xfrm>
          <a:off x="527999" y="1853965"/>
          <a:ext cx="11114125" cy="3781400"/>
        </p:xfrm>
        <a:graphic>
          <a:graphicData uri="http://schemas.openxmlformats.org/drawingml/2006/table">
            <a:tbl>
              <a:tblPr firstRow="1" bandRow="1">
                <a:tableStyleId>{7DF18680-E054-41AD-8BC1-D1AEF772440D}</a:tableStyleId>
              </a:tblPr>
              <a:tblGrid>
                <a:gridCol w="2222825">
                  <a:extLst>
                    <a:ext uri="{9D8B030D-6E8A-4147-A177-3AD203B41FA5}">
                      <a16:colId xmlns="" xmlns:a16="http://schemas.microsoft.com/office/drawing/2014/main" val="20000"/>
                    </a:ext>
                  </a:extLst>
                </a:gridCol>
                <a:gridCol w="2222825">
                  <a:extLst>
                    <a:ext uri="{9D8B030D-6E8A-4147-A177-3AD203B41FA5}">
                      <a16:colId xmlns="" xmlns:a16="http://schemas.microsoft.com/office/drawing/2014/main" val="20001"/>
                    </a:ext>
                  </a:extLst>
                </a:gridCol>
                <a:gridCol w="2222825">
                  <a:extLst>
                    <a:ext uri="{9D8B030D-6E8A-4147-A177-3AD203B41FA5}">
                      <a16:colId xmlns="" xmlns:a16="http://schemas.microsoft.com/office/drawing/2014/main" val="20002"/>
                    </a:ext>
                  </a:extLst>
                </a:gridCol>
                <a:gridCol w="2222825">
                  <a:extLst>
                    <a:ext uri="{9D8B030D-6E8A-4147-A177-3AD203B41FA5}">
                      <a16:colId xmlns="" xmlns:a16="http://schemas.microsoft.com/office/drawing/2014/main" val="20003"/>
                    </a:ext>
                  </a:extLst>
                </a:gridCol>
                <a:gridCol w="2222825">
                  <a:extLst>
                    <a:ext uri="{9D8B030D-6E8A-4147-A177-3AD203B41FA5}">
                      <a16:colId xmlns="" xmlns:a16="http://schemas.microsoft.com/office/drawing/2014/main" val="20004"/>
                    </a:ext>
                  </a:extLst>
                </a:gridCol>
              </a:tblGrid>
              <a:tr h="540200">
                <a:tc>
                  <a:txBody>
                    <a:bodyPr/>
                    <a:lstStyle/>
                    <a:p>
                      <a:pPr marL="0" marR="0" lvl="0" indent="0" algn="ctr" rtl="0">
                        <a:spcBef>
                          <a:spcPts val="0"/>
                        </a:spcBef>
                        <a:spcAft>
                          <a:spcPts val="0"/>
                        </a:spcAft>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1</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2</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3</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spcBef>
                          <a:spcPts val="0"/>
                        </a:spcBef>
                        <a:spcAft>
                          <a:spcPts val="0"/>
                        </a:spcAft>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4</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5</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extLst>
                  <a:ext uri="{0D108BD9-81ED-4DB2-BD59-A6C34878D82A}">
                    <a16:rowId xmlns="" xmlns:a16="http://schemas.microsoft.com/office/drawing/2014/main" val="10000"/>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1"/>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2"/>
                  </a:ext>
                </a:extLst>
              </a:tr>
              <a:tr h="540200">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3"/>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4"/>
                  </a:ext>
                </a:extLst>
              </a:tr>
              <a:tr h="540200">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5"/>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8899662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rtl="0">
              <a:spcBef>
                <a:spcPts val="0"/>
              </a:spcBef>
              <a:spcAft>
                <a:spcPts val="0"/>
              </a:spcAft>
              <a:buNone/>
            </a:pPr>
            <a:r>
              <a:rPr lang="de-CH" dirty="0" err="1"/>
              <a:t>Thanks</a:t>
            </a:r>
            <a:r>
              <a:rPr lang="de-CH" dirty="0"/>
              <a:t> </a:t>
            </a:r>
            <a:r>
              <a:rPr lang="de-CH" dirty="0" err="1"/>
              <a:t>for</a:t>
            </a:r>
            <a:r>
              <a:rPr lang="de-CH" dirty="0"/>
              <a:t> </a:t>
            </a:r>
            <a:r>
              <a:rPr lang="de-CH" dirty="0" err="1"/>
              <a:t>your</a:t>
            </a:r>
            <a:r>
              <a:rPr lang="de-CH" dirty="0"/>
              <a:t> </a:t>
            </a:r>
            <a:r>
              <a:rPr lang="de-CH" dirty="0" err="1"/>
              <a:t>attention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1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it-IT"/>
              <a:t>4</a:t>
            </a:fld>
            <a:endParaRPr/>
          </a:p>
        </p:txBody>
      </p:sp>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graphicFrame>
        <p:nvGraphicFramePr>
          <p:cNvPr id="12" name="Google Shape;233;p8"/>
          <p:cNvGraphicFramePr/>
          <p:nvPr>
            <p:extLst>
              <p:ext uri="{D42A27DB-BD31-4B8C-83A1-F6EECF244321}">
                <p14:modId xmlns:p14="http://schemas.microsoft.com/office/powerpoint/2010/main" val="3738519435"/>
              </p:ext>
            </p:extLst>
          </p:nvPr>
        </p:nvGraphicFramePr>
        <p:xfrm>
          <a:off x="527999" y="1853965"/>
          <a:ext cx="11114125" cy="3781400"/>
        </p:xfrm>
        <a:graphic>
          <a:graphicData uri="http://schemas.openxmlformats.org/drawingml/2006/table">
            <a:tbl>
              <a:tblPr firstRow="1" bandRow="1">
                <a:tableStyleId>{7DF18680-E054-41AD-8BC1-D1AEF772440D}</a:tableStyleId>
              </a:tblPr>
              <a:tblGrid>
                <a:gridCol w="2222825">
                  <a:extLst>
                    <a:ext uri="{9D8B030D-6E8A-4147-A177-3AD203B41FA5}">
                      <a16:colId xmlns="" xmlns:a16="http://schemas.microsoft.com/office/drawing/2014/main" val="20000"/>
                    </a:ext>
                  </a:extLst>
                </a:gridCol>
                <a:gridCol w="2222825">
                  <a:extLst>
                    <a:ext uri="{9D8B030D-6E8A-4147-A177-3AD203B41FA5}">
                      <a16:colId xmlns="" xmlns:a16="http://schemas.microsoft.com/office/drawing/2014/main" val="20001"/>
                    </a:ext>
                  </a:extLst>
                </a:gridCol>
                <a:gridCol w="2222825">
                  <a:extLst>
                    <a:ext uri="{9D8B030D-6E8A-4147-A177-3AD203B41FA5}">
                      <a16:colId xmlns="" xmlns:a16="http://schemas.microsoft.com/office/drawing/2014/main" val="20002"/>
                    </a:ext>
                  </a:extLst>
                </a:gridCol>
                <a:gridCol w="2222825">
                  <a:extLst>
                    <a:ext uri="{9D8B030D-6E8A-4147-A177-3AD203B41FA5}">
                      <a16:colId xmlns="" xmlns:a16="http://schemas.microsoft.com/office/drawing/2014/main" val="20003"/>
                    </a:ext>
                  </a:extLst>
                </a:gridCol>
                <a:gridCol w="2222825">
                  <a:extLst>
                    <a:ext uri="{9D8B030D-6E8A-4147-A177-3AD203B41FA5}">
                      <a16:colId xmlns="" xmlns:a16="http://schemas.microsoft.com/office/drawing/2014/main" val="20004"/>
                    </a:ext>
                  </a:extLst>
                </a:gridCol>
              </a:tblGrid>
              <a:tr h="540200">
                <a:tc>
                  <a:txBody>
                    <a:bodyPr/>
                    <a:lstStyle/>
                    <a:p>
                      <a:pPr marL="0" marR="0" lvl="0" indent="0" algn="ctr" rtl="0">
                        <a:spcBef>
                          <a:spcPts val="0"/>
                        </a:spcBef>
                        <a:spcAft>
                          <a:spcPts val="0"/>
                        </a:spcAft>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1</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2</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3</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spcBef>
                          <a:spcPts val="0"/>
                        </a:spcBef>
                        <a:spcAft>
                          <a:spcPts val="0"/>
                        </a:spcAft>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4</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rPr>
                        <a:t>TITLE 5</a:t>
                      </a:r>
                      <a:endParaRPr b="1" i="0" dirty="0">
                        <a:latin typeface="Roboto" panose="02000000000000000000" pitchFamily="2" charset="0"/>
                        <a:ea typeface="Roboto" panose="02000000000000000000" pitchFamily="2" charset="0"/>
                        <a:cs typeface="Calibri" panose="020F0502020204030204" pitchFamily="34" charset="0"/>
                      </a:endParaRPr>
                    </a:p>
                  </a:txBody>
                  <a:tcPr marL="91450" marR="91450" marT="45725" marB="45725" anchor="ctr">
                    <a:solidFill>
                      <a:srgbClr val="651A88"/>
                    </a:solidFill>
                  </a:tcPr>
                </a:tc>
                <a:extLst>
                  <a:ext uri="{0D108BD9-81ED-4DB2-BD59-A6C34878D82A}">
                    <a16:rowId xmlns="" xmlns:a16="http://schemas.microsoft.com/office/drawing/2014/main" val="10000"/>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1"/>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2"/>
                  </a:ext>
                </a:extLst>
              </a:tr>
              <a:tr h="540200">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3"/>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4"/>
                  </a:ext>
                </a:extLst>
              </a:tr>
              <a:tr h="540200">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5"/>
                  </a:ext>
                </a:extLst>
              </a:tr>
              <a:tr h="540200">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0" i="0" u="none" strike="noStrike" cap="none" dirty="0">
                        <a:latin typeface="Roboto" panose="02000000000000000000" pitchFamily="2" charset="0"/>
                        <a:ea typeface="Roboto" panose="02000000000000000000" pitchFamily="2" charset="0"/>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6"/>
                  </a:ext>
                </a:extLst>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5</a:t>
            </a:fld>
            <a:endParaRPr lang="it-IT" dirty="0"/>
          </a:p>
        </p:txBody>
      </p:sp>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8048146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6</a:t>
            </a:fld>
            <a:endParaRPr lang="it-IT" dirty="0"/>
          </a:p>
        </p:txBody>
      </p:sp>
    </p:spTree>
    <p:extLst>
      <p:ext uri="{BB962C8B-B14F-4D97-AF65-F5344CB8AC3E}">
        <p14:creationId xmlns:p14="http://schemas.microsoft.com/office/powerpoint/2010/main" val="11429922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7</a:t>
            </a:fld>
            <a:endParaRPr lang="it-IT" dirty="0"/>
          </a:p>
        </p:txBody>
      </p:sp>
      <p:pic>
        <p:nvPicPr>
          <p:cNvPr id="9" name="Picture 8" descr="Text&#10;&#10;Description automatically generated">
            <a:extLst>
              <a:ext uri="{FF2B5EF4-FFF2-40B4-BE49-F238E27FC236}">
                <a16:creationId xmlns="" xmlns:a16="http://schemas.microsoft.com/office/drawing/2014/main" id="{86CD4E0D-61E6-C7B2-DD67-8FC3AEED2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00" y="589348"/>
            <a:ext cx="1924256" cy="481065"/>
          </a:xfrm>
          <a:prstGeom prst="rect">
            <a:avLst/>
          </a:prstGeom>
        </p:spPr>
      </p:pic>
      <p:pic>
        <p:nvPicPr>
          <p:cNvPr id="10" name="Picture 9" descr="A picture containing wheel, transport, gear&#10;&#10;Description automatically generated">
            <a:extLst>
              <a:ext uri="{FF2B5EF4-FFF2-40B4-BE49-F238E27FC236}">
                <a16:creationId xmlns="" xmlns:a16="http://schemas.microsoft.com/office/drawing/2014/main" id="{5AF822E0-349C-DC22-E860-10D8F30C5C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V="1">
            <a:off x="720544" y="1724113"/>
            <a:ext cx="1385817" cy="271376"/>
          </a:xfrm>
          <a:prstGeom prst="rect">
            <a:avLst/>
          </a:prstGeom>
        </p:spPr>
      </p:pic>
      <p:pic>
        <p:nvPicPr>
          <p:cNvPr id="11" name="Picture 10" descr="A picture containing text, tableware, dishware, plate&#10;&#10;Description automatically generated">
            <a:extLst>
              <a:ext uri="{FF2B5EF4-FFF2-40B4-BE49-F238E27FC236}">
                <a16:creationId xmlns="" xmlns:a16="http://schemas.microsoft.com/office/drawing/2014/main" id="{E570B378-DCDD-B6E5-BF3A-720E148067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5456" y="2695325"/>
            <a:ext cx="1520905" cy="456047"/>
          </a:xfrm>
          <a:prstGeom prst="rect">
            <a:avLst/>
          </a:prstGeom>
        </p:spPr>
      </p:pic>
      <p:pic>
        <p:nvPicPr>
          <p:cNvPr id="12" name="Picture 11" descr="Shape&#10;&#10;Description automatically generated with medium confidence">
            <a:extLst>
              <a:ext uri="{FF2B5EF4-FFF2-40B4-BE49-F238E27FC236}">
                <a16:creationId xmlns="" xmlns:a16="http://schemas.microsoft.com/office/drawing/2014/main" id="{B75DD8A6-FFFF-83E7-0A93-DF22473664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4000" y="4029086"/>
            <a:ext cx="1363816" cy="362203"/>
          </a:xfrm>
          <a:prstGeom prst="rect">
            <a:avLst/>
          </a:prstGeom>
        </p:spPr>
      </p:pic>
      <p:pic>
        <p:nvPicPr>
          <p:cNvPr id="13" name="Picture 12" descr="Logo, company name&#10;&#10;Description automatically generated">
            <a:extLst>
              <a:ext uri="{FF2B5EF4-FFF2-40B4-BE49-F238E27FC236}">
                <a16:creationId xmlns="" xmlns:a16="http://schemas.microsoft.com/office/drawing/2014/main" id="{ABB0F59F-B36E-F4D6-3561-E19E5EF27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50" y="4939838"/>
            <a:ext cx="1430916" cy="715458"/>
          </a:xfrm>
          <a:prstGeom prst="rect">
            <a:avLst/>
          </a:prstGeom>
        </p:spPr>
      </p:pic>
      <p:pic>
        <p:nvPicPr>
          <p:cNvPr id="14" name="Picture 13" descr="Icon&#10;&#10;Description automatically generated">
            <a:extLst>
              <a:ext uri="{FF2B5EF4-FFF2-40B4-BE49-F238E27FC236}">
                <a16:creationId xmlns="" xmlns:a16="http://schemas.microsoft.com/office/drawing/2014/main" id="{A5B69D43-A80D-7404-2808-82FAE612401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20408" y="2861712"/>
            <a:ext cx="1515355" cy="274457"/>
          </a:xfrm>
          <a:prstGeom prst="rect">
            <a:avLst/>
          </a:prstGeom>
        </p:spPr>
      </p:pic>
      <p:pic>
        <p:nvPicPr>
          <p:cNvPr id="15" name="Picture 14" descr="Text&#10;&#10;Description automatically generated with medium confidence">
            <a:extLst>
              <a:ext uri="{FF2B5EF4-FFF2-40B4-BE49-F238E27FC236}">
                <a16:creationId xmlns="" xmlns:a16="http://schemas.microsoft.com/office/drawing/2014/main" id="{E0E9E274-FF1D-B998-D6B0-B68720554CE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20408" y="1656457"/>
            <a:ext cx="1771957" cy="511754"/>
          </a:xfrm>
          <a:prstGeom prst="rect">
            <a:avLst/>
          </a:prstGeom>
        </p:spPr>
      </p:pic>
      <p:pic>
        <p:nvPicPr>
          <p:cNvPr id="16" name="Picture 15" descr="A picture containing text, porcelain&#10;&#10;Description automatically generated">
            <a:extLst>
              <a:ext uri="{FF2B5EF4-FFF2-40B4-BE49-F238E27FC236}">
                <a16:creationId xmlns="" xmlns:a16="http://schemas.microsoft.com/office/drawing/2014/main" id="{548B0C58-8CFA-973B-402D-7E941D01B9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4160" y="503365"/>
            <a:ext cx="774089" cy="727488"/>
          </a:xfrm>
          <a:prstGeom prst="rect">
            <a:avLst/>
          </a:prstGeom>
        </p:spPr>
      </p:pic>
      <p:pic>
        <p:nvPicPr>
          <p:cNvPr id="17" name="Picture 16" descr="Icon&#10;&#10;Description automatically generated">
            <a:extLst>
              <a:ext uri="{FF2B5EF4-FFF2-40B4-BE49-F238E27FC236}">
                <a16:creationId xmlns="" xmlns:a16="http://schemas.microsoft.com/office/drawing/2014/main" id="{FEC7041E-CC5C-498A-40A5-6549E170DE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008732" y="4824476"/>
            <a:ext cx="834117" cy="671410"/>
          </a:xfrm>
          <a:prstGeom prst="rect">
            <a:avLst/>
          </a:prstGeom>
        </p:spPr>
      </p:pic>
      <p:pic>
        <p:nvPicPr>
          <p:cNvPr id="18" name="Picture 17" descr="Text&#10;&#10;Description automatically generated with medium confidence">
            <a:extLst>
              <a:ext uri="{FF2B5EF4-FFF2-40B4-BE49-F238E27FC236}">
                <a16:creationId xmlns="" xmlns:a16="http://schemas.microsoft.com/office/drawing/2014/main" id="{E9A6B934-8DCE-2976-59F4-99AAC2A6E90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308991" y="3918532"/>
            <a:ext cx="1675059" cy="302192"/>
          </a:xfrm>
          <a:prstGeom prst="rect">
            <a:avLst/>
          </a:prstGeom>
        </p:spPr>
      </p:pic>
      <p:pic>
        <p:nvPicPr>
          <p:cNvPr id="19" name="Picture 18" descr="A picture containing text, clipart&#10;&#10;Description automatically generated">
            <a:extLst>
              <a:ext uri="{FF2B5EF4-FFF2-40B4-BE49-F238E27FC236}">
                <a16:creationId xmlns="" xmlns:a16="http://schemas.microsoft.com/office/drawing/2014/main" id="{2F6CB99B-DA5D-980A-2349-BAFBFF26D0E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829180" y="620965"/>
            <a:ext cx="1513683" cy="804895"/>
          </a:xfrm>
          <a:prstGeom prst="rect">
            <a:avLst/>
          </a:prstGeom>
        </p:spPr>
      </p:pic>
      <p:pic>
        <p:nvPicPr>
          <p:cNvPr id="20" name="Picture 19" descr="A picture containing text, tableware, plate, dishware&#10;&#10;Description automatically generated">
            <a:extLst>
              <a:ext uri="{FF2B5EF4-FFF2-40B4-BE49-F238E27FC236}">
                <a16:creationId xmlns="" xmlns:a16="http://schemas.microsoft.com/office/drawing/2014/main" id="{3E42BA06-2119-0303-B998-93E207EC3B1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484892" y="5095701"/>
            <a:ext cx="1300655" cy="479967"/>
          </a:xfrm>
          <a:prstGeom prst="rect">
            <a:avLst/>
          </a:prstGeom>
        </p:spPr>
      </p:pic>
      <p:pic>
        <p:nvPicPr>
          <p:cNvPr id="21" name="Picture 20" descr="A picture containing text, tableware, plate, dishware&#10;&#10;Description automatically generated">
            <a:extLst>
              <a:ext uri="{FF2B5EF4-FFF2-40B4-BE49-F238E27FC236}">
                <a16:creationId xmlns="" xmlns:a16="http://schemas.microsoft.com/office/drawing/2014/main" id="{F7C142FD-9349-8D55-4940-F6ABAFBE55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60196" y="1995489"/>
            <a:ext cx="2051650" cy="624724"/>
          </a:xfrm>
          <a:prstGeom prst="rect">
            <a:avLst/>
          </a:prstGeom>
        </p:spPr>
      </p:pic>
      <p:pic>
        <p:nvPicPr>
          <p:cNvPr id="22" name="Picture 21" descr="Text, whiteboard&#10;&#10;Description automatically generated">
            <a:extLst>
              <a:ext uri="{FF2B5EF4-FFF2-40B4-BE49-F238E27FC236}">
                <a16:creationId xmlns="" xmlns:a16="http://schemas.microsoft.com/office/drawing/2014/main" id="{EAE504C3-7BA8-F4AA-D21E-EE714D9F7B4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632924" y="3133766"/>
            <a:ext cx="1265436" cy="1030925"/>
          </a:xfrm>
          <a:prstGeom prst="rect">
            <a:avLst/>
          </a:prstGeom>
        </p:spPr>
      </p:pic>
      <p:pic>
        <p:nvPicPr>
          <p:cNvPr id="23" name="Picture 22" descr="Logo&#10;&#10;Description automatically generated">
            <a:extLst>
              <a:ext uri="{FF2B5EF4-FFF2-40B4-BE49-F238E27FC236}">
                <a16:creationId xmlns="" xmlns:a16="http://schemas.microsoft.com/office/drawing/2014/main" id="{3BCFBF29-023D-E7A0-14A7-808CB05D2A1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76190" y="4833452"/>
            <a:ext cx="2131867" cy="653457"/>
          </a:xfrm>
          <a:prstGeom prst="rect">
            <a:avLst/>
          </a:prstGeom>
        </p:spPr>
      </p:pic>
      <p:pic>
        <p:nvPicPr>
          <p:cNvPr id="24" name="Picture 23" descr="Text&#10;&#10;Description automatically generated">
            <a:extLst>
              <a:ext uri="{FF2B5EF4-FFF2-40B4-BE49-F238E27FC236}">
                <a16:creationId xmlns="" xmlns:a16="http://schemas.microsoft.com/office/drawing/2014/main" id="{D68D30FC-6838-3B01-15B8-65E494745536}"/>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7732873" y="4746801"/>
            <a:ext cx="1377511" cy="723193"/>
          </a:xfrm>
          <a:prstGeom prst="rect">
            <a:avLst/>
          </a:prstGeom>
        </p:spPr>
      </p:pic>
      <p:pic>
        <p:nvPicPr>
          <p:cNvPr id="25" name="Graphic 46">
            <a:extLst>
              <a:ext uri="{FF2B5EF4-FFF2-40B4-BE49-F238E27FC236}">
                <a16:creationId xmlns="" xmlns:a16="http://schemas.microsoft.com/office/drawing/2014/main" id="{CD7E5468-2461-5E6B-7E5A-86E9513801D2}"/>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7732873" y="615204"/>
            <a:ext cx="952127" cy="387172"/>
          </a:xfrm>
          <a:prstGeom prst="rect">
            <a:avLst/>
          </a:prstGeom>
        </p:spPr>
      </p:pic>
      <p:pic>
        <p:nvPicPr>
          <p:cNvPr id="26" name="Picture 25" descr="Logo&#10;&#10;Description automatically generated">
            <a:extLst>
              <a:ext uri="{FF2B5EF4-FFF2-40B4-BE49-F238E27FC236}">
                <a16:creationId xmlns="" xmlns:a16="http://schemas.microsoft.com/office/drawing/2014/main" id="{89FF61DA-A210-42D4-36F7-960051B47161}"/>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6026270" y="3106499"/>
            <a:ext cx="799040" cy="1006745"/>
          </a:xfrm>
          <a:prstGeom prst="rect">
            <a:avLst/>
          </a:prstGeom>
        </p:spPr>
      </p:pic>
      <p:pic>
        <p:nvPicPr>
          <p:cNvPr id="27" name="Picture 26" descr="Logo, company name&#10;&#10;Description automatically generated">
            <a:extLst>
              <a:ext uri="{FF2B5EF4-FFF2-40B4-BE49-F238E27FC236}">
                <a16:creationId xmlns="" xmlns:a16="http://schemas.microsoft.com/office/drawing/2014/main" id="{1BACDD81-DA24-03FF-8F0F-2D867581374C}"/>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5790790" y="1592354"/>
            <a:ext cx="1102971" cy="1102971"/>
          </a:xfrm>
          <a:prstGeom prst="rect">
            <a:avLst/>
          </a:prstGeom>
        </p:spPr>
      </p:pic>
      <p:pic>
        <p:nvPicPr>
          <p:cNvPr id="28" name="Picture 27" descr="Logo&#10;&#10;Description automatically generated">
            <a:extLst>
              <a:ext uri="{FF2B5EF4-FFF2-40B4-BE49-F238E27FC236}">
                <a16:creationId xmlns="" xmlns:a16="http://schemas.microsoft.com/office/drawing/2014/main" id="{10E58158-252B-3933-ED55-E535A26FBC89}"/>
              </a:ext>
            </a:extLst>
          </p:cNvPr>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3308991" y="605966"/>
            <a:ext cx="1538191" cy="401639"/>
          </a:xfrm>
          <a:prstGeom prst="rect">
            <a:avLst/>
          </a:prstGeom>
        </p:spPr>
      </p:pic>
      <p:pic>
        <p:nvPicPr>
          <p:cNvPr id="29" name="Picture 28" descr="Logo&#10;&#10;Description automatically generated">
            <a:extLst>
              <a:ext uri="{FF2B5EF4-FFF2-40B4-BE49-F238E27FC236}">
                <a16:creationId xmlns="" xmlns:a16="http://schemas.microsoft.com/office/drawing/2014/main" id="{0528582E-8C96-35C5-10E8-963B8EEC703D}"/>
              </a:ext>
            </a:extLst>
          </p:cNvPr>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9829180" y="3426246"/>
            <a:ext cx="1419695" cy="445963"/>
          </a:xfrm>
          <a:prstGeom prst="rect">
            <a:avLst/>
          </a:prstGeom>
        </p:spPr>
      </p:pic>
      <p:pic>
        <p:nvPicPr>
          <p:cNvPr id="30" name="Picture 29" descr="Logo&#10;&#10;Description automatically generated">
            <a:extLst>
              <a:ext uri="{FF2B5EF4-FFF2-40B4-BE49-F238E27FC236}">
                <a16:creationId xmlns="" xmlns:a16="http://schemas.microsoft.com/office/drawing/2014/main" id="{4C7704EB-AF55-1CC9-817A-13C480334017}"/>
              </a:ext>
            </a:extLst>
          </p:cNvPr>
          <p:cNvPicPr>
            <a:picLocks noChangeAspect="1"/>
          </p:cNvPicPr>
          <p:nvPr/>
        </p:nvPicPr>
        <p:blipFill>
          <a:blip r:embed="rId26" cstate="hqprint">
            <a:extLst>
              <a:ext uri="{28A0092B-C50C-407E-A947-70E740481C1C}">
                <a14:useLocalDpi xmlns:a14="http://schemas.microsoft.com/office/drawing/2010/main" val="0"/>
              </a:ext>
            </a:extLst>
          </a:blip>
          <a:stretch>
            <a:fillRect/>
          </a:stretch>
        </p:blipFill>
        <p:spPr>
          <a:xfrm>
            <a:off x="7666189" y="1749416"/>
            <a:ext cx="1125491" cy="757213"/>
          </a:xfrm>
          <a:prstGeom prst="rect">
            <a:avLst/>
          </a:prstGeom>
        </p:spPr>
      </p:pic>
    </p:spTree>
    <p:extLst>
      <p:ext uri="{BB962C8B-B14F-4D97-AF65-F5344CB8AC3E}">
        <p14:creationId xmlns:p14="http://schemas.microsoft.com/office/powerpoint/2010/main" val="23567827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8</a:t>
            </a:fld>
            <a:endParaRPr lang="it-IT" dirty="0"/>
          </a:p>
        </p:txBody>
      </p:sp>
      <p:sp>
        <p:nvSpPr>
          <p:cNvPr id="5" name="Google Shape;232;p8"/>
          <p:cNvSpPr txBox="1">
            <a:spLocks noGrp="1"/>
          </p:cNvSpPr>
          <p:nvPr>
            <p:ph type="title"/>
          </p:nvPr>
        </p:nvSpPr>
        <p:spPr>
          <a:xfrm>
            <a:off x="527999" y="374400"/>
            <a:ext cx="8734534" cy="705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6" name="Google Shape;234;p8"/>
          <p:cNvSpPr txBox="1">
            <a:spLocks noGrp="1"/>
          </p:cNvSpPr>
          <p:nvPr>
            <p:ph type="body" idx="4294967295"/>
          </p:nvPr>
        </p:nvSpPr>
        <p:spPr>
          <a:xfrm>
            <a:off x="528000" y="1080000"/>
            <a:ext cx="11114617" cy="7056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20"/>
              <a:buFont typeface="Encode Sans"/>
              <a:buNone/>
            </a:pPr>
            <a:endParaRPr dirty="0"/>
          </a:p>
        </p:txBody>
      </p:sp>
      <p:graphicFrame>
        <p:nvGraphicFramePr>
          <p:cNvPr id="7" name="Google Shape;233;p8"/>
          <p:cNvGraphicFramePr/>
          <p:nvPr>
            <p:extLst>
              <p:ext uri="{D42A27DB-BD31-4B8C-83A1-F6EECF244321}">
                <p14:modId xmlns:p14="http://schemas.microsoft.com/office/powerpoint/2010/main" val="3991962296"/>
              </p:ext>
            </p:extLst>
          </p:nvPr>
        </p:nvGraphicFramePr>
        <p:xfrm>
          <a:off x="527999" y="1825679"/>
          <a:ext cx="11114125" cy="3781400"/>
        </p:xfrm>
        <a:graphic>
          <a:graphicData uri="http://schemas.openxmlformats.org/drawingml/2006/table">
            <a:tbl>
              <a:tblPr firstRow="1" bandRow="1">
                <a:tableStyleId>{7DF18680-E054-41AD-8BC1-D1AEF772440D}</a:tableStyleId>
              </a:tblPr>
              <a:tblGrid>
                <a:gridCol w="2222825">
                  <a:extLst>
                    <a:ext uri="{9D8B030D-6E8A-4147-A177-3AD203B41FA5}">
                      <a16:colId xmlns="" xmlns:a16="http://schemas.microsoft.com/office/drawing/2014/main" val="20000"/>
                    </a:ext>
                  </a:extLst>
                </a:gridCol>
                <a:gridCol w="2222825">
                  <a:extLst>
                    <a:ext uri="{9D8B030D-6E8A-4147-A177-3AD203B41FA5}">
                      <a16:colId xmlns="" xmlns:a16="http://schemas.microsoft.com/office/drawing/2014/main" val="20001"/>
                    </a:ext>
                  </a:extLst>
                </a:gridCol>
                <a:gridCol w="2222825">
                  <a:extLst>
                    <a:ext uri="{9D8B030D-6E8A-4147-A177-3AD203B41FA5}">
                      <a16:colId xmlns="" xmlns:a16="http://schemas.microsoft.com/office/drawing/2014/main" val="20002"/>
                    </a:ext>
                  </a:extLst>
                </a:gridCol>
                <a:gridCol w="2222825">
                  <a:extLst>
                    <a:ext uri="{9D8B030D-6E8A-4147-A177-3AD203B41FA5}">
                      <a16:colId xmlns="" xmlns:a16="http://schemas.microsoft.com/office/drawing/2014/main" val="20003"/>
                    </a:ext>
                  </a:extLst>
                </a:gridCol>
                <a:gridCol w="2222825">
                  <a:extLst>
                    <a:ext uri="{9D8B030D-6E8A-4147-A177-3AD203B41FA5}">
                      <a16:colId xmlns="" xmlns:a16="http://schemas.microsoft.com/office/drawing/2014/main" val="20004"/>
                    </a:ext>
                  </a:extLst>
                </a:gridCol>
              </a:tblGrid>
              <a:tr h="540200">
                <a:tc>
                  <a:txBody>
                    <a:bodyPr/>
                    <a:lstStyle/>
                    <a:p>
                      <a:pPr marL="0" marR="0" lvl="0" indent="0" algn="ctr" rtl="0">
                        <a:spcBef>
                          <a:spcPts val="0"/>
                        </a:spcBef>
                        <a:spcAft>
                          <a:spcPts val="0"/>
                        </a:spcAft>
                        <a:buNone/>
                      </a:pPr>
                      <a:r>
                        <a:rPr lang="it-IT" sz="1800" b="1" i="0" u="none" strike="noStrike" cap="none" dirty="0">
                          <a:latin typeface="Calibri" panose="020F0502020204030204" pitchFamily="34" charset="0"/>
                          <a:cs typeface="Calibri" panose="020F0502020204030204" pitchFamily="34" charset="0"/>
                          <a:sym typeface="Encode Sans Semi Condensed"/>
                        </a:rPr>
                        <a:t>TITLE 1</a:t>
                      </a:r>
                      <a:endParaRPr b="1" i="0" dirty="0">
                        <a:latin typeface="Calibri" panose="020F0502020204030204" pitchFamily="34"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Calibri" panose="020F0502020204030204" pitchFamily="34" charset="0"/>
                          <a:cs typeface="Calibri" panose="020F0502020204030204" pitchFamily="34" charset="0"/>
                          <a:sym typeface="Encode Sans Semi Condensed"/>
                        </a:rPr>
                        <a:t>TITLE 2</a:t>
                      </a:r>
                      <a:endParaRPr b="1" i="0" dirty="0">
                        <a:latin typeface="Calibri" panose="020F0502020204030204" pitchFamily="34"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Calibri" panose="020F0502020204030204" pitchFamily="34" charset="0"/>
                          <a:cs typeface="Calibri" panose="020F0502020204030204" pitchFamily="34" charset="0"/>
                          <a:sym typeface="Encode Sans Semi Condensed"/>
                        </a:rPr>
                        <a:t>TITLE 3</a:t>
                      </a:r>
                      <a:endParaRPr b="1" i="0" dirty="0">
                        <a:latin typeface="Calibri" panose="020F0502020204030204" pitchFamily="34"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spcBef>
                          <a:spcPts val="0"/>
                        </a:spcBef>
                        <a:spcAft>
                          <a:spcPts val="0"/>
                        </a:spcAft>
                        <a:buNone/>
                      </a:pPr>
                      <a:r>
                        <a:rPr lang="it-IT" sz="1800" b="1" i="0" u="none" strike="noStrike" cap="none" dirty="0">
                          <a:latin typeface="Calibri" panose="020F0502020204030204" pitchFamily="34" charset="0"/>
                          <a:cs typeface="Calibri" panose="020F0502020204030204" pitchFamily="34" charset="0"/>
                          <a:sym typeface="Encode Sans Semi Condensed"/>
                        </a:rPr>
                        <a:t>TITLE 4</a:t>
                      </a:r>
                      <a:endParaRPr b="1" i="0" dirty="0">
                        <a:latin typeface="Calibri" panose="020F0502020204030204" pitchFamily="34" charset="0"/>
                        <a:cs typeface="Calibri" panose="020F0502020204030204" pitchFamily="34" charset="0"/>
                      </a:endParaRPr>
                    </a:p>
                  </a:txBody>
                  <a:tcPr marL="91450" marR="91450" marT="45725" marB="45725" anchor="ctr">
                    <a:solidFill>
                      <a:srgbClr val="651A88"/>
                    </a:solidFill>
                  </a:tcPr>
                </a:tc>
                <a:tc>
                  <a:txBody>
                    <a:bodyPr/>
                    <a:lstStyle/>
                    <a:p>
                      <a:pPr marL="0" marR="0" lvl="0" indent="0" algn="ctr" rtl="0">
                        <a:lnSpc>
                          <a:spcPct val="100000"/>
                        </a:lnSpc>
                        <a:spcBef>
                          <a:spcPts val="0"/>
                        </a:spcBef>
                        <a:spcAft>
                          <a:spcPts val="0"/>
                        </a:spcAft>
                        <a:buClr>
                          <a:schemeClr val="dk1"/>
                        </a:buClr>
                        <a:buSzPts val="1800"/>
                        <a:buFont typeface="Encode Sans Semi Condensed"/>
                        <a:buNone/>
                      </a:pPr>
                      <a:r>
                        <a:rPr lang="it-IT" sz="1800" b="1" i="0" u="none" strike="noStrike" cap="none" dirty="0">
                          <a:latin typeface="Calibri" panose="020F0502020204030204" pitchFamily="34" charset="0"/>
                          <a:cs typeface="Calibri" panose="020F0502020204030204" pitchFamily="34" charset="0"/>
                          <a:sym typeface="Encode Sans Semi Condensed"/>
                        </a:rPr>
                        <a:t>TITLE 5</a:t>
                      </a:r>
                      <a:endParaRPr b="1" i="0" dirty="0">
                        <a:latin typeface="Calibri" panose="020F0502020204030204" pitchFamily="34" charset="0"/>
                        <a:cs typeface="Calibri" panose="020F0502020204030204" pitchFamily="34" charset="0"/>
                      </a:endParaRPr>
                    </a:p>
                  </a:txBody>
                  <a:tcPr marL="91450" marR="91450" marT="45725" marB="45725" anchor="ctr">
                    <a:solidFill>
                      <a:srgbClr val="651A88"/>
                    </a:solidFill>
                  </a:tcPr>
                </a:tc>
                <a:extLst>
                  <a:ext uri="{0D108BD9-81ED-4DB2-BD59-A6C34878D82A}">
                    <a16:rowId xmlns="" xmlns:a16="http://schemas.microsoft.com/office/drawing/2014/main" val="10000"/>
                  </a:ext>
                </a:extLst>
              </a:tr>
              <a:tr h="540200">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1"/>
                  </a:ext>
                </a:extLst>
              </a:tr>
              <a:tr h="540200">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2"/>
                  </a:ext>
                </a:extLst>
              </a:tr>
              <a:tr h="540200">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3"/>
                  </a:ext>
                </a:extLst>
              </a:tr>
              <a:tr h="540200">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4"/>
                  </a:ext>
                </a:extLst>
              </a:tr>
              <a:tr h="540200">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5"/>
                  </a:ext>
                </a:extLst>
              </a:tr>
              <a:tr h="540200">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tc>
                  <a:txBody>
                    <a:bodyPr/>
                    <a:lstStyle/>
                    <a:p>
                      <a:pPr marL="0" marR="0" lvl="0" indent="0" algn="ctr" rtl="0">
                        <a:spcBef>
                          <a:spcPts val="0"/>
                        </a:spcBef>
                        <a:spcAft>
                          <a:spcPts val="0"/>
                        </a:spcAft>
                        <a:buNone/>
                      </a:pPr>
                      <a:endParaRPr sz="1800" b="1" i="0" u="none" strike="noStrike" cap="none" dirty="0">
                        <a:latin typeface="Calibri" panose="020F0502020204030204" pitchFamily="34" charset="0"/>
                        <a:ea typeface="Encode Sans Semi Condensed"/>
                        <a:cs typeface="Calibri" panose="020F0502020204030204" pitchFamily="34" charset="0"/>
                        <a:sym typeface="Encode Sans Semi Condensed"/>
                      </a:endParaRPr>
                    </a:p>
                  </a:txBody>
                  <a:tcPr marL="91450" marR="91450" marT="45725" marB="45725"/>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5737160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it-IT" smtClean="0"/>
              <a:pPr/>
              <a:t>9</a:t>
            </a:fld>
            <a:endParaRPr lang="it-IT" dirty="0"/>
          </a:p>
        </p:txBody>
      </p:sp>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67163266"/>
      </p:ext>
    </p:extLst>
  </p:cSld>
  <p:clrMapOvr>
    <a:masterClrMapping/>
  </p:clrMapOvr>
  <p:transition>
    <p:fade/>
  </p:transition>
</p:sld>
</file>

<file path=ppt/theme/theme1.xml><?xml version="1.0" encoding="utf-8"?>
<a:theme xmlns:a="http://schemas.openxmlformats.org/drawingml/2006/main" name="4_STADIEM | Template slides">
  <a:themeElements>
    <a:clrScheme name="Rebecca">
      <a:dk1>
        <a:srgbClr val="3E3E6B"/>
      </a:dk1>
      <a:lt1>
        <a:srgbClr val="FFFFFF"/>
      </a:lt1>
      <a:dk2>
        <a:srgbClr val="14143C"/>
      </a:dk2>
      <a:lt2>
        <a:srgbClr val="EEEDF3"/>
      </a:lt2>
      <a:accent1>
        <a:srgbClr val="D04296"/>
      </a:accent1>
      <a:accent2>
        <a:srgbClr val="5C61C8"/>
      </a:accent2>
      <a:accent3>
        <a:srgbClr val="F2981C"/>
      </a:accent3>
      <a:accent4>
        <a:srgbClr val="D47B00"/>
      </a:accent4>
      <a:accent5>
        <a:srgbClr val="363CAB"/>
      </a:accent5>
      <a:accent6>
        <a:srgbClr val="B42078"/>
      </a:accent6>
      <a:hlink>
        <a:srgbClr val="0175FF"/>
      </a:hlink>
      <a:folHlink>
        <a:srgbClr val="272B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TotalTime>
  <Words>62</Words>
  <Application>Microsoft Office PowerPoint</Application>
  <PresentationFormat>Widescreen</PresentationFormat>
  <Paragraphs>29</Paragraphs>
  <Slides>14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Arial</vt:lpstr>
      <vt:lpstr>Calibri</vt:lpstr>
      <vt:lpstr>Courier New</vt:lpstr>
      <vt:lpstr>Encode Sans</vt:lpstr>
      <vt:lpstr>Encode Sans Condensed</vt:lpstr>
      <vt:lpstr>Encode Sans Condensed Black</vt:lpstr>
      <vt:lpstr>Encode Sans Expanded Black</vt:lpstr>
      <vt:lpstr>Encode Sans Semi Condensed</vt:lpstr>
      <vt:lpstr>Montserrat</vt:lpstr>
      <vt:lpstr>Montserrat SemiBold</vt:lpstr>
      <vt:lpstr>Noto Sans Symbols</vt:lpstr>
      <vt:lpstr>Roboto</vt:lpstr>
      <vt:lpstr>Roboto Light</vt:lpstr>
      <vt:lpstr>4_STADIEM | Template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 di Microsoft Office</dc:creator>
  <cp:lastModifiedBy>Kotryna</cp:lastModifiedBy>
  <cp:revision>64</cp:revision>
  <dcterms:created xsi:type="dcterms:W3CDTF">2017-01-11T07:57:16Z</dcterms:created>
  <dcterms:modified xsi:type="dcterms:W3CDTF">2023-05-02T11:10:30Z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0x010100B661E19D23BED9459EE2B839C93F56E6</vt:lpwstr>
  </property>
</Properties>
</file>