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9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00" d="100"/>
          <a:sy n="200" d="100"/>
        </p:scale>
        <p:origin x="-2946" y="-56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45B0C-E730-477E-B19B-2E2AE6890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F0AEBC-978A-4183-AA8B-E8D64B69B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B254A7-D482-474B-881F-B42B3C5F5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5117-118C-4722-A9C1-52305BCB2256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BB0360-487F-4E6B-B03F-A755BB9B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907BBE-D84C-438B-8874-6359F07B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99AD-4D61-4CA4-B6DD-3CF08EB3FA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79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BA310-A9D1-4721-A630-69D4D5C2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0D94438-7A29-4326-897B-402EC9334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C99587-D28D-4338-A200-6E5CE6D9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5117-118C-4722-A9C1-52305BCB2256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6DC972-55F0-47C2-9BFC-AC737FF5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CE124B-0A64-4A7C-B006-47BC6D9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99AD-4D61-4CA4-B6DD-3CF08EB3FA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68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2879C5-8F97-4934-ADE9-39654376A7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923C2C4-CD64-453E-AAFD-490734DC5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11C38E-DE38-4911-90CB-4893C44E6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5117-118C-4722-A9C1-52305BCB2256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D96D04-859E-462E-820B-7A9FC630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0106FA-47A3-4AA8-AE54-BA0FF29C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99AD-4D61-4CA4-B6DD-3CF08EB3FA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56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9E60A-4AC1-46DF-9679-C03BF1C6D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283599-65B9-4B73-A7AB-FDF4C46D0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275480-97A6-47D9-8D9D-6CD76CA7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5117-118C-4722-A9C1-52305BCB2256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9496D6-E502-4247-91A1-28CB5DA2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F43E39-3D04-4465-932E-DE981F8E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99AD-4D61-4CA4-B6DD-3CF08EB3FA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80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F21E6-8E56-42E5-8CF5-226FE1D0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78DB4A-3FE3-4314-8502-6555503A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F5824B-CB5E-4501-A087-0DDDBB35F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5117-118C-4722-A9C1-52305BCB2256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0AE688-9E4B-4A82-96CB-6A4D5091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B771C9-FAD0-498B-B05C-3310C9DF2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99AD-4D61-4CA4-B6DD-3CF08EB3FA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25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60F79-7509-4293-BF9D-C61C02958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0787A8-D45F-4893-BCD6-89BDDC36B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AD75F9C-FBC8-45F4-AA22-E70404B3E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B73D4B7-79C7-417A-8899-AE360284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5117-118C-4722-A9C1-52305BCB2256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D00033-A448-4833-B8B1-8A526C9F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5C2605-7832-41FE-950C-2A95EA9FF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99AD-4D61-4CA4-B6DD-3CF08EB3FA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82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50291-0905-43EB-8630-72C3D4D4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737C3A-67D6-4B1B-A9B7-16B7C2DC1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814CD6F-5FCE-4AE8-A024-00812B746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FA55994-F78D-4F99-8CD3-77D0F5B0A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5B008DB-B978-4037-B1C8-0B379F184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8464C45-417F-47CA-BFA2-01D5701F7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5117-118C-4722-A9C1-52305BCB2256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6DAB988-EBE2-4B48-85D3-B2C15E6E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D730AC8-E920-496B-AD30-9ED7489D4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99AD-4D61-4CA4-B6DD-3CF08EB3FA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19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DAE70-65E2-4470-8CE2-342F205E4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B7A973-139A-4BAC-9C53-50059E2F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5117-118C-4722-A9C1-52305BCB2256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4F404D1-2C9D-4210-90F1-37F7EEAE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E590F22-99F2-41EF-90EF-2E292E55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99AD-4D61-4CA4-B6DD-3CF08EB3FA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85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585F72-E46B-4CDE-A1BA-6FC14164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5117-118C-4722-A9C1-52305BCB2256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80AF231-E77E-46CE-A575-370B3CF3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3426465-F7FF-44FD-A766-916070DA0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99AD-4D61-4CA4-B6DD-3CF08EB3FA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01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FAFBF-A161-4BC0-8DF0-A65A2872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86025A-B9D6-4891-909E-CC0485946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3A045F-37B1-431F-B180-4EEDFCA18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C9898B-CB7B-4FE3-9A3C-8805B63BA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5117-118C-4722-A9C1-52305BCB2256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B4CB65-051F-40F7-B482-CB217CD3B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F860C9-6B7E-4255-B9B8-2747411A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99AD-4D61-4CA4-B6DD-3CF08EB3FA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21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635E7-3DE9-49C5-92C6-A143256B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A646122-C596-4C04-AC8B-ABAE9407A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B54705-BD03-475B-A968-17AC721F4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360F23-F00A-49C8-8088-2E06B309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5117-118C-4722-A9C1-52305BCB2256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0BB939-2CE1-4D81-8C69-2BFC602A6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019816C-177C-44EC-819C-D34A9A07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99AD-4D61-4CA4-B6DD-3CF08EB3FA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28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1D0DC2B-1BBA-4BDF-BFE9-90C80991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88C0A6-A15F-417F-8709-A2750B947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654BC2-F57F-4421-9565-6272AE5C7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117-118C-4722-A9C1-52305BCB2256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8FE2A1-4C4B-4A36-94C5-400DE2104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B038C0-AF25-451E-AE08-19EDF8A84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A99AD-4D61-4CA4-B6DD-3CF08EB3FA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23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860DEC1-E296-4409-9D08-84D5394DB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38" y="0"/>
            <a:ext cx="5287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6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E4406C2-9DB8-4083-A101-CA55776A8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01" y="0"/>
            <a:ext cx="5232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4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7C685A1-25D1-45EB-88FD-90F85E174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277" y="0"/>
            <a:ext cx="5277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02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D20A1ED-6F11-487E-8955-966765792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71" y="0"/>
            <a:ext cx="5250657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F7438E1-D9BA-4D89-8FA6-36D0CD950817}"/>
              </a:ext>
            </a:extLst>
          </p:cNvPr>
          <p:cNvSpPr txBox="1"/>
          <p:nvPr/>
        </p:nvSpPr>
        <p:spPr>
          <a:xfrm>
            <a:off x="4329113" y="56673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A1C41D0-67EA-4055-8DEF-03904321C09D}"/>
              </a:ext>
            </a:extLst>
          </p:cNvPr>
          <p:cNvSpPr/>
          <p:nvPr/>
        </p:nvSpPr>
        <p:spPr>
          <a:xfrm>
            <a:off x="4295775" y="6027182"/>
            <a:ext cx="1104900" cy="1307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/>
              <a:t>@</a:t>
            </a:r>
            <a:r>
              <a:rPr lang="pt-BR" sz="1100" dirty="0" err="1"/>
              <a:t>aceito.crypto</a:t>
            </a:r>
            <a:endParaRPr lang="pt-BR" sz="1100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266B7BE-A004-45C8-8F24-633E518A3549}"/>
              </a:ext>
            </a:extLst>
          </p:cNvPr>
          <p:cNvSpPr/>
          <p:nvPr/>
        </p:nvSpPr>
        <p:spPr>
          <a:xfrm>
            <a:off x="4329113" y="5539263"/>
            <a:ext cx="942975" cy="1701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/>
              <a:t>@</a:t>
            </a:r>
            <a:r>
              <a:rPr lang="pt-BR" sz="1100" dirty="0" err="1"/>
              <a:t>borbaa.m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55565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82242CF-B743-4A73-99F3-0AE86733E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00" y="0"/>
            <a:ext cx="533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8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028F7C9-1D9C-47E6-9FB3-339F9F0DF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2" y="0"/>
            <a:ext cx="5286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6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12573CB-D16C-4956-A891-F643B9346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742" y="0"/>
            <a:ext cx="5268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6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CCAF1D2-0455-4D4E-AECD-FF3B93743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82" y="0"/>
            <a:ext cx="5304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0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009FA91-08BD-4FFF-84DC-25D83EF9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71" y="0"/>
            <a:ext cx="5250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2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F25D950-B8E3-42C7-9755-4199F22B1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71" y="0"/>
            <a:ext cx="5250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6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2C3A70B-5027-4378-8E9C-570E4C879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742" y="0"/>
            <a:ext cx="5268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77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0F3ADD9-9F39-4EAC-B1E5-01988E469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01" y="0"/>
            <a:ext cx="5232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00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8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OEM</dc:creator>
  <cp:lastModifiedBy>OEM</cp:lastModifiedBy>
  <cp:revision>7</cp:revision>
  <dcterms:created xsi:type="dcterms:W3CDTF">2023-04-07T21:17:59Z</dcterms:created>
  <dcterms:modified xsi:type="dcterms:W3CDTF">2023-10-11T13:58:04Z</dcterms:modified>
</cp:coreProperties>
</file>