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8" r:id="rId2"/>
    <p:sldId id="257" r:id="rId3"/>
    <p:sldId id="256" r:id="rId4"/>
    <p:sldId id="272" r:id="rId5"/>
    <p:sldId id="270" r:id="rId6"/>
    <p:sldId id="262" r:id="rId7"/>
  </p:sldIdLst>
  <p:sldSz cx="12192000" cy="6858000"/>
  <p:notesSz cx="6888163" cy="100203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6082"/>
    <a:srgbClr val="996633"/>
    <a:srgbClr val="4C4C4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660"/>
  </p:normalViewPr>
  <p:slideViewPr>
    <p:cSldViewPr snapToGrid="0">
      <p:cViewPr varScale="1">
        <p:scale>
          <a:sx n="97" d="100"/>
          <a:sy n="97" d="100"/>
        </p:scale>
        <p:origin x="2592"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 Antonio Barraquer" userId="1f8e8d5a8c72176f" providerId="LiveId" clId="{ACD7261E-13F3-49CF-974C-FC3B0DE8D6E6}"/>
    <pc:docChg chg="delSld">
      <pc:chgData name="Jose Antonio Barraquer" userId="1f8e8d5a8c72176f" providerId="LiveId" clId="{ACD7261E-13F3-49CF-974C-FC3B0DE8D6E6}" dt="2025-07-01T22:40:43.161" v="1" actId="47"/>
      <pc:docMkLst>
        <pc:docMk/>
      </pc:docMkLst>
      <pc:sldChg chg="del">
        <pc:chgData name="Jose Antonio Barraquer" userId="1f8e8d5a8c72176f" providerId="LiveId" clId="{ACD7261E-13F3-49CF-974C-FC3B0DE8D6E6}" dt="2025-07-01T22:40:39.675" v="0" actId="47"/>
        <pc:sldMkLst>
          <pc:docMk/>
          <pc:sldMk cId="1673911441" sldId="261"/>
        </pc:sldMkLst>
      </pc:sldChg>
      <pc:sldChg chg="del">
        <pc:chgData name="Jose Antonio Barraquer" userId="1f8e8d5a8c72176f" providerId="LiveId" clId="{ACD7261E-13F3-49CF-974C-FC3B0DE8D6E6}" dt="2025-07-01T22:40:39.675" v="0" actId="47"/>
        <pc:sldMkLst>
          <pc:docMk/>
          <pc:sldMk cId="3979370396" sldId="262"/>
        </pc:sldMkLst>
      </pc:sldChg>
      <pc:sldChg chg="del">
        <pc:chgData name="Jose Antonio Barraquer" userId="1f8e8d5a8c72176f" providerId="LiveId" clId="{ACD7261E-13F3-49CF-974C-FC3B0DE8D6E6}" dt="2025-07-01T22:40:39.675" v="0" actId="47"/>
        <pc:sldMkLst>
          <pc:docMk/>
          <pc:sldMk cId="1141725072" sldId="263"/>
        </pc:sldMkLst>
      </pc:sldChg>
      <pc:sldChg chg="del">
        <pc:chgData name="Jose Antonio Barraquer" userId="1f8e8d5a8c72176f" providerId="LiveId" clId="{ACD7261E-13F3-49CF-974C-FC3B0DE8D6E6}" dt="2025-07-01T22:40:43.161" v="1" actId="47"/>
        <pc:sldMkLst>
          <pc:docMk/>
          <pc:sldMk cId="1929426915" sldId="264"/>
        </pc:sldMkLst>
      </pc:sldChg>
      <pc:sldChg chg="del">
        <pc:chgData name="Jose Antonio Barraquer" userId="1f8e8d5a8c72176f" providerId="LiveId" clId="{ACD7261E-13F3-49CF-974C-FC3B0DE8D6E6}" dt="2025-07-01T22:40:43.161" v="1" actId="47"/>
        <pc:sldMkLst>
          <pc:docMk/>
          <pc:sldMk cId="4020785388" sldId="265"/>
        </pc:sldMkLst>
      </pc:sldChg>
      <pc:sldChg chg="del">
        <pc:chgData name="Jose Antonio Barraquer" userId="1f8e8d5a8c72176f" providerId="LiveId" clId="{ACD7261E-13F3-49CF-974C-FC3B0DE8D6E6}" dt="2025-07-01T22:40:43.161" v="1" actId="47"/>
        <pc:sldMkLst>
          <pc:docMk/>
          <pc:sldMk cId="39319183" sldId="266"/>
        </pc:sldMkLst>
      </pc:sldChg>
      <pc:sldChg chg="del">
        <pc:chgData name="Jose Antonio Barraquer" userId="1f8e8d5a8c72176f" providerId="LiveId" clId="{ACD7261E-13F3-49CF-974C-FC3B0DE8D6E6}" dt="2025-07-01T22:40:43.161" v="1" actId="47"/>
        <pc:sldMkLst>
          <pc:docMk/>
          <pc:sldMk cId="37914099" sldId="26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s-CO"/>
          </a:p>
        </p:txBody>
      </p:sp>
      <p:sp>
        <p:nvSpPr>
          <p:cNvPr id="3" name="Marcador de fecha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99A29A75-B44E-403E-A82C-06B64587E1C0}" type="datetimeFigureOut">
              <a:rPr lang="es-CO" smtClean="0"/>
              <a:t>13/08/2025</a:t>
            </a:fld>
            <a:endParaRPr lang="es-CO"/>
          </a:p>
        </p:txBody>
      </p:sp>
      <p:sp>
        <p:nvSpPr>
          <p:cNvPr id="4" name="Marcador de imagen de diapositiva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es-CO"/>
          </a:p>
        </p:txBody>
      </p:sp>
      <p:sp>
        <p:nvSpPr>
          <p:cNvPr id="5" name="Marcador de notas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n-US"/>
              <a:t>Haga clic para modificar los estilos de texto del patrón</a:t>
            </a:r>
          </a:p>
          <a:p>
            <a:pPr lvl="1"/>
            <a:r>
              <a:rPr lang="en-US"/>
              <a:t>Segundo nivel</a:t>
            </a:r>
          </a:p>
          <a:p>
            <a:pPr lvl="2"/>
            <a:r>
              <a:rPr lang="en-US"/>
              <a:t>Tercer nivel</a:t>
            </a:r>
          </a:p>
          <a:p>
            <a:pPr lvl="3"/>
            <a:r>
              <a:rPr lang="en-US"/>
              <a:t>Cuarto nivel</a:t>
            </a:r>
          </a:p>
          <a:p>
            <a:pPr lvl="4"/>
            <a:r>
              <a:rPr lang="en-US"/>
              <a:t>Quinto nivel</a:t>
            </a:r>
            <a:endParaRPr lang="es-CO"/>
          </a:p>
        </p:txBody>
      </p:sp>
      <p:sp>
        <p:nvSpPr>
          <p:cNvPr id="6" name="Marcador de pie de página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es-CO"/>
          </a:p>
        </p:txBody>
      </p:sp>
      <p:sp>
        <p:nvSpPr>
          <p:cNvPr id="7" name="Marcador de número de diapositiva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330ED2DA-627C-4F46-8126-337099A563A0}" type="slidenum">
              <a:rPr lang="es-CO" smtClean="0"/>
              <a:t>‹Nº›</a:t>
            </a:fld>
            <a:endParaRPr lang="es-CO"/>
          </a:p>
        </p:txBody>
      </p:sp>
    </p:spTree>
    <p:extLst>
      <p:ext uri="{BB962C8B-B14F-4D97-AF65-F5344CB8AC3E}">
        <p14:creationId xmlns:p14="http://schemas.microsoft.com/office/powerpoint/2010/main" val="2704648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330ED2DA-627C-4F46-8126-337099A563A0}" type="slidenum">
              <a:rPr lang="es-CO" smtClean="0"/>
              <a:t>3</a:t>
            </a:fld>
            <a:endParaRPr lang="es-CO"/>
          </a:p>
        </p:txBody>
      </p:sp>
    </p:spTree>
    <p:extLst>
      <p:ext uri="{BB962C8B-B14F-4D97-AF65-F5344CB8AC3E}">
        <p14:creationId xmlns:p14="http://schemas.microsoft.com/office/powerpoint/2010/main" val="3776906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344BB6-28F3-2442-04FE-BE2A81E79CAD}"/>
              </a:ext>
            </a:extLst>
          </p:cNvPr>
          <p:cNvSpPr>
            <a:spLocks noGrp="1"/>
          </p:cNvSpPr>
          <p:nvPr>
            <p:ph type="ctrTitle"/>
          </p:nvPr>
        </p:nvSpPr>
        <p:spPr>
          <a:xfrm>
            <a:off x="1524000" y="1122363"/>
            <a:ext cx="9144000" cy="2387600"/>
          </a:xfrm>
        </p:spPr>
        <p:txBody>
          <a:bodyPr anchor="b"/>
          <a:lstStyle>
            <a:lvl1pPr algn="ctr">
              <a:defRPr sz="6000"/>
            </a:lvl1pPr>
          </a:lstStyle>
          <a:p>
            <a:r>
              <a:rPr lang="en-US"/>
              <a:t>Haga clic para modificar el estilo de título del patrón</a:t>
            </a:r>
            <a:endParaRPr lang="es-CO"/>
          </a:p>
        </p:txBody>
      </p:sp>
      <p:sp>
        <p:nvSpPr>
          <p:cNvPr id="3" name="Subtítulo 2">
            <a:extLst>
              <a:ext uri="{FF2B5EF4-FFF2-40B4-BE49-F238E27FC236}">
                <a16:creationId xmlns:a16="http://schemas.microsoft.com/office/drawing/2014/main" id="{E3017D71-8980-1473-AFC7-2960318396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Haga clic para modificar el estilo de subtítulo del patrón</a:t>
            </a:r>
            <a:endParaRPr lang="es-CO"/>
          </a:p>
        </p:txBody>
      </p:sp>
      <p:sp>
        <p:nvSpPr>
          <p:cNvPr id="4" name="Marcador de fecha 3">
            <a:extLst>
              <a:ext uri="{FF2B5EF4-FFF2-40B4-BE49-F238E27FC236}">
                <a16:creationId xmlns:a16="http://schemas.microsoft.com/office/drawing/2014/main" id="{8CE0F4ED-6F3C-8382-CA8E-47129D2D8E94}"/>
              </a:ext>
            </a:extLst>
          </p:cNvPr>
          <p:cNvSpPr>
            <a:spLocks noGrp="1"/>
          </p:cNvSpPr>
          <p:nvPr>
            <p:ph type="dt" sz="half" idx="10"/>
          </p:nvPr>
        </p:nvSpPr>
        <p:spPr/>
        <p:txBody>
          <a:bodyPr/>
          <a:lstStyle/>
          <a:p>
            <a:fld id="{5090B3BE-2CD2-4C4E-A8EA-954ECEFD51D5}" type="datetimeFigureOut">
              <a:rPr lang="es-CO" smtClean="0"/>
              <a:t>13/08/2025</a:t>
            </a:fld>
            <a:endParaRPr lang="es-CO"/>
          </a:p>
        </p:txBody>
      </p:sp>
      <p:sp>
        <p:nvSpPr>
          <p:cNvPr id="5" name="Marcador de pie de página 4">
            <a:extLst>
              <a:ext uri="{FF2B5EF4-FFF2-40B4-BE49-F238E27FC236}">
                <a16:creationId xmlns:a16="http://schemas.microsoft.com/office/drawing/2014/main" id="{B47A445D-8F8D-B97C-440D-5E489CE4040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105CEC7-DD2E-5F5C-A295-291A3D1EB716}"/>
              </a:ext>
            </a:extLst>
          </p:cNvPr>
          <p:cNvSpPr>
            <a:spLocks noGrp="1"/>
          </p:cNvSpPr>
          <p:nvPr>
            <p:ph type="sldNum" sz="quarter" idx="12"/>
          </p:nvPr>
        </p:nvSpPr>
        <p:spPr/>
        <p:txBody>
          <a:bodyPr/>
          <a:lstStyle/>
          <a:p>
            <a:fld id="{062A8268-C5EC-45C5-970F-D1B71BAB97DD}" type="slidenum">
              <a:rPr lang="es-CO" smtClean="0"/>
              <a:t>‹Nº›</a:t>
            </a:fld>
            <a:endParaRPr lang="es-CO"/>
          </a:p>
        </p:txBody>
      </p:sp>
    </p:spTree>
    <p:extLst>
      <p:ext uri="{BB962C8B-B14F-4D97-AF65-F5344CB8AC3E}">
        <p14:creationId xmlns:p14="http://schemas.microsoft.com/office/powerpoint/2010/main" val="840044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1D93ED-A224-FF46-D7DC-E8E684EDB829}"/>
              </a:ext>
            </a:extLst>
          </p:cNvPr>
          <p:cNvSpPr>
            <a:spLocks noGrp="1"/>
          </p:cNvSpPr>
          <p:nvPr>
            <p:ph type="title"/>
          </p:nvPr>
        </p:nvSpPr>
        <p:spPr/>
        <p:txBody>
          <a:bodyPr/>
          <a:lstStyle/>
          <a:p>
            <a:r>
              <a:rPr lang="en-US"/>
              <a:t>Haga clic para modificar el estilo de título del patrón</a:t>
            </a:r>
            <a:endParaRPr lang="es-CO"/>
          </a:p>
        </p:txBody>
      </p:sp>
      <p:sp>
        <p:nvSpPr>
          <p:cNvPr id="3" name="Marcador de texto vertical 2">
            <a:extLst>
              <a:ext uri="{FF2B5EF4-FFF2-40B4-BE49-F238E27FC236}">
                <a16:creationId xmlns:a16="http://schemas.microsoft.com/office/drawing/2014/main" id="{3DB77EAE-E49D-D7F4-59C0-20BD06EEC200}"/>
              </a:ext>
            </a:extLst>
          </p:cNvPr>
          <p:cNvSpPr>
            <a:spLocks noGrp="1"/>
          </p:cNvSpPr>
          <p:nvPr>
            <p:ph type="body" orient="vert" idx="1"/>
          </p:nvPr>
        </p:nvSpPr>
        <p:spPr/>
        <p:txBody>
          <a:bodyPr vert="eaVert"/>
          <a:lstStyle/>
          <a:p>
            <a:pPr lvl="0"/>
            <a:r>
              <a:rPr lang="en-US"/>
              <a:t>Haga clic para modificar los estilos de texto del patrón</a:t>
            </a:r>
          </a:p>
          <a:p>
            <a:pPr lvl="1"/>
            <a:r>
              <a:rPr lang="en-US"/>
              <a:t>Segundo nivel</a:t>
            </a:r>
          </a:p>
          <a:p>
            <a:pPr lvl="2"/>
            <a:r>
              <a:rPr lang="en-US"/>
              <a:t>Tercer nivel</a:t>
            </a:r>
          </a:p>
          <a:p>
            <a:pPr lvl="3"/>
            <a:r>
              <a:rPr lang="en-US"/>
              <a:t>Cuarto nivel</a:t>
            </a:r>
          </a:p>
          <a:p>
            <a:pPr lvl="4"/>
            <a:r>
              <a:rPr lang="en-US"/>
              <a:t>Quinto nivel</a:t>
            </a:r>
            <a:endParaRPr lang="es-CO"/>
          </a:p>
        </p:txBody>
      </p:sp>
      <p:sp>
        <p:nvSpPr>
          <p:cNvPr id="4" name="Marcador de fecha 3">
            <a:extLst>
              <a:ext uri="{FF2B5EF4-FFF2-40B4-BE49-F238E27FC236}">
                <a16:creationId xmlns:a16="http://schemas.microsoft.com/office/drawing/2014/main" id="{2B9C228B-59E3-221F-2BC4-0AEFFD30B52B}"/>
              </a:ext>
            </a:extLst>
          </p:cNvPr>
          <p:cNvSpPr>
            <a:spLocks noGrp="1"/>
          </p:cNvSpPr>
          <p:nvPr>
            <p:ph type="dt" sz="half" idx="10"/>
          </p:nvPr>
        </p:nvSpPr>
        <p:spPr/>
        <p:txBody>
          <a:bodyPr/>
          <a:lstStyle/>
          <a:p>
            <a:fld id="{5090B3BE-2CD2-4C4E-A8EA-954ECEFD51D5}" type="datetimeFigureOut">
              <a:rPr lang="es-CO" smtClean="0"/>
              <a:t>13/08/2025</a:t>
            </a:fld>
            <a:endParaRPr lang="es-CO"/>
          </a:p>
        </p:txBody>
      </p:sp>
      <p:sp>
        <p:nvSpPr>
          <p:cNvPr id="5" name="Marcador de pie de página 4">
            <a:extLst>
              <a:ext uri="{FF2B5EF4-FFF2-40B4-BE49-F238E27FC236}">
                <a16:creationId xmlns:a16="http://schemas.microsoft.com/office/drawing/2014/main" id="{893706C9-9EC2-029D-F81C-919A3EB2354B}"/>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314EC98-A035-37AA-7BBD-85B9C2915016}"/>
              </a:ext>
            </a:extLst>
          </p:cNvPr>
          <p:cNvSpPr>
            <a:spLocks noGrp="1"/>
          </p:cNvSpPr>
          <p:nvPr>
            <p:ph type="sldNum" sz="quarter" idx="12"/>
          </p:nvPr>
        </p:nvSpPr>
        <p:spPr/>
        <p:txBody>
          <a:bodyPr/>
          <a:lstStyle/>
          <a:p>
            <a:fld id="{062A8268-C5EC-45C5-970F-D1B71BAB97DD}" type="slidenum">
              <a:rPr lang="es-CO" smtClean="0"/>
              <a:t>‹Nº›</a:t>
            </a:fld>
            <a:endParaRPr lang="es-CO"/>
          </a:p>
        </p:txBody>
      </p:sp>
    </p:spTree>
    <p:extLst>
      <p:ext uri="{BB962C8B-B14F-4D97-AF65-F5344CB8AC3E}">
        <p14:creationId xmlns:p14="http://schemas.microsoft.com/office/powerpoint/2010/main" val="1099803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D39F8AF-A1AE-573E-264D-6CCB82D1F074}"/>
              </a:ext>
            </a:extLst>
          </p:cNvPr>
          <p:cNvSpPr>
            <a:spLocks noGrp="1"/>
          </p:cNvSpPr>
          <p:nvPr>
            <p:ph type="title" orient="vert"/>
          </p:nvPr>
        </p:nvSpPr>
        <p:spPr>
          <a:xfrm>
            <a:off x="8724900" y="365125"/>
            <a:ext cx="2628900" cy="5811838"/>
          </a:xfrm>
        </p:spPr>
        <p:txBody>
          <a:bodyPr vert="eaVert"/>
          <a:lstStyle/>
          <a:p>
            <a:r>
              <a:rPr lang="en-US"/>
              <a:t>Haga clic para modificar el estilo de título del patrón</a:t>
            </a:r>
            <a:endParaRPr lang="es-CO"/>
          </a:p>
        </p:txBody>
      </p:sp>
      <p:sp>
        <p:nvSpPr>
          <p:cNvPr id="3" name="Marcador de texto vertical 2">
            <a:extLst>
              <a:ext uri="{FF2B5EF4-FFF2-40B4-BE49-F238E27FC236}">
                <a16:creationId xmlns:a16="http://schemas.microsoft.com/office/drawing/2014/main" id="{16C14B94-0820-42C8-2F9C-535D811BB514}"/>
              </a:ext>
            </a:extLst>
          </p:cNvPr>
          <p:cNvSpPr>
            <a:spLocks noGrp="1"/>
          </p:cNvSpPr>
          <p:nvPr>
            <p:ph type="body" orient="vert" idx="1"/>
          </p:nvPr>
        </p:nvSpPr>
        <p:spPr>
          <a:xfrm>
            <a:off x="838200" y="365125"/>
            <a:ext cx="7734300" cy="5811838"/>
          </a:xfrm>
        </p:spPr>
        <p:txBody>
          <a:bodyPr vert="eaVert"/>
          <a:lstStyle/>
          <a:p>
            <a:pPr lvl="0"/>
            <a:r>
              <a:rPr lang="en-US"/>
              <a:t>Haga clic para modificar los estilos de texto del patrón</a:t>
            </a:r>
          </a:p>
          <a:p>
            <a:pPr lvl="1"/>
            <a:r>
              <a:rPr lang="en-US"/>
              <a:t>Segundo nivel</a:t>
            </a:r>
          </a:p>
          <a:p>
            <a:pPr lvl="2"/>
            <a:r>
              <a:rPr lang="en-US"/>
              <a:t>Tercer nivel</a:t>
            </a:r>
          </a:p>
          <a:p>
            <a:pPr lvl="3"/>
            <a:r>
              <a:rPr lang="en-US"/>
              <a:t>Cuarto nivel</a:t>
            </a:r>
          </a:p>
          <a:p>
            <a:pPr lvl="4"/>
            <a:r>
              <a:rPr lang="en-US"/>
              <a:t>Quinto nivel</a:t>
            </a:r>
            <a:endParaRPr lang="es-CO"/>
          </a:p>
        </p:txBody>
      </p:sp>
      <p:sp>
        <p:nvSpPr>
          <p:cNvPr id="4" name="Marcador de fecha 3">
            <a:extLst>
              <a:ext uri="{FF2B5EF4-FFF2-40B4-BE49-F238E27FC236}">
                <a16:creationId xmlns:a16="http://schemas.microsoft.com/office/drawing/2014/main" id="{424B21AE-BD1F-22AE-17EC-5019D7410E91}"/>
              </a:ext>
            </a:extLst>
          </p:cNvPr>
          <p:cNvSpPr>
            <a:spLocks noGrp="1"/>
          </p:cNvSpPr>
          <p:nvPr>
            <p:ph type="dt" sz="half" idx="10"/>
          </p:nvPr>
        </p:nvSpPr>
        <p:spPr/>
        <p:txBody>
          <a:bodyPr/>
          <a:lstStyle/>
          <a:p>
            <a:fld id="{5090B3BE-2CD2-4C4E-A8EA-954ECEFD51D5}" type="datetimeFigureOut">
              <a:rPr lang="es-CO" smtClean="0"/>
              <a:t>13/08/2025</a:t>
            </a:fld>
            <a:endParaRPr lang="es-CO"/>
          </a:p>
        </p:txBody>
      </p:sp>
      <p:sp>
        <p:nvSpPr>
          <p:cNvPr id="5" name="Marcador de pie de página 4">
            <a:extLst>
              <a:ext uri="{FF2B5EF4-FFF2-40B4-BE49-F238E27FC236}">
                <a16:creationId xmlns:a16="http://schemas.microsoft.com/office/drawing/2014/main" id="{33100394-AD15-3E13-3C43-745FE95730EB}"/>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1D4B5B7-7FD1-2270-E143-F3480904CD5A}"/>
              </a:ext>
            </a:extLst>
          </p:cNvPr>
          <p:cNvSpPr>
            <a:spLocks noGrp="1"/>
          </p:cNvSpPr>
          <p:nvPr>
            <p:ph type="sldNum" sz="quarter" idx="12"/>
          </p:nvPr>
        </p:nvSpPr>
        <p:spPr/>
        <p:txBody>
          <a:bodyPr/>
          <a:lstStyle/>
          <a:p>
            <a:fld id="{062A8268-C5EC-45C5-970F-D1B71BAB97DD}" type="slidenum">
              <a:rPr lang="es-CO" smtClean="0"/>
              <a:t>‹Nº›</a:t>
            </a:fld>
            <a:endParaRPr lang="es-CO"/>
          </a:p>
        </p:txBody>
      </p:sp>
    </p:spTree>
    <p:extLst>
      <p:ext uri="{BB962C8B-B14F-4D97-AF65-F5344CB8AC3E}">
        <p14:creationId xmlns:p14="http://schemas.microsoft.com/office/powerpoint/2010/main" val="2076393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FE633C-27AC-C261-C985-52BC325EDB02}"/>
              </a:ext>
            </a:extLst>
          </p:cNvPr>
          <p:cNvSpPr>
            <a:spLocks noGrp="1"/>
          </p:cNvSpPr>
          <p:nvPr>
            <p:ph type="title"/>
          </p:nvPr>
        </p:nvSpPr>
        <p:spPr/>
        <p:txBody>
          <a:bodyPr/>
          <a:lstStyle/>
          <a:p>
            <a:r>
              <a:rPr lang="en-US"/>
              <a:t>Haga clic para modificar el estilo de título del patrón</a:t>
            </a:r>
            <a:endParaRPr lang="es-CO"/>
          </a:p>
        </p:txBody>
      </p:sp>
      <p:sp>
        <p:nvSpPr>
          <p:cNvPr id="3" name="Marcador de contenido 2">
            <a:extLst>
              <a:ext uri="{FF2B5EF4-FFF2-40B4-BE49-F238E27FC236}">
                <a16:creationId xmlns:a16="http://schemas.microsoft.com/office/drawing/2014/main" id="{519DA9C2-7F68-27CD-FBDE-839DBAA140DE}"/>
              </a:ext>
            </a:extLst>
          </p:cNvPr>
          <p:cNvSpPr>
            <a:spLocks noGrp="1"/>
          </p:cNvSpPr>
          <p:nvPr>
            <p:ph idx="1"/>
          </p:nvPr>
        </p:nvSpPr>
        <p:spPr/>
        <p:txBody>
          <a:bodyPr/>
          <a:lstStyle/>
          <a:p>
            <a:pPr lvl="0"/>
            <a:r>
              <a:rPr lang="en-US"/>
              <a:t>Haga clic para modificar los estilos de texto del patrón</a:t>
            </a:r>
          </a:p>
          <a:p>
            <a:pPr lvl="1"/>
            <a:r>
              <a:rPr lang="en-US"/>
              <a:t>Segundo nivel</a:t>
            </a:r>
          </a:p>
          <a:p>
            <a:pPr lvl="2"/>
            <a:r>
              <a:rPr lang="en-US"/>
              <a:t>Tercer nivel</a:t>
            </a:r>
          </a:p>
          <a:p>
            <a:pPr lvl="3"/>
            <a:r>
              <a:rPr lang="en-US"/>
              <a:t>Cuarto nivel</a:t>
            </a:r>
          </a:p>
          <a:p>
            <a:pPr lvl="4"/>
            <a:r>
              <a:rPr lang="en-US"/>
              <a:t>Quinto nivel</a:t>
            </a:r>
            <a:endParaRPr lang="es-CO"/>
          </a:p>
        </p:txBody>
      </p:sp>
      <p:sp>
        <p:nvSpPr>
          <p:cNvPr id="4" name="Marcador de fecha 3">
            <a:extLst>
              <a:ext uri="{FF2B5EF4-FFF2-40B4-BE49-F238E27FC236}">
                <a16:creationId xmlns:a16="http://schemas.microsoft.com/office/drawing/2014/main" id="{A6A16AEA-AFBC-7EAA-A3A2-C86E42FFB79F}"/>
              </a:ext>
            </a:extLst>
          </p:cNvPr>
          <p:cNvSpPr>
            <a:spLocks noGrp="1"/>
          </p:cNvSpPr>
          <p:nvPr>
            <p:ph type="dt" sz="half" idx="10"/>
          </p:nvPr>
        </p:nvSpPr>
        <p:spPr/>
        <p:txBody>
          <a:bodyPr/>
          <a:lstStyle/>
          <a:p>
            <a:fld id="{5090B3BE-2CD2-4C4E-A8EA-954ECEFD51D5}" type="datetimeFigureOut">
              <a:rPr lang="es-CO" smtClean="0"/>
              <a:t>13/08/2025</a:t>
            </a:fld>
            <a:endParaRPr lang="es-CO"/>
          </a:p>
        </p:txBody>
      </p:sp>
      <p:sp>
        <p:nvSpPr>
          <p:cNvPr id="5" name="Marcador de pie de página 4">
            <a:extLst>
              <a:ext uri="{FF2B5EF4-FFF2-40B4-BE49-F238E27FC236}">
                <a16:creationId xmlns:a16="http://schemas.microsoft.com/office/drawing/2014/main" id="{64429B87-1991-796A-B5EE-121F4F7B22D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6C10B9F6-5F82-FDE8-46C5-70FAC2116390}"/>
              </a:ext>
            </a:extLst>
          </p:cNvPr>
          <p:cNvSpPr>
            <a:spLocks noGrp="1"/>
          </p:cNvSpPr>
          <p:nvPr>
            <p:ph type="sldNum" sz="quarter" idx="12"/>
          </p:nvPr>
        </p:nvSpPr>
        <p:spPr/>
        <p:txBody>
          <a:bodyPr/>
          <a:lstStyle/>
          <a:p>
            <a:fld id="{062A8268-C5EC-45C5-970F-D1B71BAB97DD}" type="slidenum">
              <a:rPr lang="es-CO" smtClean="0"/>
              <a:t>‹Nº›</a:t>
            </a:fld>
            <a:endParaRPr lang="es-CO"/>
          </a:p>
        </p:txBody>
      </p:sp>
    </p:spTree>
    <p:extLst>
      <p:ext uri="{BB962C8B-B14F-4D97-AF65-F5344CB8AC3E}">
        <p14:creationId xmlns:p14="http://schemas.microsoft.com/office/powerpoint/2010/main" val="473322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7AFDD8-155A-B637-213C-3AF92556F16B}"/>
              </a:ext>
            </a:extLst>
          </p:cNvPr>
          <p:cNvSpPr>
            <a:spLocks noGrp="1"/>
          </p:cNvSpPr>
          <p:nvPr>
            <p:ph type="title"/>
          </p:nvPr>
        </p:nvSpPr>
        <p:spPr>
          <a:xfrm>
            <a:off x="831850" y="1709738"/>
            <a:ext cx="10515600" cy="2852737"/>
          </a:xfrm>
        </p:spPr>
        <p:txBody>
          <a:bodyPr anchor="b"/>
          <a:lstStyle>
            <a:lvl1pPr>
              <a:defRPr sz="6000"/>
            </a:lvl1pPr>
          </a:lstStyle>
          <a:p>
            <a:r>
              <a:rPr lang="en-US"/>
              <a:t>Haga clic para modificar el estilo de título del patrón</a:t>
            </a:r>
            <a:endParaRPr lang="es-CO"/>
          </a:p>
        </p:txBody>
      </p:sp>
      <p:sp>
        <p:nvSpPr>
          <p:cNvPr id="3" name="Marcador de texto 2">
            <a:extLst>
              <a:ext uri="{FF2B5EF4-FFF2-40B4-BE49-F238E27FC236}">
                <a16:creationId xmlns:a16="http://schemas.microsoft.com/office/drawing/2014/main" id="{2D5ACC44-BBCD-5F06-E203-0AFB621B9D3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Haga clic para modificar los estilos de texto del patrón</a:t>
            </a:r>
          </a:p>
        </p:txBody>
      </p:sp>
      <p:sp>
        <p:nvSpPr>
          <p:cNvPr id="4" name="Marcador de fecha 3">
            <a:extLst>
              <a:ext uri="{FF2B5EF4-FFF2-40B4-BE49-F238E27FC236}">
                <a16:creationId xmlns:a16="http://schemas.microsoft.com/office/drawing/2014/main" id="{4B8B565D-12F0-0BF7-9D83-CC7FFF50215F}"/>
              </a:ext>
            </a:extLst>
          </p:cNvPr>
          <p:cNvSpPr>
            <a:spLocks noGrp="1"/>
          </p:cNvSpPr>
          <p:nvPr>
            <p:ph type="dt" sz="half" idx="10"/>
          </p:nvPr>
        </p:nvSpPr>
        <p:spPr/>
        <p:txBody>
          <a:bodyPr/>
          <a:lstStyle/>
          <a:p>
            <a:fld id="{5090B3BE-2CD2-4C4E-A8EA-954ECEFD51D5}" type="datetimeFigureOut">
              <a:rPr lang="es-CO" smtClean="0"/>
              <a:t>13/08/2025</a:t>
            </a:fld>
            <a:endParaRPr lang="es-CO"/>
          </a:p>
        </p:txBody>
      </p:sp>
      <p:sp>
        <p:nvSpPr>
          <p:cNvPr id="5" name="Marcador de pie de página 4">
            <a:extLst>
              <a:ext uri="{FF2B5EF4-FFF2-40B4-BE49-F238E27FC236}">
                <a16:creationId xmlns:a16="http://schemas.microsoft.com/office/drawing/2014/main" id="{FEF86F4D-E09F-47CE-2720-0E7FAEEB4F6B}"/>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4FB5581-4077-B751-DBDF-05570F00DF1E}"/>
              </a:ext>
            </a:extLst>
          </p:cNvPr>
          <p:cNvSpPr>
            <a:spLocks noGrp="1"/>
          </p:cNvSpPr>
          <p:nvPr>
            <p:ph type="sldNum" sz="quarter" idx="12"/>
          </p:nvPr>
        </p:nvSpPr>
        <p:spPr/>
        <p:txBody>
          <a:bodyPr/>
          <a:lstStyle/>
          <a:p>
            <a:fld id="{062A8268-C5EC-45C5-970F-D1B71BAB97DD}" type="slidenum">
              <a:rPr lang="es-CO" smtClean="0"/>
              <a:t>‹Nº›</a:t>
            </a:fld>
            <a:endParaRPr lang="es-CO"/>
          </a:p>
        </p:txBody>
      </p:sp>
    </p:spTree>
    <p:extLst>
      <p:ext uri="{BB962C8B-B14F-4D97-AF65-F5344CB8AC3E}">
        <p14:creationId xmlns:p14="http://schemas.microsoft.com/office/powerpoint/2010/main" val="2639391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72830A-6263-9E7C-26B2-91C28E23EB1C}"/>
              </a:ext>
            </a:extLst>
          </p:cNvPr>
          <p:cNvSpPr>
            <a:spLocks noGrp="1"/>
          </p:cNvSpPr>
          <p:nvPr>
            <p:ph type="title"/>
          </p:nvPr>
        </p:nvSpPr>
        <p:spPr/>
        <p:txBody>
          <a:bodyPr/>
          <a:lstStyle/>
          <a:p>
            <a:r>
              <a:rPr lang="en-US"/>
              <a:t>Haga clic para modificar el estilo de título del patrón</a:t>
            </a:r>
            <a:endParaRPr lang="es-CO"/>
          </a:p>
        </p:txBody>
      </p:sp>
      <p:sp>
        <p:nvSpPr>
          <p:cNvPr id="3" name="Marcador de contenido 2">
            <a:extLst>
              <a:ext uri="{FF2B5EF4-FFF2-40B4-BE49-F238E27FC236}">
                <a16:creationId xmlns:a16="http://schemas.microsoft.com/office/drawing/2014/main" id="{A7F90F94-43F8-F278-66B6-C2E381FD3D33}"/>
              </a:ext>
            </a:extLst>
          </p:cNvPr>
          <p:cNvSpPr>
            <a:spLocks noGrp="1"/>
          </p:cNvSpPr>
          <p:nvPr>
            <p:ph sz="half" idx="1"/>
          </p:nvPr>
        </p:nvSpPr>
        <p:spPr>
          <a:xfrm>
            <a:off x="838200" y="1825625"/>
            <a:ext cx="5181600" cy="4351338"/>
          </a:xfrm>
        </p:spPr>
        <p:txBody>
          <a:bodyPr/>
          <a:lstStyle/>
          <a:p>
            <a:pPr lvl="0"/>
            <a:r>
              <a:rPr lang="en-US"/>
              <a:t>Haga clic para modificar los estilos de texto del patrón</a:t>
            </a:r>
          </a:p>
          <a:p>
            <a:pPr lvl="1"/>
            <a:r>
              <a:rPr lang="en-US"/>
              <a:t>Segundo nivel</a:t>
            </a:r>
          </a:p>
          <a:p>
            <a:pPr lvl="2"/>
            <a:r>
              <a:rPr lang="en-US"/>
              <a:t>Tercer nivel</a:t>
            </a:r>
          </a:p>
          <a:p>
            <a:pPr lvl="3"/>
            <a:r>
              <a:rPr lang="en-US"/>
              <a:t>Cuarto nivel</a:t>
            </a:r>
          </a:p>
          <a:p>
            <a:pPr lvl="4"/>
            <a:r>
              <a:rPr lang="en-US"/>
              <a:t>Quinto nivel</a:t>
            </a:r>
            <a:endParaRPr lang="es-CO"/>
          </a:p>
        </p:txBody>
      </p:sp>
      <p:sp>
        <p:nvSpPr>
          <p:cNvPr id="4" name="Marcador de contenido 3">
            <a:extLst>
              <a:ext uri="{FF2B5EF4-FFF2-40B4-BE49-F238E27FC236}">
                <a16:creationId xmlns:a16="http://schemas.microsoft.com/office/drawing/2014/main" id="{F9707191-00C8-1E80-3731-0ECF9773F3FE}"/>
              </a:ext>
            </a:extLst>
          </p:cNvPr>
          <p:cNvSpPr>
            <a:spLocks noGrp="1"/>
          </p:cNvSpPr>
          <p:nvPr>
            <p:ph sz="half" idx="2"/>
          </p:nvPr>
        </p:nvSpPr>
        <p:spPr>
          <a:xfrm>
            <a:off x="6172200" y="1825625"/>
            <a:ext cx="5181600" cy="4351338"/>
          </a:xfrm>
        </p:spPr>
        <p:txBody>
          <a:bodyPr/>
          <a:lstStyle/>
          <a:p>
            <a:pPr lvl="0"/>
            <a:r>
              <a:rPr lang="en-US"/>
              <a:t>Haga clic para modificar los estilos de texto del patrón</a:t>
            </a:r>
          </a:p>
          <a:p>
            <a:pPr lvl="1"/>
            <a:r>
              <a:rPr lang="en-US"/>
              <a:t>Segundo nivel</a:t>
            </a:r>
          </a:p>
          <a:p>
            <a:pPr lvl="2"/>
            <a:r>
              <a:rPr lang="en-US"/>
              <a:t>Tercer nivel</a:t>
            </a:r>
          </a:p>
          <a:p>
            <a:pPr lvl="3"/>
            <a:r>
              <a:rPr lang="en-US"/>
              <a:t>Cuarto nivel</a:t>
            </a:r>
          </a:p>
          <a:p>
            <a:pPr lvl="4"/>
            <a:r>
              <a:rPr lang="en-US"/>
              <a:t>Quinto nivel</a:t>
            </a:r>
            <a:endParaRPr lang="es-CO"/>
          </a:p>
        </p:txBody>
      </p:sp>
      <p:sp>
        <p:nvSpPr>
          <p:cNvPr id="5" name="Marcador de fecha 4">
            <a:extLst>
              <a:ext uri="{FF2B5EF4-FFF2-40B4-BE49-F238E27FC236}">
                <a16:creationId xmlns:a16="http://schemas.microsoft.com/office/drawing/2014/main" id="{EA5612AE-754B-1904-1D1B-475B43A7708B}"/>
              </a:ext>
            </a:extLst>
          </p:cNvPr>
          <p:cNvSpPr>
            <a:spLocks noGrp="1"/>
          </p:cNvSpPr>
          <p:nvPr>
            <p:ph type="dt" sz="half" idx="10"/>
          </p:nvPr>
        </p:nvSpPr>
        <p:spPr/>
        <p:txBody>
          <a:bodyPr/>
          <a:lstStyle/>
          <a:p>
            <a:fld id="{5090B3BE-2CD2-4C4E-A8EA-954ECEFD51D5}" type="datetimeFigureOut">
              <a:rPr lang="es-CO" smtClean="0"/>
              <a:t>13/08/2025</a:t>
            </a:fld>
            <a:endParaRPr lang="es-CO"/>
          </a:p>
        </p:txBody>
      </p:sp>
      <p:sp>
        <p:nvSpPr>
          <p:cNvPr id="6" name="Marcador de pie de página 5">
            <a:extLst>
              <a:ext uri="{FF2B5EF4-FFF2-40B4-BE49-F238E27FC236}">
                <a16:creationId xmlns:a16="http://schemas.microsoft.com/office/drawing/2014/main" id="{90A7F159-0D1C-594D-7DBE-879C99236CEC}"/>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0B33648-93BD-2F49-2408-C4396AC8C9D0}"/>
              </a:ext>
            </a:extLst>
          </p:cNvPr>
          <p:cNvSpPr>
            <a:spLocks noGrp="1"/>
          </p:cNvSpPr>
          <p:nvPr>
            <p:ph type="sldNum" sz="quarter" idx="12"/>
          </p:nvPr>
        </p:nvSpPr>
        <p:spPr/>
        <p:txBody>
          <a:bodyPr/>
          <a:lstStyle/>
          <a:p>
            <a:fld id="{062A8268-C5EC-45C5-970F-D1B71BAB97DD}" type="slidenum">
              <a:rPr lang="es-CO" smtClean="0"/>
              <a:t>‹Nº›</a:t>
            </a:fld>
            <a:endParaRPr lang="es-CO"/>
          </a:p>
        </p:txBody>
      </p:sp>
    </p:spTree>
    <p:extLst>
      <p:ext uri="{BB962C8B-B14F-4D97-AF65-F5344CB8AC3E}">
        <p14:creationId xmlns:p14="http://schemas.microsoft.com/office/powerpoint/2010/main" val="2272178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4F5D1C-C29A-B718-0C9F-3C5ACF1347BE}"/>
              </a:ext>
            </a:extLst>
          </p:cNvPr>
          <p:cNvSpPr>
            <a:spLocks noGrp="1"/>
          </p:cNvSpPr>
          <p:nvPr>
            <p:ph type="title"/>
          </p:nvPr>
        </p:nvSpPr>
        <p:spPr>
          <a:xfrm>
            <a:off x="839788" y="365125"/>
            <a:ext cx="10515600" cy="1325563"/>
          </a:xfrm>
        </p:spPr>
        <p:txBody>
          <a:bodyPr/>
          <a:lstStyle/>
          <a:p>
            <a:r>
              <a:rPr lang="en-US"/>
              <a:t>Haga clic para modificar el estilo de título del patrón</a:t>
            </a:r>
            <a:endParaRPr lang="es-CO"/>
          </a:p>
        </p:txBody>
      </p:sp>
      <p:sp>
        <p:nvSpPr>
          <p:cNvPr id="3" name="Marcador de texto 2">
            <a:extLst>
              <a:ext uri="{FF2B5EF4-FFF2-40B4-BE49-F238E27FC236}">
                <a16:creationId xmlns:a16="http://schemas.microsoft.com/office/drawing/2014/main" id="{0AA60F31-CABD-4B4F-9268-27252D554C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Haga clic para modificar los estilos de texto del patrón</a:t>
            </a:r>
          </a:p>
        </p:txBody>
      </p:sp>
      <p:sp>
        <p:nvSpPr>
          <p:cNvPr id="4" name="Marcador de contenido 3">
            <a:extLst>
              <a:ext uri="{FF2B5EF4-FFF2-40B4-BE49-F238E27FC236}">
                <a16:creationId xmlns:a16="http://schemas.microsoft.com/office/drawing/2014/main" id="{0B237380-D849-F602-87EA-DB9387AE74C4}"/>
              </a:ext>
            </a:extLst>
          </p:cNvPr>
          <p:cNvSpPr>
            <a:spLocks noGrp="1"/>
          </p:cNvSpPr>
          <p:nvPr>
            <p:ph sz="half" idx="2"/>
          </p:nvPr>
        </p:nvSpPr>
        <p:spPr>
          <a:xfrm>
            <a:off x="839788" y="2505075"/>
            <a:ext cx="5157787" cy="3684588"/>
          </a:xfrm>
        </p:spPr>
        <p:txBody>
          <a:bodyPr/>
          <a:lstStyle/>
          <a:p>
            <a:pPr lvl="0"/>
            <a:r>
              <a:rPr lang="en-US"/>
              <a:t>Haga clic para modificar los estilos de texto del patrón</a:t>
            </a:r>
          </a:p>
          <a:p>
            <a:pPr lvl="1"/>
            <a:r>
              <a:rPr lang="en-US"/>
              <a:t>Segundo nivel</a:t>
            </a:r>
          </a:p>
          <a:p>
            <a:pPr lvl="2"/>
            <a:r>
              <a:rPr lang="en-US"/>
              <a:t>Tercer nivel</a:t>
            </a:r>
          </a:p>
          <a:p>
            <a:pPr lvl="3"/>
            <a:r>
              <a:rPr lang="en-US"/>
              <a:t>Cuarto nivel</a:t>
            </a:r>
          </a:p>
          <a:p>
            <a:pPr lvl="4"/>
            <a:r>
              <a:rPr lang="en-US"/>
              <a:t>Quinto nivel</a:t>
            </a:r>
            <a:endParaRPr lang="es-CO"/>
          </a:p>
        </p:txBody>
      </p:sp>
      <p:sp>
        <p:nvSpPr>
          <p:cNvPr id="5" name="Marcador de texto 4">
            <a:extLst>
              <a:ext uri="{FF2B5EF4-FFF2-40B4-BE49-F238E27FC236}">
                <a16:creationId xmlns:a16="http://schemas.microsoft.com/office/drawing/2014/main" id="{8E59E707-63FA-FBDF-FEB1-9621CF192E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Haga clic para modificar los estilos de texto del patrón</a:t>
            </a:r>
          </a:p>
        </p:txBody>
      </p:sp>
      <p:sp>
        <p:nvSpPr>
          <p:cNvPr id="6" name="Marcador de contenido 5">
            <a:extLst>
              <a:ext uri="{FF2B5EF4-FFF2-40B4-BE49-F238E27FC236}">
                <a16:creationId xmlns:a16="http://schemas.microsoft.com/office/drawing/2014/main" id="{CFFBEDD3-6DE9-D151-CB19-1D3A9E072616}"/>
              </a:ext>
            </a:extLst>
          </p:cNvPr>
          <p:cNvSpPr>
            <a:spLocks noGrp="1"/>
          </p:cNvSpPr>
          <p:nvPr>
            <p:ph sz="quarter" idx="4"/>
          </p:nvPr>
        </p:nvSpPr>
        <p:spPr>
          <a:xfrm>
            <a:off x="6172200" y="2505075"/>
            <a:ext cx="5183188" cy="3684588"/>
          </a:xfrm>
        </p:spPr>
        <p:txBody>
          <a:bodyPr/>
          <a:lstStyle/>
          <a:p>
            <a:pPr lvl="0"/>
            <a:r>
              <a:rPr lang="en-US"/>
              <a:t>Haga clic para modificar los estilos de texto del patrón</a:t>
            </a:r>
          </a:p>
          <a:p>
            <a:pPr lvl="1"/>
            <a:r>
              <a:rPr lang="en-US"/>
              <a:t>Segundo nivel</a:t>
            </a:r>
          </a:p>
          <a:p>
            <a:pPr lvl="2"/>
            <a:r>
              <a:rPr lang="en-US"/>
              <a:t>Tercer nivel</a:t>
            </a:r>
          </a:p>
          <a:p>
            <a:pPr lvl="3"/>
            <a:r>
              <a:rPr lang="en-US"/>
              <a:t>Cuarto nivel</a:t>
            </a:r>
          </a:p>
          <a:p>
            <a:pPr lvl="4"/>
            <a:r>
              <a:rPr lang="en-US"/>
              <a:t>Quinto nivel</a:t>
            </a:r>
            <a:endParaRPr lang="es-CO"/>
          </a:p>
        </p:txBody>
      </p:sp>
      <p:sp>
        <p:nvSpPr>
          <p:cNvPr id="7" name="Marcador de fecha 6">
            <a:extLst>
              <a:ext uri="{FF2B5EF4-FFF2-40B4-BE49-F238E27FC236}">
                <a16:creationId xmlns:a16="http://schemas.microsoft.com/office/drawing/2014/main" id="{259DD64B-DF8E-B0B2-673F-F188DC83A6F3}"/>
              </a:ext>
            </a:extLst>
          </p:cNvPr>
          <p:cNvSpPr>
            <a:spLocks noGrp="1"/>
          </p:cNvSpPr>
          <p:nvPr>
            <p:ph type="dt" sz="half" idx="10"/>
          </p:nvPr>
        </p:nvSpPr>
        <p:spPr/>
        <p:txBody>
          <a:bodyPr/>
          <a:lstStyle/>
          <a:p>
            <a:fld id="{5090B3BE-2CD2-4C4E-A8EA-954ECEFD51D5}" type="datetimeFigureOut">
              <a:rPr lang="es-CO" smtClean="0"/>
              <a:t>13/08/2025</a:t>
            </a:fld>
            <a:endParaRPr lang="es-CO"/>
          </a:p>
        </p:txBody>
      </p:sp>
      <p:sp>
        <p:nvSpPr>
          <p:cNvPr id="8" name="Marcador de pie de página 7">
            <a:extLst>
              <a:ext uri="{FF2B5EF4-FFF2-40B4-BE49-F238E27FC236}">
                <a16:creationId xmlns:a16="http://schemas.microsoft.com/office/drawing/2014/main" id="{B98A5F8D-6975-C396-D17C-CA1C603B8218}"/>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CD80C045-C857-E745-6EEC-D1E749A1582C}"/>
              </a:ext>
            </a:extLst>
          </p:cNvPr>
          <p:cNvSpPr>
            <a:spLocks noGrp="1"/>
          </p:cNvSpPr>
          <p:nvPr>
            <p:ph type="sldNum" sz="quarter" idx="12"/>
          </p:nvPr>
        </p:nvSpPr>
        <p:spPr/>
        <p:txBody>
          <a:bodyPr/>
          <a:lstStyle/>
          <a:p>
            <a:fld id="{062A8268-C5EC-45C5-970F-D1B71BAB97DD}" type="slidenum">
              <a:rPr lang="es-CO" smtClean="0"/>
              <a:t>‹Nº›</a:t>
            </a:fld>
            <a:endParaRPr lang="es-CO"/>
          </a:p>
        </p:txBody>
      </p:sp>
    </p:spTree>
    <p:extLst>
      <p:ext uri="{BB962C8B-B14F-4D97-AF65-F5344CB8AC3E}">
        <p14:creationId xmlns:p14="http://schemas.microsoft.com/office/powerpoint/2010/main" val="38420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303BAF-F94B-FC74-58F6-0854472DA5E1}"/>
              </a:ext>
            </a:extLst>
          </p:cNvPr>
          <p:cNvSpPr>
            <a:spLocks noGrp="1"/>
          </p:cNvSpPr>
          <p:nvPr>
            <p:ph type="title"/>
          </p:nvPr>
        </p:nvSpPr>
        <p:spPr/>
        <p:txBody>
          <a:bodyPr/>
          <a:lstStyle/>
          <a:p>
            <a:r>
              <a:rPr lang="en-US"/>
              <a:t>Haga clic para modificar el estilo de título del patrón</a:t>
            </a:r>
            <a:endParaRPr lang="es-CO"/>
          </a:p>
        </p:txBody>
      </p:sp>
      <p:sp>
        <p:nvSpPr>
          <p:cNvPr id="3" name="Marcador de fecha 2">
            <a:extLst>
              <a:ext uri="{FF2B5EF4-FFF2-40B4-BE49-F238E27FC236}">
                <a16:creationId xmlns:a16="http://schemas.microsoft.com/office/drawing/2014/main" id="{020A94DA-B1D5-E1BC-7506-5839B67288DB}"/>
              </a:ext>
            </a:extLst>
          </p:cNvPr>
          <p:cNvSpPr>
            <a:spLocks noGrp="1"/>
          </p:cNvSpPr>
          <p:nvPr>
            <p:ph type="dt" sz="half" idx="10"/>
          </p:nvPr>
        </p:nvSpPr>
        <p:spPr/>
        <p:txBody>
          <a:bodyPr/>
          <a:lstStyle/>
          <a:p>
            <a:fld id="{5090B3BE-2CD2-4C4E-A8EA-954ECEFD51D5}" type="datetimeFigureOut">
              <a:rPr lang="es-CO" smtClean="0"/>
              <a:t>13/08/2025</a:t>
            </a:fld>
            <a:endParaRPr lang="es-CO"/>
          </a:p>
        </p:txBody>
      </p:sp>
      <p:sp>
        <p:nvSpPr>
          <p:cNvPr id="4" name="Marcador de pie de página 3">
            <a:extLst>
              <a:ext uri="{FF2B5EF4-FFF2-40B4-BE49-F238E27FC236}">
                <a16:creationId xmlns:a16="http://schemas.microsoft.com/office/drawing/2014/main" id="{925A27C4-7281-C739-9A5B-111F31B4BC3B}"/>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714969FC-1F38-2A3D-5C28-A4E7267ED654}"/>
              </a:ext>
            </a:extLst>
          </p:cNvPr>
          <p:cNvSpPr>
            <a:spLocks noGrp="1"/>
          </p:cNvSpPr>
          <p:nvPr>
            <p:ph type="sldNum" sz="quarter" idx="12"/>
          </p:nvPr>
        </p:nvSpPr>
        <p:spPr/>
        <p:txBody>
          <a:bodyPr/>
          <a:lstStyle/>
          <a:p>
            <a:fld id="{062A8268-C5EC-45C5-970F-D1B71BAB97DD}" type="slidenum">
              <a:rPr lang="es-CO" smtClean="0"/>
              <a:t>‹Nº›</a:t>
            </a:fld>
            <a:endParaRPr lang="es-CO"/>
          </a:p>
        </p:txBody>
      </p:sp>
    </p:spTree>
    <p:extLst>
      <p:ext uri="{BB962C8B-B14F-4D97-AF65-F5344CB8AC3E}">
        <p14:creationId xmlns:p14="http://schemas.microsoft.com/office/powerpoint/2010/main" val="4179228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1E32A4E-CA06-D0E6-9123-0E75B99D61FE}"/>
              </a:ext>
            </a:extLst>
          </p:cNvPr>
          <p:cNvSpPr>
            <a:spLocks noGrp="1"/>
          </p:cNvSpPr>
          <p:nvPr>
            <p:ph type="dt" sz="half" idx="10"/>
          </p:nvPr>
        </p:nvSpPr>
        <p:spPr/>
        <p:txBody>
          <a:bodyPr/>
          <a:lstStyle/>
          <a:p>
            <a:fld id="{5090B3BE-2CD2-4C4E-A8EA-954ECEFD51D5}" type="datetimeFigureOut">
              <a:rPr lang="es-CO" smtClean="0"/>
              <a:t>13/08/2025</a:t>
            </a:fld>
            <a:endParaRPr lang="es-CO"/>
          </a:p>
        </p:txBody>
      </p:sp>
      <p:sp>
        <p:nvSpPr>
          <p:cNvPr id="3" name="Marcador de pie de página 2">
            <a:extLst>
              <a:ext uri="{FF2B5EF4-FFF2-40B4-BE49-F238E27FC236}">
                <a16:creationId xmlns:a16="http://schemas.microsoft.com/office/drawing/2014/main" id="{8D7D3132-833E-A1C3-76AD-AA271C26D7CD}"/>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4408ABAC-5D31-FEE9-46CF-4DAEB7FDB912}"/>
              </a:ext>
            </a:extLst>
          </p:cNvPr>
          <p:cNvSpPr>
            <a:spLocks noGrp="1"/>
          </p:cNvSpPr>
          <p:nvPr>
            <p:ph type="sldNum" sz="quarter" idx="12"/>
          </p:nvPr>
        </p:nvSpPr>
        <p:spPr/>
        <p:txBody>
          <a:bodyPr/>
          <a:lstStyle/>
          <a:p>
            <a:fld id="{062A8268-C5EC-45C5-970F-D1B71BAB97DD}" type="slidenum">
              <a:rPr lang="es-CO" smtClean="0"/>
              <a:t>‹Nº›</a:t>
            </a:fld>
            <a:endParaRPr lang="es-CO"/>
          </a:p>
        </p:txBody>
      </p:sp>
    </p:spTree>
    <p:extLst>
      <p:ext uri="{BB962C8B-B14F-4D97-AF65-F5344CB8AC3E}">
        <p14:creationId xmlns:p14="http://schemas.microsoft.com/office/powerpoint/2010/main" val="331214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FF09EB-8E97-81E4-54EC-85B449225C12}"/>
              </a:ext>
            </a:extLst>
          </p:cNvPr>
          <p:cNvSpPr>
            <a:spLocks noGrp="1"/>
          </p:cNvSpPr>
          <p:nvPr>
            <p:ph type="title"/>
          </p:nvPr>
        </p:nvSpPr>
        <p:spPr>
          <a:xfrm>
            <a:off x="839788" y="457200"/>
            <a:ext cx="3932237" cy="1600200"/>
          </a:xfrm>
        </p:spPr>
        <p:txBody>
          <a:bodyPr anchor="b"/>
          <a:lstStyle>
            <a:lvl1pPr>
              <a:defRPr sz="3200"/>
            </a:lvl1pPr>
          </a:lstStyle>
          <a:p>
            <a:r>
              <a:rPr lang="en-US"/>
              <a:t>Haga clic para modificar el estilo de título del patrón</a:t>
            </a:r>
            <a:endParaRPr lang="es-CO"/>
          </a:p>
        </p:txBody>
      </p:sp>
      <p:sp>
        <p:nvSpPr>
          <p:cNvPr id="3" name="Marcador de contenido 2">
            <a:extLst>
              <a:ext uri="{FF2B5EF4-FFF2-40B4-BE49-F238E27FC236}">
                <a16:creationId xmlns:a16="http://schemas.microsoft.com/office/drawing/2014/main" id="{2FB9A0D5-1E36-AB21-6865-0E8523FED3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Haga clic para modificar los estilos de texto del patrón</a:t>
            </a:r>
          </a:p>
          <a:p>
            <a:pPr lvl="1"/>
            <a:r>
              <a:rPr lang="en-US"/>
              <a:t>Segundo nivel</a:t>
            </a:r>
          </a:p>
          <a:p>
            <a:pPr lvl="2"/>
            <a:r>
              <a:rPr lang="en-US"/>
              <a:t>Tercer nivel</a:t>
            </a:r>
          </a:p>
          <a:p>
            <a:pPr lvl="3"/>
            <a:r>
              <a:rPr lang="en-US"/>
              <a:t>Cuarto nivel</a:t>
            </a:r>
          </a:p>
          <a:p>
            <a:pPr lvl="4"/>
            <a:r>
              <a:rPr lang="en-US"/>
              <a:t>Quinto nivel</a:t>
            </a:r>
            <a:endParaRPr lang="es-CO"/>
          </a:p>
        </p:txBody>
      </p:sp>
      <p:sp>
        <p:nvSpPr>
          <p:cNvPr id="4" name="Marcador de texto 3">
            <a:extLst>
              <a:ext uri="{FF2B5EF4-FFF2-40B4-BE49-F238E27FC236}">
                <a16:creationId xmlns:a16="http://schemas.microsoft.com/office/drawing/2014/main" id="{627B83C7-94AE-12F6-818A-A99C2DDA25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Haga clic para modificar los estilos de texto del patrón</a:t>
            </a:r>
          </a:p>
        </p:txBody>
      </p:sp>
      <p:sp>
        <p:nvSpPr>
          <p:cNvPr id="5" name="Marcador de fecha 4">
            <a:extLst>
              <a:ext uri="{FF2B5EF4-FFF2-40B4-BE49-F238E27FC236}">
                <a16:creationId xmlns:a16="http://schemas.microsoft.com/office/drawing/2014/main" id="{3C7B413B-778B-D2F2-92EE-7119C85BCDAA}"/>
              </a:ext>
            </a:extLst>
          </p:cNvPr>
          <p:cNvSpPr>
            <a:spLocks noGrp="1"/>
          </p:cNvSpPr>
          <p:nvPr>
            <p:ph type="dt" sz="half" idx="10"/>
          </p:nvPr>
        </p:nvSpPr>
        <p:spPr/>
        <p:txBody>
          <a:bodyPr/>
          <a:lstStyle/>
          <a:p>
            <a:fld id="{5090B3BE-2CD2-4C4E-A8EA-954ECEFD51D5}" type="datetimeFigureOut">
              <a:rPr lang="es-CO" smtClean="0"/>
              <a:t>13/08/2025</a:t>
            </a:fld>
            <a:endParaRPr lang="es-CO"/>
          </a:p>
        </p:txBody>
      </p:sp>
      <p:sp>
        <p:nvSpPr>
          <p:cNvPr id="6" name="Marcador de pie de página 5">
            <a:extLst>
              <a:ext uri="{FF2B5EF4-FFF2-40B4-BE49-F238E27FC236}">
                <a16:creationId xmlns:a16="http://schemas.microsoft.com/office/drawing/2014/main" id="{4E8FDBA2-11A6-6516-290B-892F1597B02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8CB6F89-D4FA-C00A-C032-BD86CEAE62E1}"/>
              </a:ext>
            </a:extLst>
          </p:cNvPr>
          <p:cNvSpPr>
            <a:spLocks noGrp="1"/>
          </p:cNvSpPr>
          <p:nvPr>
            <p:ph type="sldNum" sz="quarter" idx="12"/>
          </p:nvPr>
        </p:nvSpPr>
        <p:spPr/>
        <p:txBody>
          <a:bodyPr/>
          <a:lstStyle/>
          <a:p>
            <a:fld id="{062A8268-C5EC-45C5-970F-D1B71BAB97DD}" type="slidenum">
              <a:rPr lang="es-CO" smtClean="0"/>
              <a:t>‹Nº›</a:t>
            </a:fld>
            <a:endParaRPr lang="es-CO"/>
          </a:p>
        </p:txBody>
      </p:sp>
    </p:spTree>
    <p:extLst>
      <p:ext uri="{BB962C8B-B14F-4D97-AF65-F5344CB8AC3E}">
        <p14:creationId xmlns:p14="http://schemas.microsoft.com/office/powerpoint/2010/main" val="1489582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B0342D-0C5D-D5D1-65E1-B8CAA0A08317}"/>
              </a:ext>
            </a:extLst>
          </p:cNvPr>
          <p:cNvSpPr>
            <a:spLocks noGrp="1"/>
          </p:cNvSpPr>
          <p:nvPr>
            <p:ph type="title"/>
          </p:nvPr>
        </p:nvSpPr>
        <p:spPr>
          <a:xfrm>
            <a:off x="839788" y="457200"/>
            <a:ext cx="3932237" cy="1600200"/>
          </a:xfrm>
        </p:spPr>
        <p:txBody>
          <a:bodyPr anchor="b"/>
          <a:lstStyle>
            <a:lvl1pPr>
              <a:defRPr sz="3200"/>
            </a:lvl1pPr>
          </a:lstStyle>
          <a:p>
            <a:r>
              <a:rPr lang="en-U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76D3A0CB-71FF-036A-7B5C-CBB646BF6A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C4D813B4-131B-19E0-E15B-16E9B1C2AD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Haga clic para modificar los estilos de texto del patrón</a:t>
            </a:r>
          </a:p>
        </p:txBody>
      </p:sp>
      <p:sp>
        <p:nvSpPr>
          <p:cNvPr id="5" name="Marcador de fecha 4">
            <a:extLst>
              <a:ext uri="{FF2B5EF4-FFF2-40B4-BE49-F238E27FC236}">
                <a16:creationId xmlns:a16="http://schemas.microsoft.com/office/drawing/2014/main" id="{4285891D-D268-1A66-39CF-1C61A9CCD5BA}"/>
              </a:ext>
            </a:extLst>
          </p:cNvPr>
          <p:cNvSpPr>
            <a:spLocks noGrp="1"/>
          </p:cNvSpPr>
          <p:nvPr>
            <p:ph type="dt" sz="half" idx="10"/>
          </p:nvPr>
        </p:nvSpPr>
        <p:spPr/>
        <p:txBody>
          <a:bodyPr/>
          <a:lstStyle/>
          <a:p>
            <a:fld id="{5090B3BE-2CD2-4C4E-A8EA-954ECEFD51D5}" type="datetimeFigureOut">
              <a:rPr lang="es-CO" smtClean="0"/>
              <a:t>13/08/2025</a:t>
            </a:fld>
            <a:endParaRPr lang="es-CO"/>
          </a:p>
        </p:txBody>
      </p:sp>
      <p:sp>
        <p:nvSpPr>
          <p:cNvPr id="6" name="Marcador de pie de página 5">
            <a:extLst>
              <a:ext uri="{FF2B5EF4-FFF2-40B4-BE49-F238E27FC236}">
                <a16:creationId xmlns:a16="http://schemas.microsoft.com/office/drawing/2014/main" id="{8F0E34C4-24D0-C555-79A2-E421B27316C8}"/>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E710AACF-72EC-25EF-7DB0-34545C7AF720}"/>
              </a:ext>
            </a:extLst>
          </p:cNvPr>
          <p:cNvSpPr>
            <a:spLocks noGrp="1"/>
          </p:cNvSpPr>
          <p:nvPr>
            <p:ph type="sldNum" sz="quarter" idx="12"/>
          </p:nvPr>
        </p:nvSpPr>
        <p:spPr/>
        <p:txBody>
          <a:bodyPr/>
          <a:lstStyle/>
          <a:p>
            <a:fld id="{062A8268-C5EC-45C5-970F-D1B71BAB97DD}" type="slidenum">
              <a:rPr lang="es-CO" smtClean="0"/>
              <a:t>‹Nº›</a:t>
            </a:fld>
            <a:endParaRPr lang="es-CO"/>
          </a:p>
        </p:txBody>
      </p:sp>
    </p:spTree>
    <p:extLst>
      <p:ext uri="{BB962C8B-B14F-4D97-AF65-F5344CB8AC3E}">
        <p14:creationId xmlns:p14="http://schemas.microsoft.com/office/powerpoint/2010/main" val="951251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66EA322-1171-0C6C-0945-AA91768AEB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Haga clic para modificar el estilo de título del patrón</a:t>
            </a:r>
            <a:endParaRPr lang="es-CO"/>
          </a:p>
        </p:txBody>
      </p:sp>
      <p:sp>
        <p:nvSpPr>
          <p:cNvPr id="3" name="Marcador de texto 2">
            <a:extLst>
              <a:ext uri="{FF2B5EF4-FFF2-40B4-BE49-F238E27FC236}">
                <a16:creationId xmlns:a16="http://schemas.microsoft.com/office/drawing/2014/main" id="{98711515-FD47-1CB0-A247-8B986C0806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Haga clic para modificar los estilos de texto del patrón</a:t>
            </a:r>
          </a:p>
          <a:p>
            <a:pPr lvl="1"/>
            <a:r>
              <a:rPr lang="en-US"/>
              <a:t>Segundo nivel</a:t>
            </a:r>
          </a:p>
          <a:p>
            <a:pPr lvl="2"/>
            <a:r>
              <a:rPr lang="en-US"/>
              <a:t>Tercer nivel</a:t>
            </a:r>
          </a:p>
          <a:p>
            <a:pPr lvl="3"/>
            <a:r>
              <a:rPr lang="en-US"/>
              <a:t>Cuarto nivel</a:t>
            </a:r>
          </a:p>
          <a:p>
            <a:pPr lvl="4"/>
            <a:r>
              <a:rPr lang="en-US"/>
              <a:t>Quinto nivel</a:t>
            </a:r>
            <a:endParaRPr lang="es-CO"/>
          </a:p>
        </p:txBody>
      </p:sp>
      <p:sp>
        <p:nvSpPr>
          <p:cNvPr id="4" name="Marcador de fecha 3">
            <a:extLst>
              <a:ext uri="{FF2B5EF4-FFF2-40B4-BE49-F238E27FC236}">
                <a16:creationId xmlns:a16="http://schemas.microsoft.com/office/drawing/2014/main" id="{AF378DC3-05B7-4A9B-EBE4-63E2183A88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090B3BE-2CD2-4C4E-A8EA-954ECEFD51D5}" type="datetimeFigureOut">
              <a:rPr lang="es-CO" smtClean="0"/>
              <a:t>13/08/2025</a:t>
            </a:fld>
            <a:endParaRPr lang="es-CO"/>
          </a:p>
        </p:txBody>
      </p:sp>
      <p:sp>
        <p:nvSpPr>
          <p:cNvPr id="5" name="Marcador de pie de página 4">
            <a:extLst>
              <a:ext uri="{FF2B5EF4-FFF2-40B4-BE49-F238E27FC236}">
                <a16:creationId xmlns:a16="http://schemas.microsoft.com/office/drawing/2014/main" id="{2C141DD1-4DCE-2216-CCA7-A377D9256C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CO"/>
          </a:p>
        </p:txBody>
      </p:sp>
      <p:sp>
        <p:nvSpPr>
          <p:cNvPr id="6" name="Marcador de número de diapositiva 5">
            <a:extLst>
              <a:ext uri="{FF2B5EF4-FFF2-40B4-BE49-F238E27FC236}">
                <a16:creationId xmlns:a16="http://schemas.microsoft.com/office/drawing/2014/main" id="{4FDED1C1-2733-EBE6-5F18-CC39998A49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62A8268-C5EC-45C5-970F-D1B71BAB97DD}" type="slidenum">
              <a:rPr lang="es-CO" smtClean="0"/>
              <a:t>‹Nº›</a:t>
            </a:fld>
            <a:endParaRPr lang="es-CO"/>
          </a:p>
        </p:txBody>
      </p:sp>
    </p:spTree>
    <p:extLst>
      <p:ext uri="{BB962C8B-B14F-4D97-AF65-F5344CB8AC3E}">
        <p14:creationId xmlns:p14="http://schemas.microsoft.com/office/powerpoint/2010/main" val="364903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10.sv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0161A22-6FD9-17A6-4E0C-8F3B12926840}"/>
              </a:ext>
            </a:extLst>
          </p:cNvPr>
          <p:cNvSpPr txBox="1"/>
          <p:nvPr/>
        </p:nvSpPr>
        <p:spPr>
          <a:xfrm>
            <a:off x="514482" y="733608"/>
            <a:ext cx="10595113" cy="5201424"/>
          </a:xfrm>
          <a:prstGeom prst="rect">
            <a:avLst/>
          </a:prstGeom>
          <a:noFill/>
        </p:spPr>
        <p:txBody>
          <a:bodyPr wrap="square">
            <a:spAutoFit/>
          </a:bodyPr>
          <a:lstStyle/>
          <a:p>
            <a:pPr algn="l"/>
            <a:endParaRPr lang="es-CO" sz="2000" b="0" i="0" u="none" strike="noStrike" baseline="0" dirty="0">
              <a:solidFill>
                <a:srgbClr val="000000"/>
              </a:solidFill>
              <a:latin typeface="Times New Roman" panose="02020603050405020304" pitchFamily="18" charset="0"/>
            </a:endParaRPr>
          </a:p>
          <a:p>
            <a:r>
              <a:rPr lang="es-CO" sz="2400" b="1" i="0" u="none" strike="noStrike" baseline="0">
                <a:solidFill>
                  <a:srgbClr val="000000"/>
                </a:solidFill>
                <a:latin typeface="Times New Roman" panose="02020603050405020304" pitchFamily="18" charset="0"/>
              </a:rPr>
              <a:t>ESPECIFICACIONES </a:t>
            </a:r>
            <a:r>
              <a:rPr lang="es-CO" sz="2400" b="1" i="0" u="none" strike="noStrike" baseline="0" dirty="0">
                <a:solidFill>
                  <a:srgbClr val="000000"/>
                </a:solidFill>
                <a:latin typeface="Times New Roman" panose="02020603050405020304" pitchFamily="18" charset="0"/>
              </a:rPr>
              <a:t>BÁSICAS – ELEVADOR PIVOTE RUOTA MEGA </a:t>
            </a:r>
            <a:endParaRPr lang="es-CO" sz="2400" b="0" i="0" u="none" strike="noStrike" baseline="0" dirty="0">
              <a:solidFill>
                <a:srgbClr val="000000"/>
              </a:solidFill>
              <a:latin typeface="Times New Roman" panose="02020603050405020304" pitchFamily="18" charset="0"/>
            </a:endParaRPr>
          </a:p>
          <a:p>
            <a:pPr fontAlgn="base"/>
            <a:r>
              <a:rPr lang="es-ES" dirty="0"/>
              <a:t>El </a:t>
            </a:r>
            <a:r>
              <a:rPr lang="es-ES" b="1" dirty="0"/>
              <a:t>Pivote MEGA</a:t>
            </a:r>
            <a:r>
              <a:rPr lang="es-ES" dirty="0"/>
              <a:t> está diseñado para esconder los televisores más grandes —hasta 95 pulgadas— y desplegarlos con fuerza y precisión solo cuando sea necesario. Su sistema motorizado de alto desempeño permite integrar pantallas de gran formato en el diseño arquitectónico sin comprometer la estética ni el espacio. Ideal para salones amplios, auditorios, apartamentos, y proyectos de lujo donde la tecnología debe impactar, pero sin estar siempre a la vista.</a:t>
            </a:r>
          </a:p>
          <a:p>
            <a:pPr fontAlgn="base"/>
            <a:r>
              <a:rPr lang="es-ES" dirty="0"/>
              <a:t>Compatible con televisores de hasta 95 pulgadas</a:t>
            </a:r>
          </a:p>
          <a:p>
            <a:pPr fontAlgn="base"/>
            <a:r>
              <a:rPr lang="es-ES" dirty="0"/>
              <a:t>Instalación en techo o estructuras reforzadas</a:t>
            </a:r>
          </a:p>
          <a:p>
            <a:pPr fontAlgn="base"/>
            <a:r>
              <a:rPr lang="es-ES" dirty="0"/>
              <a:t>Mecanismo silencioso con nivel de ruido inferior a 36 dB</a:t>
            </a:r>
          </a:p>
          <a:p>
            <a:pPr fontAlgn="base"/>
            <a:endParaRPr lang="es-ES" dirty="0"/>
          </a:p>
          <a:p>
            <a:pPr marL="285750" indent="-285750" fontAlgn="base">
              <a:buFont typeface="Arial" panose="020B0604020202020204" pitchFamily="34" charset="0"/>
              <a:buChar char="•"/>
            </a:pPr>
            <a:r>
              <a:rPr lang="es-ES" b="1" dirty="0"/>
              <a:t>Dimensiones del motor:</a:t>
            </a:r>
            <a:r>
              <a:rPr lang="es-ES" dirty="0"/>
              <a:t> 2 motores cada uno de 66× 18 × 25cm</a:t>
            </a:r>
          </a:p>
          <a:p>
            <a:pPr marL="285750" indent="-285750" fontAlgn="base">
              <a:buFont typeface="Arial" panose="020B0604020202020204" pitchFamily="34" charset="0"/>
              <a:buChar char="•"/>
            </a:pPr>
            <a:r>
              <a:rPr lang="es-ES" b="1" dirty="0"/>
              <a:t>Espacio útil para el TV:</a:t>
            </a:r>
            <a:r>
              <a:rPr lang="es-ES" dirty="0"/>
              <a:t> 225 × 135 × 16 cm</a:t>
            </a:r>
          </a:p>
          <a:p>
            <a:pPr marL="285750" indent="-285750" fontAlgn="base">
              <a:buFont typeface="Arial" panose="020B0604020202020204" pitchFamily="34" charset="0"/>
              <a:buChar char="•"/>
            </a:pPr>
            <a:r>
              <a:rPr lang="es-ES" b="1" dirty="0"/>
              <a:t>Dimensiones del marco de integración:</a:t>
            </a:r>
            <a:r>
              <a:rPr lang="es-ES" dirty="0"/>
              <a:t> 233 ×143 × 25cm</a:t>
            </a:r>
          </a:p>
          <a:p>
            <a:pPr marL="285750" indent="-285750" fontAlgn="base">
              <a:buFont typeface="Arial" panose="020B0604020202020204" pitchFamily="34" charset="0"/>
              <a:buChar char="•"/>
            </a:pPr>
            <a:endParaRPr lang="es-ES" dirty="0"/>
          </a:p>
          <a:p>
            <a:pPr fontAlgn="base"/>
            <a:r>
              <a:rPr lang="es-ES" b="1" dirty="0"/>
              <a:t>Pivote MEGA</a:t>
            </a:r>
            <a:r>
              <a:rPr lang="es-ES" dirty="0"/>
              <a:t>: la solución para quienes necesitan integrar pantallas gigantes sin comprometer el diseño. Elegancia, potencia y minimalismo en un solo sistema. Tecnología oculta que transforma tu espacio con solo presionar un botón.</a:t>
            </a:r>
          </a:p>
        </p:txBody>
      </p:sp>
      <p:pic>
        <p:nvPicPr>
          <p:cNvPr id="2" name="Picture 24" descr="A black background with blue and white text&#10;&#10;Description automatically generated">
            <a:extLst>
              <a:ext uri="{FF2B5EF4-FFF2-40B4-BE49-F238E27FC236}">
                <a16:creationId xmlns:a16="http://schemas.microsoft.com/office/drawing/2014/main" id="{4C42E0B2-6B22-A2DC-56FF-915468EBF39A}"/>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l="21804" t="40417" r="21215" b="40665"/>
          <a:stretch/>
        </p:blipFill>
        <p:spPr bwMode="auto">
          <a:xfrm>
            <a:off x="9374400" y="322659"/>
            <a:ext cx="2607694" cy="61172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30905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C1CDA0-A632-BB99-2027-9F9B4927D2C0}"/>
            </a:ext>
          </a:extLst>
        </p:cNvPr>
        <p:cNvGrpSpPr/>
        <p:nvPr/>
      </p:nvGrpSpPr>
      <p:grpSpPr>
        <a:xfrm>
          <a:off x="0" y="0"/>
          <a:ext cx="0" cy="0"/>
          <a:chOff x="0" y="0"/>
          <a:chExt cx="0" cy="0"/>
        </a:xfrm>
      </p:grpSpPr>
      <p:pic>
        <p:nvPicPr>
          <p:cNvPr id="6" name="Picture 24" descr="A black background with blue and white text&#10;&#10;Description automatically generated">
            <a:extLst>
              <a:ext uri="{FF2B5EF4-FFF2-40B4-BE49-F238E27FC236}">
                <a16:creationId xmlns:a16="http://schemas.microsoft.com/office/drawing/2014/main" id="{CF40FFFF-F54D-52BB-ED21-69DE94A677E9}"/>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l="21804" t="40417" r="21215" b="40665"/>
          <a:stretch/>
        </p:blipFill>
        <p:spPr bwMode="auto">
          <a:xfrm>
            <a:off x="9374400" y="322659"/>
            <a:ext cx="2607694" cy="611720"/>
          </a:xfrm>
          <a:prstGeom prst="rect">
            <a:avLst/>
          </a:prstGeom>
          <a:noFill/>
          <a:ln>
            <a:noFill/>
          </a:ln>
          <a:extLst>
            <a:ext uri="{53640926-AAD7-44D8-BBD7-CCE9431645EC}">
              <a14:shadowObscured xmlns:a14="http://schemas.microsoft.com/office/drawing/2010/main"/>
            </a:ext>
          </a:extLst>
        </p:spPr>
      </p:pic>
      <p:sp>
        <p:nvSpPr>
          <p:cNvPr id="7" name="CuadroTexto 6">
            <a:extLst>
              <a:ext uri="{FF2B5EF4-FFF2-40B4-BE49-F238E27FC236}">
                <a16:creationId xmlns:a16="http://schemas.microsoft.com/office/drawing/2014/main" id="{4C4FEAA8-97CA-5A5C-D3A9-086958CB9111}"/>
              </a:ext>
            </a:extLst>
          </p:cNvPr>
          <p:cNvSpPr txBox="1"/>
          <p:nvPr/>
        </p:nvSpPr>
        <p:spPr>
          <a:xfrm>
            <a:off x="107618" y="235283"/>
            <a:ext cx="1933734" cy="646331"/>
          </a:xfrm>
          <a:prstGeom prst="rect">
            <a:avLst/>
          </a:prstGeom>
          <a:noFill/>
        </p:spPr>
        <p:txBody>
          <a:bodyPr wrap="none" rtlCol="0">
            <a:spAutoFit/>
          </a:bodyPr>
          <a:lstStyle/>
          <a:p>
            <a:r>
              <a:rPr lang="es-ES" dirty="0"/>
              <a:t>RUOTA</a:t>
            </a:r>
          </a:p>
          <a:p>
            <a:r>
              <a:rPr lang="es-ES" dirty="0"/>
              <a:t>ESPACIO MOTOR </a:t>
            </a:r>
            <a:endParaRPr lang="es-CO" dirty="0"/>
          </a:p>
        </p:txBody>
      </p:sp>
      <p:pic>
        <p:nvPicPr>
          <p:cNvPr id="10" name="Imagen 9" descr="A grey metal object with a long arm&#10;&#10;El contenido generado por IA puede ser incorrecto.">
            <a:extLst>
              <a:ext uri="{FF2B5EF4-FFF2-40B4-BE49-F238E27FC236}">
                <a16:creationId xmlns:a16="http://schemas.microsoft.com/office/drawing/2014/main" id="{EF0710ED-8CCB-9509-F593-DDFEDEBFC6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6112" y="1877829"/>
            <a:ext cx="2707269" cy="1334434"/>
          </a:xfrm>
          <a:prstGeom prst="rect">
            <a:avLst/>
          </a:prstGeom>
        </p:spPr>
      </p:pic>
      <p:pic>
        <p:nvPicPr>
          <p:cNvPr id="12" name="Picture 6">
            <a:extLst>
              <a:ext uri="{FF2B5EF4-FFF2-40B4-BE49-F238E27FC236}">
                <a16:creationId xmlns:a16="http://schemas.microsoft.com/office/drawing/2014/main" id="{290C8B76-0D01-5111-ABB4-BE96C31865F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foregroundMark x1="88889" y1="34528" x2="88889" y2="34528"/>
                      </a14:backgroundRemoval>
                    </a14:imgEffect>
                  </a14:imgLayer>
                </a14:imgProps>
              </a:ext>
            </a:extLst>
          </a:blip>
          <a:stretch>
            <a:fillRect/>
          </a:stretch>
        </p:blipFill>
        <p:spPr>
          <a:xfrm rot="6205332">
            <a:off x="3059138" y="1909065"/>
            <a:ext cx="5104603" cy="3348531"/>
          </a:xfrm>
          <a:prstGeom prst="rect">
            <a:avLst/>
          </a:prstGeom>
        </p:spPr>
      </p:pic>
      <p:cxnSp>
        <p:nvCxnSpPr>
          <p:cNvPr id="18" name="Conector recto 17">
            <a:extLst>
              <a:ext uri="{FF2B5EF4-FFF2-40B4-BE49-F238E27FC236}">
                <a16:creationId xmlns:a16="http://schemas.microsoft.com/office/drawing/2014/main" id="{9FB9C088-74E8-EBF7-824F-58C91CE1756B}"/>
              </a:ext>
            </a:extLst>
          </p:cNvPr>
          <p:cNvCxnSpPr>
            <a:cxnSpLocks/>
          </p:cNvCxnSpPr>
          <p:nvPr/>
        </p:nvCxnSpPr>
        <p:spPr>
          <a:xfrm>
            <a:off x="5543551" y="1229981"/>
            <a:ext cx="623887" cy="0"/>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22" name="Conector recto 21">
            <a:extLst>
              <a:ext uri="{FF2B5EF4-FFF2-40B4-BE49-F238E27FC236}">
                <a16:creationId xmlns:a16="http://schemas.microsoft.com/office/drawing/2014/main" id="{951AD69E-EF29-17B1-4E65-AC20D1C667DA}"/>
              </a:ext>
            </a:extLst>
          </p:cNvPr>
          <p:cNvCxnSpPr>
            <a:cxnSpLocks/>
          </p:cNvCxnSpPr>
          <p:nvPr/>
        </p:nvCxnSpPr>
        <p:spPr>
          <a:xfrm>
            <a:off x="5536407" y="1215693"/>
            <a:ext cx="0" cy="503591"/>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25" name="Conector recto 24">
            <a:extLst>
              <a:ext uri="{FF2B5EF4-FFF2-40B4-BE49-F238E27FC236}">
                <a16:creationId xmlns:a16="http://schemas.microsoft.com/office/drawing/2014/main" id="{BD366C1E-A369-F031-C2BC-0CE010BA5FAD}"/>
              </a:ext>
            </a:extLst>
          </p:cNvPr>
          <p:cNvCxnSpPr>
            <a:cxnSpLocks/>
          </p:cNvCxnSpPr>
          <p:nvPr/>
        </p:nvCxnSpPr>
        <p:spPr>
          <a:xfrm>
            <a:off x="6167438" y="1239504"/>
            <a:ext cx="0" cy="503591"/>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26" name="Conector recto 25">
            <a:extLst>
              <a:ext uri="{FF2B5EF4-FFF2-40B4-BE49-F238E27FC236}">
                <a16:creationId xmlns:a16="http://schemas.microsoft.com/office/drawing/2014/main" id="{57A1F073-532D-DB26-44F2-E739A7678CAA}"/>
              </a:ext>
            </a:extLst>
          </p:cNvPr>
          <p:cNvCxnSpPr>
            <a:cxnSpLocks/>
          </p:cNvCxnSpPr>
          <p:nvPr/>
        </p:nvCxnSpPr>
        <p:spPr>
          <a:xfrm>
            <a:off x="6188870" y="1474632"/>
            <a:ext cx="172888" cy="0"/>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27" name="Conector recto 26">
            <a:extLst>
              <a:ext uri="{FF2B5EF4-FFF2-40B4-BE49-F238E27FC236}">
                <a16:creationId xmlns:a16="http://schemas.microsoft.com/office/drawing/2014/main" id="{DC1156DF-3E9C-F116-9DD8-0BF626AE1626}"/>
              </a:ext>
            </a:extLst>
          </p:cNvPr>
          <p:cNvCxnSpPr>
            <a:cxnSpLocks/>
          </p:cNvCxnSpPr>
          <p:nvPr/>
        </p:nvCxnSpPr>
        <p:spPr>
          <a:xfrm flipH="1">
            <a:off x="6167438" y="1460344"/>
            <a:ext cx="14288" cy="282751"/>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28" name="Conector recto 27">
            <a:extLst>
              <a:ext uri="{FF2B5EF4-FFF2-40B4-BE49-F238E27FC236}">
                <a16:creationId xmlns:a16="http://schemas.microsoft.com/office/drawing/2014/main" id="{37520CA7-C79A-BB81-F46D-269398872589}"/>
              </a:ext>
            </a:extLst>
          </p:cNvPr>
          <p:cNvCxnSpPr>
            <a:cxnSpLocks/>
          </p:cNvCxnSpPr>
          <p:nvPr/>
        </p:nvCxnSpPr>
        <p:spPr>
          <a:xfrm>
            <a:off x="6361758" y="1491299"/>
            <a:ext cx="0" cy="251796"/>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42" name="Conector recto 41">
            <a:extLst>
              <a:ext uri="{FF2B5EF4-FFF2-40B4-BE49-F238E27FC236}">
                <a16:creationId xmlns:a16="http://schemas.microsoft.com/office/drawing/2014/main" id="{AF2D0EE0-BB85-C6EE-3C0D-5920F2A2F2AD}"/>
              </a:ext>
            </a:extLst>
          </p:cNvPr>
          <p:cNvCxnSpPr>
            <a:cxnSpLocks/>
          </p:cNvCxnSpPr>
          <p:nvPr/>
        </p:nvCxnSpPr>
        <p:spPr>
          <a:xfrm>
            <a:off x="5349232" y="1491299"/>
            <a:ext cx="172888" cy="0"/>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43" name="Conector recto 42">
            <a:extLst>
              <a:ext uri="{FF2B5EF4-FFF2-40B4-BE49-F238E27FC236}">
                <a16:creationId xmlns:a16="http://schemas.microsoft.com/office/drawing/2014/main" id="{D7BABEF9-CA27-85EE-0436-81299EDBDE0E}"/>
              </a:ext>
            </a:extLst>
          </p:cNvPr>
          <p:cNvCxnSpPr>
            <a:cxnSpLocks/>
          </p:cNvCxnSpPr>
          <p:nvPr/>
        </p:nvCxnSpPr>
        <p:spPr>
          <a:xfrm flipH="1">
            <a:off x="5349232" y="1477011"/>
            <a:ext cx="14288" cy="282751"/>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44" name="Conector recto 43">
            <a:extLst>
              <a:ext uri="{FF2B5EF4-FFF2-40B4-BE49-F238E27FC236}">
                <a16:creationId xmlns:a16="http://schemas.microsoft.com/office/drawing/2014/main" id="{9A3FD01B-D9E4-16AA-49D0-BA18F935F972}"/>
              </a:ext>
            </a:extLst>
          </p:cNvPr>
          <p:cNvCxnSpPr>
            <a:cxnSpLocks/>
          </p:cNvCxnSpPr>
          <p:nvPr/>
        </p:nvCxnSpPr>
        <p:spPr>
          <a:xfrm>
            <a:off x="5522120" y="1507966"/>
            <a:ext cx="0" cy="251796"/>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sp>
        <p:nvSpPr>
          <p:cNvPr id="45" name="CuadroTexto 44">
            <a:extLst>
              <a:ext uri="{FF2B5EF4-FFF2-40B4-BE49-F238E27FC236}">
                <a16:creationId xmlns:a16="http://schemas.microsoft.com/office/drawing/2014/main" id="{B6B1D340-67F9-A245-640A-776593D14CC2}"/>
              </a:ext>
            </a:extLst>
          </p:cNvPr>
          <p:cNvSpPr txBox="1"/>
          <p:nvPr/>
        </p:nvSpPr>
        <p:spPr>
          <a:xfrm>
            <a:off x="5598191" y="870172"/>
            <a:ext cx="554960" cy="369332"/>
          </a:xfrm>
          <a:prstGeom prst="rect">
            <a:avLst/>
          </a:prstGeom>
          <a:noFill/>
        </p:spPr>
        <p:txBody>
          <a:bodyPr wrap="none" rtlCol="0">
            <a:spAutoFit/>
          </a:bodyPr>
          <a:lstStyle/>
          <a:p>
            <a:r>
              <a:rPr lang="es-ES" dirty="0"/>
              <a:t>115</a:t>
            </a:r>
            <a:endParaRPr lang="es-CO" dirty="0"/>
          </a:p>
        </p:txBody>
      </p:sp>
      <p:sp>
        <p:nvSpPr>
          <p:cNvPr id="46" name="CuadroTexto 45">
            <a:extLst>
              <a:ext uri="{FF2B5EF4-FFF2-40B4-BE49-F238E27FC236}">
                <a16:creationId xmlns:a16="http://schemas.microsoft.com/office/drawing/2014/main" id="{46AB5ACA-DFBE-D3A2-CF05-FD9CE50E0DC5}"/>
              </a:ext>
            </a:extLst>
          </p:cNvPr>
          <p:cNvSpPr txBox="1"/>
          <p:nvPr/>
        </p:nvSpPr>
        <p:spPr>
          <a:xfrm>
            <a:off x="6093804" y="1171669"/>
            <a:ext cx="431528" cy="369332"/>
          </a:xfrm>
          <a:prstGeom prst="rect">
            <a:avLst/>
          </a:prstGeom>
          <a:noFill/>
        </p:spPr>
        <p:txBody>
          <a:bodyPr wrap="none" rtlCol="0">
            <a:spAutoFit/>
          </a:bodyPr>
          <a:lstStyle/>
          <a:p>
            <a:r>
              <a:rPr lang="es-ES" dirty="0"/>
              <a:t>30</a:t>
            </a:r>
            <a:endParaRPr lang="es-CO" dirty="0"/>
          </a:p>
        </p:txBody>
      </p:sp>
      <p:sp>
        <p:nvSpPr>
          <p:cNvPr id="47" name="CuadroTexto 46">
            <a:extLst>
              <a:ext uri="{FF2B5EF4-FFF2-40B4-BE49-F238E27FC236}">
                <a16:creationId xmlns:a16="http://schemas.microsoft.com/office/drawing/2014/main" id="{BE215A30-1E2C-974C-4149-0EED64590151}"/>
              </a:ext>
            </a:extLst>
          </p:cNvPr>
          <p:cNvSpPr txBox="1"/>
          <p:nvPr/>
        </p:nvSpPr>
        <p:spPr>
          <a:xfrm>
            <a:off x="5159520" y="1171669"/>
            <a:ext cx="431528" cy="369332"/>
          </a:xfrm>
          <a:prstGeom prst="rect">
            <a:avLst/>
          </a:prstGeom>
          <a:noFill/>
        </p:spPr>
        <p:txBody>
          <a:bodyPr wrap="none" rtlCol="0">
            <a:spAutoFit/>
          </a:bodyPr>
          <a:lstStyle/>
          <a:p>
            <a:r>
              <a:rPr lang="es-ES" dirty="0"/>
              <a:t>30</a:t>
            </a:r>
            <a:endParaRPr lang="es-CO" dirty="0"/>
          </a:p>
        </p:txBody>
      </p:sp>
      <p:cxnSp>
        <p:nvCxnSpPr>
          <p:cNvPr id="50" name="Conector recto 49">
            <a:extLst>
              <a:ext uri="{FF2B5EF4-FFF2-40B4-BE49-F238E27FC236}">
                <a16:creationId xmlns:a16="http://schemas.microsoft.com/office/drawing/2014/main" id="{783AE91C-C5AC-51EC-5DBE-694506070457}"/>
              </a:ext>
            </a:extLst>
          </p:cNvPr>
          <p:cNvCxnSpPr>
            <a:cxnSpLocks/>
          </p:cNvCxnSpPr>
          <p:nvPr/>
        </p:nvCxnSpPr>
        <p:spPr>
          <a:xfrm>
            <a:off x="6595539" y="1743095"/>
            <a:ext cx="0" cy="1154810"/>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54" name="Conector recto 53">
            <a:extLst>
              <a:ext uri="{FF2B5EF4-FFF2-40B4-BE49-F238E27FC236}">
                <a16:creationId xmlns:a16="http://schemas.microsoft.com/office/drawing/2014/main" id="{7174B0F7-3C6D-85E9-5389-9E7519829C5C}"/>
              </a:ext>
            </a:extLst>
          </p:cNvPr>
          <p:cNvCxnSpPr>
            <a:cxnSpLocks/>
          </p:cNvCxnSpPr>
          <p:nvPr/>
        </p:nvCxnSpPr>
        <p:spPr>
          <a:xfrm>
            <a:off x="6181726" y="5618066"/>
            <a:ext cx="567158" cy="0"/>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55" name="Conector recto 54">
            <a:extLst>
              <a:ext uri="{FF2B5EF4-FFF2-40B4-BE49-F238E27FC236}">
                <a16:creationId xmlns:a16="http://schemas.microsoft.com/office/drawing/2014/main" id="{D68F9F69-DBB8-F884-A7DC-3340C7CF3695}"/>
              </a:ext>
            </a:extLst>
          </p:cNvPr>
          <p:cNvCxnSpPr>
            <a:cxnSpLocks/>
          </p:cNvCxnSpPr>
          <p:nvPr/>
        </p:nvCxnSpPr>
        <p:spPr>
          <a:xfrm>
            <a:off x="6748884" y="5618066"/>
            <a:ext cx="0" cy="151946"/>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sp>
        <p:nvSpPr>
          <p:cNvPr id="58" name="CuadroTexto 57">
            <a:extLst>
              <a:ext uri="{FF2B5EF4-FFF2-40B4-BE49-F238E27FC236}">
                <a16:creationId xmlns:a16="http://schemas.microsoft.com/office/drawing/2014/main" id="{65FBC504-B69E-8093-50C3-F2D286218F17}"/>
              </a:ext>
            </a:extLst>
          </p:cNvPr>
          <p:cNvSpPr txBox="1"/>
          <p:nvPr/>
        </p:nvSpPr>
        <p:spPr>
          <a:xfrm>
            <a:off x="6565004" y="2166409"/>
            <a:ext cx="554960" cy="369332"/>
          </a:xfrm>
          <a:prstGeom prst="rect">
            <a:avLst/>
          </a:prstGeom>
          <a:noFill/>
        </p:spPr>
        <p:txBody>
          <a:bodyPr wrap="none" rtlCol="0">
            <a:spAutoFit/>
          </a:bodyPr>
          <a:lstStyle/>
          <a:p>
            <a:r>
              <a:rPr lang="es-ES" dirty="0"/>
              <a:t>160</a:t>
            </a:r>
            <a:endParaRPr lang="es-CO" dirty="0"/>
          </a:p>
        </p:txBody>
      </p:sp>
      <p:sp>
        <p:nvSpPr>
          <p:cNvPr id="59" name="CuadroTexto 58">
            <a:extLst>
              <a:ext uri="{FF2B5EF4-FFF2-40B4-BE49-F238E27FC236}">
                <a16:creationId xmlns:a16="http://schemas.microsoft.com/office/drawing/2014/main" id="{BCAC377E-F689-F2CF-B4F7-8D71497DB977}"/>
              </a:ext>
            </a:extLst>
          </p:cNvPr>
          <p:cNvSpPr txBox="1"/>
          <p:nvPr/>
        </p:nvSpPr>
        <p:spPr>
          <a:xfrm>
            <a:off x="6693841" y="5566028"/>
            <a:ext cx="431528" cy="369332"/>
          </a:xfrm>
          <a:prstGeom prst="rect">
            <a:avLst/>
          </a:prstGeom>
          <a:noFill/>
        </p:spPr>
        <p:txBody>
          <a:bodyPr wrap="none" rtlCol="0">
            <a:spAutoFit/>
          </a:bodyPr>
          <a:lstStyle/>
          <a:p>
            <a:r>
              <a:rPr lang="es-ES" dirty="0"/>
              <a:t>25</a:t>
            </a:r>
            <a:endParaRPr lang="es-CO" dirty="0"/>
          </a:p>
        </p:txBody>
      </p:sp>
      <p:cxnSp>
        <p:nvCxnSpPr>
          <p:cNvPr id="64" name="Conector recto 63">
            <a:extLst>
              <a:ext uri="{FF2B5EF4-FFF2-40B4-BE49-F238E27FC236}">
                <a16:creationId xmlns:a16="http://schemas.microsoft.com/office/drawing/2014/main" id="{14E4A1DE-D119-4F7F-2BF8-41106EE3C52C}"/>
              </a:ext>
            </a:extLst>
          </p:cNvPr>
          <p:cNvCxnSpPr>
            <a:cxnSpLocks/>
          </p:cNvCxnSpPr>
          <p:nvPr/>
        </p:nvCxnSpPr>
        <p:spPr>
          <a:xfrm>
            <a:off x="6181726" y="5759475"/>
            <a:ext cx="567158" cy="0"/>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67" name="Conector recto 66">
            <a:extLst>
              <a:ext uri="{FF2B5EF4-FFF2-40B4-BE49-F238E27FC236}">
                <a16:creationId xmlns:a16="http://schemas.microsoft.com/office/drawing/2014/main" id="{FB6A0757-F5B5-D309-C68A-2F4F4CB32485}"/>
              </a:ext>
            </a:extLst>
          </p:cNvPr>
          <p:cNvCxnSpPr>
            <a:cxnSpLocks/>
          </p:cNvCxnSpPr>
          <p:nvPr/>
        </p:nvCxnSpPr>
        <p:spPr>
          <a:xfrm>
            <a:off x="3766929" y="2163564"/>
            <a:ext cx="567158" cy="0"/>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68" name="Conector recto 67">
            <a:extLst>
              <a:ext uri="{FF2B5EF4-FFF2-40B4-BE49-F238E27FC236}">
                <a16:creationId xmlns:a16="http://schemas.microsoft.com/office/drawing/2014/main" id="{04289CD9-6968-55C2-A7D6-87A92118184A}"/>
              </a:ext>
            </a:extLst>
          </p:cNvPr>
          <p:cNvCxnSpPr>
            <a:cxnSpLocks/>
          </p:cNvCxnSpPr>
          <p:nvPr/>
        </p:nvCxnSpPr>
        <p:spPr>
          <a:xfrm>
            <a:off x="4334087" y="2163564"/>
            <a:ext cx="0" cy="734341"/>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sp>
        <p:nvSpPr>
          <p:cNvPr id="69" name="CuadroTexto 68">
            <a:extLst>
              <a:ext uri="{FF2B5EF4-FFF2-40B4-BE49-F238E27FC236}">
                <a16:creationId xmlns:a16="http://schemas.microsoft.com/office/drawing/2014/main" id="{BA6C20FB-6A09-159D-215F-A2D7C5D30725}"/>
              </a:ext>
            </a:extLst>
          </p:cNvPr>
          <p:cNvSpPr txBox="1"/>
          <p:nvPr/>
        </p:nvSpPr>
        <p:spPr>
          <a:xfrm>
            <a:off x="4266496" y="2309909"/>
            <a:ext cx="554960" cy="369332"/>
          </a:xfrm>
          <a:prstGeom prst="rect">
            <a:avLst/>
          </a:prstGeom>
          <a:noFill/>
        </p:spPr>
        <p:txBody>
          <a:bodyPr wrap="none" rtlCol="0">
            <a:spAutoFit/>
          </a:bodyPr>
          <a:lstStyle/>
          <a:p>
            <a:r>
              <a:rPr lang="es-ES" dirty="0"/>
              <a:t>250</a:t>
            </a:r>
            <a:endParaRPr lang="es-CO" dirty="0"/>
          </a:p>
        </p:txBody>
      </p:sp>
      <p:cxnSp>
        <p:nvCxnSpPr>
          <p:cNvPr id="70" name="Conector recto 69">
            <a:extLst>
              <a:ext uri="{FF2B5EF4-FFF2-40B4-BE49-F238E27FC236}">
                <a16:creationId xmlns:a16="http://schemas.microsoft.com/office/drawing/2014/main" id="{F4EF26CA-7072-51D1-2990-6DA6FCA9156D}"/>
              </a:ext>
            </a:extLst>
          </p:cNvPr>
          <p:cNvCxnSpPr>
            <a:cxnSpLocks/>
          </p:cNvCxnSpPr>
          <p:nvPr/>
        </p:nvCxnSpPr>
        <p:spPr>
          <a:xfrm>
            <a:off x="3752641" y="2869329"/>
            <a:ext cx="567158" cy="0"/>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73" name="Conector recto 72">
            <a:extLst>
              <a:ext uri="{FF2B5EF4-FFF2-40B4-BE49-F238E27FC236}">
                <a16:creationId xmlns:a16="http://schemas.microsoft.com/office/drawing/2014/main" id="{B710BB86-05DB-A671-5959-A91B1A7E11AF}"/>
              </a:ext>
            </a:extLst>
          </p:cNvPr>
          <p:cNvCxnSpPr>
            <a:cxnSpLocks/>
          </p:cNvCxnSpPr>
          <p:nvPr/>
        </p:nvCxnSpPr>
        <p:spPr>
          <a:xfrm>
            <a:off x="6368615" y="1735956"/>
            <a:ext cx="710842" cy="7139"/>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74" name="Conector recto 73">
            <a:extLst>
              <a:ext uri="{FF2B5EF4-FFF2-40B4-BE49-F238E27FC236}">
                <a16:creationId xmlns:a16="http://schemas.microsoft.com/office/drawing/2014/main" id="{AEF2084B-ED59-E321-2929-290EB820E3CF}"/>
              </a:ext>
            </a:extLst>
          </p:cNvPr>
          <p:cNvCxnSpPr>
            <a:cxnSpLocks/>
          </p:cNvCxnSpPr>
          <p:nvPr/>
        </p:nvCxnSpPr>
        <p:spPr>
          <a:xfrm>
            <a:off x="7080610" y="1743095"/>
            <a:ext cx="0" cy="3874971"/>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75" name="Conector recto 74">
            <a:extLst>
              <a:ext uri="{FF2B5EF4-FFF2-40B4-BE49-F238E27FC236}">
                <a16:creationId xmlns:a16="http://schemas.microsoft.com/office/drawing/2014/main" id="{7509A20F-3DBC-F674-04D2-58F61FB71840}"/>
              </a:ext>
            </a:extLst>
          </p:cNvPr>
          <p:cNvCxnSpPr>
            <a:cxnSpLocks/>
          </p:cNvCxnSpPr>
          <p:nvPr/>
        </p:nvCxnSpPr>
        <p:spPr>
          <a:xfrm>
            <a:off x="6375758" y="5618066"/>
            <a:ext cx="703699" cy="0"/>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sp>
        <p:nvSpPr>
          <p:cNvPr id="80" name="CuadroTexto 79">
            <a:extLst>
              <a:ext uri="{FF2B5EF4-FFF2-40B4-BE49-F238E27FC236}">
                <a16:creationId xmlns:a16="http://schemas.microsoft.com/office/drawing/2014/main" id="{CC33FEB2-0997-9F1F-D28A-60C9690C4B9F}"/>
              </a:ext>
            </a:extLst>
          </p:cNvPr>
          <p:cNvSpPr txBox="1"/>
          <p:nvPr/>
        </p:nvSpPr>
        <p:spPr>
          <a:xfrm>
            <a:off x="7028456" y="3253168"/>
            <a:ext cx="554960" cy="369332"/>
          </a:xfrm>
          <a:prstGeom prst="rect">
            <a:avLst/>
          </a:prstGeom>
          <a:noFill/>
        </p:spPr>
        <p:txBody>
          <a:bodyPr wrap="none" rtlCol="0">
            <a:spAutoFit/>
          </a:bodyPr>
          <a:lstStyle/>
          <a:p>
            <a:r>
              <a:rPr lang="es-ES" dirty="0"/>
              <a:t>650</a:t>
            </a:r>
            <a:endParaRPr lang="es-CO" dirty="0"/>
          </a:p>
        </p:txBody>
      </p:sp>
      <p:cxnSp>
        <p:nvCxnSpPr>
          <p:cNvPr id="81" name="Conector recto 80">
            <a:extLst>
              <a:ext uri="{FF2B5EF4-FFF2-40B4-BE49-F238E27FC236}">
                <a16:creationId xmlns:a16="http://schemas.microsoft.com/office/drawing/2014/main" id="{4D3E8766-E559-353B-C320-8C48CA587CA0}"/>
              </a:ext>
            </a:extLst>
          </p:cNvPr>
          <p:cNvCxnSpPr>
            <a:cxnSpLocks/>
          </p:cNvCxnSpPr>
          <p:nvPr/>
        </p:nvCxnSpPr>
        <p:spPr>
          <a:xfrm>
            <a:off x="6241753" y="2900644"/>
            <a:ext cx="380504" cy="0"/>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sp>
        <p:nvSpPr>
          <p:cNvPr id="3" name="CuadroTexto 2">
            <a:extLst>
              <a:ext uri="{FF2B5EF4-FFF2-40B4-BE49-F238E27FC236}">
                <a16:creationId xmlns:a16="http://schemas.microsoft.com/office/drawing/2014/main" id="{8FD13956-A37E-FF4E-3C1A-BF2E05F54AD9}"/>
              </a:ext>
            </a:extLst>
          </p:cNvPr>
          <p:cNvSpPr txBox="1"/>
          <p:nvPr/>
        </p:nvSpPr>
        <p:spPr>
          <a:xfrm>
            <a:off x="9137216" y="5977034"/>
            <a:ext cx="2961067" cy="430887"/>
          </a:xfrm>
          <a:prstGeom prst="rect">
            <a:avLst/>
          </a:prstGeom>
          <a:noFill/>
        </p:spPr>
        <p:txBody>
          <a:bodyPr wrap="none" rtlCol="0">
            <a:spAutoFit/>
          </a:bodyPr>
          <a:lstStyle/>
          <a:p>
            <a:r>
              <a:rPr lang="es-ES" sz="1100" dirty="0"/>
              <a:t>*CONFIDENCIAL SOLO PARA INSTALADORES</a:t>
            </a:r>
          </a:p>
          <a:p>
            <a:r>
              <a:rPr lang="es-ES" sz="1100" dirty="0"/>
              <a:t>	VISTA SUPERIOR</a:t>
            </a:r>
            <a:endParaRPr lang="es-CO" sz="1100" dirty="0"/>
          </a:p>
        </p:txBody>
      </p:sp>
      <p:sp>
        <p:nvSpPr>
          <p:cNvPr id="4" name="CuadroTexto 3">
            <a:extLst>
              <a:ext uri="{FF2B5EF4-FFF2-40B4-BE49-F238E27FC236}">
                <a16:creationId xmlns:a16="http://schemas.microsoft.com/office/drawing/2014/main" id="{B80CEAED-33A9-3D39-83B4-372AF6974FD0}"/>
              </a:ext>
            </a:extLst>
          </p:cNvPr>
          <p:cNvSpPr txBox="1"/>
          <p:nvPr/>
        </p:nvSpPr>
        <p:spPr>
          <a:xfrm>
            <a:off x="9238077" y="6407921"/>
            <a:ext cx="1693092" cy="261610"/>
          </a:xfrm>
          <a:prstGeom prst="rect">
            <a:avLst/>
          </a:prstGeom>
          <a:noFill/>
        </p:spPr>
        <p:txBody>
          <a:bodyPr wrap="none" rtlCol="0">
            <a:spAutoFit/>
          </a:bodyPr>
          <a:lstStyle/>
          <a:p>
            <a:r>
              <a:rPr lang="es-ES" sz="1100" dirty="0"/>
              <a:t>Distancias en Milímetros</a:t>
            </a:r>
            <a:endParaRPr lang="es-CO" sz="1100" dirty="0"/>
          </a:p>
        </p:txBody>
      </p:sp>
    </p:spTree>
    <p:extLst>
      <p:ext uri="{BB962C8B-B14F-4D97-AF65-F5344CB8AC3E}">
        <p14:creationId xmlns:p14="http://schemas.microsoft.com/office/powerpoint/2010/main" val="53216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Imagen 31">
            <a:extLst>
              <a:ext uri="{FF2B5EF4-FFF2-40B4-BE49-F238E27FC236}">
                <a16:creationId xmlns:a16="http://schemas.microsoft.com/office/drawing/2014/main" id="{812AE9AF-EE64-DE92-2B1D-20C249A619DF}"/>
              </a:ext>
            </a:extLst>
          </p:cNvPr>
          <p:cNvPicPr>
            <a:picLocks noChangeAspect="1"/>
          </p:cNvPicPr>
          <p:nvPr/>
        </p:nvPicPr>
        <p:blipFill>
          <a:blip r:embed="rId3"/>
          <a:stretch>
            <a:fillRect/>
          </a:stretch>
        </p:blipFill>
        <p:spPr>
          <a:xfrm>
            <a:off x="337346" y="477759"/>
            <a:ext cx="8783254" cy="6204154"/>
          </a:xfrm>
          <a:prstGeom prst="rect">
            <a:avLst/>
          </a:prstGeom>
        </p:spPr>
      </p:pic>
      <p:pic>
        <p:nvPicPr>
          <p:cNvPr id="6" name="Picture 24" descr="A black background with blue and white text&#10;&#10;Description automatically generated">
            <a:extLst>
              <a:ext uri="{FF2B5EF4-FFF2-40B4-BE49-F238E27FC236}">
                <a16:creationId xmlns:a16="http://schemas.microsoft.com/office/drawing/2014/main" id="{D46F67DF-286C-BFEA-E0F4-F324FD37F479}"/>
              </a:ext>
            </a:extLst>
          </p:cNvPr>
          <p:cNvPicPr>
            <a:picLocks noChangeAspect="1"/>
          </p:cNvPicPr>
          <p:nvPr/>
        </p:nvPicPr>
        <p:blipFill rotWithShape="1">
          <a:blip r:embed="rId4" cstate="hqprint">
            <a:extLst>
              <a:ext uri="{28A0092B-C50C-407E-A947-70E740481C1C}">
                <a14:useLocalDpi xmlns:a14="http://schemas.microsoft.com/office/drawing/2010/main" val="0"/>
              </a:ext>
            </a:extLst>
          </a:blip>
          <a:srcRect l="21804" t="40417" r="21215" b="40665"/>
          <a:stretch/>
        </p:blipFill>
        <p:spPr bwMode="auto">
          <a:xfrm>
            <a:off x="9374400" y="322659"/>
            <a:ext cx="2607694" cy="611720"/>
          </a:xfrm>
          <a:prstGeom prst="rect">
            <a:avLst/>
          </a:prstGeom>
          <a:noFill/>
          <a:ln>
            <a:noFill/>
          </a:ln>
          <a:extLst>
            <a:ext uri="{53640926-AAD7-44D8-BBD7-CCE9431645EC}">
              <a14:shadowObscured xmlns:a14="http://schemas.microsoft.com/office/drawing/2010/main"/>
            </a:ext>
          </a:extLst>
        </p:spPr>
      </p:pic>
      <p:sp>
        <p:nvSpPr>
          <p:cNvPr id="7" name="CuadroTexto 6">
            <a:extLst>
              <a:ext uri="{FF2B5EF4-FFF2-40B4-BE49-F238E27FC236}">
                <a16:creationId xmlns:a16="http://schemas.microsoft.com/office/drawing/2014/main" id="{F297AF10-758A-5F8D-780B-710BED6F66A5}"/>
              </a:ext>
            </a:extLst>
          </p:cNvPr>
          <p:cNvSpPr txBox="1"/>
          <p:nvPr/>
        </p:nvSpPr>
        <p:spPr>
          <a:xfrm>
            <a:off x="135459" y="176087"/>
            <a:ext cx="2250744" cy="923330"/>
          </a:xfrm>
          <a:prstGeom prst="rect">
            <a:avLst/>
          </a:prstGeom>
          <a:noFill/>
        </p:spPr>
        <p:txBody>
          <a:bodyPr wrap="none" rtlCol="0">
            <a:spAutoFit/>
          </a:bodyPr>
          <a:lstStyle/>
          <a:p>
            <a:r>
              <a:rPr lang="es-ES" dirty="0"/>
              <a:t>RUOTA MEGA</a:t>
            </a:r>
          </a:p>
          <a:p>
            <a:r>
              <a:rPr lang="es-ES" dirty="0"/>
              <a:t>ESPACIO CAJON</a:t>
            </a:r>
          </a:p>
          <a:p>
            <a:r>
              <a:rPr lang="es-ES" dirty="0"/>
              <a:t>Altura cajón 250 MM </a:t>
            </a:r>
            <a:endParaRPr lang="es-CO" dirty="0"/>
          </a:p>
        </p:txBody>
      </p:sp>
      <p:sp>
        <p:nvSpPr>
          <p:cNvPr id="16" name="CuadroTexto 15">
            <a:extLst>
              <a:ext uri="{FF2B5EF4-FFF2-40B4-BE49-F238E27FC236}">
                <a16:creationId xmlns:a16="http://schemas.microsoft.com/office/drawing/2014/main" id="{5FF07086-9B96-5402-824D-2BD710FD8142}"/>
              </a:ext>
            </a:extLst>
          </p:cNvPr>
          <p:cNvSpPr txBox="1"/>
          <p:nvPr/>
        </p:nvSpPr>
        <p:spPr>
          <a:xfrm>
            <a:off x="9137216" y="5977034"/>
            <a:ext cx="2961067" cy="430887"/>
          </a:xfrm>
          <a:prstGeom prst="rect">
            <a:avLst/>
          </a:prstGeom>
          <a:noFill/>
        </p:spPr>
        <p:txBody>
          <a:bodyPr wrap="none" rtlCol="0">
            <a:spAutoFit/>
          </a:bodyPr>
          <a:lstStyle/>
          <a:p>
            <a:r>
              <a:rPr lang="es-ES" sz="1100" dirty="0"/>
              <a:t>*CONFIDENCIAL SOLO PARA INSTALADORES</a:t>
            </a:r>
          </a:p>
          <a:p>
            <a:r>
              <a:rPr lang="es-ES" sz="1100" dirty="0"/>
              <a:t>	VISTA SUPERIOR</a:t>
            </a:r>
            <a:endParaRPr lang="es-CO" sz="1100" dirty="0"/>
          </a:p>
        </p:txBody>
      </p:sp>
      <p:sp>
        <p:nvSpPr>
          <p:cNvPr id="17" name="CuadroTexto 16">
            <a:extLst>
              <a:ext uri="{FF2B5EF4-FFF2-40B4-BE49-F238E27FC236}">
                <a16:creationId xmlns:a16="http://schemas.microsoft.com/office/drawing/2014/main" id="{AE38B8AE-89FE-2A93-A28D-F775E1D0BE62}"/>
              </a:ext>
            </a:extLst>
          </p:cNvPr>
          <p:cNvSpPr txBox="1"/>
          <p:nvPr/>
        </p:nvSpPr>
        <p:spPr>
          <a:xfrm>
            <a:off x="9238077" y="6407921"/>
            <a:ext cx="1693092" cy="261610"/>
          </a:xfrm>
          <a:prstGeom prst="rect">
            <a:avLst/>
          </a:prstGeom>
          <a:noFill/>
        </p:spPr>
        <p:txBody>
          <a:bodyPr wrap="none" rtlCol="0">
            <a:spAutoFit/>
          </a:bodyPr>
          <a:lstStyle/>
          <a:p>
            <a:r>
              <a:rPr lang="es-ES" sz="1100" dirty="0"/>
              <a:t>Distancias en Milímetros</a:t>
            </a:r>
            <a:endParaRPr lang="es-CO" sz="1100" dirty="0"/>
          </a:p>
        </p:txBody>
      </p:sp>
      <p:sp>
        <p:nvSpPr>
          <p:cNvPr id="3" name="CuadroTexto 2">
            <a:extLst>
              <a:ext uri="{FF2B5EF4-FFF2-40B4-BE49-F238E27FC236}">
                <a16:creationId xmlns:a16="http://schemas.microsoft.com/office/drawing/2014/main" id="{2D3193E3-FABA-8E29-10A9-5717339202B9}"/>
              </a:ext>
            </a:extLst>
          </p:cNvPr>
          <p:cNvSpPr txBox="1"/>
          <p:nvPr/>
        </p:nvSpPr>
        <p:spPr>
          <a:xfrm>
            <a:off x="4404706" y="4856019"/>
            <a:ext cx="2672463" cy="369332"/>
          </a:xfrm>
          <a:prstGeom prst="rect">
            <a:avLst/>
          </a:prstGeom>
          <a:noFill/>
        </p:spPr>
        <p:txBody>
          <a:bodyPr wrap="none" rtlCol="0">
            <a:spAutoFit/>
          </a:bodyPr>
          <a:lstStyle/>
          <a:p>
            <a:r>
              <a:rPr lang="es-ES" dirty="0"/>
              <a:t>PUNTO CHAZO ANCLAJE</a:t>
            </a:r>
            <a:endParaRPr lang="es-CO" dirty="0"/>
          </a:p>
        </p:txBody>
      </p:sp>
      <p:cxnSp>
        <p:nvCxnSpPr>
          <p:cNvPr id="4" name="Conector recto 3">
            <a:extLst>
              <a:ext uri="{FF2B5EF4-FFF2-40B4-BE49-F238E27FC236}">
                <a16:creationId xmlns:a16="http://schemas.microsoft.com/office/drawing/2014/main" id="{4BEA539B-0B8E-055A-57B5-FAA41062C8B1}"/>
              </a:ext>
            </a:extLst>
          </p:cNvPr>
          <p:cNvCxnSpPr>
            <a:cxnSpLocks/>
          </p:cNvCxnSpPr>
          <p:nvPr/>
        </p:nvCxnSpPr>
        <p:spPr>
          <a:xfrm flipH="1">
            <a:off x="1777340" y="2104826"/>
            <a:ext cx="393975" cy="511257"/>
          </a:xfrm>
          <a:prstGeom prst="line">
            <a:avLst/>
          </a:prstGeom>
        </p:spPr>
        <p:style>
          <a:lnRef idx="2">
            <a:schemeClr val="dk1"/>
          </a:lnRef>
          <a:fillRef idx="0">
            <a:schemeClr val="dk1"/>
          </a:fillRef>
          <a:effectRef idx="1">
            <a:schemeClr val="dk1"/>
          </a:effectRef>
          <a:fontRef idx="minor">
            <a:schemeClr val="tx1"/>
          </a:fontRef>
        </p:style>
      </p:cxnSp>
      <p:sp>
        <p:nvSpPr>
          <p:cNvPr id="10" name="Elipse 9">
            <a:extLst>
              <a:ext uri="{FF2B5EF4-FFF2-40B4-BE49-F238E27FC236}">
                <a16:creationId xmlns:a16="http://schemas.microsoft.com/office/drawing/2014/main" id="{5798A6DF-468A-1352-1927-98CB843EACAF}"/>
              </a:ext>
            </a:extLst>
          </p:cNvPr>
          <p:cNvSpPr/>
          <p:nvPr/>
        </p:nvSpPr>
        <p:spPr>
          <a:xfrm>
            <a:off x="1799839" y="2176395"/>
            <a:ext cx="142875" cy="178594"/>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Elipse 11">
            <a:extLst>
              <a:ext uri="{FF2B5EF4-FFF2-40B4-BE49-F238E27FC236}">
                <a16:creationId xmlns:a16="http://schemas.microsoft.com/office/drawing/2014/main" id="{72E9ADFC-97DA-2E36-8FF2-ED487F29B483}"/>
              </a:ext>
            </a:extLst>
          </p:cNvPr>
          <p:cNvSpPr/>
          <p:nvPr/>
        </p:nvSpPr>
        <p:spPr>
          <a:xfrm>
            <a:off x="4333269" y="4951388"/>
            <a:ext cx="142875" cy="178594"/>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8" name="CuadroTexto 17">
            <a:extLst>
              <a:ext uri="{FF2B5EF4-FFF2-40B4-BE49-F238E27FC236}">
                <a16:creationId xmlns:a16="http://schemas.microsoft.com/office/drawing/2014/main" id="{7F296745-D722-14CF-5C04-5BEBD79A24E1}"/>
              </a:ext>
            </a:extLst>
          </p:cNvPr>
          <p:cNvSpPr txBox="1"/>
          <p:nvPr/>
        </p:nvSpPr>
        <p:spPr>
          <a:xfrm>
            <a:off x="3261181" y="3677329"/>
            <a:ext cx="5297156" cy="1077218"/>
          </a:xfrm>
          <a:prstGeom prst="rect">
            <a:avLst/>
          </a:prstGeom>
          <a:noFill/>
        </p:spPr>
        <p:txBody>
          <a:bodyPr wrap="none" rtlCol="0">
            <a:spAutoFit/>
          </a:bodyPr>
          <a:lstStyle/>
          <a:p>
            <a:r>
              <a:rPr lang="es-ES" sz="3200" dirty="0"/>
              <a:t>CAJON PIVOTE RUOTA MEGA</a:t>
            </a:r>
          </a:p>
          <a:p>
            <a:pPr algn="ctr"/>
            <a:r>
              <a:rPr lang="es-ES" sz="3200" dirty="0"/>
              <a:t>VISTA SUPERIOR</a:t>
            </a:r>
            <a:endParaRPr lang="es-CO" sz="3200" dirty="0"/>
          </a:p>
        </p:txBody>
      </p:sp>
      <p:cxnSp>
        <p:nvCxnSpPr>
          <p:cNvPr id="19" name="Conector recto 18">
            <a:extLst>
              <a:ext uri="{FF2B5EF4-FFF2-40B4-BE49-F238E27FC236}">
                <a16:creationId xmlns:a16="http://schemas.microsoft.com/office/drawing/2014/main" id="{97F48D4C-468E-0419-E01F-5150254273FD}"/>
              </a:ext>
            </a:extLst>
          </p:cNvPr>
          <p:cNvCxnSpPr>
            <a:cxnSpLocks/>
          </p:cNvCxnSpPr>
          <p:nvPr/>
        </p:nvCxnSpPr>
        <p:spPr>
          <a:xfrm flipH="1">
            <a:off x="8428243" y="5175176"/>
            <a:ext cx="393975" cy="511257"/>
          </a:xfrm>
          <a:prstGeom prst="line">
            <a:avLst/>
          </a:prstGeom>
        </p:spPr>
        <p:style>
          <a:lnRef idx="2">
            <a:schemeClr val="dk1"/>
          </a:lnRef>
          <a:fillRef idx="0">
            <a:schemeClr val="dk1"/>
          </a:fillRef>
          <a:effectRef idx="1">
            <a:schemeClr val="dk1"/>
          </a:effectRef>
          <a:fontRef idx="minor">
            <a:schemeClr val="tx1"/>
          </a:fontRef>
        </p:style>
      </p:cxnSp>
      <p:sp>
        <p:nvSpPr>
          <p:cNvPr id="20" name="Elipse 19">
            <a:extLst>
              <a:ext uri="{FF2B5EF4-FFF2-40B4-BE49-F238E27FC236}">
                <a16:creationId xmlns:a16="http://schemas.microsoft.com/office/drawing/2014/main" id="{17E2DD1B-16DD-6FC0-F999-E9EAFA0D33AE}"/>
              </a:ext>
            </a:extLst>
          </p:cNvPr>
          <p:cNvSpPr/>
          <p:nvPr/>
        </p:nvSpPr>
        <p:spPr>
          <a:xfrm>
            <a:off x="1799840" y="5414623"/>
            <a:ext cx="142875" cy="178594"/>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1" name="Elipse 20">
            <a:extLst>
              <a:ext uri="{FF2B5EF4-FFF2-40B4-BE49-F238E27FC236}">
                <a16:creationId xmlns:a16="http://schemas.microsoft.com/office/drawing/2014/main" id="{C5F53812-753B-C7D2-E300-66E23F3C159C}"/>
              </a:ext>
            </a:extLst>
          </p:cNvPr>
          <p:cNvSpPr/>
          <p:nvPr/>
        </p:nvSpPr>
        <p:spPr>
          <a:xfrm>
            <a:off x="8625230" y="5406590"/>
            <a:ext cx="142875" cy="178594"/>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22" name="Conector recto 21">
            <a:extLst>
              <a:ext uri="{FF2B5EF4-FFF2-40B4-BE49-F238E27FC236}">
                <a16:creationId xmlns:a16="http://schemas.microsoft.com/office/drawing/2014/main" id="{663ABA9A-CA9C-BEA7-195D-30CEF0C9CB16}"/>
              </a:ext>
            </a:extLst>
          </p:cNvPr>
          <p:cNvCxnSpPr>
            <a:cxnSpLocks/>
          </p:cNvCxnSpPr>
          <p:nvPr/>
        </p:nvCxnSpPr>
        <p:spPr>
          <a:xfrm>
            <a:off x="8309835" y="2118628"/>
            <a:ext cx="457200" cy="511257"/>
          </a:xfrm>
          <a:prstGeom prst="line">
            <a:avLst/>
          </a:prstGeom>
        </p:spPr>
        <p:style>
          <a:lnRef idx="2">
            <a:schemeClr val="dk1"/>
          </a:lnRef>
          <a:fillRef idx="0">
            <a:schemeClr val="dk1"/>
          </a:fillRef>
          <a:effectRef idx="1">
            <a:schemeClr val="dk1"/>
          </a:effectRef>
          <a:fontRef idx="minor">
            <a:schemeClr val="tx1"/>
          </a:fontRef>
        </p:style>
      </p:cxnSp>
      <p:sp>
        <p:nvSpPr>
          <p:cNvPr id="23" name="Elipse 22">
            <a:extLst>
              <a:ext uri="{FF2B5EF4-FFF2-40B4-BE49-F238E27FC236}">
                <a16:creationId xmlns:a16="http://schemas.microsoft.com/office/drawing/2014/main" id="{E9689878-606A-B13B-8FA9-8A59394AB87D}"/>
              </a:ext>
            </a:extLst>
          </p:cNvPr>
          <p:cNvSpPr/>
          <p:nvPr/>
        </p:nvSpPr>
        <p:spPr>
          <a:xfrm>
            <a:off x="8586933" y="2133107"/>
            <a:ext cx="142875" cy="178594"/>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24" name="Conector recto 23">
            <a:extLst>
              <a:ext uri="{FF2B5EF4-FFF2-40B4-BE49-F238E27FC236}">
                <a16:creationId xmlns:a16="http://schemas.microsoft.com/office/drawing/2014/main" id="{C69C4CCE-19AD-9E08-0952-EDF00E102360}"/>
              </a:ext>
            </a:extLst>
          </p:cNvPr>
          <p:cNvCxnSpPr>
            <a:cxnSpLocks/>
          </p:cNvCxnSpPr>
          <p:nvPr/>
        </p:nvCxnSpPr>
        <p:spPr>
          <a:xfrm>
            <a:off x="1714115" y="5129982"/>
            <a:ext cx="457200" cy="511257"/>
          </a:xfrm>
          <a:prstGeom prst="line">
            <a:avLst/>
          </a:prstGeom>
        </p:spPr>
        <p:style>
          <a:lnRef idx="2">
            <a:schemeClr val="dk1"/>
          </a:lnRef>
          <a:fillRef idx="0">
            <a:schemeClr val="dk1"/>
          </a:fillRef>
          <a:effectRef idx="1">
            <a:schemeClr val="dk1"/>
          </a:effectRef>
          <a:fontRef idx="minor">
            <a:schemeClr val="tx1"/>
          </a:fontRef>
        </p:style>
      </p:cxnSp>
      <p:sp>
        <p:nvSpPr>
          <p:cNvPr id="25" name="Rectángulo 24">
            <a:extLst>
              <a:ext uri="{FF2B5EF4-FFF2-40B4-BE49-F238E27FC236}">
                <a16:creationId xmlns:a16="http://schemas.microsoft.com/office/drawing/2014/main" id="{43853A51-7602-CCF8-4603-1A807175F99E}"/>
              </a:ext>
            </a:extLst>
          </p:cNvPr>
          <p:cNvSpPr/>
          <p:nvPr/>
        </p:nvSpPr>
        <p:spPr>
          <a:xfrm>
            <a:off x="5077287" y="5366439"/>
            <a:ext cx="229431" cy="28604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6" name="Elipse 25">
            <a:extLst>
              <a:ext uri="{FF2B5EF4-FFF2-40B4-BE49-F238E27FC236}">
                <a16:creationId xmlns:a16="http://schemas.microsoft.com/office/drawing/2014/main" id="{EC292FA9-64A8-7C39-6E06-C3049F63BFA0}"/>
              </a:ext>
            </a:extLst>
          </p:cNvPr>
          <p:cNvSpPr/>
          <p:nvPr/>
        </p:nvSpPr>
        <p:spPr>
          <a:xfrm>
            <a:off x="5120564" y="5422233"/>
            <a:ext cx="142875" cy="178594"/>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3711054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21B26B-75C8-F632-7FB3-055B331C0DF7}"/>
            </a:ext>
          </a:extLst>
        </p:cNvPr>
        <p:cNvGrpSpPr/>
        <p:nvPr/>
      </p:nvGrpSpPr>
      <p:grpSpPr>
        <a:xfrm>
          <a:off x="0" y="0"/>
          <a:ext cx="0" cy="0"/>
          <a:chOff x="0" y="0"/>
          <a:chExt cx="0" cy="0"/>
        </a:xfrm>
      </p:grpSpPr>
      <p:pic>
        <p:nvPicPr>
          <p:cNvPr id="6" name="Picture 24" descr="A black background with blue and white text&#10;&#10;Description automatically generated">
            <a:extLst>
              <a:ext uri="{FF2B5EF4-FFF2-40B4-BE49-F238E27FC236}">
                <a16:creationId xmlns:a16="http://schemas.microsoft.com/office/drawing/2014/main" id="{A69BF1BD-124A-792E-F50A-AB9292B1E3B7}"/>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l="21804" t="40417" r="21215" b="40665"/>
          <a:stretch/>
        </p:blipFill>
        <p:spPr bwMode="auto">
          <a:xfrm>
            <a:off x="9374400" y="322659"/>
            <a:ext cx="2607694" cy="611720"/>
          </a:xfrm>
          <a:prstGeom prst="rect">
            <a:avLst/>
          </a:prstGeom>
          <a:noFill/>
          <a:ln>
            <a:noFill/>
          </a:ln>
          <a:extLst>
            <a:ext uri="{53640926-AAD7-44D8-BBD7-CCE9431645EC}">
              <a14:shadowObscured xmlns:a14="http://schemas.microsoft.com/office/drawing/2010/main"/>
            </a:ext>
          </a:extLst>
        </p:spPr>
      </p:pic>
      <p:sp>
        <p:nvSpPr>
          <p:cNvPr id="3" name="CuadroTexto 2">
            <a:extLst>
              <a:ext uri="{FF2B5EF4-FFF2-40B4-BE49-F238E27FC236}">
                <a16:creationId xmlns:a16="http://schemas.microsoft.com/office/drawing/2014/main" id="{0F689DBC-5158-861B-141A-E7243DCE6397}"/>
              </a:ext>
            </a:extLst>
          </p:cNvPr>
          <p:cNvSpPr txBox="1"/>
          <p:nvPr/>
        </p:nvSpPr>
        <p:spPr>
          <a:xfrm>
            <a:off x="9137216" y="5977034"/>
            <a:ext cx="2961067" cy="430887"/>
          </a:xfrm>
          <a:prstGeom prst="rect">
            <a:avLst/>
          </a:prstGeom>
          <a:noFill/>
        </p:spPr>
        <p:txBody>
          <a:bodyPr wrap="none" rtlCol="0">
            <a:spAutoFit/>
          </a:bodyPr>
          <a:lstStyle/>
          <a:p>
            <a:r>
              <a:rPr lang="es-ES" sz="1100" dirty="0"/>
              <a:t>*CONFIDENCIAL SOLO PARA INSTALADORES</a:t>
            </a:r>
          </a:p>
          <a:p>
            <a:r>
              <a:rPr lang="es-ES" sz="1100" dirty="0"/>
              <a:t>	VISTA SUPERIOR</a:t>
            </a:r>
            <a:endParaRPr lang="es-CO" sz="1100" dirty="0"/>
          </a:p>
        </p:txBody>
      </p:sp>
      <p:sp>
        <p:nvSpPr>
          <p:cNvPr id="4" name="CuadroTexto 3">
            <a:extLst>
              <a:ext uri="{FF2B5EF4-FFF2-40B4-BE49-F238E27FC236}">
                <a16:creationId xmlns:a16="http://schemas.microsoft.com/office/drawing/2014/main" id="{38A112CE-4606-C1AC-FB4E-8BACA8430851}"/>
              </a:ext>
            </a:extLst>
          </p:cNvPr>
          <p:cNvSpPr txBox="1"/>
          <p:nvPr/>
        </p:nvSpPr>
        <p:spPr>
          <a:xfrm>
            <a:off x="9238077" y="6407921"/>
            <a:ext cx="1693092" cy="261610"/>
          </a:xfrm>
          <a:prstGeom prst="rect">
            <a:avLst/>
          </a:prstGeom>
          <a:noFill/>
        </p:spPr>
        <p:txBody>
          <a:bodyPr wrap="none" rtlCol="0">
            <a:spAutoFit/>
          </a:bodyPr>
          <a:lstStyle/>
          <a:p>
            <a:r>
              <a:rPr lang="es-ES" sz="1100" dirty="0"/>
              <a:t>Distancias en Milímetros</a:t>
            </a:r>
            <a:endParaRPr lang="es-CO" sz="1100" dirty="0"/>
          </a:p>
        </p:txBody>
      </p:sp>
      <p:pic>
        <p:nvPicPr>
          <p:cNvPr id="2" name="Imagen 1">
            <a:extLst>
              <a:ext uri="{FF2B5EF4-FFF2-40B4-BE49-F238E27FC236}">
                <a16:creationId xmlns:a16="http://schemas.microsoft.com/office/drawing/2014/main" id="{284108D3-3FCA-E3FF-AC27-BD364FE0ACF9}"/>
              </a:ext>
            </a:extLst>
          </p:cNvPr>
          <p:cNvPicPr>
            <a:picLocks noChangeAspect="1"/>
          </p:cNvPicPr>
          <p:nvPr/>
        </p:nvPicPr>
        <p:blipFill>
          <a:blip r:embed="rId3"/>
          <a:stretch>
            <a:fillRect/>
          </a:stretch>
        </p:blipFill>
        <p:spPr>
          <a:xfrm>
            <a:off x="403120" y="0"/>
            <a:ext cx="9068583" cy="3977254"/>
          </a:xfrm>
          <a:prstGeom prst="rect">
            <a:avLst/>
          </a:prstGeom>
        </p:spPr>
      </p:pic>
      <p:pic>
        <p:nvPicPr>
          <p:cNvPr id="9" name="Imagen 8">
            <a:extLst>
              <a:ext uri="{FF2B5EF4-FFF2-40B4-BE49-F238E27FC236}">
                <a16:creationId xmlns:a16="http://schemas.microsoft.com/office/drawing/2014/main" id="{FDE4574F-1C8A-B5EB-F778-8A107857DF7B}"/>
              </a:ext>
            </a:extLst>
          </p:cNvPr>
          <p:cNvPicPr>
            <a:picLocks noChangeAspect="1"/>
          </p:cNvPicPr>
          <p:nvPr/>
        </p:nvPicPr>
        <p:blipFill>
          <a:blip r:embed="rId4"/>
          <a:stretch>
            <a:fillRect/>
          </a:stretch>
        </p:blipFill>
        <p:spPr>
          <a:xfrm>
            <a:off x="877801" y="4107312"/>
            <a:ext cx="5218199" cy="2300609"/>
          </a:xfrm>
          <a:prstGeom prst="rect">
            <a:avLst/>
          </a:prstGeom>
        </p:spPr>
      </p:pic>
      <p:pic>
        <p:nvPicPr>
          <p:cNvPr id="10" name="Imagen 9">
            <a:extLst>
              <a:ext uri="{FF2B5EF4-FFF2-40B4-BE49-F238E27FC236}">
                <a16:creationId xmlns:a16="http://schemas.microsoft.com/office/drawing/2014/main" id="{D42198D8-8955-519E-1C0E-C9F14421C13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57919" y="3977254"/>
            <a:ext cx="3089595" cy="2294922"/>
          </a:xfrm>
          <a:prstGeom prst="rect">
            <a:avLst/>
          </a:prstGeom>
        </p:spPr>
      </p:pic>
      <p:sp>
        <p:nvSpPr>
          <p:cNvPr id="11" name="Signo de multiplicación 10">
            <a:extLst>
              <a:ext uri="{FF2B5EF4-FFF2-40B4-BE49-F238E27FC236}">
                <a16:creationId xmlns:a16="http://schemas.microsoft.com/office/drawing/2014/main" id="{B80F0768-E256-2D4D-93DB-B00B618F0781}"/>
              </a:ext>
            </a:extLst>
          </p:cNvPr>
          <p:cNvSpPr/>
          <p:nvPr/>
        </p:nvSpPr>
        <p:spPr>
          <a:xfrm>
            <a:off x="7600939" y="4951475"/>
            <a:ext cx="805641" cy="859820"/>
          </a:xfrm>
          <a:prstGeom prst="mathMultiply">
            <a:avLst>
              <a:gd name="adj1" fmla="val 14298"/>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CO"/>
          </a:p>
        </p:txBody>
      </p:sp>
    </p:spTree>
    <p:extLst>
      <p:ext uri="{BB962C8B-B14F-4D97-AF65-F5344CB8AC3E}">
        <p14:creationId xmlns:p14="http://schemas.microsoft.com/office/powerpoint/2010/main" val="2046777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248884-51AA-299D-00E7-74B338A23E16}"/>
            </a:ext>
          </a:extLst>
        </p:cNvPr>
        <p:cNvGrpSpPr/>
        <p:nvPr/>
      </p:nvGrpSpPr>
      <p:grpSpPr>
        <a:xfrm>
          <a:off x="0" y="0"/>
          <a:ext cx="0" cy="0"/>
          <a:chOff x="0" y="0"/>
          <a:chExt cx="0" cy="0"/>
        </a:xfrm>
      </p:grpSpPr>
      <p:pic>
        <p:nvPicPr>
          <p:cNvPr id="6" name="Picture 24" descr="A black background with blue and white text&#10;&#10;Description automatically generated">
            <a:extLst>
              <a:ext uri="{FF2B5EF4-FFF2-40B4-BE49-F238E27FC236}">
                <a16:creationId xmlns:a16="http://schemas.microsoft.com/office/drawing/2014/main" id="{BD517D42-C8A7-7B78-083A-C29DCEB0A4FB}"/>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l="21804" t="40417" r="21215" b="40665"/>
          <a:stretch/>
        </p:blipFill>
        <p:spPr bwMode="auto">
          <a:xfrm>
            <a:off x="9374400" y="322659"/>
            <a:ext cx="2607694" cy="611720"/>
          </a:xfrm>
          <a:prstGeom prst="rect">
            <a:avLst/>
          </a:prstGeom>
          <a:noFill/>
          <a:ln>
            <a:noFill/>
          </a:ln>
          <a:extLst>
            <a:ext uri="{53640926-AAD7-44D8-BBD7-CCE9431645EC}">
              <a14:shadowObscured xmlns:a14="http://schemas.microsoft.com/office/drawing/2010/main"/>
            </a:ext>
          </a:extLst>
        </p:spPr>
      </p:pic>
      <p:sp>
        <p:nvSpPr>
          <p:cNvPr id="7" name="CuadroTexto 6">
            <a:extLst>
              <a:ext uri="{FF2B5EF4-FFF2-40B4-BE49-F238E27FC236}">
                <a16:creationId xmlns:a16="http://schemas.microsoft.com/office/drawing/2014/main" id="{F35C1B3A-8FD6-D9E7-9CA9-D700B1670494}"/>
              </a:ext>
            </a:extLst>
          </p:cNvPr>
          <p:cNvSpPr txBox="1"/>
          <p:nvPr/>
        </p:nvSpPr>
        <p:spPr>
          <a:xfrm>
            <a:off x="107618" y="235283"/>
            <a:ext cx="2472472" cy="646331"/>
          </a:xfrm>
          <a:prstGeom prst="rect">
            <a:avLst/>
          </a:prstGeom>
          <a:noFill/>
        </p:spPr>
        <p:txBody>
          <a:bodyPr wrap="none" rtlCol="0">
            <a:spAutoFit/>
          </a:bodyPr>
          <a:lstStyle/>
          <a:p>
            <a:r>
              <a:rPr lang="es-ES" dirty="0"/>
              <a:t>RUOTA</a:t>
            </a:r>
          </a:p>
          <a:p>
            <a:r>
              <a:rPr lang="es-ES" dirty="0"/>
              <a:t>ESPACIO TAPA CIERRE </a:t>
            </a:r>
            <a:endParaRPr lang="es-CO" dirty="0"/>
          </a:p>
        </p:txBody>
      </p:sp>
      <p:sp>
        <p:nvSpPr>
          <p:cNvPr id="3" name="CuadroTexto 2">
            <a:extLst>
              <a:ext uri="{FF2B5EF4-FFF2-40B4-BE49-F238E27FC236}">
                <a16:creationId xmlns:a16="http://schemas.microsoft.com/office/drawing/2014/main" id="{0861F042-8E1B-EBF3-BBF5-DF826D459E6C}"/>
              </a:ext>
            </a:extLst>
          </p:cNvPr>
          <p:cNvSpPr txBox="1"/>
          <p:nvPr/>
        </p:nvSpPr>
        <p:spPr>
          <a:xfrm>
            <a:off x="9137216" y="5977034"/>
            <a:ext cx="2961067" cy="430887"/>
          </a:xfrm>
          <a:prstGeom prst="rect">
            <a:avLst/>
          </a:prstGeom>
          <a:noFill/>
        </p:spPr>
        <p:txBody>
          <a:bodyPr wrap="none" rtlCol="0">
            <a:spAutoFit/>
          </a:bodyPr>
          <a:lstStyle/>
          <a:p>
            <a:r>
              <a:rPr lang="es-ES" sz="1100" dirty="0"/>
              <a:t>*CONFIDENCIAL SOLO PARA INSTALADORES</a:t>
            </a:r>
          </a:p>
          <a:p>
            <a:r>
              <a:rPr lang="es-ES" sz="1100" dirty="0"/>
              <a:t>	VISTA SUPERIOR</a:t>
            </a:r>
            <a:endParaRPr lang="es-CO" sz="1100" dirty="0"/>
          </a:p>
        </p:txBody>
      </p:sp>
      <p:sp>
        <p:nvSpPr>
          <p:cNvPr id="4" name="CuadroTexto 3">
            <a:extLst>
              <a:ext uri="{FF2B5EF4-FFF2-40B4-BE49-F238E27FC236}">
                <a16:creationId xmlns:a16="http://schemas.microsoft.com/office/drawing/2014/main" id="{AFE9169C-F65C-EAA4-2D15-90D871467C6C}"/>
              </a:ext>
            </a:extLst>
          </p:cNvPr>
          <p:cNvSpPr txBox="1"/>
          <p:nvPr/>
        </p:nvSpPr>
        <p:spPr>
          <a:xfrm>
            <a:off x="9238077" y="6407921"/>
            <a:ext cx="1693092" cy="261610"/>
          </a:xfrm>
          <a:prstGeom prst="rect">
            <a:avLst/>
          </a:prstGeom>
          <a:noFill/>
        </p:spPr>
        <p:txBody>
          <a:bodyPr wrap="none" rtlCol="0">
            <a:spAutoFit/>
          </a:bodyPr>
          <a:lstStyle/>
          <a:p>
            <a:r>
              <a:rPr lang="es-ES" sz="1100" dirty="0"/>
              <a:t>Distancias en Milímetros</a:t>
            </a:r>
            <a:endParaRPr lang="es-CO" sz="1100" dirty="0"/>
          </a:p>
        </p:txBody>
      </p:sp>
      <p:pic>
        <p:nvPicPr>
          <p:cNvPr id="5" name="Imagen 4">
            <a:extLst>
              <a:ext uri="{FF2B5EF4-FFF2-40B4-BE49-F238E27FC236}">
                <a16:creationId xmlns:a16="http://schemas.microsoft.com/office/drawing/2014/main" id="{4C4871BF-1CD1-C0D5-5B86-4D66FCF11278}"/>
              </a:ext>
            </a:extLst>
          </p:cNvPr>
          <p:cNvPicPr>
            <a:picLocks noChangeAspect="1"/>
          </p:cNvPicPr>
          <p:nvPr/>
        </p:nvPicPr>
        <p:blipFill>
          <a:blip r:embed="rId3"/>
          <a:stretch>
            <a:fillRect/>
          </a:stretch>
        </p:blipFill>
        <p:spPr>
          <a:xfrm>
            <a:off x="925483" y="1053607"/>
            <a:ext cx="8448917" cy="4942962"/>
          </a:xfrm>
          <a:prstGeom prst="rect">
            <a:avLst/>
          </a:prstGeom>
        </p:spPr>
      </p:pic>
    </p:spTree>
    <p:extLst>
      <p:ext uri="{BB962C8B-B14F-4D97-AF65-F5344CB8AC3E}">
        <p14:creationId xmlns:p14="http://schemas.microsoft.com/office/powerpoint/2010/main" val="651461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C034DF-3A89-2461-240C-6F6EE1E82367}"/>
            </a:ext>
          </a:extLst>
        </p:cNvPr>
        <p:cNvGrpSpPr/>
        <p:nvPr/>
      </p:nvGrpSpPr>
      <p:grpSpPr>
        <a:xfrm>
          <a:off x="0" y="0"/>
          <a:ext cx="0" cy="0"/>
          <a:chOff x="0" y="0"/>
          <a:chExt cx="0" cy="0"/>
        </a:xfrm>
      </p:grpSpPr>
      <p:sp>
        <p:nvSpPr>
          <p:cNvPr id="7" name="Rectángulo 6">
            <a:extLst>
              <a:ext uri="{FF2B5EF4-FFF2-40B4-BE49-F238E27FC236}">
                <a16:creationId xmlns:a16="http://schemas.microsoft.com/office/drawing/2014/main" id="{0C8C6CDF-05EE-4005-3540-BC35485E785C}"/>
              </a:ext>
            </a:extLst>
          </p:cNvPr>
          <p:cNvSpPr/>
          <p:nvPr/>
        </p:nvSpPr>
        <p:spPr>
          <a:xfrm>
            <a:off x="1824901" y="3561622"/>
            <a:ext cx="4078332" cy="2019478"/>
          </a:xfrm>
          <a:prstGeom prst="rect">
            <a:avLst/>
          </a:prstGeom>
          <a:solidFill>
            <a:srgbClr val="996633">
              <a:alpha val="50196"/>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Rectángulo 4">
            <a:extLst>
              <a:ext uri="{FF2B5EF4-FFF2-40B4-BE49-F238E27FC236}">
                <a16:creationId xmlns:a16="http://schemas.microsoft.com/office/drawing/2014/main" id="{775BD183-C863-CFBB-8393-027B9F9C53F6}"/>
              </a:ext>
            </a:extLst>
          </p:cNvPr>
          <p:cNvSpPr/>
          <p:nvPr/>
        </p:nvSpPr>
        <p:spPr>
          <a:xfrm>
            <a:off x="1517180" y="3712374"/>
            <a:ext cx="4078332" cy="2011648"/>
          </a:xfrm>
          <a:prstGeom prst="rect">
            <a:avLst/>
          </a:prstGeom>
          <a:solidFill>
            <a:srgbClr val="996633">
              <a:alpha val="50196"/>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CuadroTexto 5">
            <a:extLst>
              <a:ext uri="{FF2B5EF4-FFF2-40B4-BE49-F238E27FC236}">
                <a16:creationId xmlns:a16="http://schemas.microsoft.com/office/drawing/2014/main" id="{3D8BC666-75CB-9C41-21E6-C48E59DE9860}"/>
              </a:ext>
            </a:extLst>
          </p:cNvPr>
          <p:cNvSpPr txBox="1"/>
          <p:nvPr/>
        </p:nvSpPr>
        <p:spPr>
          <a:xfrm>
            <a:off x="263997" y="519177"/>
            <a:ext cx="7493911" cy="584775"/>
          </a:xfrm>
          <a:prstGeom prst="rect">
            <a:avLst/>
          </a:prstGeom>
          <a:noFill/>
        </p:spPr>
        <p:txBody>
          <a:bodyPr wrap="none" rtlCol="0">
            <a:spAutoFit/>
          </a:bodyPr>
          <a:lstStyle/>
          <a:p>
            <a:r>
              <a:rPr lang="es-ES" sz="3200" dirty="0"/>
              <a:t>RECIBIRAS CON TU PIVOTE RUOTA MEGA</a:t>
            </a:r>
            <a:endParaRPr lang="es-CO" sz="3200" dirty="0"/>
          </a:p>
        </p:txBody>
      </p:sp>
      <p:cxnSp>
        <p:nvCxnSpPr>
          <p:cNvPr id="9" name="Conector recto 8">
            <a:extLst>
              <a:ext uri="{FF2B5EF4-FFF2-40B4-BE49-F238E27FC236}">
                <a16:creationId xmlns:a16="http://schemas.microsoft.com/office/drawing/2014/main" id="{55CCFE1F-D0E4-F4E3-5DDB-938B24E0FFED}"/>
              </a:ext>
            </a:extLst>
          </p:cNvPr>
          <p:cNvCxnSpPr/>
          <p:nvPr/>
        </p:nvCxnSpPr>
        <p:spPr>
          <a:xfrm flipV="1">
            <a:off x="1510539" y="3561622"/>
            <a:ext cx="312148" cy="134983"/>
          </a:xfrm>
          <a:prstGeom prst="line">
            <a:avLst/>
          </a:prstGeom>
        </p:spPr>
        <p:style>
          <a:lnRef idx="2">
            <a:schemeClr val="dk1"/>
          </a:lnRef>
          <a:fillRef idx="0">
            <a:schemeClr val="dk1"/>
          </a:fillRef>
          <a:effectRef idx="1">
            <a:schemeClr val="dk1"/>
          </a:effectRef>
          <a:fontRef idx="minor">
            <a:schemeClr val="tx1"/>
          </a:fontRef>
        </p:style>
      </p:cxnSp>
      <p:pic>
        <p:nvPicPr>
          <p:cNvPr id="11" name="Gráfico 10" descr="Man with solid fill">
            <a:extLst>
              <a:ext uri="{FF2B5EF4-FFF2-40B4-BE49-F238E27FC236}">
                <a16:creationId xmlns:a16="http://schemas.microsoft.com/office/drawing/2014/main" id="{420D44A4-6C8F-C847-5115-D74756984D4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52550" y="2649682"/>
            <a:ext cx="2016979" cy="3172844"/>
          </a:xfrm>
          <a:prstGeom prst="rect">
            <a:avLst/>
          </a:prstGeom>
        </p:spPr>
      </p:pic>
      <p:cxnSp>
        <p:nvCxnSpPr>
          <p:cNvPr id="12" name="Conector recto 11">
            <a:extLst>
              <a:ext uri="{FF2B5EF4-FFF2-40B4-BE49-F238E27FC236}">
                <a16:creationId xmlns:a16="http://schemas.microsoft.com/office/drawing/2014/main" id="{C5A18E04-7BC1-D854-9710-65D465607BB5}"/>
              </a:ext>
            </a:extLst>
          </p:cNvPr>
          <p:cNvCxnSpPr/>
          <p:nvPr/>
        </p:nvCxnSpPr>
        <p:spPr>
          <a:xfrm flipV="1">
            <a:off x="5593299" y="3561622"/>
            <a:ext cx="312148" cy="134983"/>
          </a:xfrm>
          <a:prstGeom prst="line">
            <a:avLst/>
          </a:prstGeom>
        </p:spPr>
        <p:style>
          <a:lnRef idx="2">
            <a:schemeClr val="dk1"/>
          </a:lnRef>
          <a:fillRef idx="0">
            <a:schemeClr val="dk1"/>
          </a:fillRef>
          <a:effectRef idx="1">
            <a:schemeClr val="dk1"/>
          </a:effectRef>
          <a:fontRef idx="minor">
            <a:schemeClr val="tx1"/>
          </a:fontRef>
        </p:style>
      </p:cxnSp>
      <p:cxnSp>
        <p:nvCxnSpPr>
          <p:cNvPr id="13" name="Conector recto 12">
            <a:extLst>
              <a:ext uri="{FF2B5EF4-FFF2-40B4-BE49-F238E27FC236}">
                <a16:creationId xmlns:a16="http://schemas.microsoft.com/office/drawing/2014/main" id="{D381755B-229A-4C8E-B589-ACB20CD34750}"/>
              </a:ext>
            </a:extLst>
          </p:cNvPr>
          <p:cNvCxnSpPr/>
          <p:nvPr/>
        </p:nvCxnSpPr>
        <p:spPr>
          <a:xfrm flipV="1">
            <a:off x="5593299" y="5578502"/>
            <a:ext cx="312148" cy="134983"/>
          </a:xfrm>
          <a:prstGeom prst="line">
            <a:avLst/>
          </a:prstGeom>
        </p:spPr>
        <p:style>
          <a:lnRef idx="2">
            <a:schemeClr val="dk1"/>
          </a:lnRef>
          <a:fillRef idx="0">
            <a:schemeClr val="dk1"/>
          </a:fillRef>
          <a:effectRef idx="1">
            <a:schemeClr val="dk1"/>
          </a:effectRef>
          <a:fontRef idx="minor">
            <a:schemeClr val="tx1"/>
          </a:fontRef>
        </p:style>
      </p:cxnSp>
      <p:cxnSp>
        <p:nvCxnSpPr>
          <p:cNvPr id="14" name="Conector recto 13">
            <a:extLst>
              <a:ext uri="{FF2B5EF4-FFF2-40B4-BE49-F238E27FC236}">
                <a16:creationId xmlns:a16="http://schemas.microsoft.com/office/drawing/2014/main" id="{9D175D1E-FA79-D400-4566-30105DBE8DBD}"/>
              </a:ext>
            </a:extLst>
          </p:cNvPr>
          <p:cNvCxnSpPr/>
          <p:nvPr/>
        </p:nvCxnSpPr>
        <p:spPr>
          <a:xfrm flipV="1">
            <a:off x="1528434" y="5578501"/>
            <a:ext cx="312148" cy="134983"/>
          </a:xfrm>
          <a:prstGeom prst="line">
            <a:avLst/>
          </a:prstGeom>
        </p:spPr>
        <p:style>
          <a:lnRef idx="2">
            <a:schemeClr val="dk1"/>
          </a:lnRef>
          <a:fillRef idx="0">
            <a:schemeClr val="dk1"/>
          </a:fillRef>
          <a:effectRef idx="1">
            <a:schemeClr val="dk1"/>
          </a:effectRef>
          <a:fontRef idx="minor">
            <a:schemeClr val="tx1"/>
          </a:fontRef>
        </p:style>
      </p:cxnSp>
      <p:sp>
        <p:nvSpPr>
          <p:cNvPr id="30" name="CuadroTexto 29">
            <a:extLst>
              <a:ext uri="{FF2B5EF4-FFF2-40B4-BE49-F238E27FC236}">
                <a16:creationId xmlns:a16="http://schemas.microsoft.com/office/drawing/2014/main" id="{ABC76521-1FF2-784F-960F-296FD99AA2A5}"/>
              </a:ext>
            </a:extLst>
          </p:cNvPr>
          <p:cNvSpPr txBox="1"/>
          <p:nvPr/>
        </p:nvSpPr>
        <p:spPr>
          <a:xfrm>
            <a:off x="1535971" y="3940419"/>
            <a:ext cx="1220206" cy="630942"/>
          </a:xfrm>
          <a:prstGeom prst="rect">
            <a:avLst/>
          </a:prstGeom>
          <a:noFill/>
        </p:spPr>
        <p:txBody>
          <a:bodyPr wrap="none" rtlCol="0">
            <a:spAutoFit/>
          </a:bodyPr>
          <a:lstStyle/>
          <a:p>
            <a:r>
              <a:rPr lang="es-ES" sz="700" dirty="0"/>
              <a:t>PIVOTE RUOTA</a:t>
            </a:r>
          </a:p>
          <a:p>
            <a:r>
              <a:rPr lang="es-ES" sz="700" dirty="0"/>
              <a:t>QTY:1</a:t>
            </a:r>
          </a:p>
          <a:p>
            <a:r>
              <a:rPr lang="es-ES" sz="700" dirty="0"/>
              <a:t>N.W.   Kg</a:t>
            </a:r>
          </a:p>
          <a:p>
            <a:r>
              <a:rPr lang="es-ES" sz="700" dirty="0"/>
              <a:t>G.W    Kg</a:t>
            </a:r>
          </a:p>
          <a:p>
            <a:r>
              <a:rPr lang="es-ES" sz="700" dirty="0" err="1"/>
              <a:t>Size</a:t>
            </a:r>
            <a:r>
              <a:rPr lang="es-ES" sz="700" dirty="0"/>
              <a:t> 156x106x30 </a:t>
            </a:r>
            <a:r>
              <a:rPr lang="es-ES" sz="700" dirty="0" err="1"/>
              <a:t>Cms</a:t>
            </a:r>
            <a:endParaRPr lang="es-CO" sz="700" dirty="0"/>
          </a:p>
        </p:txBody>
      </p:sp>
      <p:sp>
        <p:nvSpPr>
          <p:cNvPr id="34" name="Rectángulo 33">
            <a:extLst>
              <a:ext uri="{FF2B5EF4-FFF2-40B4-BE49-F238E27FC236}">
                <a16:creationId xmlns:a16="http://schemas.microsoft.com/office/drawing/2014/main" id="{DD0AD4D1-071E-6597-F170-E4A2E8C878E6}"/>
              </a:ext>
            </a:extLst>
          </p:cNvPr>
          <p:cNvSpPr/>
          <p:nvPr/>
        </p:nvSpPr>
        <p:spPr>
          <a:xfrm>
            <a:off x="4919337" y="4226591"/>
            <a:ext cx="617677" cy="581600"/>
          </a:xfrm>
          <a:prstGeom prst="rect">
            <a:avLst/>
          </a:prstGeom>
          <a:solidFill>
            <a:schemeClr val="tx1">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5" name="CuadroTexto 34">
            <a:extLst>
              <a:ext uri="{FF2B5EF4-FFF2-40B4-BE49-F238E27FC236}">
                <a16:creationId xmlns:a16="http://schemas.microsoft.com/office/drawing/2014/main" id="{FF81E6D2-7ACB-AE41-B416-E591EFE83B18}"/>
              </a:ext>
            </a:extLst>
          </p:cNvPr>
          <p:cNvSpPr txBox="1"/>
          <p:nvPr/>
        </p:nvSpPr>
        <p:spPr>
          <a:xfrm>
            <a:off x="2406705" y="5427080"/>
            <a:ext cx="2207491" cy="338554"/>
          </a:xfrm>
          <a:prstGeom prst="rect">
            <a:avLst/>
          </a:prstGeom>
          <a:noFill/>
        </p:spPr>
        <p:txBody>
          <a:bodyPr wrap="square" rtlCol="0">
            <a:spAutoFit/>
          </a:bodyPr>
          <a:lstStyle/>
          <a:p>
            <a:r>
              <a:rPr lang="es-ES" sz="800" dirty="0" err="1"/>
              <a:t>xxx</a:t>
            </a:r>
            <a:r>
              <a:rPr lang="es-ES" sz="800" dirty="0"/>
              <a:t> </a:t>
            </a:r>
            <a:r>
              <a:rPr lang="es-ES" sz="800" dirty="0" err="1"/>
              <a:t>xxxx</a:t>
            </a:r>
            <a:r>
              <a:rPr lang="es-ES" sz="800" dirty="0"/>
              <a:t> </a:t>
            </a:r>
            <a:r>
              <a:rPr lang="es-ES" sz="800" dirty="0" err="1"/>
              <a:t>xxxx</a:t>
            </a:r>
            <a:r>
              <a:rPr lang="es-ES" sz="800" dirty="0"/>
              <a:t> </a:t>
            </a:r>
            <a:r>
              <a:rPr lang="es-ES" sz="800" dirty="0" err="1"/>
              <a:t>xxxxx</a:t>
            </a:r>
            <a:r>
              <a:rPr lang="es-ES" sz="800" dirty="0"/>
              <a:t> </a:t>
            </a:r>
            <a:r>
              <a:rPr lang="es-ES" sz="800" dirty="0" err="1"/>
              <a:t>xxxx</a:t>
            </a:r>
            <a:r>
              <a:rPr lang="es-ES" sz="800" dirty="0"/>
              <a:t>  </a:t>
            </a:r>
            <a:r>
              <a:rPr lang="es-ES" sz="800" dirty="0" err="1"/>
              <a:t>xxx</a:t>
            </a:r>
            <a:r>
              <a:rPr lang="es-ES" sz="800" dirty="0"/>
              <a:t> </a:t>
            </a:r>
            <a:r>
              <a:rPr lang="es-ES" sz="800" dirty="0" err="1"/>
              <a:t>xxxx</a:t>
            </a:r>
            <a:r>
              <a:rPr lang="es-ES" sz="800" dirty="0"/>
              <a:t> </a:t>
            </a:r>
            <a:r>
              <a:rPr lang="es-ES" sz="800" dirty="0" err="1"/>
              <a:t>xxxx</a:t>
            </a:r>
            <a:r>
              <a:rPr lang="es-ES" sz="800" dirty="0"/>
              <a:t> </a:t>
            </a:r>
            <a:r>
              <a:rPr lang="es-ES" sz="800" dirty="0" err="1"/>
              <a:t>xxxxx</a:t>
            </a:r>
            <a:r>
              <a:rPr lang="es-ES" sz="800" dirty="0"/>
              <a:t> </a:t>
            </a:r>
            <a:r>
              <a:rPr lang="es-ES" sz="800" dirty="0" err="1"/>
              <a:t>xxxx</a:t>
            </a:r>
            <a:r>
              <a:rPr lang="es-ES" sz="800" dirty="0"/>
              <a:t> </a:t>
            </a:r>
            <a:endParaRPr lang="es-CO" sz="800" dirty="0"/>
          </a:p>
          <a:p>
            <a:endParaRPr lang="es-CO" sz="800" dirty="0"/>
          </a:p>
        </p:txBody>
      </p:sp>
      <p:sp>
        <p:nvSpPr>
          <p:cNvPr id="36" name="Cerrar llave 35">
            <a:extLst>
              <a:ext uri="{FF2B5EF4-FFF2-40B4-BE49-F238E27FC236}">
                <a16:creationId xmlns:a16="http://schemas.microsoft.com/office/drawing/2014/main" id="{8A854E6C-9AA2-F1A8-B418-87C256DBA66B}"/>
              </a:ext>
            </a:extLst>
          </p:cNvPr>
          <p:cNvSpPr/>
          <p:nvPr/>
        </p:nvSpPr>
        <p:spPr>
          <a:xfrm flipH="1">
            <a:off x="1227920" y="3704443"/>
            <a:ext cx="302648" cy="1992173"/>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CO"/>
          </a:p>
        </p:txBody>
      </p:sp>
      <p:sp>
        <p:nvSpPr>
          <p:cNvPr id="37" name="Cerrar llave 36">
            <a:extLst>
              <a:ext uri="{FF2B5EF4-FFF2-40B4-BE49-F238E27FC236}">
                <a16:creationId xmlns:a16="http://schemas.microsoft.com/office/drawing/2014/main" id="{4790839E-CF33-8993-1880-3110900F19D1}"/>
              </a:ext>
            </a:extLst>
          </p:cNvPr>
          <p:cNvSpPr/>
          <p:nvPr/>
        </p:nvSpPr>
        <p:spPr>
          <a:xfrm rot="16200000">
            <a:off x="3617089" y="1219111"/>
            <a:ext cx="489527" cy="4078332"/>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CO"/>
          </a:p>
        </p:txBody>
      </p:sp>
      <p:sp>
        <p:nvSpPr>
          <p:cNvPr id="38" name="CuadroTexto 37">
            <a:extLst>
              <a:ext uri="{FF2B5EF4-FFF2-40B4-BE49-F238E27FC236}">
                <a16:creationId xmlns:a16="http://schemas.microsoft.com/office/drawing/2014/main" id="{7E119411-593C-25D6-FDC9-39CC01B3E017}"/>
              </a:ext>
            </a:extLst>
          </p:cNvPr>
          <p:cNvSpPr txBox="1"/>
          <p:nvPr/>
        </p:nvSpPr>
        <p:spPr>
          <a:xfrm>
            <a:off x="3330816" y="2649682"/>
            <a:ext cx="1588521" cy="369332"/>
          </a:xfrm>
          <a:prstGeom prst="rect">
            <a:avLst/>
          </a:prstGeom>
          <a:noFill/>
        </p:spPr>
        <p:txBody>
          <a:bodyPr wrap="square" rtlCol="0">
            <a:spAutoFit/>
          </a:bodyPr>
          <a:lstStyle/>
          <a:p>
            <a:r>
              <a:rPr lang="es-ES" dirty="0"/>
              <a:t>2.39 Metros</a:t>
            </a:r>
            <a:endParaRPr lang="es-CO" dirty="0"/>
          </a:p>
        </p:txBody>
      </p:sp>
      <p:sp>
        <p:nvSpPr>
          <p:cNvPr id="39" name="CuadroTexto 38">
            <a:extLst>
              <a:ext uri="{FF2B5EF4-FFF2-40B4-BE49-F238E27FC236}">
                <a16:creationId xmlns:a16="http://schemas.microsoft.com/office/drawing/2014/main" id="{9D1102F2-0380-4B87-2877-54081CF1B182}"/>
              </a:ext>
            </a:extLst>
          </p:cNvPr>
          <p:cNvSpPr txBox="1"/>
          <p:nvPr/>
        </p:nvSpPr>
        <p:spPr>
          <a:xfrm>
            <a:off x="534688" y="4440051"/>
            <a:ext cx="923286" cy="646331"/>
          </a:xfrm>
          <a:prstGeom prst="rect">
            <a:avLst/>
          </a:prstGeom>
          <a:noFill/>
        </p:spPr>
        <p:txBody>
          <a:bodyPr wrap="square" rtlCol="0">
            <a:spAutoFit/>
          </a:bodyPr>
          <a:lstStyle/>
          <a:p>
            <a:pPr algn="ctr"/>
            <a:r>
              <a:rPr lang="es-ES" dirty="0"/>
              <a:t>1.49</a:t>
            </a:r>
          </a:p>
          <a:p>
            <a:pPr algn="ctr"/>
            <a:r>
              <a:rPr lang="es-ES" dirty="0"/>
              <a:t>Metros</a:t>
            </a:r>
            <a:endParaRPr lang="es-CO" dirty="0"/>
          </a:p>
        </p:txBody>
      </p:sp>
      <p:sp>
        <p:nvSpPr>
          <p:cNvPr id="41" name="CuadroTexto 40">
            <a:extLst>
              <a:ext uri="{FF2B5EF4-FFF2-40B4-BE49-F238E27FC236}">
                <a16:creationId xmlns:a16="http://schemas.microsoft.com/office/drawing/2014/main" id="{3F8646DD-48A2-E892-1472-D302FEDFECA7}"/>
              </a:ext>
            </a:extLst>
          </p:cNvPr>
          <p:cNvSpPr txBox="1"/>
          <p:nvPr/>
        </p:nvSpPr>
        <p:spPr>
          <a:xfrm>
            <a:off x="1517180" y="5723759"/>
            <a:ext cx="4323191" cy="369332"/>
          </a:xfrm>
          <a:prstGeom prst="rect">
            <a:avLst/>
          </a:prstGeom>
          <a:noFill/>
        </p:spPr>
        <p:txBody>
          <a:bodyPr wrap="square">
            <a:spAutoFit/>
          </a:bodyPr>
          <a:lstStyle/>
          <a:p>
            <a:r>
              <a:rPr lang="es-ES" dirty="0"/>
              <a:t>RUOTA  MEGA 2.39 x1.49x0.31 </a:t>
            </a:r>
            <a:r>
              <a:rPr lang="es-ES" dirty="0" err="1"/>
              <a:t>Mts</a:t>
            </a:r>
            <a:r>
              <a:rPr lang="es-ES" dirty="0"/>
              <a:t>/ 42 Kg </a:t>
            </a:r>
          </a:p>
        </p:txBody>
      </p:sp>
      <p:pic>
        <p:nvPicPr>
          <p:cNvPr id="29" name="Picture 24" descr="A black background with blue and white text&#10;&#10;Description automatically generated">
            <a:extLst>
              <a:ext uri="{FF2B5EF4-FFF2-40B4-BE49-F238E27FC236}">
                <a16:creationId xmlns:a16="http://schemas.microsoft.com/office/drawing/2014/main" id="{CF1D32FA-9860-B544-EBFF-696E33F0F0FC}"/>
              </a:ext>
            </a:extLst>
          </p:cNvPr>
          <p:cNvPicPr>
            <a:picLocks noChangeAspect="1"/>
          </p:cNvPicPr>
          <p:nvPr/>
        </p:nvPicPr>
        <p:blipFill rotWithShape="1">
          <a:blip r:embed="rId4" cstate="hqprint">
            <a:extLst>
              <a:ext uri="{28A0092B-C50C-407E-A947-70E740481C1C}">
                <a14:useLocalDpi xmlns:a14="http://schemas.microsoft.com/office/drawing/2010/main" val="0"/>
              </a:ext>
            </a:extLst>
          </a:blip>
          <a:srcRect l="21804" t="40417" r="21215" b="40665"/>
          <a:stretch/>
        </p:blipFill>
        <p:spPr bwMode="auto">
          <a:xfrm>
            <a:off x="1862778" y="4630213"/>
            <a:ext cx="2689632" cy="630941"/>
          </a:xfrm>
          <a:prstGeom prst="rect">
            <a:avLst/>
          </a:prstGeom>
          <a:noFill/>
          <a:ln>
            <a:noFill/>
          </a:ln>
          <a:extLst>
            <a:ext uri="{53640926-AAD7-44D8-BBD7-CCE9431645EC}">
              <a14:shadowObscured xmlns:a14="http://schemas.microsoft.com/office/drawing/2010/main"/>
            </a:ext>
          </a:extLst>
        </p:spPr>
      </p:pic>
      <p:sp>
        <p:nvSpPr>
          <p:cNvPr id="2" name="CuadroTexto 1">
            <a:extLst>
              <a:ext uri="{FF2B5EF4-FFF2-40B4-BE49-F238E27FC236}">
                <a16:creationId xmlns:a16="http://schemas.microsoft.com/office/drawing/2014/main" id="{7083702F-87A9-0FAD-ED65-34B87FF8321F}"/>
              </a:ext>
            </a:extLst>
          </p:cNvPr>
          <p:cNvSpPr txBox="1"/>
          <p:nvPr/>
        </p:nvSpPr>
        <p:spPr>
          <a:xfrm>
            <a:off x="1738232" y="1458166"/>
            <a:ext cx="3185167" cy="923330"/>
          </a:xfrm>
          <a:prstGeom prst="rect">
            <a:avLst/>
          </a:prstGeom>
          <a:noFill/>
        </p:spPr>
        <p:txBody>
          <a:bodyPr wrap="none" rtlCol="0">
            <a:spAutoFit/>
          </a:bodyPr>
          <a:lstStyle/>
          <a:p>
            <a:r>
              <a:rPr lang="es-ES" b="1" u="sng" dirty="0"/>
              <a:t>CAJA MARCO</a:t>
            </a:r>
          </a:p>
          <a:p>
            <a:pPr marL="285750" indent="-285750">
              <a:buFont typeface="Arial" panose="020B0604020202020204" pitchFamily="34" charset="0"/>
              <a:buChar char="•"/>
            </a:pPr>
            <a:r>
              <a:rPr lang="es-ES" dirty="0"/>
              <a:t>MARCO ALINEACION</a:t>
            </a:r>
          </a:p>
          <a:p>
            <a:pPr marL="285750" indent="-285750">
              <a:buFont typeface="Arial" panose="020B0604020202020204" pitchFamily="34" charset="0"/>
              <a:buChar char="•"/>
            </a:pPr>
            <a:r>
              <a:rPr lang="es-ES" dirty="0"/>
              <a:t>TAPA INFERIOR ELEVADOR </a:t>
            </a:r>
            <a:endParaRPr lang="es-CO" dirty="0"/>
          </a:p>
        </p:txBody>
      </p:sp>
      <p:pic>
        <p:nvPicPr>
          <p:cNvPr id="4" name="Imagen 3">
            <a:extLst>
              <a:ext uri="{FF2B5EF4-FFF2-40B4-BE49-F238E27FC236}">
                <a16:creationId xmlns:a16="http://schemas.microsoft.com/office/drawing/2014/main" id="{6AD65546-96A6-BF60-9B0A-54BF3E86CCA3}"/>
              </a:ext>
            </a:extLst>
          </p:cNvPr>
          <p:cNvPicPr>
            <a:picLocks noChangeAspect="1"/>
          </p:cNvPicPr>
          <p:nvPr/>
        </p:nvPicPr>
        <p:blipFill>
          <a:blip r:embed="rId5"/>
          <a:stretch>
            <a:fillRect/>
          </a:stretch>
        </p:blipFill>
        <p:spPr>
          <a:xfrm>
            <a:off x="4677249" y="4932813"/>
            <a:ext cx="839763" cy="205590"/>
          </a:xfrm>
          <a:prstGeom prst="rect">
            <a:avLst/>
          </a:prstGeom>
        </p:spPr>
      </p:pic>
      <p:pic>
        <p:nvPicPr>
          <p:cNvPr id="10" name="Imagen 9">
            <a:extLst>
              <a:ext uri="{FF2B5EF4-FFF2-40B4-BE49-F238E27FC236}">
                <a16:creationId xmlns:a16="http://schemas.microsoft.com/office/drawing/2014/main" id="{E97F75CD-3DCB-0536-3185-620A0CD8B4B3}"/>
              </a:ext>
            </a:extLst>
          </p:cNvPr>
          <p:cNvPicPr>
            <a:picLocks noChangeAspect="1"/>
          </p:cNvPicPr>
          <p:nvPr/>
        </p:nvPicPr>
        <p:blipFill>
          <a:blip r:embed="rId6"/>
          <a:srcRect l="5244" t="9530" r="10455" b="6593"/>
          <a:stretch>
            <a:fillRect/>
          </a:stretch>
        </p:blipFill>
        <p:spPr>
          <a:xfrm>
            <a:off x="3413832" y="3796769"/>
            <a:ext cx="644142" cy="746021"/>
          </a:xfrm>
          <a:prstGeom prst="rect">
            <a:avLst/>
          </a:prstGeom>
        </p:spPr>
      </p:pic>
      <p:pic>
        <p:nvPicPr>
          <p:cNvPr id="16" name="Imagen 15">
            <a:extLst>
              <a:ext uri="{FF2B5EF4-FFF2-40B4-BE49-F238E27FC236}">
                <a16:creationId xmlns:a16="http://schemas.microsoft.com/office/drawing/2014/main" id="{A5998AFD-50B5-3B92-813A-18A2970880FC}"/>
              </a:ext>
            </a:extLst>
          </p:cNvPr>
          <p:cNvPicPr>
            <a:picLocks noChangeAspect="1"/>
          </p:cNvPicPr>
          <p:nvPr/>
        </p:nvPicPr>
        <p:blipFill>
          <a:blip r:embed="rId6"/>
          <a:stretch>
            <a:fillRect/>
          </a:stretch>
        </p:blipFill>
        <p:spPr>
          <a:xfrm>
            <a:off x="4840555" y="1734961"/>
            <a:ext cx="555258" cy="646332"/>
          </a:xfrm>
          <a:prstGeom prst="rect">
            <a:avLst/>
          </a:prstGeom>
        </p:spPr>
      </p:pic>
      <p:sp>
        <p:nvSpPr>
          <p:cNvPr id="24" name="CuadroTexto 23">
            <a:extLst>
              <a:ext uri="{FF2B5EF4-FFF2-40B4-BE49-F238E27FC236}">
                <a16:creationId xmlns:a16="http://schemas.microsoft.com/office/drawing/2014/main" id="{9C819938-F547-C1F2-02AE-EDD7FAB1C3E2}"/>
              </a:ext>
            </a:extLst>
          </p:cNvPr>
          <p:cNvSpPr txBox="1"/>
          <p:nvPr/>
        </p:nvSpPr>
        <p:spPr>
          <a:xfrm>
            <a:off x="8180007" y="1520322"/>
            <a:ext cx="3078150" cy="1200329"/>
          </a:xfrm>
          <a:prstGeom prst="rect">
            <a:avLst/>
          </a:prstGeom>
          <a:noFill/>
        </p:spPr>
        <p:txBody>
          <a:bodyPr wrap="none" rtlCol="0">
            <a:spAutoFit/>
          </a:bodyPr>
          <a:lstStyle/>
          <a:p>
            <a:r>
              <a:rPr lang="es-ES" b="1" u="sng" dirty="0"/>
              <a:t>CAJA MOTOR - ELECTONICA</a:t>
            </a:r>
          </a:p>
          <a:p>
            <a:pPr marL="285750" indent="-285750">
              <a:buFont typeface="Arial" panose="020B0604020202020204" pitchFamily="34" charset="0"/>
              <a:buChar char="•"/>
            </a:pPr>
            <a:r>
              <a:rPr lang="es-ES" dirty="0"/>
              <a:t>2 MOTORES</a:t>
            </a:r>
          </a:p>
          <a:p>
            <a:pPr marL="285750" indent="-285750">
              <a:buFont typeface="Arial" panose="020B0604020202020204" pitchFamily="34" charset="0"/>
              <a:buChar char="•"/>
            </a:pPr>
            <a:r>
              <a:rPr lang="es-ES" dirty="0"/>
              <a:t>SISTEMA ELECTRONICO</a:t>
            </a:r>
          </a:p>
          <a:p>
            <a:pPr marL="285750" indent="-285750">
              <a:buFont typeface="Arial" panose="020B0604020202020204" pitchFamily="34" charset="0"/>
              <a:buChar char="•"/>
            </a:pPr>
            <a:r>
              <a:rPr lang="es-ES" dirty="0"/>
              <a:t>CONTROL REMOTO</a:t>
            </a:r>
            <a:endParaRPr lang="es-CO" dirty="0"/>
          </a:p>
        </p:txBody>
      </p:sp>
      <p:sp>
        <p:nvSpPr>
          <p:cNvPr id="50" name="CuadroTexto 49">
            <a:extLst>
              <a:ext uri="{FF2B5EF4-FFF2-40B4-BE49-F238E27FC236}">
                <a16:creationId xmlns:a16="http://schemas.microsoft.com/office/drawing/2014/main" id="{48029E37-7075-900B-4E04-F1851AC6FDCC}"/>
              </a:ext>
            </a:extLst>
          </p:cNvPr>
          <p:cNvSpPr txBox="1"/>
          <p:nvPr/>
        </p:nvSpPr>
        <p:spPr>
          <a:xfrm>
            <a:off x="6521651" y="1264833"/>
            <a:ext cx="532518" cy="707886"/>
          </a:xfrm>
          <a:prstGeom prst="rect">
            <a:avLst/>
          </a:prstGeom>
          <a:noFill/>
        </p:spPr>
        <p:txBody>
          <a:bodyPr wrap="none" rtlCol="0">
            <a:spAutoFit/>
          </a:bodyPr>
          <a:lstStyle/>
          <a:p>
            <a:r>
              <a:rPr lang="es-ES" sz="4000" b="1" dirty="0"/>
              <a:t>&amp;</a:t>
            </a:r>
            <a:endParaRPr lang="es-CO" sz="4000" b="1" dirty="0"/>
          </a:p>
        </p:txBody>
      </p:sp>
      <p:grpSp>
        <p:nvGrpSpPr>
          <p:cNvPr id="3" name="Grupo 2">
            <a:extLst>
              <a:ext uri="{FF2B5EF4-FFF2-40B4-BE49-F238E27FC236}">
                <a16:creationId xmlns:a16="http://schemas.microsoft.com/office/drawing/2014/main" id="{D552A131-DE9B-E9E7-352E-30695D47B0BC}"/>
              </a:ext>
            </a:extLst>
          </p:cNvPr>
          <p:cNvGrpSpPr/>
          <p:nvPr/>
        </p:nvGrpSpPr>
        <p:grpSpPr>
          <a:xfrm>
            <a:off x="8255925" y="3503041"/>
            <a:ext cx="2215969" cy="975951"/>
            <a:chOff x="8775304" y="4001079"/>
            <a:chExt cx="1725754" cy="934827"/>
          </a:xfrm>
        </p:grpSpPr>
        <p:cxnSp>
          <p:nvCxnSpPr>
            <p:cNvPr id="8" name="Conector recto 7">
              <a:extLst>
                <a:ext uri="{FF2B5EF4-FFF2-40B4-BE49-F238E27FC236}">
                  <a16:creationId xmlns:a16="http://schemas.microsoft.com/office/drawing/2014/main" id="{AE41ED38-EBEF-8EB2-6EBF-7930598CB93F}"/>
                </a:ext>
              </a:extLst>
            </p:cNvPr>
            <p:cNvCxnSpPr/>
            <p:nvPr/>
          </p:nvCxnSpPr>
          <p:spPr>
            <a:xfrm flipV="1">
              <a:off x="8775304" y="4777246"/>
              <a:ext cx="312148" cy="134983"/>
            </a:xfrm>
            <a:prstGeom prst="line">
              <a:avLst/>
            </a:prstGeom>
          </p:spPr>
          <p:style>
            <a:lnRef idx="2">
              <a:schemeClr val="dk1"/>
            </a:lnRef>
            <a:fillRef idx="0">
              <a:schemeClr val="dk1"/>
            </a:fillRef>
            <a:effectRef idx="1">
              <a:schemeClr val="dk1"/>
            </a:effectRef>
            <a:fontRef idx="minor">
              <a:schemeClr val="tx1"/>
            </a:fontRef>
          </p:style>
        </p:cxnSp>
        <p:grpSp>
          <p:nvGrpSpPr>
            <p:cNvPr id="15" name="Grupo 14">
              <a:extLst>
                <a:ext uri="{FF2B5EF4-FFF2-40B4-BE49-F238E27FC236}">
                  <a16:creationId xmlns:a16="http://schemas.microsoft.com/office/drawing/2014/main" id="{80BF22EA-6126-AC47-8259-3861FD91FE9C}"/>
                </a:ext>
              </a:extLst>
            </p:cNvPr>
            <p:cNvGrpSpPr/>
            <p:nvPr/>
          </p:nvGrpSpPr>
          <p:grpSpPr>
            <a:xfrm>
              <a:off x="8793636" y="4001079"/>
              <a:ext cx="1707422" cy="934827"/>
              <a:chOff x="7629854" y="4828329"/>
              <a:chExt cx="1707422" cy="934827"/>
            </a:xfrm>
          </p:grpSpPr>
          <p:sp>
            <p:nvSpPr>
              <p:cNvPr id="21" name="Rectángulo 20">
                <a:extLst>
                  <a:ext uri="{FF2B5EF4-FFF2-40B4-BE49-F238E27FC236}">
                    <a16:creationId xmlns:a16="http://schemas.microsoft.com/office/drawing/2014/main" id="{67C6A6A6-50E6-9C0E-2A16-946B6E3A688E}"/>
                  </a:ext>
                </a:extLst>
              </p:cNvPr>
              <p:cNvSpPr/>
              <p:nvPr/>
            </p:nvSpPr>
            <p:spPr>
              <a:xfrm>
                <a:off x="7905337" y="4836106"/>
                <a:ext cx="1415253" cy="784116"/>
              </a:xfrm>
              <a:prstGeom prst="rect">
                <a:avLst/>
              </a:prstGeom>
              <a:solidFill>
                <a:srgbClr val="996633">
                  <a:alpha val="50196"/>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3" name="Rectángulo 22">
                <a:extLst>
                  <a:ext uri="{FF2B5EF4-FFF2-40B4-BE49-F238E27FC236}">
                    <a16:creationId xmlns:a16="http://schemas.microsoft.com/office/drawing/2014/main" id="{207163A7-B142-BB86-A01E-3FF81F7120A5}"/>
                  </a:ext>
                </a:extLst>
              </p:cNvPr>
              <p:cNvSpPr/>
              <p:nvPr/>
            </p:nvSpPr>
            <p:spPr>
              <a:xfrm>
                <a:off x="7629854" y="4979040"/>
                <a:ext cx="1415253" cy="784116"/>
              </a:xfrm>
              <a:prstGeom prst="rect">
                <a:avLst/>
              </a:prstGeom>
              <a:solidFill>
                <a:srgbClr val="996633">
                  <a:alpha val="50196"/>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28" name="Conector recto 27">
                <a:extLst>
                  <a:ext uri="{FF2B5EF4-FFF2-40B4-BE49-F238E27FC236}">
                    <a16:creationId xmlns:a16="http://schemas.microsoft.com/office/drawing/2014/main" id="{FD3B3AFE-9A42-A108-2C91-8F63D68B5B7F}"/>
                  </a:ext>
                </a:extLst>
              </p:cNvPr>
              <p:cNvCxnSpPr/>
              <p:nvPr/>
            </p:nvCxnSpPr>
            <p:spPr>
              <a:xfrm flipV="1">
                <a:off x="9025128" y="4845342"/>
                <a:ext cx="312148" cy="134983"/>
              </a:xfrm>
              <a:prstGeom prst="line">
                <a:avLst/>
              </a:prstGeom>
            </p:spPr>
            <p:style>
              <a:lnRef idx="2">
                <a:schemeClr val="dk1"/>
              </a:lnRef>
              <a:fillRef idx="0">
                <a:schemeClr val="dk1"/>
              </a:fillRef>
              <a:effectRef idx="1">
                <a:schemeClr val="dk1"/>
              </a:effectRef>
              <a:fontRef idx="minor">
                <a:schemeClr val="tx1"/>
              </a:fontRef>
            </p:style>
          </p:cxnSp>
          <p:cxnSp>
            <p:nvCxnSpPr>
              <p:cNvPr id="33" name="Conector recto 32">
                <a:extLst>
                  <a:ext uri="{FF2B5EF4-FFF2-40B4-BE49-F238E27FC236}">
                    <a16:creationId xmlns:a16="http://schemas.microsoft.com/office/drawing/2014/main" id="{DBE5412F-F178-E42D-B21C-C749131E3200}"/>
                  </a:ext>
                </a:extLst>
              </p:cNvPr>
              <p:cNvCxnSpPr>
                <a:cxnSpLocks/>
              </p:cNvCxnSpPr>
              <p:nvPr/>
            </p:nvCxnSpPr>
            <p:spPr>
              <a:xfrm flipV="1">
                <a:off x="9025128" y="5604496"/>
                <a:ext cx="295462" cy="149424"/>
              </a:xfrm>
              <a:prstGeom prst="line">
                <a:avLst/>
              </a:prstGeom>
            </p:spPr>
            <p:style>
              <a:lnRef idx="2">
                <a:schemeClr val="dk1"/>
              </a:lnRef>
              <a:fillRef idx="0">
                <a:schemeClr val="dk1"/>
              </a:fillRef>
              <a:effectRef idx="1">
                <a:schemeClr val="dk1"/>
              </a:effectRef>
              <a:fontRef idx="minor">
                <a:schemeClr val="tx1"/>
              </a:fontRef>
            </p:style>
          </p:cxnSp>
          <p:cxnSp>
            <p:nvCxnSpPr>
              <p:cNvPr id="40" name="Conector recto 39">
                <a:extLst>
                  <a:ext uri="{FF2B5EF4-FFF2-40B4-BE49-F238E27FC236}">
                    <a16:creationId xmlns:a16="http://schemas.microsoft.com/office/drawing/2014/main" id="{0895D0A9-F07A-EB61-306F-0FDF84C973AD}"/>
                  </a:ext>
                </a:extLst>
              </p:cNvPr>
              <p:cNvCxnSpPr/>
              <p:nvPr/>
            </p:nvCxnSpPr>
            <p:spPr>
              <a:xfrm flipV="1">
                <a:off x="7631094" y="4828329"/>
                <a:ext cx="312148" cy="134983"/>
              </a:xfrm>
              <a:prstGeom prst="line">
                <a:avLst/>
              </a:prstGeom>
            </p:spPr>
            <p:style>
              <a:lnRef idx="2">
                <a:schemeClr val="dk1"/>
              </a:lnRef>
              <a:fillRef idx="0">
                <a:schemeClr val="dk1"/>
              </a:fillRef>
              <a:effectRef idx="1">
                <a:schemeClr val="dk1"/>
              </a:effectRef>
              <a:fontRef idx="minor">
                <a:schemeClr val="tx1"/>
              </a:fontRef>
            </p:style>
          </p:cxnSp>
        </p:grpSp>
      </p:grpSp>
      <p:pic>
        <p:nvPicPr>
          <p:cNvPr id="49" name="Picture 24" descr="A black background with blue and white text&#10;&#10;Description automatically generated">
            <a:extLst>
              <a:ext uri="{FF2B5EF4-FFF2-40B4-BE49-F238E27FC236}">
                <a16:creationId xmlns:a16="http://schemas.microsoft.com/office/drawing/2014/main" id="{6A224BD2-2C00-DDB8-1A62-9C6F29652D1F}"/>
              </a:ext>
            </a:extLst>
          </p:cNvPr>
          <p:cNvPicPr>
            <a:picLocks noChangeAspect="1"/>
          </p:cNvPicPr>
          <p:nvPr/>
        </p:nvPicPr>
        <p:blipFill rotWithShape="1">
          <a:blip r:embed="rId7" cstate="hqprint">
            <a:extLst>
              <a:ext uri="{28A0092B-C50C-407E-A947-70E740481C1C}">
                <a14:useLocalDpi xmlns:a14="http://schemas.microsoft.com/office/drawing/2010/main" val="0"/>
              </a:ext>
            </a:extLst>
          </a:blip>
          <a:srcRect l="21804" t="40417" r="21215" b="40665"/>
          <a:stretch/>
        </p:blipFill>
        <p:spPr bwMode="auto">
          <a:xfrm>
            <a:off x="8868950" y="3905510"/>
            <a:ext cx="1104051" cy="258991"/>
          </a:xfrm>
          <a:prstGeom prst="rect">
            <a:avLst/>
          </a:prstGeom>
          <a:noFill/>
          <a:ln>
            <a:noFill/>
          </a:ln>
          <a:extLst>
            <a:ext uri="{53640926-AAD7-44D8-BBD7-CCE9431645EC}">
              <a14:shadowObscured xmlns:a14="http://schemas.microsoft.com/office/drawing/2010/main"/>
            </a:ext>
          </a:extLst>
        </p:spPr>
      </p:pic>
      <p:sp>
        <p:nvSpPr>
          <p:cNvPr id="51" name="Cerrar llave 50">
            <a:extLst>
              <a:ext uri="{FF2B5EF4-FFF2-40B4-BE49-F238E27FC236}">
                <a16:creationId xmlns:a16="http://schemas.microsoft.com/office/drawing/2014/main" id="{E3ECE820-0F48-2F33-310B-4600BBE74082}"/>
              </a:ext>
            </a:extLst>
          </p:cNvPr>
          <p:cNvSpPr/>
          <p:nvPr/>
        </p:nvSpPr>
        <p:spPr>
          <a:xfrm rot="16200000">
            <a:off x="9275645" y="2351326"/>
            <a:ext cx="489527" cy="1817269"/>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CO"/>
          </a:p>
        </p:txBody>
      </p:sp>
      <p:sp>
        <p:nvSpPr>
          <p:cNvPr id="52" name="CuadroTexto 51">
            <a:extLst>
              <a:ext uri="{FF2B5EF4-FFF2-40B4-BE49-F238E27FC236}">
                <a16:creationId xmlns:a16="http://schemas.microsoft.com/office/drawing/2014/main" id="{775B82B4-293D-C649-979D-6716680B55B3}"/>
              </a:ext>
            </a:extLst>
          </p:cNvPr>
          <p:cNvSpPr txBox="1"/>
          <p:nvPr/>
        </p:nvSpPr>
        <p:spPr>
          <a:xfrm>
            <a:off x="9040723" y="2690951"/>
            <a:ext cx="1588521" cy="369332"/>
          </a:xfrm>
          <a:prstGeom prst="rect">
            <a:avLst/>
          </a:prstGeom>
          <a:noFill/>
        </p:spPr>
        <p:txBody>
          <a:bodyPr wrap="square" rtlCol="0">
            <a:spAutoFit/>
          </a:bodyPr>
          <a:lstStyle/>
          <a:p>
            <a:r>
              <a:rPr lang="es-ES" dirty="0"/>
              <a:t>82 </a:t>
            </a:r>
            <a:r>
              <a:rPr lang="es-ES" dirty="0" err="1"/>
              <a:t>Cms</a:t>
            </a:r>
            <a:endParaRPr lang="es-CO" dirty="0"/>
          </a:p>
        </p:txBody>
      </p:sp>
      <p:sp>
        <p:nvSpPr>
          <p:cNvPr id="53" name="Cerrar llave 52">
            <a:extLst>
              <a:ext uri="{FF2B5EF4-FFF2-40B4-BE49-F238E27FC236}">
                <a16:creationId xmlns:a16="http://schemas.microsoft.com/office/drawing/2014/main" id="{0C679583-DCD6-C611-040D-5B65AA514D14}"/>
              </a:ext>
            </a:extLst>
          </p:cNvPr>
          <p:cNvSpPr/>
          <p:nvPr/>
        </p:nvSpPr>
        <p:spPr>
          <a:xfrm>
            <a:off x="10471894" y="3538580"/>
            <a:ext cx="489527" cy="72366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CO"/>
          </a:p>
        </p:txBody>
      </p:sp>
      <p:sp>
        <p:nvSpPr>
          <p:cNvPr id="54" name="CuadroTexto 53">
            <a:extLst>
              <a:ext uri="{FF2B5EF4-FFF2-40B4-BE49-F238E27FC236}">
                <a16:creationId xmlns:a16="http://schemas.microsoft.com/office/drawing/2014/main" id="{88F58EB2-2734-9226-6A36-9912A0FAB493}"/>
              </a:ext>
            </a:extLst>
          </p:cNvPr>
          <p:cNvSpPr txBox="1"/>
          <p:nvPr/>
        </p:nvSpPr>
        <p:spPr>
          <a:xfrm>
            <a:off x="8303990" y="3772208"/>
            <a:ext cx="1111202" cy="630942"/>
          </a:xfrm>
          <a:prstGeom prst="rect">
            <a:avLst/>
          </a:prstGeom>
          <a:noFill/>
        </p:spPr>
        <p:txBody>
          <a:bodyPr wrap="none" rtlCol="0">
            <a:spAutoFit/>
          </a:bodyPr>
          <a:lstStyle/>
          <a:p>
            <a:r>
              <a:rPr lang="es-ES" sz="700" dirty="0"/>
              <a:t>PIVOTE RUOTA</a:t>
            </a:r>
          </a:p>
          <a:p>
            <a:r>
              <a:rPr lang="es-ES" sz="700" dirty="0"/>
              <a:t>QTY:1</a:t>
            </a:r>
          </a:p>
          <a:p>
            <a:r>
              <a:rPr lang="es-ES" sz="700" dirty="0"/>
              <a:t>N.W. 16 Kg</a:t>
            </a:r>
          </a:p>
          <a:p>
            <a:r>
              <a:rPr lang="es-ES" sz="700" dirty="0"/>
              <a:t>G.W 17 KG</a:t>
            </a:r>
          </a:p>
          <a:p>
            <a:r>
              <a:rPr lang="es-ES" sz="700" dirty="0" err="1"/>
              <a:t>Size</a:t>
            </a:r>
            <a:r>
              <a:rPr lang="es-ES" sz="700" dirty="0"/>
              <a:t> 82x28x40 </a:t>
            </a:r>
            <a:r>
              <a:rPr lang="es-ES" sz="700" dirty="0" err="1"/>
              <a:t>Cms</a:t>
            </a:r>
            <a:endParaRPr lang="es-CO" sz="700" dirty="0"/>
          </a:p>
        </p:txBody>
      </p:sp>
      <p:grpSp>
        <p:nvGrpSpPr>
          <p:cNvPr id="56" name="Grupo 55">
            <a:extLst>
              <a:ext uri="{FF2B5EF4-FFF2-40B4-BE49-F238E27FC236}">
                <a16:creationId xmlns:a16="http://schemas.microsoft.com/office/drawing/2014/main" id="{2E861B58-0A04-CD08-89FF-045E5CB65181}"/>
              </a:ext>
            </a:extLst>
          </p:cNvPr>
          <p:cNvGrpSpPr/>
          <p:nvPr/>
        </p:nvGrpSpPr>
        <p:grpSpPr>
          <a:xfrm>
            <a:off x="8157247" y="4871294"/>
            <a:ext cx="2215969" cy="975951"/>
            <a:chOff x="8775304" y="4001079"/>
            <a:chExt cx="1725754" cy="934827"/>
          </a:xfrm>
        </p:grpSpPr>
        <p:cxnSp>
          <p:nvCxnSpPr>
            <p:cNvPr id="57" name="Conector recto 56">
              <a:extLst>
                <a:ext uri="{FF2B5EF4-FFF2-40B4-BE49-F238E27FC236}">
                  <a16:creationId xmlns:a16="http://schemas.microsoft.com/office/drawing/2014/main" id="{16B12E66-0EC3-8A2B-BDED-2A9E24FA60F4}"/>
                </a:ext>
              </a:extLst>
            </p:cNvPr>
            <p:cNvCxnSpPr/>
            <p:nvPr/>
          </p:nvCxnSpPr>
          <p:spPr>
            <a:xfrm flipV="1">
              <a:off x="8775304" y="4777246"/>
              <a:ext cx="312148" cy="134983"/>
            </a:xfrm>
            <a:prstGeom prst="line">
              <a:avLst/>
            </a:prstGeom>
          </p:spPr>
          <p:style>
            <a:lnRef idx="2">
              <a:schemeClr val="dk1"/>
            </a:lnRef>
            <a:fillRef idx="0">
              <a:schemeClr val="dk1"/>
            </a:fillRef>
            <a:effectRef idx="1">
              <a:schemeClr val="dk1"/>
            </a:effectRef>
            <a:fontRef idx="minor">
              <a:schemeClr val="tx1"/>
            </a:fontRef>
          </p:style>
        </p:cxnSp>
        <p:grpSp>
          <p:nvGrpSpPr>
            <p:cNvPr id="58" name="Grupo 57">
              <a:extLst>
                <a:ext uri="{FF2B5EF4-FFF2-40B4-BE49-F238E27FC236}">
                  <a16:creationId xmlns:a16="http://schemas.microsoft.com/office/drawing/2014/main" id="{453AFECB-1E57-004C-93A6-08D3C897538C}"/>
                </a:ext>
              </a:extLst>
            </p:cNvPr>
            <p:cNvGrpSpPr/>
            <p:nvPr/>
          </p:nvGrpSpPr>
          <p:grpSpPr>
            <a:xfrm>
              <a:off x="8793636" y="4001079"/>
              <a:ext cx="1707422" cy="934827"/>
              <a:chOff x="7629854" y="4828329"/>
              <a:chExt cx="1707422" cy="934827"/>
            </a:xfrm>
          </p:grpSpPr>
          <p:sp>
            <p:nvSpPr>
              <p:cNvPr id="59" name="Rectángulo 58">
                <a:extLst>
                  <a:ext uri="{FF2B5EF4-FFF2-40B4-BE49-F238E27FC236}">
                    <a16:creationId xmlns:a16="http://schemas.microsoft.com/office/drawing/2014/main" id="{E41596B3-CEF6-ED23-F79A-03E494FCE4C0}"/>
                  </a:ext>
                </a:extLst>
              </p:cNvPr>
              <p:cNvSpPr/>
              <p:nvPr/>
            </p:nvSpPr>
            <p:spPr>
              <a:xfrm>
                <a:off x="7905337" y="4836106"/>
                <a:ext cx="1415253" cy="784116"/>
              </a:xfrm>
              <a:prstGeom prst="rect">
                <a:avLst/>
              </a:prstGeom>
              <a:solidFill>
                <a:srgbClr val="996633">
                  <a:alpha val="50196"/>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0" name="Rectángulo 59">
                <a:extLst>
                  <a:ext uri="{FF2B5EF4-FFF2-40B4-BE49-F238E27FC236}">
                    <a16:creationId xmlns:a16="http://schemas.microsoft.com/office/drawing/2014/main" id="{B2C7A87C-4DF1-C07E-2679-D4076EB4B059}"/>
                  </a:ext>
                </a:extLst>
              </p:cNvPr>
              <p:cNvSpPr/>
              <p:nvPr/>
            </p:nvSpPr>
            <p:spPr>
              <a:xfrm>
                <a:off x="7629854" y="4979040"/>
                <a:ext cx="1415253" cy="784116"/>
              </a:xfrm>
              <a:prstGeom prst="rect">
                <a:avLst/>
              </a:prstGeom>
              <a:solidFill>
                <a:srgbClr val="996633">
                  <a:alpha val="50196"/>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61" name="Conector recto 60">
                <a:extLst>
                  <a:ext uri="{FF2B5EF4-FFF2-40B4-BE49-F238E27FC236}">
                    <a16:creationId xmlns:a16="http://schemas.microsoft.com/office/drawing/2014/main" id="{17D44109-3CF8-5872-A932-03528414166B}"/>
                  </a:ext>
                </a:extLst>
              </p:cNvPr>
              <p:cNvCxnSpPr/>
              <p:nvPr/>
            </p:nvCxnSpPr>
            <p:spPr>
              <a:xfrm flipV="1">
                <a:off x="9025128" y="4845342"/>
                <a:ext cx="312148" cy="134983"/>
              </a:xfrm>
              <a:prstGeom prst="line">
                <a:avLst/>
              </a:prstGeom>
            </p:spPr>
            <p:style>
              <a:lnRef idx="2">
                <a:schemeClr val="dk1"/>
              </a:lnRef>
              <a:fillRef idx="0">
                <a:schemeClr val="dk1"/>
              </a:fillRef>
              <a:effectRef idx="1">
                <a:schemeClr val="dk1"/>
              </a:effectRef>
              <a:fontRef idx="minor">
                <a:schemeClr val="tx1"/>
              </a:fontRef>
            </p:style>
          </p:cxnSp>
          <p:cxnSp>
            <p:nvCxnSpPr>
              <p:cNvPr id="62" name="Conector recto 61">
                <a:extLst>
                  <a:ext uri="{FF2B5EF4-FFF2-40B4-BE49-F238E27FC236}">
                    <a16:creationId xmlns:a16="http://schemas.microsoft.com/office/drawing/2014/main" id="{4E0A3206-ABE1-5D5C-2EC2-BF89A8CEAFA6}"/>
                  </a:ext>
                </a:extLst>
              </p:cNvPr>
              <p:cNvCxnSpPr>
                <a:cxnSpLocks/>
              </p:cNvCxnSpPr>
              <p:nvPr/>
            </p:nvCxnSpPr>
            <p:spPr>
              <a:xfrm flipV="1">
                <a:off x="9025128" y="5604496"/>
                <a:ext cx="295462" cy="149424"/>
              </a:xfrm>
              <a:prstGeom prst="line">
                <a:avLst/>
              </a:prstGeom>
            </p:spPr>
            <p:style>
              <a:lnRef idx="2">
                <a:schemeClr val="dk1"/>
              </a:lnRef>
              <a:fillRef idx="0">
                <a:schemeClr val="dk1"/>
              </a:fillRef>
              <a:effectRef idx="1">
                <a:schemeClr val="dk1"/>
              </a:effectRef>
              <a:fontRef idx="minor">
                <a:schemeClr val="tx1"/>
              </a:fontRef>
            </p:style>
          </p:cxnSp>
          <p:cxnSp>
            <p:nvCxnSpPr>
              <p:cNvPr id="63" name="Conector recto 62">
                <a:extLst>
                  <a:ext uri="{FF2B5EF4-FFF2-40B4-BE49-F238E27FC236}">
                    <a16:creationId xmlns:a16="http://schemas.microsoft.com/office/drawing/2014/main" id="{F22EDAA3-FF86-BA65-2CEE-77AE4DBD03B0}"/>
                  </a:ext>
                </a:extLst>
              </p:cNvPr>
              <p:cNvCxnSpPr/>
              <p:nvPr/>
            </p:nvCxnSpPr>
            <p:spPr>
              <a:xfrm flipV="1">
                <a:off x="7631094" y="4828329"/>
                <a:ext cx="312148" cy="134983"/>
              </a:xfrm>
              <a:prstGeom prst="line">
                <a:avLst/>
              </a:prstGeom>
            </p:spPr>
            <p:style>
              <a:lnRef idx="2">
                <a:schemeClr val="dk1"/>
              </a:lnRef>
              <a:fillRef idx="0">
                <a:schemeClr val="dk1"/>
              </a:fillRef>
              <a:effectRef idx="1">
                <a:schemeClr val="dk1"/>
              </a:effectRef>
              <a:fontRef idx="minor">
                <a:schemeClr val="tx1"/>
              </a:fontRef>
            </p:style>
          </p:cxnSp>
        </p:grpSp>
      </p:grpSp>
      <p:pic>
        <p:nvPicPr>
          <p:cNvPr id="64" name="Picture 24" descr="A black background with blue and white text&#10;&#10;Description automatically generated">
            <a:extLst>
              <a:ext uri="{FF2B5EF4-FFF2-40B4-BE49-F238E27FC236}">
                <a16:creationId xmlns:a16="http://schemas.microsoft.com/office/drawing/2014/main" id="{0F0F99C9-C179-1E7A-D419-7A9A9FD8E768}"/>
              </a:ext>
            </a:extLst>
          </p:cNvPr>
          <p:cNvPicPr>
            <a:picLocks noChangeAspect="1"/>
          </p:cNvPicPr>
          <p:nvPr/>
        </p:nvPicPr>
        <p:blipFill rotWithShape="1">
          <a:blip r:embed="rId7" cstate="hqprint">
            <a:extLst>
              <a:ext uri="{28A0092B-C50C-407E-A947-70E740481C1C}">
                <a14:useLocalDpi xmlns:a14="http://schemas.microsoft.com/office/drawing/2010/main" val="0"/>
              </a:ext>
            </a:extLst>
          </a:blip>
          <a:srcRect l="21804" t="40417" r="21215" b="40665"/>
          <a:stretch/>
        </p:blipFill>
        <p:spPr bwMode="auto">
          <a:xfrm>
            <a:off x="8770272" y="5273763"/>
            <a:ext cx="1104051" cy="258991"/>
          </a:xfrm>
          <a:prstGeom prst="rect">
            <a:avLst/>
          </a:prstGeom>
          <a:noFill/>
          <a:ln>
            <a:noFill/>
          </a:ln>
          <a:extLst>
            <a:ext uri="{53640926-AAD7-44D8-BBD7-CCE9431645EC}">
              <a14:shadowObscured xmlns:a14="http://schemas.microsoft.com/office/drawing/2010/main"/>
            </a:ext>
          </a:extLst>
        </p:spPr>
      </p:pic>
      <p:sp>
        <p:nvSpPr>
          <p:cNvPr id="68" name="CuadroTexto 67">
            <a:extLst>
              <a:ext uri="{FF2B5EF4-FFF2-40B4-BE49-F238E27FC236}">
                <a16:creationId xmlns:a16="http://schemas.microsoft.com/office/drawing/2014/main" id="{DADDABA1-5A0D-B245-0065-78436BBDB0EE}"/>
              </a:ext>
            </a:extLst>
          </p:cNvPr>
          <p:cNvSpPr txBox="1"/>
          <p:nvPr/>
        </p:nvSpPr>
        <p:spPr>
          <a:xfrm>
            <a:off x="8205312" y="5140461"/>
            <a:ext cx="1111202" cy="630942"/>
          </a:xfrm>
          <a:prstGeom prst="rect">
            <a:avLst/>
          </a:prstGeom>
          <a:noFill/>
        </p:spPr>
        <p:txBody>
          <a:bodyPr wrap="none" rtlCol="0">
            <a:spAutoFit/>
          </a:bodyPr>
          <a:lstStyle/>
          <a:p>
            <a:r>
              <a:rPr lang="es-ES" sz="700" dirty="0"/>
              <a:t>PIVOTE RUOTA</a:t>
            </a:r>
          </a:p>
          <a:p>
            <a:r>
              <a:rPr lang="es-ES" sz="700" dirty="0"/>
              <a:t>QTY:1</a:t>
            </a:r>
          </a:p>
          <a:p>
            <a:r>
              <a:rPr lang="es-ES" sz="700" dirty="0"/>
              <a:t>N.W. 16 Kg</a:t>
            </a:r>
          </a:p>
          <a:p>
            <a:r>
              <a:rPr lang="es-ES" sz="700" dirty="0"/>
              <a:t>G.W 17 KG</a:t>
            </a:r>
          </a:p>
          <a:p>
            <a:r>
              <a:rPr lang="es-ES" sz="700" dirty="0" err="1"/>
              <a:t>Size</a:t>
            </a:r>
            <a:r>
              <a:rPr lang="es-ES" sz="700" dirty="0"/>
              <a:t> 82x28x40 </a:t>
            </a:r>
            <a:r>
              <a:rPr lang="es-ES" sz="700" dirty="0" err="1"/>
              <a:t>Cms</a:t>
            </a:r>
            <a:endParaRPr lang="es-CO" sz="700" dirty="0"/>
          </a:p>
        </p:txBody>
      </p:sp>
      <p:sp>
        <p:nvSpPr>
          <p:cNvPr id="69" name="CuadroTexto 68">
            <a:extLst>
              <a:ext uri="{FF2B5EF4-FFF2-40B4-BE49-F238E27FC236}">
                <a16:creationId xmlns:a16="http://schemas.microsoft.com/office/drawing/2014/main" id="{DE84365D-C1F4-F884-B192-3E3DBAD04536}"/>
              </a:ext>
            </a:extLst>
          </p:cNvPr>
          <p:cNvSpPr txBox="1"/>
          <p:nvPr/>
        </p:nvSpPr>
        <p:spPr>
          <a:xfrm>
            <a:off x="8126823" y="5883229"/>
            <a:ext cx="2386292" cy="646331"/>
          </a:xfrm>
          <a:prstGeom prst="rect">
            <a:avLst/>
          </a:prstGeom>
          <a:noFill/>
        </p:spPr>
        <p:txBody>
          <a:bodyPr wrap="square">
            <a:spAutoFit/>
          </a:bodyPr>
          <a:lstStyle/>
          <a:p>
            <a:r>
              <a:rPr lang="es-ES" dirty="0"/>
              <a:t>82 x28x40 </a:t>
            </a:r>
            <a:r>
              <a:rPr lang="es-ES" dirty="0" err="1"/>
              <a:t>Cms</a:t>
            </a:r>
            <a:r>
              <a:rPr lang="es-ES" dirty="0"/>
              <a:t>/ 17 Kg c/u</a:t>
            </a:r>
          </a:p>
        </p:txBody>
      </p:sp>
      <p:sp>
        <p:nvSpPr>
          <p:cNvPr id="70" name="CuadroTexto 69">
            <a:extLst>
              <a:ext uri="{FF2B5EF4-FFF2-40B4-BE49-F238E27FC236}">
                <a16:creationId xmlns:a16="http://schemas.microsoft.com/office/drawing/2014/main" id="{7129C497-4F32-8905-C15A-5D67BCA21E9B}"/>
              </a:ext>
            </a:extLst>
          </p:cNvPr>
          <p:cNvSpPr txBox="1"/>
          <p:nvPr/>
        </p:nvSpPr>
        <p:spPr>
          <a:xfrm>
            <a:off x="10993170" y="3615910"/>
            <a:ext cx="923286" cy="646331"/>
          </a:xfrm>
          <a:prstGeom prst="rect">
            <a:avLst/>
          </a:prstGeom>
          <a:noFill/>
        </p:spPr>
        <p:txBody>
          <a:bodyPr wrap="square" rtlCol="0">
            <a:spAutoFit/>
          </a:bodyPr>
          <a:lstStyle/>
          <a:p>
            <a:r>
              <a:rPr lang="es-ES" dirty="0"/>
              <a:t>40</a:t>
            </a:r>
          </a:p>
          <a:p>
            <a:r>
              <a:rPr lang="es-ES" dirty="0" err="1"/>
              <a:t>Cms</a:t>
            </a:r>
            <a:endParaRPr lang="es-CO" dirty="0"/>
          </a:p>
        </p:txBody>
      </p:sp>
      <p:pic>
        <p:nvPicPr>
          <p:cNvPr id="71" name="Imagen 70">
            <a:extLst>
              <a:ext uri="{FF2B5EF4-FFF2-40B4-BE49-F238E27FC236}">
                <a16:creationId xmlns:a16="http://schemas.microsoft.com/office/drawing/2014/main" id="{8DC0F8B5-3E71-EF1D-1A57-85E5D6ED784E}"/>
              </a:ext>
            </a:extLst>
          </p:cNvPr>
          <p:cNvPicPr>
            <a:picLocks noChangeAspect="1"/>
          </p:cNvPicPr>
          <p:nvPr/>
        </p:nvPicPr>
        <p:blipFill>
          <a:blip r:embed="rId5"/>
          <a:stretch>
            <a:fillRect/>
          </a:stretch>
        </p:blipFill>
        <p:spPr>
          <a:xfrm>
            <a:off x="9587799" y="3764133"/>
            <a:ext cx="453501" cy="111026"/>
          </a:xfrm>
          <a:prstGeom prst="rect">
            <a:avLst/>
          </a:prstGeom>
        </p:spPr>
      </p:pic>
      <p:pic>
        <p:nvPicPr>
          <p:cNvPr id="72" name="Imagen 71">
            <a:extLst>
              <a:ext uri="{FF2B5EF4-FFF2-40B4-BE49-F238E27FC236}">
                <a16:creationId xmlns:a16="http://schemas.microsoft.com/office/drawing/2014/main" id="{8A1FF51F-DEFC-878B-0A41-3DA6D9C13C2A}"/>
              </a:ext>
            </a:extLst>
          </p:cNvPr>
          <p:cNvPicPr>
            <a:picLocks noChangeAspect="1"/>
          </p:cNvPicPr>
          <p:nvPr/>
        </p:nvPicPr>
        <p:blipFill>
          <a:blip r:embed="rId5"/>
          <a:stretch>
            <a:fillRect/>
          </a:stretch>
        </p:blipFill>
        <p:spPr>
          <a:xfrm>
            <a:off x="9483495" y="5134184"/>
            <a:ext cx="453501" cy="111026"/>
          </a:xfrm>
          <a:prstGeom prst="rect">
            <a:avLst/>
          </a:prstGeom>
        </p:spPr>
      </p:pic>
      <p:pic>
        <p:nvPicPr>
          <p:cNvPr id="17" name="Picture 24" descr="A black background with blue and white text&#10;&#10;Description automatically generated">
            <a:extLst>
              <a:ext uri="{FF2B5EF4-FFF2-40B4-BE49-F238E27FC236}">
                <a16:creationId xmlns:a16="http://schemas.microsoft.com/office/drawing/2014/main" id="{9B393EE1-AD86-FC30-B1C9-962A041BB129}"/>
              </a:ext>
            </a:extLst>
          </p:cNvPr>
          <p:cNvPicPr>
            <a:picLocks noChangeAspect="1"/>
          </p:cNvPicPr>
          <p:nvPr/>
        </p:nvPicPr>
        <p:blipFill rotWithShape="1">
          <a:blip r:embed="rId8" cstate="hqprint">
            <a:extLst>
              <a:ext uri="{28A0092B-C50C-407E-A947-70E740481C1C}">
                <a14:useLocalDpi xmlns:a14="http://schemas.microsoft.com/office/drawing/2010/main" val="0"/>
              </a:ext>
            </a:extLst>
          </a:blip>
          <a:srcRect l="21804" t="40417" r="21215" b="40665"/>
          <a:stretch/>
        </p:blipFill>
        <p:spPr bwMode="auto">
          <a:xfrm>
            <a:off x="9374400" y="322659"/>
            <a:ext cx="2607694" cy="61172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7937039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495</TotalTime>
  <Words>373</Words>
  <Application>Microsoft Office PowerPoint</Application>
  <PresentationFormat>Panorámica</PresentationFormat>
  <Paragraphs>75</Paragraphs>
  <Slides>6</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Aptos</vt:lpstr>
      <vt:lpstr>Aptos Display</vt:lpstr>
      <vt:lpstr>Arial</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Antonio Barraquer</dc:creator>
  <cp:lastModifiedBy>Jose Antonio Barraquer</cp:lastModifiedBy>
  <cp:revision>11</cp:revision>
  <cp:lastPrinted>2025-07-02T13:01:50Z</cp:lastPrinted>
  <dcterms:created xsi:type="dcterms:W3CDTF">2025-06-12T22:46:08Z</dcterms:created>
  <dcterms:modified xsi:type="dcterms:W3CDTF">2025-08-13T20:36:23Z</dcterms:modified>
</cp:coreProperties>
</file>