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Poppins" charset="1" panose="00000500000000000000"/>
      <p:regular r:id="rId9"/>
    </p:embeddedFont>
    <p:embeddedFont>
      <p:font typeface="Poppins Bold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455027" cy="10287000"/>
            <a:chOff x="0" y="0"/>
            <a:chExt cx="486058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60583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60583">
                  <a:moveTo>
                    <a:pt x="0" y="0"/>
                  </a:moveTo>
                  <a:lnTo>
                    <a:pt x="4860583" y="0"/>
                  </a:lnTo>
                  <a:lnTo>
                    <a:pt x="486058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65086">
                <a:alpha val="75686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860583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548730">
            <a:off x="-5001533" y="-5399925"/>
            <a:ext cx="14749889" cy="11676929"/>
            <a:chOff x="0" y="0"/>
            <a:chExt cx="812800" cy="6434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43463"/>
            </a:xfrm>
            <a:custGeom>
              <a:avLst/>
              <a:gdLst/>
              <a:ahLst/>
              <a:cxnLst/>
              <a:rect r="r" b="b" t="t" l="l"/>
              <a:pathLst>
                <a:path h="643463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43463"/>
                  </a:lnTo>
                  <a:lnTo>
                    <a:pt x="0" y="64346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508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57150"/>
              <a:ext cx="609600" cy="7006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548730">
            <a:off x="-5134602" y="-5604383"/>
            <a:ext cx="14749889" cy="11676929"/>
            <a:chOff x="0" y="0"/>
            <a:chExt cx="812800" cy="64346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643463"/>
            </a:xfrm>
            <a:custGeom>
              <a:avLst/>
              <a:gdLst/>
              <a:ahLst/>
              <a:cxnLst/>
              <a:rect r="r" b="b" t="t" l="l"/>
              <a:pathLst>
                <a:path h="643463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43463"/>
                  </a:lnTo>
                  <a:lnTo>
                    <a:pt x="0" y="643463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4F4F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57150"/>
              <a:ext cx="609600" cy="7006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15330" y="234081"/>
            <a:ext cx="5469160" cy="5469160"/>
          </a:xfrm>
          <a:custGeom>
            <a:avLst/>
            <a:gdLst/>
            <a:ahLst/>
            <a:cxnLst/>
            <a:rect r="r" b="b" t="t" l="l"/>
            <a:pathLst>
              <a:path h="5469160" w="5469160">
                <a:moveTo>
                  <a:pt x="0" y="0"/>
                </a:moveTo>
                <a:lnTo>
                  <a:pt x="5469161" y="0"/>
                </a:lnTo>
                <a:lnTo>
                  <a:pt x="5469161" y="5469161"/>
                </a:lnTo>
                <a:lnTo>
                  <a:pt x="0" y="5469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18474" y="3195613"/>
            <a:ext cx="10328451" cy="1686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082"/>
              </a:lnSpc>
            </a:pPr>
            <a:r>
              <a:rPr lang="en-US" sz="934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Título del trabajo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59231" y="4953000"/>
            <a:ext cx="10328451" cy="1186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62"/>
              </a:lnSpc>
            </a:pPr>
            <a:r>
              <a:rPr lang="en-US" sz="6544">
                <a:solidFill>
                  <a:srgbClr val="032239"/>
                </a:solidFill>
                <a:latin typeface="Poppins"/>
                <a:ea typeface="Poppins"/>
                <a:cs typeface="Poppins"/>
                <a:sym typeface="Poppins"/>
              </a:rPr>
              <a:t>Código  del trabajo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4F4F4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711139"/>
            <a:ext cx="18433382" cy="575861"/>
            <a:chOff x="0" y="0"/>
            <a:chExt cx="4854882" cy="151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54882" cy="151667"/>
            </a:xfrm>
            <a:custGeom>
              <a:avLst/>
              <a:gdLst/>
              <a:ahLst/>
              <a:cxnLst/>
              <a:rect r="r" b="b" t="t" l="l"/>
              <a:pathLst>
                <a:path h="151667" w="4854882">
                  <a:moveTo>
                    <a:pt x="0" y="0"/>
                  </a:moveTo>
                  <a:lnTo>
                    <a:pt x="4854882" y="0"/>
                  </a:lnTo>
                  <a:lnTo>
                    <a:pt x="4854882" y="151667"/>
                  </a:lnTo>
                  <a:lnTo>
                    <a:pt x="0" y="151667"/>
                  </a:lnTo>
                  <a:close/>
                </a:path>
              </a:pathLst>
            </a:custGeom>
            <a:solidFill>
              <a:srgbClr val="06508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54882" cy="2088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38834" y="251341"/>
            <a:ext cx="2258762" cy="2258762"/>
          </a:xfrm>
          <a:custGeom>
            <a:avLst/>
            <a:gdLst/>
            <a:ahLst/>
            <a:cxnLst/>
            <a:rect r="r" b="b" t="t" l="l"/>
            <a:pathLst>
              <a:path h="2258762" w="2258762">
                <a:moveTo>
                  <a:pt x="0" y="0"/>
                </a:moveTo>
                <a:lnTo>
                  <a:pt x="2258762" y="0"/>
                </a:lnTo>
                <a:lnTo>
                  <a:pt x="2258762" y="2258762"/>
                </a:lnTo>
                <a:lnTo>
                  <a:pt x="0" y="2258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86049" y="1656681"/>
            <a:ext cx="10328451" cy="1186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162"/>
              </a:lnSpc>
            </a:pPr>
            <a:r>
              <a:rPr lang="en-US" sz="6544">
                <a:solidFill>
                  <a:srgbClr val="032239"/>
                </a:solidFill>
                <a:latin typeface="Poppins"/>
                <a:ea typeface="Poppins"/>
                <a:cs typeface="Poppins"/>
                <a:sym typeface="Poppins"/>
              </a:rPr>
              <a:t>xxxxxxxxxx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3930"/>
            <a:ext cx="18288000" cy="10287000"/>
            <a:chOff x="0" y="0"/>
            <a:chExt cx="481659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F4F4F4">
                    <a:alpha val="86000"/>
                  </a:srgbClr>
                </a:gs>
                <a:gs pos="100000">
                  <a:srgbClr val="FFFFFF">
                    <a:alpha val="8600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85585" y="9020023"/>
            <a:ext cx="2945809" cy="1154757"/>
          </a:xfrm>
          <a:custGeom>
            <a:avLst/>
            <a:gdLst/>
            <a:ahLst/>
            <a:cxnLst/>
            <a:rect r="r" b="b" t="t" l="l"/>
            <a:pathLst>
              <a:path h="1154757" w="2945809">
                <a:moveTo>
                  <a:pt x="0" y="0"/>
                </a:moveTo>
                <a:lnTo>
                  <a:pt x="2945810" y="0"/>
                </a:lnTo>
                <a:lnTo>
                  <a:pt x="2945810" y="1154758"/>
                </a:lnTo>
                <a:lnTo>
                  <a:pt x="0" y="11547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159767" y="4398103"/>
            <a:ext cx="2449711" cy="75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2"/>
              </a:lnSpc>
              <a:spcBef>
                <a:spcPct val="0"/>
              </a:spcBef>
            </a:pPr>
            <a:r>
              <a:rPr lang="en-US" b="true" sz="4230">
                <a:solidFill>
                  <a:srgbClr val="065086"/>
                </a:solidFill>
                <a:latin typeface="Poppins Bold"/>
                <a:ea typeface="Poppins Bold"/>
                <a:cs typeface="Poppins Bold"/>
                <a:sym typeface="Poppins Bold"/>
              </a:rPr>
              <a:t>GRACIAS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DAG3CZUFjmw</dc:identifier>
  <dcterms:modified xsi:type="dcterms:W3CDTF">2011-08-01T06:04:30Z</dcterms:modified>
  <cp:revision>1</cp:revision>
  <dc:title>Plantilla oral corto VI C2B2</dc:title>
</cp:coreProperties>
</file>