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68" r:id="rId2"/>
    <p:sldId id="2147474068" r:id="rId3"/>
    <p:sldId id="2147473949" r:id="rId4"/>
    <p:sldId id="2147474109" r:id="rId5"/>
    <p:sldId id="2147473961" r:id="rId6"/>
    <p:sldId id="2147474025" r:id="rId7"/>
    <p:sldId id="2147474106" r:id="rId8"/>
    <p:sldId id="2147474077" r:id="rId9"/>
    <p:sldId id="2147474084" r:id="rId10"/>
    <p:sldId id="2147474033" r:id="rId11"/>
    <p:sldId id="2147474096" r:id="rId12"/>
    <p:sldId id="2147474097" r:id="rId13"/>
    <p:sldId id="2147474098" r:id="rId14"/>
    <p:sldId id="2147474099" r:id="rId15"/>
    <p:sldId id="2147474100" r:id="rId16"/>
    <p:sldId id="2147474101" r:id="rId17"/>
    <p:sldId id="2147474102" r:id="rId18"/>
    <p:sldId id="2147474103" r:id="rId19"/>
    <p:sldId id="2147474104" r:id="rId20"/>
    <p:sldId id="2147474039" r:id="rId21"/>
  </p:sldIdLst>
  <p:sldSz cx="12192000" cy="6858000"/>
  <p:notesSz cx="7315200" cy="96012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55608" autoAdjust="0"/>
  </p:normalViewPr>
  <p:slideViewPr>
    <p:cSldViewPr snapToGrid="0">
      <p:cViewPr varScale="1">
        <p:scale>
          <a:sx n="59" d="100"/>
          <a:sy n="59" d="100"/>
        </p:scale>
        <p:origin x="2832"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0" d="100"/>
          <a:sy n="80" d="100"/>
        </p:scale>
        <p:origin x="380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ni Kreider" userId="a8d2f00819ec1290" providerId="LiveId" clId="{272618B7-5807-4EAF-B678-F73D9A95E36A}"/>
    <pc:docChg chg="undo custSel addSld delSld modSld sldOrd">
      <pc:chgData name="Boni Kreider" userId="a8d2f00819ec1290" providerId="LiveId" clId="{272618B7-5807-4EAF-B678-F73D9A95E36A}" dt="2025-10-20T20:44:32.205" v="285" actId="47"/>
      <pc:docMkLst>
        <pc:docMk/>
      </pc:docMkLst>
      <pc:sldChg chg="del">
        <pc:chgData name="Boni Kreider" userId="a8d2f00819ec1290" providerId="LiveId" clId="{272618B7-5807-4EAF-B678-F73D9A95E36A}" dt="2025-10-20T20:12:17.210" v="27" actId="47"/>
        <pc:sldMkLst>
          <pc:docMk/>
          <pc:sldMk cId="3232827164" sldId="256"/>
        </pc:sldMkLst>
      </pc:sldChg>
      <pc:sldChg chg="addSp delSp modSp mod modClrScheme chgLayout modNotesTx">
        <pc:chgData name="Boni Kreider" userId="a8d2f00819ec1290" providerId="LiveId" clId="{272618B7-5807-4EAF-B678-F73D9A95E36A}" dt="2025-10-20T20:42:53.320" v="281" actId="700"/>
        <pc:sldMkLst>
          <pc:docMk/>
          <pc:sldMk cId="2413251912" sldId="268"/>
        </pc:sldMkLst>
        <pc:spChg chg="mod ord">
          <ac:chgData name="Boni Kreider" userId="a8d2f00819ec1290" providerId="LiveId" clId="{272618B7-5807-4EAF-B678-F73D9A95E36A}" dt="2025-10-20T20:42:53.320" v="281" actId="700"/>
          <ac:spMkLst>
            <pc:docMk/>
            <pc:sldMk cId="2413251912" sldId="268"/>
            <ac:spMk id="2" creationId="{00000000-0000-0000-0000-000000000000}"/>
          </ac:spMkLst>
        </pc:spChg>
        <pc:spChg chg="add del mod ord">
          <ac:chgData name="Boni Kreider" userId="a8d2f00819ec1290" providerId="LiveId" clId="{272618B7-5807-4EAF-B678-F73D9A95E36A}" dt="2025-10-20T20:42:53.320" v="281" actId="700"/>
          <ac:spMkLst>
            <pc:docMk/>
            <pc:sldMk cId="2413251912" sldId="268"/>
            <ac:spMk id="3" creationId="{00000000-0000-0000-0000-000000000000}"/>
          </ac:spMkLst>
        </pc:spChg>
      </pc:sldChg>
      <pc:sldChg chg="del">
        <pc:chgData name="Boni Kreider" userId="a8d2f00819ec1290" providerId="LiveId" clId="{272618B7-5807-4EAF-B678-F73D9A95E36A}" dt="2025-10-20T20:11:34.613" v="24" actId="47"/>
        <pc:sldMkLst>
          <pc:docMk/>
          <pc:sldMk cId="1154764695" sldId="282"/>
        </pc:sldMkLst>
      </pc:sldChg>
      <pc:sldChg chg="del">
        <pc:chgData name="Boni Kreider" userId="a8d2f00819ec1290" providerId="LiveId" clId="{272618B7-5807-4EAF-B678-F73D9A95E36A}" dt="2025-10-20T20:07:53.080" v="6" actId="47"/>
        <pc:sldMkLst>
          <pc:docMk/>
          <pc:sldMk cId="2726402408" sldId="283"/>
        </pc:sldMkLst>
      </pc:sldChg>
      <pc:sldChg chg="del">
        <pc:chgData name="Boni Kreider" userId="a8d2f00819ec1290" providerId="LiveId" clId="{272618B7-5807-4EAF-B678-F73D9A95E36A}" dt="2025-10-20T20:07:34.282" v="0" actId="47"/>
        <pc:sldMkLst>
          <pc:docMk/>
          <pc:sldMk cId="3262637363" sldId="284"/>
        </pc:sldMkLst>
      </pc:sldChg>
      <pc:sldChg chg="del">
        <pc:chgData name="Boni Kreider" userId="a8d2f00819ec1290" providerId="LiveId" clId="{272618B7-5807-4EAF-B678-F73D9A95E36A}" dt="2025-10-20T20:07:39.217" v="1" actId="47"/>
        <pc:sldMkLst>
          <pc:docMk/>
          <pc:sldMk cId="1963180725" sldId="285"/>
        </pc:sldMkLst>
      </pc:sldChg>
      <pc:sldChg chg="del">
        <pc:chgData name="Boni Kreider" userId="a8d2f00819ec1290" providerId="LiveId" clId="{272618B7-5807-4EAF-B678-F73D9A95E36A}" dt="2025-10-20T20:07:41.139" v="2" actId="47"/>
        <pc:sldMkLst>
          <pc:docMk/>
          <pc:sldMk cId="2485299232" sldId="286"/>
        </pc:sldMkLst>
      </pc:sldChg>
      <pc:sldChg chg="del">
        <pc:chgData name="Boni Kreider" userId="a8d2f00819ec1290" providerId="LiveId" clId="{272618B7-5807-4EAF-B678-F73D9A95E36A}" dt="2025-10-20T20:07:43.543" v="3" actId="47"/>
        <pc:sldMkLst>
          <pc:docMk/>
          <pc:sldMk cId="1851357178" sldId="287"/>
        </pc:sldMkLst>
      </pc:sldChg>
      <pc:sldChg chg="del">
        <pc:chgData name="Boni Kreider" userId="a8d2f00819ec1290" providerId="LiveId" clId="{272618B7-5807-4EAF-B678-F73D9A95E36A}" dt="2025-10-20T20:07:45.299" v="5" actId="47"/>
        <pc:sldMkLst>
          <pc:docMk/>
          <pc:sldMk cId="1325223493" sldId="289"/>
        </pc:sldMkLst>
      </pc:sldChg>
      <pc:sldChg chg="del">
        <pc:chgData name="Boni Kreider" userId="a8d2f00819ec1290" providerId="LiveId" clId="{272618B7-5807-4EAF-B678-F73D9A95E36A}" dt="2025-10-20T20:07:44.306" v="4" actId="47"/>
        <pc:sldMkLst>
          <pc:docMk/>
          <pc:sldMk cId="804789258" sldId="290"/>
        </pc:sldMkLst>
      </pc:sldChg>
      <pc:sldChg chg="addSp delSp modSp del mod modClrScheme chgLayout modNotesTx">
        <pc:chgData name="Boni Kreider" userId="a8d2f00819ec1290" providerId="LiveId" clId="{272618B7-5807-4EAF-B678-F73D9A95E36A}" dt="2025-10-20T20:39:38.012" v="234" actId="47"/>
        <pc:sldMkLst>
          <pc:docMk/>
          <pc:sldMk cId="3177503578" sldId="640"/>
        </pc:sldMkLst>
        <pc:spChg chg="add del mod ord">
          <ac:chgData name="Boni Kreider" userId="a8d2f00819ec1290" providerId="LiveId" clId="{272618B7-5807-4EAF-B678-F73D9A95E36A}" dt="2025-10-20T20:22:57.564" v="125" actId="700"/>
          <ac:spMkLst>
            <pc:docMk/>
            <pc:sldMk cId="3177503578" sldId="640"/>
            <ac:spMk id="2" creationId="{5221E861-1D76-89BB-BD19-851456FFB719}"/>
          </ac:spMkLst>
        </pc:spChg>
        <pc:spChg chg="del">
          <ac:chgData name="Boni Kreider" userId="a8d2f00819ec1290" providerId="LiveId" clId="{272618B7-5807-4EAF-B678-F73D9A95E36A}" dt="2025-10-20T20:22:15.951" v="123" actId="478"/>
          <ac:spMkLst>
            <pc:docMk/>
            <pc:sldMk cId="3177503578" sldId="640"/>
            <ac:spMk id="3" creationId="{A2240C89-F2B2-0828-24B1-5339CFD04746}"/>
          </ac:spMkLst>
        </pc:spChg>
        <pc:spChg chg="add mod ord">
          <ac:chgData name="Boni Kreider" userId="a8d2f00819ec1290" providerId="LiveId" clId="{272618B7-5807-4EAF-B678-F73D9A95E36A}" dt="2025-10-20T20:22:57.564" v="125" actId="700"/>
          <ac:spMkLst>
            <pc:docMk/>
            <pc:sldMk cId="3177503578" sldId="640"/>
            <ac:spMk id="4" creationId="{F17024BC-00DF-75CB-6DD7-67A9DE00965C}"/>
          </ac:spMkLst>
        </pc:spChg>
        <pc:spChg chg="mod ord">
          <ac:chgData name="Boni Kreider" userId="a8d2f00819ec1290" providerId="LiveId" clId="{272618B7-5807-4EAF-B678-F73D9A95E36A}" dt="2025-10-20T20:22:57.564" v="125" actId="700"/>
          <ac:spMkLst>
            <pc:docMk/>
            <pc:sldMk cId="3177503578" sldId="640"/>
            <ac:spMk id="6" creationId="{FF5D8AE2-9999-D53A-DE7A-AE81C674DD9A}"/>
          </ac:spMkLst>
        </pc:spChg>
      </pc:sldChg>
      <pc:sldChg chg="add del">
        <pc:chgData name="Boni Kreider" userId="a8d2f00819ec1290" providerId="LiveId" clId="{272618B7-5807-4EAF-B678-F73D9A95E36A}" dt="2025-10-20T20:24:43.793" v="135" actId="47"/>
        <pc:sldMkLst>
          <pc:docMk/>
          <pc:sldMk cId="266982393" sldId="701"/>
        </pc:sldMkLst>
      </pc:sldChg>
      <pc:sldChg chg="delSp modSp del mod modClrScheme chgLayout">
        <pc:chgData name="Boni Kreider" userId="a8d2f00819ec1290" providerId="LiveId" clId="{272618B7-5807-4EAF-B678-F73D9A95E36A}" dt="2025-10-20T20:29:06.675" v="154" actId="47"/>
        <pc:sldMkLst>
          <pc:docMk/>
          <pc:sldMk cId="947255095" sldId="789"/>
        </pc:sldMkLst>
        <pc:spChg chg="mod ord">
          <ac:chgData name="Boni Kreider" userId="a8d2f00819ec1290" providerId="LiveId" clId="{272618B7-5807-4EAF-B678-F73D9A95E36A}" dt="2025-10-20T20:22:57.564" v="125" actId="700"/>
          <ac:spMkLst>
            <pc:docMk/>
            <pc:sldMk cId="947255095" sldId="789"/>
            <ac:spMk id="3" creationId="{FDB98B39-4E7E-6FEA-4C36-756D61932734}"/>
          </ac:spMkLst>
        </pc:spChg>
        <pc:spChg chg="mod ord">
          <ac:chgData name="Boni Kreider" userId="a8d2f00819ec1290" providerId="LiveId" clId="{272618B7-5807-4EAF-B678-F73D9A95E36A}" dt="2025-10-20T20:22:57.564" v="125" actId="700"/>
          <ac:spMkLst>
            <pc:docMk/>
            <pc:sldMk cId="947255095" sldId="789"/>
            <ac:spMk id="4" creationId="{1175B493-B742-430C-A5FE-2981755D0253}"/>
          </ac:spMkLst>
        </pc:spChg>
        <pc:spChg chg="del mod">
          <ac:chgData name="Boni Kreider" userId="a8d2f00819ec1290" providerId="LiveId" clId="{272618B7-5807-4EAF-B678-F73D9A95E36A}" dt="2025-10-20T20:21:55.084" v="120" actId="478"/>
          <ac:spMkLst>
            <pc:docMk/>
            <pc:sldMk cId="947255095" sldId="789"/>
            <ac:spMk id="5" creationId="{EA16EC36-9C5F-16CB-34D7-EE8F62C2F5D7}"/>
          </ac:spMkLst>
        </pc:spChg>
      </pc:sldChg>
      <pc:sldChg chg="addSp delSp modSp del mod chgLayout">
        <pc:chgData name="Boni Kreider" userId="a8d2f00819ec1290" providerId="LiveId" clId="{272618B7-5807-4EAF-B678-F73D9A95E36A}" dt="2025-10-20T20:26:35.692" v="138" actId="47"/>
        <pc:sldMkLst>
          <pc:docMk/>
          <pc:sldMk cId="2197877687" sldId="806"/>
        </pc:sldMkLst>
        <pc:spChg chg="add del mod ord">
          <ac:chgData name="Boni Kreider" userId="a8d2f00819ec1290" providerId="LiveId" clId="{272618B7-5807-4EAF-B678-F73D9A95E36A}" dt="2025-10-20T20:22:57.564" v="125" actId="700"/>
          <ac:spMkLst>
            <pc:docMk/>
            <pc:sldMk cId="2197877687" sldId="806"/>
            <ac:spMk id="2" creationId="{F6EEEA08-DD04-3398-C379-3BA5748FC614}"/>
          </ac:spMkLst>
        </pc:spChg>
        <pc:spChg chg="mod ord">
          <ac:chgData name="Boni Kreider" userId="a8d2f00819ec1290" providerId="LiveId" clId="{272618B7-5807-4EAF-B678-F73D9A95E36A}" dt="2025-10-20T20:22:57.564" v="125" actId="700"/>
          <ac:spMkLst>
            <pc:docMk/>
            <pc:sldMk cId="2197877687" sldId="806"/>
            <ac:spMk id="3" creationId="{FDB98B39-4E7E-6FEA-4C36-756D61932734}"/>
          </ac:spMkLst>
        </pc:spChg>
        <pc:spChg chg="add mod ord">
          <ac:chgData name="Boni Kreider" userId="a8d2f00819ec1290" providerId="LiveId" clId="{272618B7-5807-4EAF-B678-F73D9A95E36A}" dt="2025-10-20T20:22:57.564" v="125" actId="700"/>
          <ac:spMkLst>
            <pc:docMk/>
            <pc:sldMk cId="2197877687" sldId="806"/>
            <ac:spMk id="4" creationId="{20E8D75C-AE04-EB85-1B0C-F13200971DB9}"/>
          </ac:spMkLst>
        </pc:spChg>
      </pc:sldChg>
      <pc:sldChg chg="modNotesTx">
        <pc:chgData name="Boni Kreider" userId="a8d2f00819ec1290" providerId="LiveId" clId="{272618B7-5807-4EAF-B678-F73D9A95E36A}" dt="2025-10-20T20:36:15.207" v="189" actId="255"/>
        <pc:sldMkLst>
          <pc:docMk/>
          <pc:sldMk cId="3259060636" sldId="2147473949"/>
        </pc:sldMkLst>
      </pc:sldChg>
      <pc:sldChg chg="modNotesTx">
        <pc:chgData name="Boni Kreider" userId="a8d2f00819ec1290" providerId="LiveId" clId="{272618B7-5807-4EAF-B678-F73D9A95E36A}" dt="2025-10-20T20:36:20.475" v="191" actId="255"/>
        <pc:sldMkLst>
          <pc:docMk/>
          <pc:sldMk cId="3961761838" sldId="2147473961"/>
        </pc:sldMkLst>
      </pc:sldChg>
      <pc:sldChg chg="addSp delSp modSp del mod">
        <pc:chgData name="Boni Kreider" userId="a8d2f00819ec1290" providerId="LiveId" clId="{272618B7-5807-4EAF-B678-F73D9A95E36A}" dt="2025-10-20T20:20:48.745" v="115" actId="47"/>
        <pc:sldMkLst>
          <pc:docMk/>
          <pc:sldMk cId="1415659007" sldId="2147473962"/>
        </pc:sldMkLst>
        <pc:spChg chg="add mod">
          <ac:chgData name="Boni Kreider" userId="a8d2f00819ec1290" providerId="LiveId" clId="{272618B7-5807-4EAF-B678-F73D9A95E36A}" dt="2025-10-20T20:20:23.417" v="111" actId="478"/>
          <ac:spMkLst>
            <pc:docMk/>
            <pc:sldMk cId="1415659007" sldId="2147473962"/>
            <ac:spMk id="3" creationId="{4DF2DD6E-61C4-BA53-55AD-813E78EBEA11}"/>
          </ac:spMkLst>
        </pc:spChg>
        <pc:spChg chg="del">
          <ac:chgData name="Boni Kreider" userId="a8d2f00819ec1290" providerId="LiveId" clId="{272618B7-5807-4EAF-B678-F73D9A95E36A}" dt="2025-10-20T20:20:23.417" v="111" actId="478"/>
          <ac:spMkLst>
            <pc:docMk/>
            <pc:sldMk cId="1415659007" sldId="2147473962"/>
            <ac:spMk id="6" creationId="{E2348DAA-8CF6-7768-3F65-E941C3F8F8F0}"/>
          </ac:spMkLst>
        </pc:spChg>
        <pc:picChg chg="mod">
          <ac:chgData name="Boni Kreider" userId="a8d2f00819ec1290" providerId="LiveId" clId="{272618B7-5807-4EAF-B678-F73D9A95E36A}" dt="2025-10-20T20:20:28.397" v="113" actId="1076"/>
          <ac:picMkLst>
            <pc:docMk/>
            <pc:sldMk cId="1415659007" sldId="2147473962"/>
            <ac:picMk id="15" creationId="{6457F83D-0A33-13B8-FF92-34E71087BF5B}"/>
          </ac:picMkLst>
        </pc:picChg>
      </pc:sldChg>
      <pc:sldChg chg="del">
        <pc:chgData name="Boni Kreider" userId="a8d2f00819ec1290" providerId="LiveId" clId="{272618B7-5807-4EAF-B678-F73D9A95E36A}" dt="2025-10-20T20:08:47.328" v="13" actId="47"/>
        <pc:sldMkLst>
          <pc:docMk/>
          <pc:sldMk cId="253223296" sldId="2147473988"/>
        </pc:sldMkLst>
      </pc:sldChg>
      <pc:sldChg chg="modNotesTx">
        <pc:chgData name="Boni Kreider" userId="a8d2f00819ec1290" providerId="LiveId" clId="{272618B7-5807-4EAF-B678-F73D9A95E36A}" dt="2025-10-20T20:41:20.101" v="253" actId="20577"/>
        <pc:sldMkLst>
          <pc:docMk/>
          <pc:sldMk cId="3097263917" sldId="2147474025"/>
        </pc:sldMkLst>
      </pc:sldChg>
      <pc:sldChg chg="addSp delSp modSp del mod ord modNotesTx">
        <pc:chgData name="Boni Kreider" userId="a8d2f00819ec1290" providerId="LiveId" clId="{272618B7-5807-4EAF-B678-F73D9A95E36A}" dt="2025-10-20T20:40:24.496" v="244" actId="47"/>
        <pc:sldMkLst>
          <pc:docMk/>
          <pc:sldMk cId="4047950973" sldId="2147474026"/>
        </pc:sldMkLst>
        <pc:spChg chg="del">
          <ac:chgData name="Boni Kreider" userId="a8d2f00819ec1290" providerId="LiveId" clId="{272618B7-5807-4EAF-B678-F73D9A95E36A}" dt="2025-10-20T20:38:07.668" v="214" actId="478"/>
          <ac:spMkLst>
            <pc:docMk/>
            <pc:sldMk cId="4047950973" sldId="2147474026"/>
            <ac:spMk id="3" creationId="{1D08B45F-A2EA-E3C5-1C69-D3417E4F28C5}"/>
          </ac:spMkLst>
        </pc:spChg>
        <pc:spChg chg="add del mod">
          <ac:chgData name="Boni Kreider" userId="a8d2f00819ec1290" providerId="LiveId" clId="{272618B7-5807-4EAF-B678-F73D9A95E36A}" dt="2025-10-20T20:38:09.741" v="215" actId="478"/>
          <ac:spMkLst>
            <pc:docMk/>
            <pc:sldMk cId="4047950973" sldId="2147474026"/>
            <ac:spMk id="5" creationId="{25F1D39E-974D-084A-7D34-A9BCF3BF88BA}"/>
          </ac:spMkLst>
        </pc:spChg>
        <pc:picChg chg="add mod">
          <ac:chgData name="Boni Kreider" userId="a8d2f00819ec1290" providerId="LiveId" clId="{272618B7-5807-4EAF-B678-F73D9A95E36A}" dt="2025-10-20T20:38:23.614" v="222" actId="14100"/>
          <ac:picMkLst>
            <pc:docMk/>
            <pc:sldMk cId="4047950973" sldId="2147474026"/>
            <ac:picMk id="6" creationId="{50436BDC-E56E-9075-E78F-94E3AA51D93D}"/>
          </ac:picMkLst>
        </pc:picChg>
        <pc:picChg chg="mod">
          <ac:chgData name="Boni Kreider" userId="a8d2f00819ec1290" providerId="LiveId" clId="{272618B7-5807-4EAF-B678-F73D9A95E36A}" dt="2025-10-20T20:38:03.592" v="213" actId="14100"/>
          <ac:picMkLst>
            <pc:docMk/>
            <pc:sldMk cId="4047950973" sldId="2147474026"/>
            <ac:picMk id="37" creationId="{2BEEE0FC-9EA8-22D3-2372-FD549B722B6B}"/>
          </ac:picMkLst>
        </pc:picChg>
      </pc:sldChg>
      <pc:sldChg chg="delSp mod modClrScheme chgLayout modNotesTx">
        <pc:chgData name="Boni Kreider" userId="a8d2f00819ec1290" providerId="LiveId" clId="{272618B7-5807-4EAF-B678-F73D9A95E36A}" dt="2025-10-20T20:36:40.463" v="198" actId="255"/>
        <pc:sldMkLst>
          <pc:docMk/>
          <pc:sldMk cId="1943439022" sldId="2147474033"/>
        </pc:sldMkLst>
        <pc:spChg chg="del">
          <ac:chgData name="Boni Kreider" userId="a8d2f00819ec1290" providerId="LiveId" clId="{272618B7-5807-4EAF-B678-F73D9A95E36A}" dt="2025-10-20T20:29:21.440" v="155" actId="700"/>
          <ac:spMkLst>
            <pc:docMk/>
            <pc:sldMk cId="1943439022" sldId="2147474033"/>
            <ac:spMk id="2" creationId="{8F109D0D-B646-5674-EE11-3780A1B9C711}"/>
          </ac:spMkLst>
        </pc:spChg>
        <pc:spChg chg="del">
          <ac:chgData name="Boni Kreider" userId="a8d2f00819ec1290" providerId="LiveId" clId="{272618B7-5807-4EAF-B678-F73D9A95E36A}" dt="2025-10-20T20:29:21.440" v="155" actId="700"/>
          <ac:spMkLst>
            <pc:docMk/>
            <pc:sldMk cId="1943439022" sldId="2147474033"/>
            <ac:spMk id="3" creationId="{1CD87066-B8FC-A8B2-3B3E-A54E24DFD564}"/>
          </ac:spMkLst>
        </pc:spChg>
        <pc:spChg chg="del">
          <ac:chgData name="Boni Kreider" userId="a8d2f00819ec1290" providerId="LiveId" clId="{272618B7-5807-4EAF-B678-F73D9A95E36A}" dt="2025-10-20T20:29:21.440" v="155" actId="700"/>
          <ac:spMkLst>
            <pc:docMk/>
            <pc:sldMk cId="1943439022" sldId="2147474033"/>
            <ac:spMk id="4" creationId="{73838B52-F58A-7B89-1207-59A111B8CCC4}"/>
          </ac:spMkLst>
        </pc:spChg>
      </pc:sldChg>
      <pc:sldChg chg="addSp delSp modSp mod modClrScheme chgLayout modNotesTx">
        <pc:chgData name="Boni Kreider" userId="a8d2f00819ec1290" providerId="LiveId" clId="{272618B7-5807-4EAF-B678-F73D9A95E36A}" dt="2025-10-20T20:37:10.951" v="211" actId="255"/>
        <pc:sldMkLst>
          <pc:docMk/>
          <pc:sldMk cId="3556573277" sldId="2147474039"/>
        </pc:sldMkLst>
        <pc:spChg chg="add del mod ord">
          <ac:chgData name="Boni Kreider" userId="a8d2f00819ec1290" providerId="LiveId" clId="{272618B7-5807-4EAF-B678-F73D9A95E36A}" dt="2025-10-20T20:24:12.199" v="133" actId="700"/>
          <ac:spMkLst>
            <pc:docMk/>
            <pc:sldMk cId="3556573277" sldId="2147474039"/>
            <ac:spMk id="3" creationId="{8F24A66C-5C0D-3797-09A9-BF467F1EF059}"/>
          </ac:spMkLst>
        </pc:spChg>
        <pc:spChg chg="add del mod ord">
          <ac:chgData name="Boni Kreider" userId="a8d2f00819ec1290" providerId="LiveId" clId="{272618B7-5807-4EAF-B678-F73D9A95E36A}" dt="2025-10-20T20:24:12.199" v="133" actId="700"/>
          <ac:spMkLst>
            <pc:docMk/>
            <pc:sldMk cId="3556573277" sldId="2147474039"/>
            <ac:spMk id="4" creationId="{85FB3752-20E2-2662-074A-C5243B5DF763}"/>
          </ac:spMkLst>
        </pc:spChg>
      </pc:sldChg>
      <pc:sldChg chg="modSp del mod modNotesTx">
        <pc:chgData name="Boni Kreider" userId="a8d2f00819ec1290" providerId="LiveId" clId="{272618B7-5807-4EAF-B678-F73D9A95E36A}" dt="2025-10-20T20:44:32.205" v="285" actId="47"/>
        <pc:sldMkLst>
          <pc:docMk/>
          <pc:sldMk cId="2157219624" sldId="2147474040"/>
        </pc:sldMkLst>
        <pc:picChg chg="mod">
          <ac:chgData name="Boni Kreider" userId="a8d2f00819ec1290" providerId="LiveId" clId="{272618B7-5807-4EAF-B678-F73D9A95E36A}" dt="2025-10-20T20:44:20.161" v="284" actId="1076"/>
          <ac:picMkLst>
            <pc:docMk/>
            <pc:sldMk cId="2157219624" sldId="2147474040"/>
            <ac:picMk id="3" creationId="{CB4399D0-89E5-2CFA-056B-EC7D56DECFCE}"/>
          </ac:picMkLst>
        </pc:picChg>
      </pc:sldChg>
      <pc:sldChg chg="addSp delSp modSp del mod modClrScheme chgLayout">
        <pc:chgData name="Boni Kreider" userId="a8d2f00819ec1290" providerId="LiveId" clId="{272618B7-5807-4EAF-B678-F73D9A95E36A}" dt="2025-10-20T20:20:07.892" v="109" actId="47"/>
        <pc:sldMkLst>
          <pc:docMk/>
          <pc:sldMk cId="70368039" sldId="2147474041"/>
        </pc:sldMkLst>
        <pc:spChg chg="del">
          <ac:chgData name="Boni Kreider" userId="a8d2f00819ec1290" providerId="LiveId" clId="{272618B7-5807-4EAF-B678-F73D9A95E36A}" dt="2025-10-20T20:19:47.357" v="92" actId="478"/>
          <ac:spMkLst>
            <pc:docMk/>
            <pc:sldMk cId="70368039" sldId="2147474041"/>
            <ac:spMk id="2" creationId="{C11E5CA6-D2D2-586C-5857-261CAC2F5525}"/>
          </ac:spMkLst>
        </pc:spChg>
        <pc:spChg chg="del">
          <ac:chgData name="Boni Kreider" userId="a8d2f00819ec1290" providerId="LiveId" clId="{272618B7-5807-4EAF-B678-F73D9A95E36A}" dt="2025-10-20T20:19:38.557" v="91" actId="478"/>
          <ac:spMkLst>
            <pc:docMk/>
            <pc:sldMk cId="70368039" sldId="2147474041"/>
            <ac:spMk id="3" creationId="{EBEFEF4A-B9FF-0EF7-DC60-12BA002DE59B}"/>
          </ac:spMkLst>
        </pc:spChg>
        <pc:spChg chg="del">
          <ac:chgData name="Boni Kreider" userId="a8d2f00819ec1290" providerId="LiveId" clId="{272618B7-5807-4EAF-B678-F73D9A95E36A}" dt="2025-10-20T20:19:47.357" v="92" actId="478"/>
          <ac:spMkLst>
            <pc:docMk/>
            <pc:sldMk cId="70368039" sldId="2147474041"/>
            <ac:spMk id="4" creationId="{307CBCE5-062C-4524-FAE9-BE685269BFBD}"/>
          </ac:spMkLst>
        </pc:spChg>
        <pc:spChg chg="add mod ord">
          <ac:chgData name="Boni Kreider" userId="a8d2f00819ec1290" providerId="LiveId" clId="{272618B7-5807-4EAF-B678-F73D9A95E36A}" dt="2025-10-20T20:19:57.166" v="108" actId="20577"/>
          <ac:spMkLst>
            <pc:docMk/>
            <pc:sldMk cId="70368039" sldId="2147474041"/>
            <ac:spMk id="6" creationId="{6A99944E-2305-728D-B7DB-350CCCE24F7F}"/>
          </ac:spMkLst>
        </pc:spChg>
        <pc:spChg chg="add mod ord">
          <ac:chgData name="Boni Kreider" userId="a8d2f00819ec1290" providerId="LiveId" clId="{272618B7-5807-4EAF-B678-F73D9A95E36A}" dt="2025-10-20T20:19:33.675" v="89" actId="700"/>
          <ac:spMkLst>
            <pc:docMk/>
            <pc:sldMk cId="70368039" sldId="2147474041"/>
            <ac:spMk id="7" creationId="{FADB7895-EFAF-CF21-3401-1F698667760F}"/>
          </ac:spMkLst>
        </pc:spChg>
        <pc:picChg chg="del">
          <ac:chgData name="Boni Kreider" userId="a8d2f00819ec1290" providerId="LiveId" clId="{272618B7-5807-4EAF-B678-F73D9A95E36A}" dt="2025-10-20T20:19:35.404" v="90" actId="478"/>
          <ac:picMkLst>
            <pc:docMk/>
            <pc:sldMk cId="70368039" sldId="2147474041"/>
            <ac:picMk id="5" creationId="{3017E724-7BB1-87DF-5FC5-354DD8AB4B85}"/>
          </ac:picMkLst>
        </pc:picChg>
      </pc:sldChg>
      <pc:sldChg chg="del">
        <pc:chgData name="Boni Kreider" userId="a8d2f00819ec1290" providerId="LiveId" clId="{272618B7-5807-4EAF-B678-F73D9A95E36A}" dt="2025-10-20T20:16:23.137" v="28" actId="47"/>
        <pc:sldMkLst>
          <pc:docMk/>
          <pc:sldMk cId="1910325103" sldId="2147474042"/>
        </pc:sldMkLst>
      </pc:sldChg>
      <pc:sldChg chg="addSp delSp modSp del mod ord modNotesTx">
        <pc:chgData name="Boni Kreider" userId="a8d2f00819ec1290" providerId="LiveId" clId="{272618B7-5807-4EAF-B678-F73D9A95E36A}" dt="2025-10-20T20:41:25.317" v="254" actId="47"/>
        <pc:sldMkLst>
          <pc:docMk/>
          <pc:sldMk cId="575559142" sldId="2147474043"/>
        </pc:sldMkLst>
        <pc:spChg chg="mod ord">
          <ac:chgData name="Boni Kreider" userId="a8d2f00819ec1290" providerId="LiveId" clId="{272618B7-5807-4EAF-B678-F73D9A95E36A}" dt="2025-10-20T20:27:56.578" v="147" actId="1076"/>
          <ac:spMkLst>
            <pc:docMk/>
            <pc:sldMk cId="575559142" sldId="2147474043"/>
            <ac:spMk id="3" creationId="{6B6F4BDA-6153-342E-B536-38BA02589AE4}"/>
          </ac:spMkLst>
        </pc:spChg>
        <pc:picChg chg="add del mod">
          <ac:chgData name="Boni Kreider" userId="a8d2f00819ec1290" providerId="LiveId" clId="{272618B7-5807-4EAF-B678-F73D9A95E36A}" dt="2025-10-20T20:38:25.631" v="224" actId="14100"/>
          <ac:picMkLst>
            <pc:docMk/>
            <pc:sldMk cId="575559142" sldId="2147474043"/>
            <ac:picMk id="5" creationId="{50436BDC-E56E-9075-E78F-94E3AA51D93D}"/>
          </ac:picMkLst>
        </pc:picChg>
        <pc:picChg chg="del mod">
          <ac:chgData name="Boni Kreider" userId="a8d2f00819ec1290" providerId="LiveId" clId="{272618B7-5807-4EAF-B678-F73D9A95E36A}" dt="2025-10-20T20:27:44.741" v="143" actId="478"/>
          <ac:picMkLst>
            <pc:docMk/>
            <pc:sldMk cId="575559142" sldId="2147474043"/>
            <ac:picMk id="7" creationId="{0B427F48-332F-0562-B458-F5E22111256B}"/>
          </ac:picMkLst>
        </pc:picChg>
      </pc:sldChg>
      <pc:sldChg chg="del">
        <pc:chgData name="Boni Kreider" userId="a8d2f00819ec1290" providerId="LiveId" clId="{272618B7-5807-4EAF-B678-F73D9A95E36A}" dt="2025-10-20T20:29:41.969" v="157" actId="47"/>
        <pc:sldMkLst>
          <pc:docMk/>
          <pc:sldMk cId="1594793702" sldId="2147474045"/>
        </pc:sldMkLst>
      </pc:sldChg>
      <pc:sldChg chg="addSp delSp modSp del mod modClrScheme chgLayout">
        <pc:chgData name="Boni Kreider" userId="a8d2f00819ec1290" providerId="LiveId" clId="{272618B7-5807-4EAF-B678-F73D9A95E36A}" dt="2025-10-20T20:30:24.920" v="159" actId="47"/>
        <pc:sldMkLst>
          <pc:docMk/>
          <pc:sldMk cId="3040126254" sldId="2147474047"/>
        </pc:sldMkLst>
        <pc:spChg chg="add del">
          <ac:chgData name="Boni Kreider" userId="a8d2f00819ec1290" providerId="LiveId" clId="{272618B7-5807-4EAF-B678-F73D9A95E36A}" dt="2025-10-20T20:18:59.485" v="49" actId="478"/>
          <ac:spMkLst>
            <pc:docMk/>
            <pc:sldMk cId="3040126254" sldId="2147474047"/>
            <ac:spMk id="2" creationId="{0DA72E0E-201B-046C-1AC5-BA8DB1816BB5}"/>
          </ac:spMkLst>
        </pc:spChg>
        <pc:spChg chg="add del mod">
          <ac:chgData name="Boni Kreider" userId="a8d2f00819ec1290" providerId="LiveId" clId="{272618B7-5807-4EAF-B678-F73D9A95E36A}" dt="2025-10-20T20:19:01.869" v="50" actId="478"/>
          <ac:spMkLst>
            <pc:docMk/>
            <pc:sldMk cId="3040126254" sldId="2147474047"/>
            <ac:spMk id="3" creationId="{A2F40DB4-73BC-D8DA-381D-E38D6F78BF4E}"/>
          </ac:spMkLst>
        </pc:spChg>
        <pc:spChg chg="add del mod ord">
          <ac:chgData name="Boni Kreider" userId="a8d2f00819ec1290" providerId="LiveId" clId="{272618B7-5807-4EAF-B678-F73D9A95E36A}" dt="2025-10-20T20:18:51.180" v="45" actId="700"/>
          <ac:spMkLst>
            <pc:docMk/>
            <pc:sldMk cId="3040126254" sldId="2147474047"/>
            <ac:spMk id="4" creationId="{5652005B-A378-588F-DD5D-D5CB65E407C1}"/>
          </ac:spMkLst>
        </pc:spChg>
        <pc:spChg chg="add del mod ord">
          <ac:chgData name="Boni Kreider" userId="a8d2f00819ec1290" providerId="LiveId" clId="{272618B7-5807-4EAF-B678-F73D9A95E36A}" dt="2025-10-20T20:18:51.180" v="45" actId="700"/>
          <ac:spMkLst>
            <pc:docMk/>
            <pc:sldMk cId="3040126254" sldId="2147474047"/>
            <ac:spMk id="6" creationId="{3722EB97-6957-9F08-77F5-AE8A57262838}"/>
          </ac:spMkLst>
        </pc:spChg>
        <pc:spChg chg="add del mod ord">
          <ac:chgData name="Boni Kreider" userId="a8d2f00819ec1290" providerId="LiveId" clId="{272618B7-5807-4EAF-B678-F73D9A95E36A}" dt="2025-10-20T20:18:50.862" v="44" actId="700"/>
          <ac:spMkLst>
            <pc:docMk/>
            <pc:sldMk cId="3040126254" sldId="2147474047"/>
            <ac:spMk id="7" creationId="{7687F831-8E4A-6165-38FF-EBA6CFFB9073}"/>
          </ac:spMkLst>
        </pc:spChg>
        <pc:spChg chg="add del mod ord">
          <ac:chgData name="Boni Kreider" userId="a8d2f00819ec1290" providerId="LiveId" clId="{272618B7-5807-4EAF-B678-F73D9A95E36A}" dt="2025-10-20T20:18:50.862" v="44" actId="700"/>
          <ac:spMkLst>
            <pc:docMk/>
            <pc:sldMk cId="3040126254" sldId="2147474047"/>
            <ac:spMk id="8" creationId="{33F374A3-B9E8-CE80-0004-43892B9865D3}"/>
          </ac:spMkLst>
        </pc:spChg>
        <pc:spChg chg="add mod ord">
          <ac:chgData name="Boni Kreider" userId="a8d2f00819ec1290" providerId="LiveId" clId="{272618B7-5807-4EAF-B678-F73D9A95E36A}" dt="2025-10-20T20:22:57.564" v="125" actId="700"/>
          <ac:spMkLst>
            <pc:docMk/>
            <pc:sldMk cId="3040126254" sldId="2147474047"/>
            <ac:spMk id="9" creationId="{E2C90731-0DFF-66FD-332F-8834ADD360B4}"/>
          </ac:spMkLst>
        </pc:spChg>
        <pc:spChg chg="add del mod ord">
          <ac:chgData name="Boni Kreider" userId="a8d2f00819ec1290" providerId="LiveId" clId="{272618B7-5807-4EAF-B678-F73D9A95E36A}" dt="2025-10-20T20:22:57.564" v="125" actId="700"/>
          <ac:spMkLst>
            <pc:docMk/>
            <pc:sldMk cId="3040126254" sldId="2147474047"/>
            <ac:spMk id="10" creationId="{8F8F241F-4212-6193-57B8-69CD61D92BF1}"/>
          </ac:spMkLst>
        </pc:spChg>
        <pc:spChg chg="add mod ord">
          <ac:chgData name="Boni Kreider" userId="a8d2f00819ec1290" providerId="LiveId" clId="{272618B7-5807-4EAF-B678-F73D9A95E36A}" dt="2025-10-20T20:22:57.564" v="125" actId="700"/>
          <ac:spMkLst>
            <pc:docMk/>
            <pc:sldMk cId="3040126254" sldId="2147474047"/>
            <ac:spMk id="11" creationId="{B55B5FBA-BC6F-1104-D0CD-A8C324C3BD08}"/>
          </ac:spMkLst>
        </pc:spChg>
        <pc:picChg chg="add del mod">
          <ac:chgData name="Boni Kreider" userId="a8d2f00819ec1290" providerId="LiveId" clId="{272618B7-5807-4EAF-B678-F73D9A95E36A}" dt="2025-10-20T20:19:22.441" v="88" actId="478"/>
          <ac:picMkLst>
            <pc:docMk/>
            <pc:sldMk cId="3040126254" sldId="2147474047"/>
            <ac:picMk id="5" creationId="{2F87495A-4708-2CEA-7341-B6BC80AC3C55}"/>
          </ac:picMkLst>
        </pc:picChg>
      </pc:sldChg>
      <pc:sldChg chg="addSp delSp modSp mod modClrScheme chgLayout modNotesTx">
        <pc:chgData name="Boni Kreider" userId="a8d2f00819ec1290" providerId="LiveId" clId="{272618B7-5807-4EAF-B678-F73D9A95E36A}" dt="2025-10-20T20:36:12.549" v="188" actId="255"/>
        <pc:sldMkLst>
          <pc:docMk/>
          <pc:sldMk cId="1934920383" sldId="2147474068"/>
        </pc:sldMkLst>
        <pc:spChg chg="add del mod ord">
          <ac:chgData name="Boni Kreider" userId="a8d2f00819ec1290" providerId="LiveId" clId="{272618B7-5807-4EAF-B678-F73D9A95E36A}" dt="2025-10-20T20:23:08.380" v="130" actId="478"/>
          <ac:spMkLst>
            <pc:docMk/>
            <pc:sldMk cId="1934920383" sldId="2147474068"/>
            <ac:spMk id="2" creationId="{B5FB1F5F-E5E5-BA2E-6EB1-8E89C48F87A0}"/>
          </ac:spMkLst>
        </pc:spChg>
        <pc:spChg chg="mod ord">
          <ac:chgData name="Boni Kreider" userId="a8d2f00819ec1290" providerId="LiveId" clId="{272618B7-5807-4EAF-B678-F73D9A95E36A}" dt="2025-10-20T20:24:22.912" v="134" actId="1076"/>
          <ac:spMkLst>
            <pc:docMk/>
            <pc:sldMk cId="1934920383" sldId="2147474068"/>
            <ac:spMk id="6" creationId="{FF5D8AE2-9999-D53A-DE7A-AE81C674DD9A}"/>
          </ac:spMkLst>
        </pc:spChg>
        <pc:spChg chg="mod">
          <ac:chgData name="Boni Kreider" userId="a8d2f00819ec1290" providerId="LiveId" clId="{272618B7-5807-4EAF-B678-F73D9A95E36A}" dt="2025-10-20T20:23:13.463" v="131" actId="1076"/>
          <ac:spMkLst>
            <pc:docMk/>
            <pc:sldMk cId="1934920383" sldId="2147474068"/>
            <ac:spMk id="7" creationId="{4F07D6C3-FA68-FC2D-5632-6A19C728F679}"/>
          </ac:spMkLst>
        </pc:spChg>
        <pc:picChg chg="del mod">
          <ac:chgData name="Boni Kreider" userId="a8d2f00819ec1290" providerId="LiveId" clId="{272618B7-5807-4EAF-B678-F73D9A95E36A}" dt="2025-10-20T20:23:02.764" v="128" actId="478"/>
          <ac:picMkLst>
            <pc:docMk/>
            <pc:sldMk cId="1934920383" sldId="2147474068"/>
            <ac:picMk id="5" creationId="{9BB80C37-74B0-951F-4FC0-B23589D86B7C}"/>
          </ac:picMkLst>
        </pc:picChg>
      </pc:sldChg>
      <pc:sldChg chg="modNotesTx">
        <pc:chgData name="Boni Kreider" userId="a8d2f00819ec1290" providerId="LiveId" clId="{272618B7-5807-4EAF-B678-F73D9A95E36A}" dt="2025-10-20T20:36:36.471" v="196" actId="255"/>
        <pc:sldMkLst>
          <pc:docMk/>
          <pc:sldMk cId="2288139593" sldId="2147474077"/>
        </pc:sldMkLst>
      </pc:sldChg>
      <pc:sldChg chg="del">
        <pc:chgData name="Boni Kreider" userId="a8d2f00819ec1290" providerId="LiveId" clId="{272618B7-5807-4EAF-B678-F73D9A95E36A}" dt="2025-10-20T20:20:57.428" v="117" actId="47"/>
        <pc:sldMkLst>
          <pc:docMk/>
          <pc:sldMk cId="3956870101" sldId="2147474081"/>
        </pc:sldMkLst>
      </pc:sldChg>
      <pc:sldChg chg="del">
        <pc:chgData name="Boni Kreider" userId="a8d2f00819ec1290" providerId="LiveId" clId="{272618B7-5807-4EAF-B678-F73D9A95E36A}" dt="2025-10-20T20:20:53.205" v="116" actId="47"/>
        <pc:sldMkLst>
          <pc:docMk/>
          <pc:sldMk cId="2728471760" sldId="2147474082"/>
        </pc:sldMkLst>
      </pc:sldChg>
      <pc:sldChg chg="modNotesTx">
        <pc:chgData name="Boni Kreider" userId="a8d2f00819ec1290" providerId="LiveId" clId="{272618B7-5807-4EAF-B678-F73D9A95E36A}" dt="2025-10-20T20:36:38.460" v="197" actId="255"/>
        <pc:sldMkLst>
          <pc:docMk/>
          <pc:sldMk cId="2804844863" sldId="2147474084"/>
        </pc:sldMkLst>
      </pc:sldChg>
      <pc:sldChg chg="modNotesTx">
        <pc:chgData name="Boni Kreider" userId="a8d2f00819ec1290" providerId="LiveId" clId="{272618B7-5807-4EAF-B678-F73D9A95E36A}" dt="2025-10-20T20:36:44.911" v="200" actId="255"/>
        <pc:sldMkLst>
          <pc:docMk/>
          <pc:sldMk cId="1112587346" sldId="2147474096"/>
        </pc:sldMkLst>
      </pc:sldChg>
      <pc:sldChg chg="modNotesTx">
        <pc:chgData name="Boni Kreider" userId="a8d2f00819ec1290" providerId="LiveId" clId="{272618B7-5807-4EAF-B678-F73D9A95E36A}" dt="2025-10-20T20:36:49.071" v="201" actId="255"/>
        <pc:sldMkLst>
          <pc:docMk/>
          <pc:sldMk cId="33948243" sldId="2147474097"/>
        </pc:sldMkLst>
      </pc:sldChg>
      <pc:sldChg chg="modNotesTx">
        <pc:chgData name="Boni Kreider" userId="a8d2f00819ec1290" providerId="LiveId" clId="{272618B7-5807-4EAF-B678-F73D9A95E36A}" dt="2025-10-20T20:36:50.792" v="202" actId="255"/>
        <pc:sldMkLst>
          <pc:docMk/>
          <pc:sldMk cId="4028769542" sldId="2147474098"/>
        </pc:sldMkLst>
      </pc:sldChg>
      <pc:sldChg chg="modNotesTx">
        <pc:chgData name="Boni Kreider" userId="a8d2f00819ec1290" providerId="LiveId" clId="{272618B7-5807-4EAF-B678-F73D9A95E36A}" dt="2025-10-20T20:36:53.847" v="203" actId="255"/>
        <pc:sldMkLst>
          <pc:docMk/>
          <pc:sldMk cId="2223012563" sldId="2147474099"/>
        </pc:sldMkLst>
      </pc:sldChg>
      <pc:sldChg chg="modNotesTx">
        <pc:chgData name="Boni Kreider" userId="a8d2f00819ec1290" providerId="LiveId" clId="{272618B7-5807-4EAF-B678-F73D9A95E36A}" dt="2025-10-20T20:36:55.681" v="204" actId="255"/>
        <pc:sldMkLst>
          <pc:docMk/>
          <pc:sldMk cId="3682916253" sldId="2147474100"/>
        </pc:sldMkLst>
      </pc:sldChg>
      <pc:sldChg chg="modNotesTx">
        <pc:chgData name="Boni Kreider" userId="a8d2f00819ec1290" providerId="LiveId" clId="{272618B7-5807-4EAF-B678-F73D9A95E36A}" dt="2025-10-20T20:39:35.264" v="233" actId="20577"/>
        <pc:sldMkLst>
          <pc:docMk/>
          <pc:sldMk cId="3951202124" sldId="2147474101"/>
        </pc:sldMkLst>
      </pc:sldChg>
      <pc:sldChg chg="modNotesTx">
        <pc:chgData name="Boni Kreider" userId="a8d2f00819ec1290" providerId="LiveId" clId="{272618B7-5807-4EAF-B678-F73D9A95E36A}" dt="2025-10-20T20:37:01.103" v="207" actId="255"/>
        <pc:sldMkLst>
          <pc:docMk/>
          <pc:sldMk cId="4108435156" sldId="2147474102"/>
        </pc:sldMkLst>
      </pc:sldChg>
      <pc:sldChg chg="modNotesTx">
        <pc:chgData name="Boni Kreider" userId="a8d2f00819ec1290" providerId="LiveId" clId="{272618B7-5807-4EAF-B678-F73D9A95E36A}" dt="2025-10-20T20:37:02.783" v="208" actId="255"/>
        <pc:sldMkLst>
          <pc:docMk/>
          <pc:sldMk cId="2268057870" sldId="2147474103"/>
        </pc:sldMkLst>
      </pc:sldChg>
      <pc:sldChg chg="modNotesTx">
        <pc:chgData name="Boni Kreider" userId="a8d2f00819ec1290" providerId="LiveId" clId="{272618B7-5807-4EAF-B678-F73D9A95E36A}" dt="2025-10-20T20:37:05.812" v="209" actId="255"/>
        <pc:sldMkLst>
          <pc:docMk/>
          <pc:sldMk cId="3079867750" sldId="2147474104"/>
        </pc:sldMkLst>
      </pc:sldChg>
      <pc:sldChg chg="del modNotesTx">
        <pc:chgData name="Boni Kreider" userId="a8d2f00819ec1290" providerId="LiveId" clId="{272618B7-5807-4EAF-B678-F73D9A95E36A}" dt="2025-10-20T20:43:06.190" v="282" actId="47"/>
        <pc:sldMkLst>
          <pc:docMk/>
          <pc:sldMk cId="229973095" sldId="2147474105"/>
        </pc:sldMkLst>
      </pc:sldChg>
      <pc:sldChg chg="addSp delSp modSp mod modNotesTx">
        <pc:chgData name="Boni Kreider" userId="a8d2f00819ec1290" providerId="LiveId" clId="{272618B7-5807-4EAF-B678-F73D9A95E36A}" dt="2025-10-20T20:39:54.566" v="241" actId="20577"/>
        <pc:sldMkLst>
          <pc:docMk/>
          <pc:sldMk cId="4018524212" sldId="2147474106"/>
        </pc:sldMkLst>
        <pc:spChg chg="mod">
          <ac:chgData name="Boni Kreider" userId="a8d2f00819ec1290" providerId="LiveId" clId="{272618B7-5807-4EAF-B678-F73D9A95E36A}" dt="2025-10-20T20:39:54.566" v="241" actId="20577"/>
          <ac:spMkLst>
            <pc:docMk/>
            <pc:sldMk cId="4018524212" sldId="2147474106"/>
            <ac:spMk id="2" creationId="{D67E8773-AC32-E8EC-B038-0DF547E64AFD}"/>
          </ac:spMkLst>
        </pc:spChg>
        <pc:spChg chg="del">
          <ac:chgData name="Boni Kreider" userId="a8d2f00819ec1290" providerId="LiveId" clId="{272618B7-5807-4EAF-B678-F73D9A95E36A}" dt="2025-10-20T20:38:50.381" v="228" actId="478"/>
          <ac:spMkLst>
            <pc:docMk/>
            <pc:sldMk cId="4018524212" sldId="2147474106"/>
            <ac:spMk id="3" creationId="{ED05C531-24A6-6750-A1F2-B964380FEC55}"/>
          </ac:spMkLst>
        </pc:spChg>
        <pc:spChg chg="add mod">
          <ac:chgData name="Boni Kreider" userId="a8d2f00819ec1290" providerId="LiveId" clId="{272618B7-5807-4EAF-B678-F73D9A95E36A}" dt="2025-10-20T20:38:54.115" v="230" actId="14100"/>
          <ac:spMkLst>
            <pc:docMk/>
            <pc:sldMk cId="4018524212" sldId="2147474106"/>
            <ac:spMk id="5" creationId="{06BCE2E2-F2B5-E6F7-B5C3-2910463D49CE}"/>
          </ac:spMkLst>
        </pc:spChg>
      </pc:sldChg>
      <pc:sldChg chg="modSp del mod modNotesTx">
        <pc:chgData name="Boni Kreider" userId="a8d2f00819ec1290" providerId="LiveId" clId="{272618B7-5807-4EAF-B678-F73D9A95E36A}" dt="2025-10-20T20:38:57.920" v="231" actId="47"/>
        <pc:sldMkLst>
          <pc:docMk/>
          <pc:sldMk cId="2012211767" sldId="2147474107"/>
        </pc:sldMkLst>
        <pc:spChg chg="mod">
          <ac:chgData name="Boni Kreider" userId="a8d2f00819ec1290" providerId="LiveId" clId="{272618B7-5807-4EAF-B678-F73D9A95E36A}" dt="2025-10-20T20:08:24.289" v="9" actId="120"/>
          <ac:spMkLst>
            <pc:docMk/>
            <pc:sldMk cId="2012211767" sldId="2147474107"/>
            <ac:spMk id="2" creationId="{F4AC3108-BB6C-778C-5410-38C08EDB2DCC}"/>
          </ac:spMkLst>
        </pc:spChg>
        <pc:spChg chg="mod">
          <ac:chgData name="Boni Kreider" userId="a8d2f00819ec1290" providerId="LiveId" clId="{272618B7-5807-4EAF-B678-F73D9A95E36A}" dt="2025-10-20T20:08:35.897" v="12" actId="5793"/>
          <ac:spMkLst>
            <pc:docMk/>
            <pc:sldMk cId="2012211767" sldId="2147474107"/>
            <ac:spMk id="3" creationId="{8E343B28-D275-2819-BF77-E63022F15488}"/>
          </ac:spMkLst>
        </pc:spChg>
      </pc:sldChg>
      <pc:sldChg chg="del">
        <pc:chgData name="Boni Kreider" userId="a8d2f00819ec1290" providerId="LiveId" clId="{272618B7-5807-4EAF-B678-F73D9A95E36A}" dt="2025-10-20T20:27:01.474" v="139" actId="47"/>
        <pc:sldMkLst>
          <pc:docMk/>
          <pc:sldMk cId="3516358175" sldId="2147474108"/>
        </pc:sldMkLst>
      </pc:sldChg>
      <pc:sldChg chg="modSp mod modNotesTx">
        <pc:chgData name="Boni Kreider" userId="a8d2f00819ec1290" providerId="LiveId" clId="{272618B7-5807-4EAF-B678-F73D9A95E36A}" dt="2025-10-20T20:36:17.853" v="190" actId="255"/>
        <pc:sldMkLst>
          <pc:docMk/>
          <pc:sldMk cId="1836136275" sldId="2147474109"/>
        </pc:sldMkLst>
        <pc:spChg chg="mod">
          <ac:chgData name="Boni Kreider" userId="a8d2f00819ec1290" providerId="LiveId" clId="{272618B7-5807-4EAF-B678-F73D9A95E36A}" dt="2025-10-20T20:30:36.959" v="161" actId="6549"/>
          <ac:spMkLst>
            <pc:docMk/>
            <pc:sldMk cId="1836136275" sldId="2147474109"/>
            <ac:spMk id="5" creationId="{82123E09-51FC-9FA6-81A6-1ED521562787}"/>
          </ac:spMkLst>
        </pc:spChg>
      </pc:sldChg>
      <pc:sldMasterChg chg="delSldLayout">
        <pc:chgData name="Boni Kreider" userId="a8d2f00819ec1290" providerId="LiveId" clId="{272618B7-5807-4EAF-B678-F73D9A95E36A}" dt="2025-10-20T20:44:32.205" v="285" actId="47"/>
        <pc:sldMasterMkLst>
          <pc:docMk/>
          <pc:sldMasterMk cId="1991653147" sldId="2147483648"/>
        </pc:sldMasterMkLst>
        <pc:sldLayoutChg chg="del">
          <pc:chgData name="Boni Kreider" userId="a8d2f00819ec1290" providerId="LiveId" clId="{272618B7-5807-4EAF-B678-F73D9A95E36A}" dt="2025-10-20T20:12:17.210" v="27" actId="47"/>
          <pc:sldLayoutMkLst>
            <pc:docMk/>
            <pc:sldMasterMk cId="1991653147" sldId="2147483648"/>
            <pc:sldLayoutMk cId="3186296351" sldId="2147483791"/>
          </pc:sldLayoutMkLst>
        </pc:sldLayoutChg>
        <pc:sldLayoutChg chg="del">
          <pc:chgData name="Boni Kreider" userId="a8d2f00819ec1290" providerId="LiveId" clId="{272618B7-5807-4EAF-B678-F73D9A95E36A}" dt="2025-10-20T20:41:25.317" v="254" actId="47"/>
          <pc:sldLayoutMkLst>
            <pc:docMk/>
            <pc:sldMasterMk cId="1991653147" sldId="2147483648"/>
            <pc:sldLayoutMk cId="1283015159" sldId="2147483794"/>
          </pc:sldLayoutMkLst>
        </pc:sldLayoutChg>
        <pc:sldLayoutChg chg="del">
          <pc:chgData name="Boni Kreider" userId="a8d2f00819ec1290" providerId="LiveId" clId="{272618B7-5807-4EAF-B678-F73D9A95E36A}" dt="2025-10-20T20:29:41.969" v="157" actId="47"/>
          <pc:sldLayoutMkLst>
            <pc:docMk/>
            <pc:sldMasterMk cId="1991653147" sldId="2147483648"/>
            <pc:sldLayoutMk cId="4102506715" sldId="2147483795"/>
          </pc:sldLayoutMkLst>
        </pc:sldLayoutChg>
        <pc:sldLayoutChg chg="del">
          <pc:chgData name="Boni Kreider" userId="a8d2f00819ec1290" providerId="LiveId" clId="{272618B7-5807-4EAF-B678-F73D9A95E36A}" dt="2025-10-20T20:44:32.205" v="285" actId="47"/>
          <pc:sldLayoutMkLst>
            <pc:docMk/>
            <pc:sldMasterMk cId="1991653147" sldId="2147483648"/>
            <pc:sldLayoutMk cId="292819977" sldId="2147483796"/>
          </pc:sldLayoutMkLst>
        </pc:sldLayoutChg>
        <pc:sldLayoutChg chg="del">
          <pc:chgData name="Boni Kreider" userId="a8d2f00819ec1290" providerId="LiveId" clId="{272618B7-5807-4EAF-B678-F73D9A95E36A}" dt="2025-10-20T20:11:34.613" v="24" actId="47"/>
          <pc:sldLayoutMkLst>
            <pc:docMk/>
            <pc:sldMasterMk cId="1991653147" sldId="2147483648"/>
            <pc:sldLayoutMk cId="1354489017" sldId="214748381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F83CC9-A574-824D-00EE-6743FF31A811}"/>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a:t>Kreider Work Sample</a:t>
            </a:r>
          </a:p>
        </p:txBody>
      </p:sp>
      <p:sp>
        <p:nvSpPr>
          <p:cNvPr id="3" name="Date Placeholder 2">
            <a:extLst>
              <a:ext uri="{FF2B5EF4-FFF2-40B4-BE49-F238E27FC236}">
                <a16:creationId xmlns:a16="http://schemas.microsoft.com/office/drawing/2014/main" id="{8C4302DF-BD46-94CA-4B73-C97752039B6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302E140F-2F20-4E58-A03E-C22A54B70464}" type="datetime4">
              <a:rPr lang="en-US" smtClean="0"/>
              <a:t>October 20, 2025</a:t>
            </a:fld>
            <a:endParaRPr lang="en-US"/>
          </a:p>
        </p:txBody>
      </p:sp>
      <p:sp>
        <p:nvSpPr>
          <p:cNvPr id="4" name="Footer Placeholder 3">
            <a:extLst>
              <a:ext uri="{FF2B5EF4-FFF2-40B4-BE49-F238E27FC236}">
                <a16:creationId xmlns:a16="http://schemas.microsoft.com/office/drawing/2014/main" id="{A2D2C821-62B3-C389-2632-B0F86B3BA87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a:t>Page &amp;p of &amp;P</a:t>
            </a:r>
          </a:p>
        </p:txBody>
      </p:sp>
      <p:sp>
        <p:nvSpPr>
          <p:cNvPr id="5" name="Slide Number Placeholder 4">
            <a:extLst>
              <a:ext uri="{FF2B5EF4-FFF2-40B4-BE49-F238E27FC236}">
                <a16:creationId xmlns:a16="http://schemas.microsoft.com/office/drawing/2014/main" id="{F9CAA34F-0A3F-E2BA-A0D5-B3482DED405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219EB497-1B81-4506-86BD-5828BA1CC087}" type="slidenum">
              <a:rPr lang="en-US" smtClean="0"/>
              <a:t>‹#›</a:t>
            </a:fld>
            <a:endParaRPr lang="en-US"/>
          </a:p>
        </p:txBody>
      </p:sp>
    </p:spTree>
    <p:extLst>
      <p:ext uri="{BB962C8B-B14F-4D97-AF65-F5344CB8AC3E}">
        <p14:creationId xmlns:p14="http://schemas.microsoft.com/office/powerpoint/2010/main" val="2588380714"/>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a:t>Kreider Work Sample</a:t>
            </a:r>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EBC47C4-142D-4987-AB51-68D26E93AC52}" type="datetime4">
              <a:rPr lang="en-US" smtClean="0"/>
              <a:t>October 20, 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Page &amp;p of &amp;P</a:t>
            </a:r>
          </a:p>
        </p:txBody>
      </p:sp>
      <p:sp>
        <p:nvSpPr>
          <p:cNvPr id="8" name="Slide Number Placeholder 6">
            <a:extLst>
              <a:ext uri="{FF2B5EF4-FFF2-40B4-BE49-F238E27FC236}">
                <a16:creationId xmlns:a16="http://schemas.microsoft.com/office/drawing/2014/main" id="{19360447-E8E0-D4EA-09DD-93F37E078E7E}"/>
              </a:ext>
            </a:extLst>
          </p:cNvPr>
          <p:cNvSpPr txBox="1">
            <a:spLocks/>
          </p:cNvSpPr>
          <p:nvPr/>
        </p:nvSpPr>
        <p:spPr>
          <a:xfrm>
            <a:off x="4242647" y="9119474"/>
            <a:ext cx="2971800" cy="458787"/>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EB33057-78CA-4E61-8A0C-AEB1FC6AA439}" type="slidenum">
              <a:rPr lang="en-US" smtClean="0"/>
              <a:pPr/>
              <a:t>‹#›</a:t>
            </a:fld>
            <a:endParaRPr lang="en-US" dirty="0"/>
          </a:p>
        </p:txBody>
      </p:sp>
    </p:spTree>
    <p:extLst>
      <p:ext uri="{BB962C8B-B14F-4D97-AF65-F5344CB8AC3E}">
        <p14:creationId xmlns:p14="http://schemas.microsoft.com/office/powerpoint/2010/main" val="2468957392"/>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work is completely designed by me, Boni Kreider.</a:t>
            </a:r>
          </a:p>
          <a:p>
            <a:r>
              <a:rPr lang="en-US" sz="1000" dirty="0"/>
              <a:t>I’ve used this framework in another business. </a:t>
            </a:r>
          </a:p>
          <a:p>
            <a:r>
              <a:rPr lang="en-US" sz="1000" dirty="0"/>
              <a:t>While not all these steps will apply in each learning setting, the theory behind the steps are still relevant.</a:t>
            </a:r>
          </a:p>
          <a:p>
            <a:endParaRPr lang="en-US" sz="1000" dirty="0"/>
          </a:p>
          <a:p>
            <a:r>
              <a:rPr lang="en-US" sz="1000" dirty="0"/>
              <a:t>The goal of this PPTX is a blended course with CBTs (computer-based training) and ILT (instructor led training).</a:t>
            </a:r>
          </a:p>
          <a:p>
            <a:r>
              <a:rPr lang="en-US" sz="1000" dirty="0"/>
              <a:t>This method ensures the delivery of content is almost identical each time it is presented.</a:t>
            </a:r>
          </a:p>
          <a:p>
            <a:r>
              <a:rPr lang="en-US" sz="1000" dirty="0"/>
              <a:t>To that end, facilitators are also trained on HOW to use this method and how to grow in their delivery skills using this process.</a:t>
            </a:r>
          </a:p>
          <a:p>
            <a:endParaRPr lang="en-US" dirty="0"/>
          </a:p>
        </p:txBody>
      </p:sp>
      <p:sp>
        <p:nvSpPr>
          <p:cNvPr id="4" name="Header Placeholder 3"/>
          <p:cNvSpPr>
            <a:spLocks noGrp="1"/>
          </p:cNvSpPr>
          <p:nvPr>
            <p:ph type="hdr" sz="quarter"/>
          </p:nvPr>
        </p:nvSpPr>
        <p:spPr/>
        <p:txBody>
          <a:bodyPr/>
          <a:lstStyle/>
          <a:p>
            <a:r>
              <a:rPr lang="en-US"/>
              <a:t>Kreider Work Sample</a:t>
            </a:r>
          </a:p>
        </p:txBody>
      </p:sp>
      <p:sp>
        <p:nvSpPr>
          <p:cNvPr id="5" name="Date Placeholder 4"/>
          <p:cNvSpPr>
            <a:spLocks noGrp="1"/>
          </p:cNvSpPr>
          <p:nvPr>
            <p:ph type="dt" idx="1"/>
          </p:nvPr>
        </p:nvSpPr>
        <p:spPr/>
        <p:txBody>
          <a:bodyPr/>
          <a:lstStyle/>
          <a:p>
            <a:fld id="{BEBC47C4-142D-4987-AB51-68D26E93AC52}" type="datetime4">
              <a:rPr lang="en-US" smtClean="0"/>
              <a:t>October 20, 2025</a:t>
            </a:fld>
            <a:endParaRPr lang="en-US"/>
          </a:p>
        </p:txBody>
      </p:sp>
    </p:spTree>
    <p:extLst>
      <p:ext uri="{BB962C8B-B14F-4D97-AF65-F5344CB8AC3E}">
        <p14:creationId xmlns:p14="http://schemas.microsoft.com/office/powerpoint/2010/main" val="2839021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Scneario Walk Through</a:t>
            </a:r>
          </a:p>
          <a:p>
            <a:pPr lvl="0"/>
            <a:endParaRPr lang="en-US" sz="1000" dirty="0"/>
          </a:p>
          <a:p>
            <a:pPr lvl="0"/>
            <a:r>
              <a:rPr lang="en-US" sz="1000" dirty="0"/>
              <a:t>Because CBTs should utilize a mix of media, including videos, graphics, audio, and animations, to cater to different learning styles and keep content dynamic and engaging, AND because gamification, at its most simple definition in the workplace, is overcoming something within a set of rules, I prefer to use the interchangeable terms: </a:t>
            </a:r>
            <a:r>
              <a:rPr lang="en-US" sz="1000" b="1" dirty="0"/>
              <a:t>interactive simulations and scenario walk-throughs </a:t>
            </a:r>
            <a:r>
              <a:rPr lang="en-US" sz="1000" dirty="0"/>
              <a:t>(as seen in this learning step </a:t>
            </a:r>
            <a:r>
              <a:rPr lang="en-US" sz="1000" b="1" dirty="0"/>
              <a:t>Let Me</a:t>
            </a:r>
            <a:r>
              <a:rPr lang="en-US" sz="1000" dirty="0"/>
              <a:t>, and further actioned in Observe Me, Debrief Me, Integrate Me, Grade Me, Evaluate Me, and Support Me.).</a:t>
            </a:r>
          </a:p>
          <a:p>
            <a:endParaRPr lang="en-US"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Corporate learning &amp; Higher learning</a:t>
            </a:r>
          </a:p>
          <a:p>
            <a:pPr marL="171450" indent="-171450">
              <a:buFont typeface="Arial" panose="020B0604020202020204" pitchFamily="34" charset="0"/>
              <a:buChar char="•"/>
            </a:pPr>
            <a:r>
              <a:rPr lang="en-US" sz="1000" dirty="0"/>
              <a:t>An example of a link to an Adobe Captivate walk-through. </a:t>
            </a:r>
          </a:p>
          <a:p>
            <a:pPr marL="171450" indent="-171450">
              <a:buFont typeface="Arial" panose="020B0604020202020204" pitchFamily="34" charset="0"/>
              <a:buChar char="•"/>
            </a:pPr>
            <a:r>
              <a:rPr lang="en-US" sz="1000" dirty="0"/>
              <a:t>These hotspots allow for an actual look/feel of a real system.</a:t>
            </a:r>
          </a:p>
          <a:p>
            <a:pPr marL="171450" indent="-171450">
              <a:buFont typeface="Arial" panose="020B0604020202020204" pitchFamily="34" charset="0"/>
              <a:buChar char="•"/>
            </a:pPr>
            <a:r>
              <a:rPr lang="en-US" sz="1000" dirty="0"/>
              <a:t>This provides repeatable and consistent training to all users. </a:t>
            </a:r>
          </a:p>
        </p:txBody>
      </p:sp>
      <p:sp>
        <p:nvSpPr>
          <p:cNvPr id="5" name="Header Placeholder 4">
            <a:extLst>
              <a:ext uri="{FF2B5EF4-FFF2-40B4-BE49-F238E27FC236}">
                <a16:creationId xmlns:a16="http://schemas.microsoft.com/office/drawing/2014/main" id="{E7E4566B-9F31-AC2E-EBF3-E33DFB5D836C}"/>
              </a:ext>
            </a:extLst>
          </p:cNvPr>
          <p:cNvSpPr>
            <a:spLocks noGrp="1"/>
          </p:cNvSpPr>
          <p:nvPr>
            <p:ph type="hdr" sz="quarter"/>
          </p:nvPr>
        </p:nvSpPr>
        <p:spPr/>
        <p:txBody>
          <a:bodyPr/>
          <a:lstStyle/>
          <a:p>
            <a:r>
              <a:rPr lang="en-US"/>
              <a:t>Kreider Work Sample</a:t>
            </a:r>
          </a:p>
        </p:txBody>
      </p:sp>
      <p:sp>
        <p:nvSpPr>
          <p:cNvPr id="7" name="Date Placeholder 6">
            <a:extLst>
              <a:ext uri="{FF2B5EF4-FFF2-40B4-BE49-F238E27FC236}">
                <a16:creationId xmlns:a16="http://schemas.microsoft.com/office/drawing/2014/main" id="{F8924B07-246A-D3AF-7A5D-0B1F4270F376}"/>
              </a:ext>
            </a:extLst>
          </p:cNvPr>
          <p:cNvSpPr>
            <a:spLocks noGrp="1"/>
          </p:cNvSpPr>
          <p:nvPr>
            <p:ph type="dt" idx="1"/>
          </p:nvPr>
        </p:nvSpPr>
        <p:spPr/>
        <p:txBody>
          <a:bodyPr/>
          <a:lstStyle/>
          <a:p>
            <a:fld id="{963ED840-1AA0-4877-B1CB-3177CAE91C83}" type="datetime4">
              <a:rPr lang="en-US" smtClean="0"/>
              <a:t>October 20, 2025</a:t>
            </a:fld>
            <a:endParaRPr lang="en-US"/>
          </a:p>
        </p:txBody>
      </p:sp>
    </p:spTree>
    <p:extLst>
      <p:ext uri="{BB962C8B-B14F-4D97-AF65-F5344CB8AC3E}">
        <p14:creationId xmlns:p14="http://schemas.microsoft.com/office/powerpoint/2010/main" val="1169630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000" b="1" dirty="0"/>
              <a:t>Observe Me</a:t>
            </a:r>
          </a:p>
          <a:p>
            <a:pPr defTabSz="966612"/>
            <a:endParaRPr lang="en-US" sz="1000" b="1" dirty="0"/>
          </a:p>
          <a:p>
            <a:pPr defTabSz="966612"/>
            <a:r>
              <a:rPr lang="en-US" sz="1000" b="1" dirty="0"/>
              <a:t>Corporate learning </a:t>
            </a:r>
          </a:p>
          <a:p>
            <a:pPr marL="171450" indent="-171450" defTabSz="966612">
              <a:buFont typeface="Arial" panose="020B0604020202020204" pitchFamily="34" charset="0"/>
              <a:buChar char="•"/>
            </a:pPr>
            <a:r>
              <a:rPr lang="en-US" sz="1000" dirty="0"/>
              <a:t>This critical step is the foundation for future conversations.</a:t>
            </a:r>
          </a:p>
          <a:p>
            <a:pPr marL="171450" indent="-171450" defTabSz="966612">
              <a:buFont typeface="Arial" panose="020B0604020202020204" pitchFamily="34" charset="0"/>
              <a:buChar char="•"/>
            </a:pPr>
            <a:r>
              <a:rPr lang="en-US" sz="1000" dirty="0"/>
              <a:t>This is a scenario-based call and the learner role plays the topic with another human partner. </a:t>
            </a:r>
          </a:p>
          <a:p>
            <a:pPr marL="171450" indent="-171450" defTabSz="966612">
              <a:buFont typeface="Arial" panose="020B0604020202020204" pitchFamily="34" charset="0"/>
              <a:buChar char="•"/>
            </a:pPr>
            <a:r>
              <a:rPr lang="en-US" sz="1000" dirty="0"/>
              <a:t>This practice time requires the learner to mentally transform instructions and thoughts into words and actions, without getting tongue tied.</a:t>
            </a:r>
          </a:p>
          <a:p>
            <a:endParaRPr lang="en-US" sz="1000" dirty="0"/>
          </a:p>
          <a:p>
            <a:pPr defTabSz="966612"/>
            <a:r>
              <a:rPr lang="en-US" sz="1000" b="1" dirty="0"/>
              <a:t>Higher learning</a:t>
            </a:r>
          </a:p>
          <a:p>
            <a:pPr marL="181240" indent="-181240" defTabSz="966612">
              <a:buFont typeface="Arial" panose="020B0604020202020204" pitchFamily="34" charset="0"/>
              <a:buChar char="•"/>
            </a:pPr>
            <a:r>
              <a:rPr lang="en-US" sz="1000" dirty="0"/>
              <a:t>IF A GROUP: if the activity requires interaction with other </a:t>
            </a:r>
            <a:r>
              <a:rPr lang="en-US" sz="1000" b="1" dirty="0"/>
              <a:t>humans</a:t>
            </a:r>
            <a:r>
              <a:rPr lang="en-US" sz="1000" dirty="0"/>
              <a:t>, then practice still applies. This can be a chat board, it can be in person, be creative.</a:t>
            </a:r>
          </a:p>
          <a:p>
            <a:endParaRPr lang="en-US" dirty="0"/>
          </a:p>
        </p:txBody>
      </p:sp>
      <p:sp>
        <p:nvSpPr>
          <p:cNvPr id="5" name="Header Placeholder 4">
            <a:extLst>
              <a:ext uri="{FF2B5EF4-FFF2-40B4-BE49-F238E27FC236}">
                <a16:creationId xmlns:a16="http://schemas.microsoft.com/office/drawing/2014/main" id="{28955A2F-E0B1-8104-9543-834C60C4B164}"/>
              </a:ext>
            </a:extLst>
          </p:cNvPr>
          <p:cNvSpPr>
            <a:spLocks noGrp="1"/>
          </p:cNvSpPr>
          <p:nvPr>
            <p:ph type="hdr" sz="quarter"/>
          </p:nvPr>
        </p:nvSpPr>
        <p:spPr/>
        <p:txBody>
          <a:bodyPr/>
          <a:lstStyle/>
          <a:p>
            <a:r>
              <a:rPr lang="en-US"/>
              <a:t>Kreider Work Sample</a:t>
            </a:r>
          </a:p>
        </p:txBody>
      </p:sp>
      <p:sp>
        <p:nvSpPr>
          <p:cNvPr id="7" name="Date Placeholder 6">
            <a:extLst>
              <a:ext uri="{FF2B5EF4-FFF2-40B4-BE49-F238E27FC236}">
                <a16:creationId xmlns:a16="http://schemas.microsoft.com/office/drawing/2014/main" id="{B1B5554D-348F-E37D-62A5-DE707EDAA0C8}"/>
              </a:ext>
            </a:extLst>
          </p:cNvPr>
          <p:cNvSpPr>
            <a:spLocks noGrp="1"/>
          </p:cNvSpPr>
          <p:nvPr>
            <p:ph type="dt" idx="1"/>
          </p:nvPr>
        </p:nvSpPr>
        <p:spPr/>
        <p:txBody>
          <a:bodyPr/>
          <a:lstStyle/>
          <a:p>
            <a:fld id="{71D4F3B2-B207-4C1A-A833-0BCE2BFE5F00}" type="datetime4">
              <a:rPr lang="en-US" smtClean="0"/>
              <a:t>October 20, 2025</a:t>
            </a:fld>
            <a:endParaRPr lang="en-US"/>
          </a:p>
        </p:txBody>
      </p:sp>
    </p:spTree>
    <p:extLst>
      <p:ext uri="{BB962C8B-B14F-4D97-AF65-F5344CB8AC3E}">
        <p14:creationId xmlns:p14="http://schemas.microsoft.com/office/powerpoint/2010/main" val="73033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Debrief Me</a:t>
            </a:r>
          </a:p>
          <a:p>
            <a:endParaRPr lang="en-US" sz="1000" b="1" dirty="0"/>
          </a:p>
          <a:p>
            <a:r>
              <a:rPr lang="en-US" sz="1000" b="1" dirty="0"/>
              <a:t>Corporate learning </a:t>
            </a:r>
          </a:p>
          <a:p>
            <a:pPr marL="181240" indent="-181240">
              <a:buFont typeface="Arial" panose="020B0604020202020204" pitchFamily="34" charset="0"/>
              <a:buChar char="•"/>
            </a:pPr>
            <a:r>
              <a:rPr lang="en-US" sz="1000" dirty="0"/>
              <a:t>Perform the </a:t>
            </a:r>
            <a:r>
              <a:rPr lang="en-US" sz="1000" b="1" dirty="0"/>
              <a:t>action</a:t>
            </a:r>
            <a:r>
              <a:rPr lang="en-US" sz="1000" dirty="0"/>
              <a:t> of partnering with learners in a thought-provoking and creative process that inspires them to maximize their personal and professional potential. </a:t>
            </a:r>
          </a:p>
          <a:p>
            <a:pPr marL="181240" indent="-181240">
              <a:buFont typeface="Arial" panose="020B0604020202020204" pitchFamily="34" charset="0"/>
              <a:buChar char="•"/>
            </a:pPr>
            <a:r>
              <a:rPr lang="en-US" sz="1000" dirty="0"/>
              <a:t>Ask thought provoking questions (that are provided) that involve process or critical thinking.</a:t>
            </a:r>
          </a:p>
          <a:p>
            <a:pPr marL="181240" indent="-181240">
              <a:buFont typeface="Arial" panose="020B0604020202020204" pitchFamily="34" charset="0"/>
              <a:buChar char="•"/>
            </a:pPr>
            <a:r>
              <a:rPr lang="en-US" sz="1000" dirty="0"/>
              <a:t>At this point learners should feel confident enough to “fish for themselves.”</a:t>
            </a:r>
          </a:p>
          <a:p>
            <a:pPr marL="181240" indent="-181240">
              <a:buFont typeface="Arial" panose="020B0604020202020204" pitchFamily="34" charset="0"/>
              <a:buChar char="•"/>
            </a:pPr>
            <a:r>
              <a:rPr lang="en-US" sz="1000" dirty="0"/>
              <a:t>This step is for the partner from the prior step to provide peer feedback and coaching on both soft and technical skills. Topics for discussion are limited to politeness, tone, cadence, accuracy of information, adherence to the order of processing steps, and anything scenario based. This is professional, detailed, and encouraging with suggestions where improvement can be made. </a:t>
            </a:r>
          </a:p>
          <a:p>
            <a:pPr marL="0" indent="0">
              <a:buFont typeface="Arial" panose="020B0604020202020204" pitchFamily="34" charset="0"/>
              <a:buNone/>
            </a:pPr>
            <a:endParaRPr lang="en-US" sz="1000" dirty="0"/>
          </a:p>
          <a:p>
            <a:pPr defTabSz="966612"/>
            <a:r>
              <a:rPr lang="en-US" sz="1000" b="1" dirty="0"/>
              <a:t>Higher learning</a:t>
            </a:r>
          </a:p>
          <a:p>
            <a:pPr marL="181240" indent="-181240" defTabSz="966612">
              <a:buFont typeface="Arial" panose="020B0604020202020204" pitchFamily="34" charset="0"/>
              <a:buChar char="•"/>
            </a:pPr>
            <a:r>
              <a:rPr lang="en-US" sz="1000" dirty="0"/>
              <a:t>IF A GROUP: this is a great opportunity for the entire group to meet and discuss</a:t>
            </a:r>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IF INDIVIDUALLY: This is a great opportunity for an instructor video </a:t>
            </a:r>
          </a:p>
        </p:txBody>
      </p:sp>
      <p:sp>
        <p:nvSpPr>
          <p:cNvPr id="5" name="Header Placeholder 4">
            <a:extLst>
              <a:ext uri="{FF2B5EF4-FFF2-40B4-BE49-F238E27FC236}">
                <a16:creationId xmlns:a16="http://schemas.microsoft.com/office/drawing/2014/main" id="{E90495B7-FB6B-F7FB-4F37-56EBE0DCC5A6}"/>
              </a:ext>
            </a:extLst>
          </p:cNvPr>
          <p:cNvSpPr>
            <a:spLocks noGrp="1"/>
          </p:cNvSpPr>
          <p:nvPr>
            <p:ph type="hdr" sz="quarter"/>
          </p:nvPr>
        </p:nvSpPr>
        <p:spPr/>
        <p:txBody>
          <a:bodyPr/>
          <a:lstStyle/>
          <a:p>
            <a:r>
              <a:rPr lang="en-US"/>
              <a:t>Kreider Work Sample</a:t>
            </a:r>
          </a:p>
        </p:txBody>
      </p:sp>
      <p:sp>
        <p:nvSpPr>
          <p:cNvPr id="7" name="Date Placeholder 6">
            <a:extLst>
              <a:ext uri="{FF2B5EF4-FFF2-40B4-BE49-F238E27FC236}">
                <a16:creationId xmlns:a16="http://schemas.microsoft.com/office/drawing/2014/main" id="{D4A7B76B-A6BF-0B15-4CF1-29A5C1A2F215}"/>
              </a:ext>
            </a:extLst>
          </p:cNvPr>
          <p:cNvSpPr>
            <a:spLocks noGrp="1"/>
          </p:cNvSpPr>
          <p:nvPr>
            <p:ph type="dt" idx="1"/>
          </p:nvPr>
        </p:nvSpPr>
        <p:spPr/>
        <p:txBody>
          <a:bodyPr/>
          <a:lstStyle/>
          <a:p>
            <a:fld id="{4E8101D6-1E89-4118-BA4C-8AF6D6989708}" type="datetime4">
              <a:rPr lang="en-US" smtClean="0"/>
              <a:t>October 20, 2025</a:t>
            </a:fld>
            <a:endParaRPr lang="en-US"/>
          </a:p>
        </p:txBody>
      </p:sp>
    </p:spTree>
    <p:extLst>
      <p:ext uri="{BB962C8B-B14F-4D97-AF65-F5344CB8AC3E}">
        <p14:creationId xmlns:p14="http://schemas.microsoft.com/office/powerpoint/2010/main" val="748188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Check Me</a:t>
            </a:r>
          </a:p>
          <a:p>
            <a:endParaRPr lang="en-US" sz="1000" b="1" dirty="0"/>
          </a:p>
          <a:p>
            <a:r>
              <a:rPr lang="en-US" sz="1000" b="1" dirty="0"/>
              <a:t>Corporate learning </a:t>
            </a:r>
          </a:p>
          <a:p>
            <a:pPr marL="171450" indent="-171450">
              <a:buFont typeface="Arial" panose="020B0604020202020204" pitchFamily="34" charset="0"/>
              <a:buChar char="•"/>
            </a:pPr>
            <a:r>
              <a:rPr lang="en-US" sz="1000" dirty="0"/>
              <a:t>Section quiz, if required.</a:t>
            </a:r>
          </a:p>
          <a:p>
            <a:pPr marL="171450" indent="-171450">
              <a:buFont typeface="Arial" panose="020B0604020202020204" pitchFamily="34" charset="0"/>
              <a:buChar char="•"/>
            </a:pPr>
            <a:r>
              <a:rPr lang="en-US" sz="1000" dirty="0"/>
              <a:t>Learners retrieve answers from MEMORY, and use tools if needed. This self-check reveals memory and process gaps. It shows the learner what they need to review for proficiency of the topic or where to see clarity on understanding a particular piece of a process.   </a:t>
            </a:r>
          </a:p>
          <a:p>
            <a:pPr marL="171450" indent="-171450">
              <a:buFont typeface="Arial" panose="020B0604020202020204" pitchFamily="34" charset="0"/>
              <a:buChar char="•"/>
            </a:pPr>
            <a:endParaRPr lang="en-US" sz="1000" dirty="0"/>
          </a:p>
          <a:p>
            <a:pPr defTabSz="966612"/>
            <a:r>
              <a:rPr lang="en-US" sz="1000" b="1" dirty="0"/>
              <a:t>Higher learning</a:t>
            </a:r>
          </a:p>
          <a:p>
            <a:pPr marL="181240" indent="-181240" defTabSz="966612">
              <a:buFont typeface="Arial" panose="020B0604020202020204" pitchFamily="34" charset="0"/>
              <a:buChar char="•"/>
            </a:pPr>
            <a:r>
              <a:rPr lang="en-US" sz="1000" dirty="0"/>
              <a:t>IF A GROUP: oral pop quizzes are intimidating but can be made less embarrassing by making it </a:t>
            </a:r>
            <a:r>
              <a:rPr lang="en-US" sz="1000" b="1" i="0" kern="1200" dirty="0">
                <a:solidFill>
                  <a:schemeClr val="tx1"/>
                </a:solidFill>
                <a:effectLst/>
                <a:latin typeface="+mn-lt"/>
                <a:ea typeface="+mn-ea"/>
                <a:cs typeface="+mn-cs"/>
              </a:rPr>
              <a:t>collaborative (phone a friend) </a:t>
            </a:r>
            <a:r>
              <a:rPr lang="en-US" sz="1000" b="0" i="0" kern="1200" dirty="0">
                <a:solidFill>
                  <a:schemeClr val="tx1"/>
                </a:solidFill>
                <a:effectLst/>
                <a:latin typeface="+mn-lt"/>
                <a:ea typeface="+mn-ea"/>
                <a:cs typeface="+mn-cs"/>
              </a:rPr>
              <a:t>OR even by making 2 teams and having the teams come up with a single answer.</a:t>
            </a:r>
            <a:endParaRPr lang="en-US" sz="1000" dirty="0"/>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IF INDIVIDUALLY: The learner can create their own video answering some questions and uploading / others can give feedback on that video</a:t>
            </a:r>
          </a:p>
          <a:p>
            <a:pPr marL="171450" indent="-171450">
              <a:buFont typeface="Arial" panose="020B0604020202020204" pitchFamily="34" charset="0"/>
              <a:buChar char="•"/>
            </a:pPr>
            <a:endParaRPr lang="en-US" dirty="0"/>
          </a:p>
        </p:txBody>
      </p:sp>
      <p:sp>
        <p:nvSpPr>
          <p:cNvPr id="5" name="Header Placeholder 4">
            <a:extLst>
              <a:ext uri="{FF2B5EF4-FFF2-40B4-BE49-F238E27FC236}">
                <a16:creationId xmlns:a16="http://schemas.microsoft.com/office/drawing/2014/main" id="{891212B0-9A2E-59F7-F380-BACC573EF3F5}"/>
              </a:ext>
            </a:extLst>
          </p:cNvPr>
          <p:cNvSpPr>
            <a:spLocks noGrp="1"/>
          </p:cNvSpPr>
          <p:nvPr>
            <p:ph type="hdr" sz="quarter"/>
          </p:nvPr>
        </p:nvSpPr>
        <p:spPr/>
        <p:txBody>
          <a:bodyPr/>
          <a:lstStyle/>
          <a:p>
            <a:r>
              <a:rPr lang="en-US"/>
              <a:t>Kreider Work Sample</a:t>
            </a:r>
          </a:p>
        </p:txBody>
      </p:sp>
      <p:sp>
        <p:nvSpPr>
          <p:cNvPr id="7" name="Date Placeholder 6">
            <a:extLst>
              <a:ext uri="{FF2B5EF4-FFF2-40B4-BE49-F238E27FC236}">
                <a16:creationId xmlns:a16="http://schemas.microsoft.com/office/drawing/2014/main" id="{73DE847E-147D-1FF0-643A-30CD223DFF9B}"/>
              </a:ext>
            </a:extLst>
          </p:cNvPr>
          <p:cNvSpPr>
            <a:spLocks noGrp="1"/>
          </p:cNvSpPr>
          <p:nvPr>
            <p:ph type="dt" idx="1"/>
          </p:nvPr>
        </p:nvSpPr>
        <p:spPr/>
        <p:txBody>
          <a:bodyPr/>
          <a:lstStyle/>
          <a:p>
            <a:fld id="{1730AD46-EF70-4FFD-9C2A-4225FF3E4D19}" type="datetime4">
              <a:rPr lang="en-US" smtClean="0"/>
              <a:t>October 20, 2025</a:t>
            </a:fld>
            <a:endParaRPr lang="en-US"/>
          </a:p>
        </p:txBody>
      </p:sp>
    </p:spTree>
    <p:extLst>
      <p:ext uri="{BB962C8B-B14F-4D97-AF65-F5344CB8AC3E}">
        <p14:creationId xmlns:p14="http://schemas.microsoft.com/office/powerpoint/2010/main" val="3792414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Integrate Me</a:t>
            </a:r>
          </a:p>
          <a:p>
            <a:endParaRPr lang="en-US" sz="1000" b="1" dirty="0"/>
          </a:p>
          <a:p>
            <a:r>
              <a:rPr lang="en-US" sz="1000" b="1" dirty="0"/>
              <a:t>Corporate learning </a:t>
            </a:r>
          </a:p>
          <a:p>
            <a:pPr marL="181240" indent="-181240">
              <a:buFont typeface="Arial" panose="020B0604020202020204" pitchFamily="34" charset="0"/>
              <a:buChar char="•"/>
            </a:pPr>
            <a:r>
              <a:rPr lang="en-US" sz="1000" dirty="0"/>
              <a:t>Perform the </a:t>
            </a:r>
            <a:r>
              <a:rPr lang="en-US" sz="1000" b="1" dirty="0"/>
              <a:t>action</a:t>
            </a:r>
            <a:r>
              <a:rPr lang="en-US" sz="1000" dirty="0"/>
              <a:t> of helping others reach an agreement or solution without getting directly involved in the process or discussion. </a:t>
            </a:r>
          </a:p>
          <a:p>
            <a:pPr marL="181240" indent="-181240">
              <a:buFont typeface="Arial" panose="020B0604020202020204" pitchFamily="34" charset="0"/>
              <a:buChar char="•"/>
            </a:pPr>
            <a:r>
              <a:rPr lang="en-US" sz="1000" dirty="0"/>
              <a:t>You are present but not actively involved beyond being a moderator. </a:t>
            </a:r>
          </a:p>
          <a:p>
            <a:pPr marL="181240" indent="-181240">
              <a:buFont typeface="Arial" panose="020B0604020202020204" pitchFamily="34" charset="0"/>
              <a:buChar char="•"/>
            </a:pPr>
            <a:r>
              <a:rPr lang="en-US" sz="1000" dirty="0"/>
              <a:t>This is a good time to check your emails.</a:t>
            </a:r>
          </a:p>
          <a:p>
            <a:pPr marL="181240" indent="-181240">
              <a:buFont typeface="Arial" panose="020B0604020202020204" pitchFamily="34" charset="0"/>
              <a:buChar char="•"/>
            </a:pPr>
            <a:endParaRPr lang="en-US" sz="1000" dirty="0"/>
          </a:p>
          <a:p>
            <a:pPr marL="181240" indent="-181240">
              <a:buFont typeface="Arial" panose="020B0604020202020204" pitchFamily="34" charset="0"/>
              <a:buChar char="•"/>
            </a:pPr>
            <a:r>
              <a:rPr lang="en-US" sz="1000" dirty="0"/>
              <a:t>This is a repeat of the observe/debrief me section, but this time, it is all learning to date on the specific topic. Demonstrate the feedback being applied, using all soft and technical skills and treating the conversation as if it were real. Note: there are NO difficult callers. This practice is for a “happy-path” process/call.  </a:t>
            </a:r>
          </a:p>
          <a:p>
            <a:pPr marL="181240" indent="-181240">
              <a:buFont typeface="Arial" panose="020B0604020202020204" pitchFamily="34" charset="0"/>
              <a:buChar char="•"/>
            </a:pPr>
            <a:endParaRPr lang="en-US" sz="1000" dirty="0"/>
          </a:p>
          <a:p>
            <a:pPr defTabSz="966612"/>
            <a:r>
              <a:rPr lang="en-US" sz="1000" b="1" dirty="0"/>
              <a:t>Higher learning</a:t>
            </a:r>
          </a:p>
          <a:p>
            <a:pPr marL="181240" indent="-181240" defTabSz="966612">
              <a:buFont typeface="Arial" panose="020B0604020202020204" pitchFamily="34" charset="0"/>
              <a:buChar char="•"/>
            </a:pPr>
            <a:r>
              <a:rPr lang="en-US" sz="1000" dirty="0"/>
              <a:t>IF A GROUP or INDIVIDUALLY: these are compound questions or If / And / Then scenarios</a:t>
            </a:r>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5" name="Header Placeholder 4">
            <a:extLst>
              <a:ext uri="{FF2B5EF4-FFF2-40B4-BE49-F238E27FC236}">
                <a16:creationId xmlns:a16="http://schemas.microsoft.com/office/drawing/2014/main" id="{6066CFDC-6E44-0519-61AB-534ADDFE1AC7}"/>
              </a:ext>
            </a:extLst>
          </p:cNvPr>
          <p:cNvSpPr>
            <a:spLocks noGrp="1"/>
          </p:cNvSpPr>
          <p:nvPr>
            <p:ph type="hdr" sz="quarter"/>
          </p:nvPr>
        </p:nvSpPr>
        <p:spPr/>
        <p:txBody>
          <a:bodyPr/>
          <a:lstStyle/>
          <a:p>
            <a:r>
              <a:rPr lang="en-US"/>
              <a:t>Kreider Work Sample</a:t>
            </a:r>
          </a:p>
        </p:txBody>
      </p:sp>
      <p:sp>
        <p:nvSpPr>
          <p:cNvPr id="7" name="Date Placeholder 6">
            <a:extLst>
              <a:ext uri="{FF2B5EF4-FFF2-40B4-BE49-F238E27FC236}">
                <a16:creationId xmlns:a16="http://schemas.microsoft.com/office/drawing/2014/main" id="{F09DFA77-35F7-7E9A-4C18-09C5D30075E2}"/>
              </a:ext>
            </a:extLst>
          </p:cNvPr>
          <p:cNvSpPr>
            <a:spLocks noGrp="1"/>
          </p:cNvSpPr>
          <p:nvPr>
            <p:ph type="dt" idx="1"/>
          </p:nvPr>
        </p:nvSpPr>
        <p:spPr/>
        <p:txBody>
          <a:bodyPr/>
          <a:lstStyle/>
          <a:p>
            <a:fld id="{30EE234E-DDCE-4C44-948A-C1C90BEC92BE}" type="datetime4">
              <a:rPr lang="en-US" smtClean="0"/>
              <a:t>October 20, 2025</a:t>
            </a:fld>
            <a:endParaRPr lang="en-US"/>
          </a:p>
        </p:txBody>
      </p:sp>
    </p:spTree>
    <p:extLst>
      <p:ext uri="{BB962C8B-B14F-4D97-AF65-F5344CB8AC3E}">
        <p14:creationId xmlns:p14="http://schemas.microsoft.com/office/powerpoint/2010/main" val="1585518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Review Me</a:t>
            </a:r>
          </a:p>
          <a:p>
            <a:endParaRPr lang="en-US" sz="1000" b="1" dirty="0"/>
          </a:p>
          <a:p>
            <a:r>
              <a:rPr lang="en-US" sz="1000" b="1" dirty="0"/>
              <a:t>Corporate learning </a:t>
            </a:r>
          </a:p>
          <a:p>
            <a:pPr marL="181240" indent="-181240">
              <a:buFont typeface="Arial" panose="020B0604020202020204" pitchFamily="34" charset="0"/>
              <a:buChar char="•"/>
            </a:pPr>
            <a:r>
              <a:rPr lang="en-US" sz="1000" dirty="0"/>
              <a:t>Ask questions to help guide the learner toward the intended goal that they have already learned. </a:t>
            </a:r>
          </a:p>
          <a:p>
            <a:pPr marL="181240" indent="-181240" defTabSz="966612">
              <a:buFont typeface="Arial" panose="020B0604020202020204" pitchFamily="34" charset="0"/>
              <a:buChar char="•"/>
            </a:pPr>
            <a:r>
              <a:rPr lang="en-US" sz="1000" dirty="0"/>
              <a:t>Being the autodidacts that our learners are, they will use these steps to show what they’ve learned through testing, and relearn and self-teach during journaling. </a:t>
            </a:r>
          </a:p>
          <a:p>
            <a:pPr marL="181240" indent="-181240" defTabSz="966612">
              <a:buFont typeface="Arial" panose="020B0604020202020204" pitchFamily="34" charset="0"/>
              <a:buChar char="•"/>
            </a:pPr>
            <a:r>
              <a:rPr lang="en-US" sz="1000" dirty="0"/>
              <a:t>Each learner practices individual memory encoding and/or do a group After Action Review (AAR). </a:t>
            </a:r>
          </a:p>
          <a:p>
            <a:pPr marL="181240" indent="-181240">
              <a:buFont typeface="Arial" panose="020B0604020202020204" pitchFamily="34" charset="0"/>
              <a:buChar char="•"/>
            </a:pPr>
            <a:r>
              <a:rPr lang="en-US" sz="1000" dirty="0"/>
              <a:t>Personal: practice memory encoding by creating a journal of notes only by memory. Do not copy anything! This self-check reveals any remaining learning gaps.</a:t>
            </a:r>
          </a:p>
          <a:p>
            <a:pPr marL="181240" indent="-181240">
              <a:buFont typeface="Arial" panose="020B0604020202020204" pitchFamily="34" charset="0"/>
              <a:buChar char="•"/>
            </a:pPr>
            <a:r>
              <a:rPr lang="en-US" sz="1000" dirty="0"/>
              <a:t>Group AAR: compare actual versus intended results with action steps (this is the Debrief Me step but more stimulating). </a:t>
            </a:r>
          </a:p>
          <a:p>
            <a:endParaRPr lang="en-US" sz="1000" dirty="0"/>
          </a:p>
          <a:p>
            <a:pPr defTabSz="966612"/>
            <a:r>
              <a:rPr lang="en-US" sz="1000" b="1" dirty="0"/>
              <a:t>Higher learning</a:t>
            </a:r>
          </a:p>
          <a:p>
            <a:pPr marL="181240" indent="-181240" defTabSz="966612">
              <a:buFont typeface="Arial" panose="020B0604020202020204" pitchFamily="34" charset="0"/>
              <a:buChar char="•"/>
            </a:pPr>
            <a:r>
              <a:rPr lang="en-US" sz="1000" dirty="0"/>
              <a:t>same</a:t>
            </a:r>
          </a:p>
          <a:p>
            <a:endParaRPr lang="en-US" dirty="0"/>
          </a:p>
        </p:txBody>
      </p:sp>
      <p:sp>
        <p:nvSpPr>
          <p:cNvPr id="5" name="Header Placeholder 4">
            <a:extLst>
              <a:ext uri="{FF2B5EF4-FFF2-40B4-BE49-F238E27FC236}">
                <a16:creationId xmlns:a16="http://schemas.microsoft.com/office/drawing/2014/main" id="{87F63906-0932-654D-F168-63E73086F4C7}"/>
              </a:ext>
            </a:extLst>
          </p:cNvPr>
          <p:cNvSpPr>
            <a:spLocks noGrp="1"/>
          </p:cNvSpPr>
          <p:nvPr>
            <p:ph type="hdr" sz="quarter"/>
          </p:nvPr>
        </p:nvSpPr>
        <p:spPr/>
        <p:txBody>
          <a:bodyPr/>
          <a:lstStyle/>
          <a:p>
            <a:r>
              <a:rPr lang="en-US"/>
              <a:t>Kreider Work Sample</a:t>
            </a:r>
          </a:p>
        </p:txBody>
      </p:sp>
      <p:sp>
        <p:nvSpPr>
          <p:cNvPr id="7" name="Date Placeholder 6">
            <a:extLst>
              <a:ext uri="{FF2B5EF4-FFF2-40B4-BE49-F238E27FC236}">
                <a16:creationId xmlns:a16="http://schemas.microsoft.com/office/drawing/2014/main" id="{CA7340A4-EAC5-8F54-92B0-9B0DEDD70E62}"/>
              </a:ext>
            </a:extLst>
          </p:cNvPr>
          <p:cNvSpPr>
            <a:spLocks noGrp="1"/>
          </p:cNvSpPr>
          <p:nvPr>
            <p:ph type="dt" idx="1"/>
          </p:nvPr>
        </p:nvSpPr>
        <p:spPr/>
        <p:txBody>
          <a:bodyPr/>
          <a:lstStyle/>
          <a:p>
            <a:fld id="{68C484C1-E631-42A1-AAFE-7323DD942106}" type="datetime4">
              <a:rPr lang="en-US" smtClean="0"/>
              <a:t>October 20, 2025</a:t>
            </a:fld>
            <a:endParaRPr lang="en-US"/>
          </a:p>
        </p:txBody>
      </p:sp>
    </p:spTree>
    <p:extLst>
      <p:ext uri="{BB962C8B-B14F-4D97-AF65-F5344CB8AC3E}">
        <p14:creationId xmlns:p14="http://schemas.microsoft.com/office/powerpoint/2010/main" val="1633451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000" b="1" dirty="0"/>
              <a:t>Grade Me</a:t>
            </a:r>
          </a:p>
          <a:p>
            <a:pPr defTabSz="966612"/>
            <a:endParaRPr lang="en-US" sz="1000" b="1" dirty="0"/>
          </a:p>
          <a:p>
            <a:pPr defTabSz="966612"/>
            <a:r>
              <a:rPr lang="en-US" sz="1000" b="1" dirty="0"/>
              <a:t>Corporate learning </a:t>
            </a:r>
          </a:p>
          <a:p>
            <a:pPr defTabSz="966612"/>
            <a:r>
              <a:rPr lang="en-US" sz="1000" dirty="0"/>
              <a:t>At this point we have completed the apprentice stage and are marching learners toward being completely  autodidactic – encouraging them to be highly motivated and to pursue additional knowledge through self-study using various resources like job aids and other online courses. This step is to witness and understand if the learning process is working. A proctor's main duty is to ensure the fairness and honesty of the testing environment. You will perform the </a:t>
            </a:r>
            <a:r>
              <a:rPr lang="en-US" sz="1000" b="1" dirty="0"/>
              <a:t>action</a:t>
            </a:r>
            <a:r>
              <a:rPr lang="en-US" sz="1000" dirty="0"/>
              <a:t> of watching and monitoring learners during exams and unstructured, self-study time. This can become a disciplinary function.</a:t>
            </a:r>
          </a:p>
          <a:p>
            <a:pPr lvl="0"/>
            <a:r>
              <a:rPr lang="en-US" sz="1000" dirty="0"/>
              <a:t>Each module exam is critical to the agent success on the final exam in the future </a:t>
            </a:r>
            <a:r>
              <a:rPr lang="en-US" sz="1000" b="1" dirty="0"/>
              <a:t>Evaluate Me </a:t>
            </a:r>
            <a:r>
              <a:rPr lang="en-US" sz="1000" dirty="0"/>
              <a:t>step.</a:t>
            </a:r>
          </a:p>
          <a:p>
            <a:pPr lvl="0"/>
            <a:endParaRPr lang="en-US" sz="1000" dirty="0"/>
          </a:p>
          <a:p>
            <a:pPr defTabSz="966612"/>
            <a:r>
              <a:rPr lang="en-US" sz="1000" b="1" dirty="0"/>
              <a:t>Higher learning</a:t>
            </a:r>
          </a:p>
          <a:p>
            <a:pPr marL="181240" indent="-181240">
              <a:buFont typeface="Arial" panose="020B0604020202020204" pitchFamily="34" charset="0"/>
              <a:buChar char="•"/>
            </a:pPr>
            <a:r>
              <a:rPr lang="en-US" sz="1000" dirty="0"/>
              <a:t>An autodidact - self-taught through self-study without formal guidance. </a:t>
            </a:r>
          </a:p>
          <a:p>
            <a:pPr marL="181240" indent="-181240">
              <a:buFont typeface="Arial" panose="020B0604020202020204" pitchFamily="34" charset="0"/>
              <a:buChar char="•"/>
            </a:pPr>
            <a:r>
              <a:rPr lang="en-US" sz="1000" dirty="0"/>
              <a:t>An apprentice - receives formal guidance/instruction.  </a:t>
            </a:r>
          </a:p>
          <a:p>
            <a:pPr marL="181240" indent="-181240">
              <a:buFont typeface="Arial" panose="020B0604020202020204" pitchFamily="34" charset="0"/>
              <a:buChar char="•"/>
            </a:pPr>
            <a:endParaRPr lang="en-US" sz="1000" dirty="0"/>
          </a:p>
          <a:p>
            <a:r>
              <a:rPr lang="en-US" sz="1000" b="1" dirty="0"/>
              <a:t>Results</a:t>
            </a:r>
          </a:p>
          <a:p>
            <a:r>
              <a:rPr lang="en-US" sz="1000" dirty="0"/>
              <a:t>At the completion of the exam, instant results are provided.</a:t>
            </a:r>
          </a:p>
          <a:p>
            <a:pPr marL="181240" indent="-181240">
              <a:buFont typeface="Arial" panose="020B0604020202020204" pitchFamily="34" charset="0"/>
              <a:buChar char="•"/>
            </a:pPr>
            <a:endParaRPr lang="en-US" sz="1000" dirty="0"/>
          </a:p>
          <a:p>
            <a:pPr lvl="0"/>
            <a:endParaRPr lang="en-US" dirty="0"/>
          </a:p>
        </p:txBody>
      </p:sp>
      <p:sp>
        <p:nvSpPr>
          <p:cNvPr id="5" name="Header Placeholder 4">
            <a:extLst>
              <a:ext uri="{FF2B5EF4-FFF2-40B4-BE49-F238E27FC236}">
                <a16:creationId xmlns:a16="http://schemas.microsoft.com/office/drawing/2014/main" id="{904DB96B-225F-9F67-1510-16C23DC02076}"/>
              </a:ext>
            </a:extLst>
          </p:cNvPr>
          <p:cNvSpPr>
            <a:spLocks noGrp="1"/>
          </p:cNvSpPr>
          <p:nvPr>
            <p:ph type="hdr" sz="quarter"/>
          </p:nvPr>
        </p:nvSpPr>
        <p:spPr/>
        <p:txBody>
          <a:bodyPr/>
          <a:lstStyle/>
          <a:p>
            <a:r>
              <a:rPr lang="en-US"/>
              <a:t>Kreider Work Sample</a:t>
            </a:r>
          </a:p>
        </p:txBody>
      </p:sp>
      <p:sp>
        <p:nvSpPr>
          <p:cNvPr id="7" name="Date Placeholder 6">
            <a:extLst>
              <a:ext uri="{FF2B5EF4-FFF2-40B4-BE49-F238E27FC236}">
                <a16:creationId xmlns:a16="http://schemas.microsoft.com/office/drawing/2014/main" id="{A1825527-CF1C-0281-A773-2FEB3A3A5698}"/>
              </a:ext>
            </a:extLst>
          </p:cNvPr>
          <p:cNvSpPr>
            <a:spLocks noGrp="1"/>
          </p:cNvSpPr>
          <p:nvPr>
            <p:ph type="dt" idx="1"/>
          </p:nvPr>
        </p:nvSpPr>
        <p:spPr/>
        <p:txBody>
          <a:bodyPr/>
          <a:lstStyle/>
          <a:p>
            <a:fld id="{EB1AAD0B-7466-420F-A200-7E8BB6381977}" type="datetime4">
              <a:rPr lang="en-US" smtClean="0"/>
              <a:t>October 20, 2025</a:t>
            </a:fld>
            <a:endParaRPr lang="en-US"/>
          </a:p>
        </p:txBody>
      </p:sp>
    </p:spTree>
    <p:extLst>
      <p:ext uri="{BB962C8B-B14F-4D97-AF65-F5344CB8AC3E}">
        <p14:creationId xmlns:p14="http://schemas.microsoft.com/office/powerpoint/2010/main" val="395090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Certify Me</a:t>
            </a:r>
          </a:p>
          <a:p>
            <a:endParaRPr lang="en-US" sz="1000" b="1" dirty="0"/>
          </a:p>
          <a:p>
            <a:r>
              <a:rPr lang="en-US" sz="1000" b="1" dirty="0"/>
              <a:t>Corporate learning </a:t>
            </a:r>
          </a:p>
          <a:p>
            <a:pPr marL="171450" indent="-171450">
              <a:buFont typeface="Arial" panose="020B0604020202020204" pitchFamily="34" charset="0"/>
              <a:buChar char="•"/>
            </a:pPr>
            <a:r>
              <a:rPr lang="en-US" sz="1000" dirty="0"/>
              <a:t>This is the attestation to a topic. It is not always needed or included. It depends on reporting and what the stakeholders identify as their ROI proof.</a:t>
            </a:r>
          </a:p>
          <a:p>
            <a:pPr marL="171450" indent="-171450">
              <a:buFont typeface="Arial" panose="020B0604020202020204" pitchFamily="34" charset="0"/>
              <a:buChar char="•"/>
            </a:pPr>
            <a:r>
              <a:rPr lang="en-US" sz="1000" dirty="0"/>
              <a:t>An attestation indicates the learner understands the material and that they can perform the task(s) learned in each module. This self-attestation indicates each learner personally certifies that they have proficient knowledge to handle a real conversation on this topic.</a:t>
            </a:r>
          </a:p>
          <a:p>
            <a:pPr marL="171450" indent="-171450">
              <a:buFont typeface="Arial" panose="020B0604020202020204" pitchFamily="34" charset="0"/>
              <a:buChar char="•"/>
            </a:pPr>
            <a:endParaRPr lang="en-US" sz="1000" dirty="0"/>
          </a:p>
          <a:p>
            <a:pPr defTabSz="966612"/>
            <a:r>
              <a:rPr lang="en-US" sz="1000" b="1" dirty="0"/>
              <a:t>Higher learning</a:t>
            </a:r>
          </a:p>
          <a:p>
            <a:pPr marL="181240" indent="-181240" defTabSz="966612">
              <a:buFont typeface="Arial" panose="020B0604020202020204" pitchFamily="34" charset="0"/>
              <a:buChar char="•"/>
            </a:pPr>
            <a:r>
              <a:rPr lang="en-US" sz="1000" dirty="0"/>
              <a:t>Same</a:t>
            </a:r>
          </a:p>
        </p:txBody>
      </p:sp>
      <p:sp>
        <p:nvSpPr>
          <p:cNvPr id="5" name="Header Placeholder 4">
            <a:extLst>
              <a:ext uri="{FF2B5EF4-FFF2-40B4-BE49-F238E27FC236}">
                <a16:creationId xmlns:a16="http://schemas.microsoft.com/office/drawing/2014/main" id="{8B71D215-CBDD-559B-3BD0-25D98FD39357}"/>
              </a:ext>
            </a:extLst>
          </p:cNvPr>
          <p:cNvSpPr>
            <a:spLocks noGrp="1"/>
          </p:cNvSpPr>
          <p:nvPr>
            <p:ph type="hdr" sz="quarter"/>
          </p:nvPr>
        </p:nvSpPr>
        <p:spPr/>
        <p:txBody>
          <a:bodyPr/>
          <a:lstStyle/>
          <a:p>
            <a:r>
              <a:rPr lang="en-US"/>
              <a:t>Kreider Work Sample</a:t>
            </a:r>
          </a:p>
        </p:txBody>
      </p:sp>
      <p:sp>
        <p:nvSpPr>
          <p:cNvPr id="7" name="Date Placeholder 6">
            <a:extLst>
              <a:ext uri="{FF2B5EF4-FFF2-40B4-BE49-F238E27FC236}">
                <a16:creationId xmlns:a16="http://schemas.microsoft.com/office/drawing/2014/main" id="{6F51D568-8DD5-63E2-7811-D13BDBD1FC8B}"/>
              </a:ext>
            </a:extLst>
          </p:cNvPr>
          <p:cNvSpPr>
            <a:spLocks noGrp="1"/>
          </p:cNvSpPr>
          <p:nvPr>
            <p:ph type="dt" idx="1"/>
          </p:nvPr>
        </p:nvSpPr>
        <p:spPr/>
        <p:txBody>
          <a:bodyPr/>
          <a:lstStyle/>
          <a:p>
            <a:fld id="{43CB426E-E14F-422C-A18A-8F5904DA9E27}" type="datetime4">
              <a:rPr lang="en-US" smtClean="0"/>
              <a:t>October 20, 2025</a:t>
            </a:fld>
            <a:endParaRPr lang="en-US"/>
          </a:p>
        </p:txBody>
      </p:sp>
    </p:spTree>
    <p:extLst>
      <p:ext uri="{BB962C8B-B14F-4D97-AF65-F5344CB8AC3E}">
        <p14:creationId xmlns:p14="http://schemas.microsoft.com/office/powerpoint/2010/main" val="3934269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Evaluate Me</a:t>
            </a:r>
          </a:p>
          <a:p>
            <a:endParaRPr lang="en-US"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Corporate learning </a:t>
            </a:r>
          </a:p>
          <a:p>
            <a:pPr marL="171450" indent="-171450">
              <a:buFont typeface="Arial" panose="020B0604020202020204" pitchFamily="34" charset="0"/>
              <a:buChar char="•"/>
            </a:pPr>
            <a:r>
              <a:rPr lang="en-US" sz="1000" dirty="0"/>
              <a:t>This is a final exam on each series.</a:t>
            </a:r>
          </a:p>
          <a:p>
            <a:pPr marL="171450" indent="-171450">
              <a:buFont typeface="Arial" panose="020B0604020202020204" pitchFamily="34" charset="0"/>
              <a:buChar char="•"/>
            </a:pPr>
            <a:r>
              <a:rPr lang="en-US" sz="1000" dirty="0"/>
              <a:t>There could also be simulated calls on various topics learned. They are performed just like the INTEGRATE ME step but this one is graded. </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pPr defTabSz="966612"/>
            <a:r>
              <a:rPr lang="en-US" sz="1000" b="1" dirty="0"/>
              <a:t>Higher learning</a:t>
            </a:r>
          </a:p>
          <a:p>
            <a:pPr marL="181240" indent="-181240" defTabSz="966612">
              <a:buFont typeface="Arial" panose="020B0604020202020204" pitchFamily="34" charset="0"/>
              <a:buChar char="•"/>
            </a:pPr>
            <a:r>
              <a:rPr lang="en-US" sz="1000" dirty="0"/>
              <a:t>Same</a:t>
            </a:r>
          </a:p>
          <a:p>
            <a:pPr marL="171450" indent="-171450">
              <a:buFont typeface="Arial" panose="020B0604020202020204" pitchFamily="34" charset="0"/>
              <a:buChar char="•"/>
            </a:pPr>
            <a:endParaRPr lang="en-US" dirty="0"/>
          </a:p>
        </p:txBody>
      </p:sp>
      <p:sp>
        <p:nvSpPr>
          <p:cNvPr id="5" name="Header Placeholder 4">
            <a:extLst>
              <a:ext uri="{FF2B5EF4-FFF2-40B4-BE49-F238E27FC236}">
                <a16:creationId xmlns:a16="http://schemas.microsoft.com/office/drawing/2014/main" id="{8554217E-4370-BE1D-AC17-015187D0DE0D}"/>
              </a:ext>
            </a:extLst>
          </p:cNvPr>
          <p:cNvSpPr>
            <a:spLocks noGrp="1"/>
          </p:cNvSpPr>
          <p:nvPr>
            <p:ph type="hdr" sz="quarter"/>
          </p:nvPr>
        </p:nvSpPr>
        <p:spPr/>
        <p:txBody>
          <a:bodyPr/>
          <a:lstStyle/>
          <a:p>
            <a:r>
              <a:rPr lang="en-US"/>
              <a:t>Kreider Work Sample</a:t>
            </a:r>
          </a:p>
        </p:txBody>
      </p:sp>
      <p:sp>
        <p:nvSpPr>
          <p:cNvPr id="7" name="Date Placeholder 6">
            <a:extLst>
              <a:ext uri="{FF2B5EF4-FFF2-40B4-BE49-F238E27FC236}">
                <a16:creationId xmlns:a16="http://schemas.microsoft.com/office/drawing/2014/main" id="{F1242259-D001-B92C-3C3D-EEC9447444EB}"/>
              </a:ext>
            </a:extLst>
          </p:cNvPr>
          <p:cNvSpPr>
            <a:spLocks noGrp="1"/>
          </p:cNvSpPr>
          <p:nvPr>
            <p:ph type="dt" idx="1"/>
          </p:nvPr>
        </p:nvSpPr>
        <p:spPr/>
        <p:txBody>
          <a:bodyPr/>
          <a:lstStyle/>
          <a:p>
            <a:fld id="{53A386D4-DFF7-45A6-A1C2-9CD699CB076D}" type="datetime4">
              <a:rPr lang="en-US" smtClean="0"/>
              <a:t>October 20, 2025</a:t>
            </a:fld>
            <a:endParaRPr lang="en-US"/>
          </a:p>
        </p:txBody>
      </p:sp>
    </p:spTree>
    <p:extLst>
      <p:ext uri="{BB962C8B-B14F-4D97-AF65-F5344CB8AC3E}">
        <p14:creationId xmlns:p14="http://schemas.microsoft.com/office/powerpoint/2010/main" val="22037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Support Me</a:t>
            </a:r>
          </a:p>
          <a:p>
            <a:endParaRPr lang="en-US"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Corporate learning </a:t>
            </a:r>
          </a:p>
          <a:p>
            <a:pPr marL="171450" indent="-171450">
              <a:buFont typeface="Arial" panose="020B0604020202020204" pitchFamily="34" charset="0"/>
              <a:buChar char="•"/>
            </a:pPr>
            <a:r>
              <a:rPr lang="en-US" sz="1000" dirty="0"/>
              <a:t>This is a series of live calls taken within a controlled environment where human help is observing and available for help if needed. </a:t>
            </a:r>
          </a:p>
          <a:p>
            <a:pPr marL="171450" indent="-171450">
              <a:buFont typeface="Arial" panose="020B0604020202020204" pitchFamily="34" charset="0"/>
              <a:buChar char="•"/>
            </a:pPr>
            <a:r>
              <a:rPr lang="en-US" sz="1000" dirty="0"/>
              <a:t>This allows the learner to grow their proficiency while being supported by tenured staff.  </a:t>
            </a:r>
          </a:p>
          <a:p>
            <a:pPr marL="171450" indent="-171450">
              <a:buFont typeface="Arial" panose="020B0604020202020204" pitchFamily="34" charset="0"/>
              <a:buChar char="•"/>
            </a:pPr>
            <a:endParaRPr lang="en-US" sz="1000" dirty="0"/>
          </a:p>
          <a:p>
            <a:pPr defTabSz="966612"/>
            <a:r>
              <a:rPr lang="en-US" sz="1000" b="1" dirty="0"/>
              <a:t>Higher learning</a:t>
            </a:r>
          </a:p>
          <a:p>
            <a:pPr marL="181240" indent="-181240" defTabSz="966612">
              <a:buFont typeface="Arial" panose="020B0604020202020204" pitchFamily="34" charset="0"/>
              <a:buChar char="•"/>
            </a:pPr>
            <a:r>
              <a:rPr lang="en-US" sz="1000" dirty="0"/>
              <a:t>Applies if there is an internship or apprenticeship.</a:t>
            </a:r>
          </a:p>
          <a:p>
            <a:pPr marL="171450" indent="-171450">
              <a:buFont typeface="Arial" panose="020B0604020202020204" pitchFamily="34" charset="0"/>
              <a:buChar char="•"/>
            </a:pPr>
            <a:endParaRPr lang="en-US" dirty="0"/>
          </a:p>
        </p:txBody>
      </p:sp>
      <p:sp>
        <p:nvSpPr>
          <p:cNvPr id="5" name="Header Placeholder 4">
            <a:extLst>
              <a:ext uri="{FF2B5EF4-FFF2-40B4-BE49-F238E27FC236}">
                <a16:creationId xmlns:a16="http://schemas.microsoft.com/office/drawing/2014/main" id="{D12B151E-E028-B0CC-B45C-24F1260AEA8E}"/>
              </a:ext>
            </a:extLst>
          </p:cNvPr>
          <p:cNvSpPr>
            <a:spLocks noGrp="1"/>
          </p:cNvSpPr>
          <p:nvPr>
            <p:ph type="hdr" sz="quarter"/>
          </p:nvPr>
        </p:nvSpPr>
        <p:spPr/>
        <p:txBody>
          <a:bodyPr/>
          <a:lstStyle/>
          <a:p>
            <a:r>
              <a:rPr lang="en-US"/>
              <a:t>Kreider Work Sample</a:t>
            </a:r>
          </a:p>
        </p:txBody>
      </p:sp>
      <p:sp>
        <p:nvSpPr>
          <p:cNvPr id="7" name="Date Placeholder 6">
            <a:extLst>
              <a:ext uri="{FF2B5EF4-FFF2-40B4-BE49-F238E27FC236}">
                <a16:creationId xmlns:a16="http://schemas.microsoft.com/office/drawing/2014/main" id="{0890C641-55A7-0117-F8B2-0804A9AA5954}"/>
              </a:ext>
            </a:extLst>
          </p:cNvPr>
          <p:cNvSpPr>
            <a:spLocks noGrp="1"/>
          </p:cNvSpPr>
          <p:nvPr>
            <p:ph type="dt" idx="1"/>
          </p:nvPr>
        </p:nvSpPr>
        <p:spPr/>
        <p:txBody>
          <a:bodyPr/>
          <a:lstStyle/>
          <a:p>
            <a:fld id="{1B10B010-A803-41B6-A47A-2B794D4287F0}" type="datetime4">
              <a:rPr lang="en-US" smtClean="0"/>
              <a:t>October 20, 2025</a:t>
            </a:fld>
            <a:endParaRPr lang="en-US"/>
          </a:p>
        </p:txBody>
      </p:sp>
    </p:spTree>
    <p:extLst>
      <p:ext uri="{BB962C8B-B14F-4D97-AF65-F5344CB8AC3E}">
        <p14:creationId xmlns:p14="http://schemas.microsoft.com/office/powerpoint/2010/main" val="3140016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Course Requirements </a:t>
            </a:r>
          </a:p>
          <a:p>
            <a:pPr marL="171450" indent="-171450">
              <a:buFont typeface="Arial" panose="020B0604020202020204" pitchFamily="34" charset="0"/>
              <a:buChar char="•"/>
            </a:pPr>
            <a:r>
              <a:rPr lang="en-US" sz="1000" dirty="0"/>
              <a:t>The basic design of this slide is a template, except for the check boxed requirements as they are variable in every presentation.</a:t>
            </a:r>
          </a:p>
          <a:p>
            <a:pPr marL="171450" indent="-171450">
              <a:buFont typeface="Arial" panose="020B0604020202020204" pitchFamily="34" charset="0"/>
              <a:buChar char="•"/>
            </a:pPr>
            <a:r>
              <a:rPr lang="en-US" sz="1000" dirty="0"/>
              <a:t>This is critical so that learners know what is expected of them.</a:t>
            </a:r>
          </a:p>
          <a:p>
            <a:pPr marL="171450" indent="-171450">
              <a:buFont typeface="Arial" panose="020B0604020202020204" pitchFamily="34" charset="0"/>
              <a:buChar char="•"/>
            </a:pPr>
            <a:r>
              <a:rPr lang="en-US" sz="1000" dirty="0"/>
              <a:t>These are identified by the business stakeholders before the build ever starts.</a:t>
            </a:r>
          </a:p>
          <a:p>
            <a:endParaRPr lang="en-US" dirty="0"/>
          </a:p>
        </p:txBody>
      </p:sp>
      <p:sp>
        <p:nvSpPr>
          <p:cNvPr id="5" name="Header Placeholder 4">
            <a:extLst>
              <a:ext uri="{FF2B5EF4-FFF2-40B4-BE49-F238E27FC236}">
                <a16:creationId xmlns:a16="http://schemas.microsoft.com/office/drawing/2014/main" id="{A23A72FC-4CE3-BD67-397B-098DB111AE64}"/>
              </a:ext>
            </a:extLst>
          </p:cNvPr>
          <p:cNvSpPr>
            <a:spLocks noGrp="1"/>
          </p:cNvSpPr>
          <p:nvPr>
            <p:ph type="hdr" sz="quarter"/>
          </p:nvPr>
        </p:nvSpPr>
        <p:spPr/>
        <p:txBody>
          <a:bodyPr/>
          <a:lstStyle/>
          <a:p>
            <a:r>
              <a:rPr lang="en-US"/>
              <a:t>Kreider Work Sample</a:t>
            </a:r>
          </a:p>
        </p:txBody>
      </p:sp>
      <p:sp>
        <p:nvSpPr>
          <p:cNvPr id="7" name="Date Placeholder 6">
            <a:extLst>
              <a:ext uri="{FF2B5EF4-FFF2-40B4-BE49-F238E27FC236}">
                <a16:creationId xmlns:a16="http://schemas.microsoft.com/office/drawing/2014/main" id="{7F162DE1-E641-54E3-1FA3-D58F271DBF00}"/>
              </a:ext>
            </a:extLst>
          </p:cNvPr>
          <p:cNvSpPr>
            <a:spLocks noGrp="1"/>
          </p:cNvSpPr>
          <p:nvPr>
            <p:ph type="dt" idx="1"/>
          </p:nvPr>
        </p:nvSpPr>
        <p:spPr/>
        <p:txBody>
          <a:bodyPr/>
          <a:lstStyle/>
          <a:p>
            <a:fld id="{78F71EA6-7C19-4255-9C44-744237095B85}" type="datetime4">
              <a:rPr lang="en-US" smtClean="0"/>
              <a:t>October 20, 2025</a:t>
            </a:fld>
            <a:endParaRPr lang="en-US"/>
          </a:p>
        </p:txBody>
      </p:sp>
    </p:spTree>
    <p:extLst>
      <p:ext uri="{BB962C8B-B14F-4D97-AF65-F5344CB8AC3E}">
        <p14:creationId xmlns:p14="http://schemas.microsoft.com/office/powerpoint/2010/main" val="129581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Branding</a:t>
            </a:r>
          </a:p>
          <a:p>
            <a:endParaRPr lang="en-US"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Corporate learning </a:t>
            </a:r>
          </a:p>
          <a:p>
            <a:pPr marL="171450" indent="-171450">
              <a:buFont typeface="Arial" panose="020B0604020202020204" pitchFamily="34" charset="0"/>
              <a:buChar char="•"/>
            </a:pPr>
            <a:r>
              <a:rPr lang="en-US" sz="1000" dirty="0"/>
              <a:t>Branding is essential for consistency.</a:t>
            </a:r>
          </a:p>
          <a:p>
            <a:pPr marL="171450" indent="-171450">
              <a:buFont typeface="Arial" panose="020B0604020202020204" pitchFamily="34" charset="0"/>
              <a:buChar char="•"/>
            </a:pPr>
            <a:endParaRPr lang="en-US" sz="1000" dirty="0"/>
          </a:p>
          <a:p>
            <a:pPr defTabSz="966612"/>
            <a:r>
              <a:rPr lang="en-US" sz="1000" b="1" dirty="0"/>
              <a:t>Higher learning</a:t>
            </a:r>
          </a:p>
          <a:p>
            <a:pPr marL="181240" indent="-181240" defTabSz="966612">
              <a:buFont typeface="Arial" panose="020B0604020202020204" pitchFamily="34" charset="0"/>
              <a:buChar char="•"/>
            </a:pPr>
            <a:r>
              <a:rPr lang="en-US" sz="1000" dirty="0"/>
              <a:t>Same.</a:t>
            </a:r>
          </a:p>
          <a:p>
            <a:endParaRPr lang="en-US" b="1" dirty="0"/>
          </a:p>
        </p:txBody>
      </p:sp>
      <p:sp>
        <p:nvSpPr>
          <p:cNvPr id="5" name="Header Placeholder 4">
            <a:extLst>
              <a:ext uri="{FF2B5EF4-FFF2-40B4-BE49-F238E27FC236}">
                <a16:creationId xmlns:a16="http://schemas.microsoft.com/office/drawing/2014/main" id="{DC1FE9D4-18BD-6BB6-B033-7E3E22068889}"/>
              </a:ext>
            </a:extLst>
          </p:cNvPr>
          <p:cNvSpPr>
            <a:spLocks noGrp="1"/>
          </p:cNvSpPr>
          <p:nvPr>
            <p:ph type="hdr" sz="quarter"/>
          </p:nvPr>
        </p:nvSpPr>
        <p:spPr/>
        <p:txBody>
          <a:bodyPr/>
          <a:lstStyle/>
          <a:p>
            <a:r>
              <a:rPr lang="en-US"/>
              <a:t>Kreider Work Sample</a:t>
            </a:r>
          </a:p>
        </p:txBody>
      </p:sp>
      <p:sp>
        <p:nvSpPr>
          <p:cNvPr id="7" name="Date Placeholder 6">
            <a:extLst>
              <a:ext uri="{FF2B5EF4-FFF2-40B4-BE49-F238E27FC236}">
                <a16:creationId xmlns:a16="http://schemas.microsoft.com/office/drawing/2014/main" id="{8C4831EC-699C-C116-4E9B-D487A893E981}"/>
              </a:ext>
            </a:extLst>
          </p:cNvPr>
          <p:cNvSpPr>
            <a:spLocks noGrp="1"/>
          </p:cNvSpPr>
          <p:nvPr>
            <p:ph type="dt" idx="1"/>
          </p:nvPr>
        </p:nvSpPr>
        <p:spPr/>
        <p:txBody>
          <a:bodyPr/>
          <a:lstStyle/>
          <a:p>
            <a:fld id="{6385F2EB-1130-4A5A-B155-7131AE2FFEB3}" type="datetime4">
              <a:rPr lang="en-US" smtClean="0"/>
              <a:t>October 20, 2025</a:t>
            </a:fld>
            <a:endParaRPr lang="en-US"/>
          </a:p>
        </p:txBody>
      </p:sp>
    </p:spTree>
    <p:extLst>
      <p:ext uri="{BB962C8B-B14F-4D97-AF65-F5344CB8AC3E}">
        <p14:creationId xmlns:p14="http://schemas.microsoft.com/office/powerpoint/2010/main" val="105084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974080" cy="4980623"/>
          </a:xfrm>
        </p:spPr>
        <p:txBody>
          <a:bodyPr/>
          <a:lstStyle/>
          <a:p>
            <a:r>
              <a:rPr lang="en-US" sz="1000" b="1" dirty="0"/>
              <a:t>Prepare Me - </a:t>
            </a:r>
            <a:r>
              <a:rPr lang="en-US" sz="1000" dirty="0"/>
              <a:t>Key mechanisms include:</a:t>
            </a:r>
          </a:p>
          <a:p>
            <a:pPr marL="181240" indent="-181240">
              <a:buFont typeface="Arial" panose="020B0604020202020204" pitchFamily="34" charset="0"/>
              <a:buChar char="•"/>
            </a:pPr>
            <a:r>
              <a:rPr lang="en-US" sz="1000" b="1" dirty="0"/>
              <a:t>Encourages deep processing</a:t>
            </a:r>
            <a:r>
              <a:rPr lang="en-US" sz="1000" dirty="0"/>
              <a:t>: The act of trying to guess an answer, even unsuccessfully, stimulates active retrieval processes and encourages learners to seek the correct information.</a:t>
            </a:r>
          </a:p>
          <a:p>
            <a:pPr marL="181240" indent="-181240">
              <a:buFont typeface="Arial" panose="020B0604020202020204" pitchFamily="34" charset="0"/>
              <a:buChar char="•"/>
            </a:pPr>
            <a:r>
              <a:rPr lang="en-US" sz="1000" b="1" dirty="0"/>
              <a:t>Directs attention</a:t>
            </a:r>
            <a:r>
              <a:rPr lang="en-US" sz="1000" dirty="0"/>
              <a:t>: Pretesting signals which concepts are most important, focusing a student's attention during subsequent instruction and leading to more effective encoding.</a:t>
            </a:r>
          </a:p>
          <a:p>
            <a:pPr marL="181240" indent="-181240">
              <a:buFont typeface="Arial" panose="020B0604020202020204" pitchFamily="34" charset="0"/>
              <a:buChar char="•"/>
            </a:pPr>
            <a:r>
              <a:rPr lang="en-US" sz="1000" b="1" dirty="0"/>
              <a:t>Highlights knowledge gaps</a:t>
            </a:r>
            <a:r>
              <a:rPr lang="en-US" sz="1000" dirty="0"/>
              <a:t>: By revealing what a student does not know, a pretest can increase motivation to learn and correct those misconceptions.</a:t>
            </a:r>
          </a:p>
          <a:p>
            <a:pPr marL="181240" indent="-181240">
              <a:buFont typeface="Arial" panose="020B0604020202020204" pitchFamily="34" charset="0"/>
              <a:buChar char="•"/>
            </a:pPr>
            <a:r>
              <a:rPr lang="en-US" sz="1000" b="1" dirty="0"/>
              <a:t>Reduces mind-wandering</a:t>
            </a:r>
            <a:r>
              <a:rPr lang="en-US" sz="1000" dirty="0"/>
              <a:t>: Some studies have found that pretesting helps keep learners more focused during instruction, leading to better outcomes on tests. </a:t>
            </a:r>
          </a:p>
          <a:p>
            <a:endParaRPr lang="en-US"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Corporate &amp; Higher learning</a:t>
            </a:r>
          </a:p>
          <a:p>
            <a:r>
              <a:rPr lang="en-US" sz="1000" dirty="0"/>
              <a:t>Trainers perform the </a:t>
            </a:r>
            <a:r>
              <a:rPr lang="en-US" sz="1000" b="1" dirty="0"/>
              <a:t>action</a:t>
            </a:r>
            <a:r>
              <a:rPr lang="en-US" sz="1000" dirty="0"/>
              <a:t> of presenting, showing, describing, or explaining something to a group of people. This is used in both CBT (computer-based training) and ILT (instructor led training using CBTs as prompts and guides for training).</a:t>
            </a:r>
          </a:p>
          <a:p>
            <a:pPr marL="342900" indent="-342900">
              <a:buFont typeface="+mj-lt"/>
              <a:buAutoNum type="arabicPeriod"/>
            </a:pPr>
            <a:r>
              <a:rPr lang="en-US" sz="1000" dirty="0"/>
              <a:t>Introduce and explain why they are in the class in the first place</a:t>
            </a:r>
          </a:p>
          <a:p>
            <a:pPr marL="342900" indent="-342900">
              <a:buFont typeface="+mj-lt"/>
              <a:buAutoNum type="arabicPeriod"/>
            </a:pPr>
            <a:r>
              <a:rPr lang="en-US" sz="1000" dirty="0"/>
              <a:t>Administer the pre-learning test and do not provide the correct answers.</a:t>
            </a:r>
          </a:p>
          <a:p>
            <a:r>
              <a:rPr lang="en-US" sz="1000" dirty="0"/>
              <a:t>This graphic is purposeful in that training must scaffold on top of prior learning. The pretraining test is an indicator of what will be taught/learned. The positive effect of pretesting, known as the "pretesting effect," is a well-documented phenomenon in cognitive science. Taking a low-stakes test on new material before a lesson, lecture, or training session primes the brain to learn. This improves memory for the information, even if learners get most of the pretest questions wrong (so it is NOT graded and only correct/incorrect answers are given). </a:t>
            </a: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Two studies reported a 12% and a 9% advantage on final exam questions.</a:t>
            </a:r>
          </a:p>
        </p:txBody>
      </p:sp>
      <p:sp>
        <p:nvSpPr>
          <p:cNvPr id="5" name="Header Placeholder 4">
            <a:extLst>
              <a:ext uri="{FF2B5EF4-FFF2-40B4-BE49-F238E27FC236}">
                <a16:creationId xmlns:a16="http://schemas.microsoft.com/office/drawing/2014/main" id="{8CC6B4C5-C05C-856F-8014-E068882E746F}"/>
              </a:ext>
            </a:extLst>
          </p:cNvPr>
          <p:cNvSpPr>
            <a:spLocks noGrp="1"/>
          </p:cNvSpPr>
          <p:nvPr>
            <p:ph type="hdr" sz="quarter"/>
          </p:nvPr>
        </p:nvSpPr>
        <p:spPr/>
        <p:txBody>
          <a:bodyPr/>
          <a:lstStyle/>
          <a:p>
            <a:r>
              <a:rPr lang="en-US"/>
              <a:t>Kreider Work Sample</a:t>
            </a:r>
          </a:p>
        </p:txBody>
      </p:sp>
      <p:sp>
        <p:nvSpPr>
          <p:cNvPr id="7" name="Date Placeholder 6">
            <a:extLst>
              <a:ext uri="{FF2B5EF4-FFF2-40B4-BE49-F238E27FC236}">
                <a16:creationId xmlns:a16="http://schemas.microsoft.com/office/drawing/2014/main" id="{D009470D-E514-1BEB-138D-68F5EB3FBF4E}"/>
              </a:ext>
            </a:extLst>
          </p:cNvPr>
          <p:cNvSpPr>
            <a:spLocks noGrp="1"/>
          </p:cNvSpPr>
          <p:nvPr>
            <p:ph type="dt" idx="1"/>
          </p:nvPr>
        </p:nvSpPr>
        <p:spPr/>
        <p:txBody>
          <a:bodyPr/>
          <a:lstStyle/>
          <a:p>
            <a:fld id="{82F16CDD-EC8A-4393-BD62-24712EA5772B}" type="datetime4">
              <a:rPr lang="en-US" smtClean="0"/>
              <a:t>October 20, 2025</a:t>
            </a:fld>
            <a:endParaRPr lang="en-US"/>
          </a:p>
        </p:txBody>
      </p:sp>
    </p:spTree>
    <p:extLst>
      <p:ext uri="{BB962C8B-B14F-4D97-AF65-F5344CB8AC3E}">
        <p14:creationId xmlns:p14="http://schemas.microsoft.com/office/powerpoint/2010/main" val="2358408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D11BB-B62F-DC52-80C1-70E780CAC1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1B6C59-5592-40D7-D212-9A197E03C7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0FC157-BE58-B814-B9DB-7737DA13D66C}"/>
              </a:ext>
            </a:extLst>
          </p:cNvPr>
          <p:cNvSpPr>
            <a:spLocks noGrp="1"/>
          </p:cNvSpPr>
          <p:nvPr>
            <p:ph type="body" idx="1"/>
          </p:nvPr>
        </p:nvSpPr>
        <p:spPr/>
        <p:txBody>
          <a:bodyPr/>
          <a:lstStyle/>
          <a:p>
            <a:r>
              <a:rPr lang="en-US" sz="1000" b="1" dirty="0"/>
              <a:t>Writing Questions</a:t>
            </a:r>
          </a:p>
          <a:p>
            <a:pPr marL="171450" indent="-171450">
              <a:buFont typeface="Arial" panose="020B0604020202020204" pitchFamily="34" charset="0"/>
              <a:buChar char="•"/>
            </a:pPr>
            <a:r>
              <a:rPr lang="en-US" sz="1000" dirty="0"/>
              <a:t>When writing exam questions for adults, it is crucial to focus on higher-level thinking, relevance, and clear communication, moving beyond simple memorization. </a:t>
            </a:r>
          </a:p>
          <a:p>
            <a:pPr marL="171450" indent="-171450">
              <a:buFont typeface="Arial" panose="020B0604020202020204" pitchFamily="34" charset="0"/>
              <a:buChar char="•"/>
            </a:pPr>
            <a:r>
              <a:rPr lang="en-US" sz="1000" dirty="0"/>
              <a:t>Adults often bring prior experience to the learning process, so the questions should assess how they can apply, analyze, and synthesize information in a meaningful context. </a:t>
            </a:r>
          </a:p>
          <a:p>
            <a:pPr marL="171450" indent="-171450">
              <a:buFont typeface="Arial" panose="020B0604020202020204" pitchFamily="34" charset="0"/>
              <a:buChar char="•"/>
            </a:pPr>
            <a:endParaRPr lang="en-US" sz="1000" dirty="0"/>
          </a:p>
          <a:p>
            <a:pPr marL="0" indent="0">
              <a:buFont typeface="Arial" panose="020B0604020202020204" pitchFamily="34" charset="0"/>
              <a:buNone/>
            </a:pPr>
            <a:r>
              <a:rPr lang="en-US" sz="1000" dirty="0"/>
              <a:t>Example: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effectLst/>
                <a:latin typeface="+mn-lt"/>
                <a:ea typeface="+mn-ea"/>
                <a:cs typeface="+mn-cs"/>
              </a:rPr>
              <a:t>What is the brain's role in learning?</a:t>
            </a:r>
            <a:br>
              <a:rPr lang="en-US" sz="1000" dirty="0"/>
            </a:br>
            <a:r>
              <a:rPr lang="en-US" sz="1000" b="0" i="0" kern="1200" dirty="0">
                <a:solidFill>
                  <a:schemeClr val="tx1"/>
                </a:solidFill>
                <a:effectLst/>
                <a:latin typeface="+mn-lt"/>
                <a:ea typeface="+mn-ea"/>
                <a:cs typeface="+mn-cs"/>
              </a:rPr>
              <a:t>The brain is the primary tool for learning, and effective eLearning design should match how the learner's brain functions. Creating "brain-friendly" content helps learners understand and retain information in their long-term memory. </a:t>
            </a:r>
            <a:r>
              <a:rPr lang="en-US" sz="1000" dirty="0">
                <a:solidFill>
                  <a:schemeClr val="tx1"/>
                </a:solidFill>
              </a:rPr>
              <a:t>[FB: Correct]</a:t>
            </a:r>
          </a:p>
          <a:p>
            <a:endParaRPr lang="en-US" sz="1000" b="0" i="0" kern="1200" dirty="0">
              <a:solidFill>
                <a:schemeClr val="tx1"/>
              </a:solidFill>
              <a:effectLst/>
              <a:latin typeface="+mn-lt"/>
              <a:ea typeface="+mn-ea"/>
              <a:cs typeface="+mn-cs"/>
            </a:endParaRPr>
          </a:p>
          <a:p>
            <a:pPr marL="0" indent="0">
              <a:buFont typeface="Arial" panose="020B0604020202020204" pitchFamily="34" charset="0"/>
              <a:buNone/>
            </a:pPr>
            <a:endParaRPr lang="en-US" dirty="0"/>
          </a:p>
        </p:txBody>
      </p:sp>
      <p:sp>
        <p:nvSpPr>
          <p:cNvPr id="5" name="Header Placeholder 4">
            <a:extLst>
              <a:ext uri="{FF2B5EF4-FFF2-40B4-BE49-F238E27FC236}">
                <a16:creationId xmlns:a16="http://schemas.microsoft.com/office/drawing/2014/main" id="{25DA5894-B87F-4611-47B6-485CFBA62D23}"/>
              </a:ext>
            </a:extLst>
          </p:cNvPr>
          <p:cNvSpPr>
            <a:spLocks noGrp="1"/>
          </p:cNvSpPr>
          <p:nvPr>
            <p:ph type="hdr" sz="quarter"/>
          </p:nvPr>
        </p:nvSpPr>
        <p:spPr/>
        <p:txBody>
          <a:bodyPr/>
          <a:lstStyle/>
          <a:p>
            <a:r>
              <a:rPr lang="en-US"/>
              <a:t>Kreider Work Sample</a:t>
            </a:r>
          </a:p>
        </p:txBody>
      </p:sp>
      <p:sp>
        <p:nvSpPr>
          <p:cNvPr id="7" name="Date Placeholder 6">
            <a:extLst>
              <a:ext uri="{FF2B5EF4-FFF2-40B4-BE49-F238E27FC236}">
                <a16:creationId xmlns:a16="http://schemas.microsoft.com/office/drawing/2014/main" id="{A400F9DF-2DF7-0452-BD75-FEAF4DF07C11}"/>
              </a:ext>
            </a:extLst>
          </p:cNvPr>
          <p:cNvSpPr>
            <a:spLocks noGrp="1"/>
          </p:cNvSpPr>
          <p:nvPr>
            <p:ph type="dt" idx="1"/>
          </p:nvPr>
        </p:nvSpPr>
        <p:spPr/>
        <p:txBody>
          <a:bodyPr/>
          <a:lstStyle/>
          <a:p>
            <a:fld id="{F51015AC-ADA7-4E28-9552-5D4FA806DDEF}" type="datetime4">
              <a:rPr lang="en-US" smtClean="0"/>
              <a:t>October 20, 2025</a:t>
            </a:fld>
            <a:endParaRPr lang="en-US"/>
          </a:p>
        </p:txBody>
      </p:sp>
    </p:spTree>
    <p:extLst>
      <p:ext uri="{BB962C8B-B14F-4D97-AF65-F5344CB8AC3E}">
        <p14:creationId xmlns:p14="http://schemas.microsoft.com/office/powerpoint/2010/main" val="3210686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Tell Me Why </a:t>
            </a:r>
          </a:p>
          <a:p>
            <a:endParaRPr lang="en-US"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Corporate &amp; Higher learning</a:t>
            </a:r>
          </a:p>
          <a:p>
            <a:pPr marL="181240" indent="-181240">
              <a:buFont typeface="Arial" panose="020B0604020202020204" pitchFamily="34" charset="0"/>
              <a:buChar char="•"/>
            </a:pPr>
            <a:r>
              <a:rPr lang="en-US" sz="1000" dirty="0"/>
              <a:t>Explain what new skills and knowledge they’ll walk away with</a:t>
            </a:r>
          </a:p>
          <a:p>
            <a:pPr marL="181240" indent="-181240">
              <a:buFont typeface="Arial" panose="020B0604020202020204" pitchFamily="34" charset="0"/>
              <a:buChar char="•"/>
            </a:pPr>
            <a:r>
              <a:rPr lang="en-US" sz="1000" dirty="0"/>
              <a:t>Entice with a 10,000-foot level introductory “hook” to the topic</a:t>
            </a:r>
          </a:p>
          <a:p>
            <a:endParaRPr lang="en-US" sz="1000" dirty="0"/>
          </a:p>
          <a:p>
            <a:r>
              <a:rPr lang="en-US" sz="1000" b="1" dirty="0"/>
              <a:t>Language Writing Style - 1</a:t>
            </a:r>
          </a:p>
          <a:p>
            <a:pPr marL="285750" indent="-285750">
              <a:buFont typeface="Arial" panose="020B0604020202020204" pitchFamily="34" charset="0"/>
              <a:buChar char="•"/>
            </a:pPr>
            <a:r>
              <a:rPr lang="en-US" sz="1000" dirty="0"/>
              <a:t>Comply with any internal branding. </a:t>
            </a:r>
          </a:p>
          <a:p>
            <a:pPr marL="285750" indent="-285750">
              <a:buFont typeface="Arial" panose="020B0604020202020204" pitchFamily="34" charset="0"/>
              <a:buChar char="•"/>
            </a:pPr>
            <a:r>
              <a:rPr lang="en-US" sz="1000" dirty="0"/>
              <a:t>Write directly, simply and clearly. To accomplish this, keep sentences short. It is important to not give the reader more ideas or information than can be handled at one time.</a:t>
            </a:r>
          </a:p>
          <a:p>
            <a:pPr marL="285750" indent="-285750">
              <a:buFont typeface="Arial" panose="020B0604020202020204" pitchFamily="34" charset="0"/>
              <a:buChar char="•"/>
            </a:pPr>
            <a:r>
              <a:rPr lang="en-US" sz="1000" dirty="0"/>
              <a:t>Avoid jargon.</a:t>
            </a:r>
          </a:p>
          <a:p>
            <a:pPr marL="285750" indent="-285750">
              <a:buFont typeface="Arial" panose="020B0604020202020204" pitchFamily="34" charset="0"/>
              <a:buChar char="•"/>
            </a:pPr>
            <a:r>
              <a:rPr lang="en-US" sz="1000" dirty="0"/>
              <a:t>If you are addressing a multicultural audience, avoid culture-specific slang, colloquialisms and examples.</a:t>
            </a:r>
          </a:p>
          <a:p>
            <a:pPr marL="285750" indent="-285750">
              <a:buFont typeface="Arial" panose="020B0604020202020204" pitchFamily="34" charset="0"/>
              <a:buChar char="•"/>
            </a:pPr>
            <a:r>
              <a:rPr lang="en-US" sz="1000" dirty="0"/>
              <a:t>Be sensitive to the fact that many learners are not native English speakers. </a:t>
            </a:r>
          </a:p>
          <a:p>
            <a:pPr marL="285750" indent="-285750">
              <a:buFont typeface="Arial" panose="020B0604020202020204" pitchFamily="34" charset="0"/>
              <a:buChar char="•"/>
            </a:pPr>
            <a:r>
              <a:rPr lang="en-US" sz="1000" dirty="0"/>
              <a:t>Write as you talk. Informal language and contractions (e.g. don’t, we’re) </a:t>
            </a:r>
            <a:r>
              <a:rPr lang="en-US" sz="1000" b="1" dirty="0"/>
              <a:t>can be </a:t>
            </a:r>
            <a:r>
              <a:rPr lang="en-US" sz="1000" dirty="0"/>
              <a:t>used if allowed in company branding.</a:t>
            </a:r>
          </a:p>
          <a:p>
            <a:pPr marL="285750" indent="-285750">
              <a:buFont typeface="Arial" panose="020B0604020202020204" pitchFamily="34" charset="0"/>
              <a:buChar char="•"/>
            </a:pPr>
            <a:r>
              <a:rPr lang="en-US" sz="1000" dirty="0"/>
              <a:t>Minimize the use of compound sentences. When you see a colon or semi-colon, examine the sentence to see if it could be made simpler and clearer by breaking it into shorter sentences.</a:t>
            </a:r>
          </a:p>
          <a:p>
            <a:pPr marL="285750" indent="-285750">
              <a:buFont typeface="Arial" panose="020B0604020202020204" pitchFamily="34" charset="0"/>
              <a:buChar char="•"/>
            </a:pPr>
            <a:r>
              <a:rPr lang="en-US" sz="1000" dirty="0"/>
              <a:t>Use personal pronouns (e.g. “you”) to refer to learners. This personalizes instruction and involves your reader.</a:t>
            </a:r>
          </a:p>
          <a:p>
            <a:pPr marL="285750" indent="-285750">
              <a:buFont typeface="Arial" panose="020B0604020202020204" pitchFamily="34" charset="0"/>
              <a:buChar char="•"/>
            </a:pPr>
            <a:r>
              <a:rPr lang="en-US" sz="1000" dirty="0"/>
              <a:t>Use bulleted lists often.</a:t>
            </a:r>
          </a:p>
          <a:p>
            <a:pPr marL="285750" indent="-285750">
              <a:buFont typeface="Arial" panose="020B0604020202020204" pitchFamily="34" charset="0"/>
              <a:buChar char="•"/>
            </a:pPr>
            <a:r>
              <a:rPr lang="en-US" sz="1000" dirty="0"/>
              <a:t>Use the active voice. In a passive construction, the agent of the action often disappears from the scene. Use the passive voice only when the active voice is unduly awkward. Active voice sentences have a subject that performs the action, while passive voice sentences have a subject that receives the action.</a:t>
            </a:r>
          </a:p>
          <a:p>
            <a:pPr marL="285750" indent="-285750">
              <a:buFont typeface="Arial" panose="020B0604020202020204" pitchFamily="34" charset="0"/>
              <a:buChar char="•"/>
            </a:pPr>
            <a:r>
              <a:rPr lang="en-US" sz="1000" dirty="0"/>
              <a:t>Leave “white space” by making more slides.</a:t>
            </a:r>
          </a:p>
          <a:p>
            <a:endParaRPr lang="en-US" dirty="0"/>
          </a:p>
        </p:txBody>
      </p:sp>
      <p:sp>
        <p:nvSpPr>
          <p:cNvPr id="5" name="Header Placeholder 4">
            <a:extLst>
              <a:ext uri="{FF2B5EF4-FFF2-40B4-BE49-F238E27FC236}">
                <a16:creationId xmlns:a16="http://schemas.microsoft.com/office/drawing/2014/main" id="{71A978DD-5116-B7B3-F619-57EE0DE9D2CB}"/>
              </a:ext>
            </a:extLst>
          </p:cNvPr>
          <p:cNvSpPr>
            <a:spLocks noGrp="1"/>
          </p:cNvSpPr>
          <p:nvPr>
            <p:ph type="hdr" sz="quarter"/>
          </p:nvPr>
        </p:nvSpPr>
        <p:spPr/>
        <p:txBody>
          <a:bodyPr/>
          <a:lstStyle/>
          <a:p>
            <a:r>
              <a:rPr lang="en-US"/>
              <a:t>Kreider Work Sample</a:t>
            </a:r>
          </a:p>
        </p:txBody>
      </p:sp>
      <p:sp>
        <p:nvSpPr>
          <p:cNvPr id="7" name="Date Placeholder 6">
            <a:extLst>
              <a:ext uri="{FF2B5EF4-FFF2-40B4-BE49-F238E27FC236}">
                <a16:creationId xmlns:a16="http://schemas.microsoft.com/office/drawing/2014/main" id="{BEF8C3CE-9D4C-D094-2D60-4663A4D58EC4}"/>
              </a:ext>
            </a:extLst>
          </p:cNvPr>
          <p:cNvSpPr>
            <a:spLocks noGrp="1"/>
          </p:cNvSpPr>
          <p:nvPr>
            <p:ph type="dt" idx="1"/>
          </p:nvPr>
        </p:nvSpPr>
        <p:spPr/>
        <p:txBody>
          <a:bodyPr/>
          <a:lstStyle/>
          <a:p>
            <a:fld id="{28E860F9-4358-4220-8549-BDFBDBBD4582}" type="datetime4">
              <a:rPr lang="en-US" smtClean="0"/>
              <a:t>October 20, 2025</a:t>
            </a:fld>
            <a:endParaRPr lang="en-US"/>
          </a:p>
        </p:txBody>
      </p:sp>
    </p:spTree>
    <p:extLst>
      <p:ext uri="{BB962C8B-B14F-4D97-AF65-F5344CB8AC3E}">
        <p14:creationId xmlns:p14="http://schemas.microsoft.com/office/powerpoint/2010/main" val="597878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Show Me How</a:t>
            </a:r>
          </a:p>
          <a:p>
            <a:endParaRPr lang="en-US"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Corporate &amp; Higher learning</a:t>
            </a:r>
          </a:p>
          <a:p>
            <a:r>
              <a:rPr lang="en-US" sz="1000" dirty="0"/>
              <a:t>Facilitators perform the </a:t>
            </a:r>
            <a:r>
              <a:rPr lang="en-US" sz="1000" b="1" dirty="0"/>
              <a:t>action</a:t>
            </a:r>
            <a:r>
              <a:rPr lang="en-US" sz="1000" dirty="0"/>
              <a:t> of teaching a specific technical or people skill and includes training soft-skills behavior. </a:t>
            </a:r>
          </a:p>
          <a:p>
            <a:pPr marL="181240" indent="-181240">
              <a:buFont typeface="Arial" panose="020B0604020202020204" pitchFamily="34" charset="0"/>
              <a:buChar char="•"/>
            </a:pPr>
            <a:r>
              <a:rPr lang="en-US" sz="1000" dirty="0"/>
              <a:t>Introduce a new topic and show the necessary systems/screens/fields for that topic. </a:t>
            </a:r>
          </a:p>
          <a:p>
            <a:pPr marL="181240" indent="-181240">
              <a:buFont typeface="Arial" panose="020B0604020202020204" pitchFamily="34" charset="0"/>
              <a:buChar char="•"/>
            </a:pPr>
            <a:r>
              <a:rPr lang="en-US" sz="1000" dirty="0"/>
              <a:t>Show a CBT that demonstrates the process. </a:t>
            </a:r>
          </a:p>
          <a:p>
            <a:endParaRPr lang="en-US" sz="1000" dirty="0"/>
          </a:p>
          <a:p>
            <a:r>
              <a:rPr lang="en-US" sz="1000" b="1" dirty="0"/>
              <a:t>Graphics</a:t>
            </a:r>
          </a:p>
          <a:p>
            <a:pPr marL="171450" indent="-171450">
              <a:buFont typeface="Arial" panose="020B0604020202020204" pitchFamily="34" charset="0"/>
              <a:buChar char="•"/>
            </a:pPr>
            <a:r>
              <a:rPr lang="en-US" sz="1000" dirty="0"/>
              <a:t>AI generated, realistic looking photos, are easy to create.</a:t>
            </a:r>
          </a:p>
          <a:p>
            <a:pPr marL="171450" indent="-171450">
              <a:buFont typeface="Arial" panose="020B0604020202020204" pitchFamily="34" charset="0"/>
              <a:buChar char="•"/>
            </a:pPr>
            <a:r>
              <a:rPr lang="en-US" sz="1000" dirty="0"/>
              <a:t>Ai brings a vibrant and unique look and feel for each presentation, customizing colors, persons, and backgrounds.</a:t>
            </a:r>
          </a:p>
          <a:p>
            <a:pPr marL="171450" indent="-171450">
              <a:buFont typeface="Arial" panose="020B0604020202020204" pitchFamily="34" charset="0"/>
              <a:buChar char="•"/>
            </a:pPr>
            <a:r>
              <a:rPr lang="en-US" sz="1000" dirty="0"/>
              <a:t>Never reuse an AI generated photo outside of the existing CBT. Be creative!</a:t>
            </a:r>
          </a:p>
          <a:p>
            <a:pPr marL="171450" indent="-171450">
              <a:buFont typeface="Arial" panose="020B0604020202020204" pitchFamily="34" charset="0"/>
              <a:buChar char="•"/>
            </a:pPr>
            <a:r>
              <a:rPr lang="en-US" sz="1000" b="1" dirty="0"/>
              <a:t>This photo has never existed before until I created it using AI </a:t>
            </a:r>
            <a:r>
              <a:rPr lang="en-US" sz="1000" b="1" dirty="0">
                <a:sym typeface="Wingdings" panose="05000000000000000000" pitchFamily="2" charset="2"/>
              </a:rPr>
              <a:t></a:t>
            </a:r>
          </a:p>
          <a:p>
            <a:pPr marL="171450" indent="-171450">
              <a:buFont typeface="Arial" panose="020B0604020202020204" pitchFamily="34" charset="0"/>
              <a:buChar char="•"/>
            </a:pPr>
            <a:endParaRPr lang="en-US" sz="1000" b="1" dirty="0">
              <a:sym typeface="Wingdings" panose="05000000000000000000" pitchFamily="2" charset="2"/>
            </a:endParaRPr>
          </a:p>
          <a:p>
            <a:r>
              <a:rPr lang="en-US" sz="1000" b="1" dirty="0"/>
              <a:t>Animation</a:t>
            </a:r>
          </a:p>
          <a:p>
            <a:pPr marL="171450" indent="-171450">
              <a:buFont typeface="Arial" panose="020B0604020202020204" pitchFamily="34" charset="0"/>
              <a:buChar char="•"/>
            </a:pPr>
            <a:r>
              <a:rPr lang="en-US" sz="1000" dirty="0"/>
              <a:t>It has to be practical and purposeful, not random or childish. </a:t>
            </a:r>
          </a:p>
          <a:p>
            <a:pPr marL="171450" indent="-171450">
              <a:buFont typeface="Arial" panose="020B0604020202020204" pitchFamily="34" charset="0"/>
              <a:buChar char="•"/>
            </a:pPr>
            <a:r>
              <a:rPr lang="en-US" sz="1000" dirty="0"/>
              <a:t>In this example, the click actually ticks for over 50 seconds while audio and instructions are played. </a:t>
            </a:r>
          </a:p>
          <a:p>
            <a:pPr marL="181240" indent="-181240">
              <a:buFont typeface="Arial" panose="020B0604020202020204" pitchFamily="34" charset="0"/>
              <a:buChar char="•"/>
            </a:pPr>
            <a:endParaRPr lang="en-US" sz="1300" dirty="0"/>
          </a:p>
        </p:txBody>
      </p:sp>
      <p:sp>
        <p:nvSpPr>
          <p:cNvPr id="5" name="Header Placeholder 4">
            <a:extLst>
              <a:ext uri="{FF2B5EF4-FFF2-40B4-BE49-F238E27FC236}">
                <a16:creationId xmlns:a16="http://schemas.microsoft.com/office/drawing/2014/main" id="{85BD8FEC-070C-4E9D-D117-ADEF6027DB45}"/>
              </a:ext>
            </a:extLst>
          </p:cNvPr>
          <p:cNvSpPr>
            <a:spLocks noGrp="1"/>
          </p:cNvSpPr>
          <p:nvPr>
            <p:ph type="hdr" sz="quarter"/>
          </p:nvPr>
        </p:nvSpPr>
        <p:spPr/>
        <p:txBody>
          <a:bodyPr/>
          <a:lstStyle/>
          <a:p>
            <a:r>
              <a:rPr lang="en-US"/>
              <a:t>Kreider Work Sample</a:t>
            </a:r>
          </a:p>
        </p:txBody>
      </p:sp>
      <p:sp>
        <p:nvSpPr>
          <p:cNvPr id="7" name="Date Placeholder 6">
            <a:extLst>
              <a:ext uri="{FF2B5EF4-FFF2-40B4-BE49-F238E27FC236}">
                <a16:creationId xmlns:a16="http://schemas.microsoft.com/office/drawing/2014/main" id="{ACECC583-3217-9153-BF53-9EB9B9EC7A61}"/>
              </a:ext>
            </a:extLst>
          </p:cNvPr>
          <p:cNvSpPr>
            <a:spLocks noGrp="1"/>
          </p:cNvSpPr>
          <p:nvPr>
            <p:ph type="dt" idx="1"/>
          </p:nvPr>
        </p:nvSpPr>
        <p:spPr/>
        <p:txBody>
          <a:bodyPr/>
          <a:lstStyle/>
          <a:p>
            <a:fld id="{4D7CB5A3-ADD4-475F-90A1-33BEF966B00E}" type="datetime4">
              <a:rPr lang="en-US" smtClean="0"/>
              <a:t>October 20, 2025</a:t>
            </a:fld>
            <a:endParaRPr lang="en-US"/>
          </a:p>
        </p:txBody>
      </p:sp>
    </p:spTree>
    <p:extLst>
      <p:ext uri="{BB962C8B-B14F-4D97-AF65-F5344CB8AC3E}">
        <p14:creationId xmlns:p14="http://schemas.microsoft.com/office/powerpoint/2010/main" val="579394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57463" y="860425"/>
            <a:ext cx="2200275" cy="1238250"/>
          </a:xfrm>
        </p:spPr>
      </p:sp>
      <p:sp>
        <p:nvSpPr>
          <p:cNvPr id="3" name="Notes Placeholder 2"/>
          <p:cNvSpPr>
            <a:spLocks noGrp="1"/>
          </p:cNvSpPr>
          <p:nvPr>
            <p:ph type="body" idx="1"/>
          </p:nvPr>
        </p:nvSpPr>
        <p:spPr>
          <a:xfrm>
            <a:off x="609600" y="2362200"/>
            <a:ext cx="5852160" cy="7010400"/>
          </a:xfrm>
        </p:spPr>
        <p:txBody>
          <a:bodyPr/>
          <a:lstStyle/>
          <a:p>
            <a:r>
              <a:rPr lang="en-US" sz="1000" b="1" dirty="0"/>
              <a:t>Chunk Learning for SME Accuracy</a:t>
            </a:r>
          </a:p>
          <a:p>
            <a:pPr defTabSz="966612"/>
            <a:r>
              <a:rPr lang="en-US" sz="1000" dirty="0"/>
              <a:t>In the context of instructional design, video "chunking" refers to the process of breaking down information into smaller, more manageable pieces or "chunks". </a:t>
            </a:r>
          </a:p>
          <a:p>
            <a:endParaRPr lang="en-US" sz="1000" dirty="0"/>
          </a:p>
          <a:p>
            <a:pPr marL="181240" indent="-181240">
              <a:buFont typeface="Arial" panose="020B0604020202020204" pitchFamily="34" charset="0"/>
              <a:buChar char="•"/>
            </a:pPr>
            <a:r>
              <a:rPr lang="en-US" sz="1000" b="1" dirty="0"/>
              <a:t>Improved Cognitive Load</a:t>
            </a:r>
            <a:r>
              <a:rPr lang="en-US" sz="1000" dirty="0"/>
              <a:t>: Cognitive science research indicates that working memory has a limited capacity. By breaking information into chunks, you can reduce the amount of information learners need to process at one time, making it easier to understand and remember.</a:t>
            </a:r>
          </a:p>
          <a:p>
            <a:pPr marL="181240" indent="-181240">
              <a:buFont typeface="Arial" panose="020B0604020202020204" pitchFamily="34" charset="0"/>
              <a:buChar char="•"/>
            </a:pPr>
            <a:r>
              <a:rPr lang="en-US" sz="1000" b="1" dirty="0"/>
              <a:t>Enhanced Learning and Retention</a:t>
            </a:r>
            <a:r>
              <a:rPr lang="en-US" sz="1000" dirty="0"/>
              <a:t>: Chunking helps learners to more easily grasp and recall information. It facilitates the efficient transfer of knowledge and skills.</a:t>
            </a:r>
          </a:p>
          <a:p>
            <a:pPr marL="181240" indent="-181240">
              <a:buFont typeface="Arial" panose="020B0604020202020204" pitchFamily="34" charset="0"/>
              <a:buChar char="•"/>
            </a:pPr>
            <a:r>
              <a:rPr lang="en-US" sz="1000" b="1" dirty="0"/>
              <a:t>Better Content Organization</a:t>
            </a:r>
            <a:r>
              <a:rPr lang="en-US" sz="1000" dirty="0"/>
              <a:t>: Chunking helps instructional designers organize content in a logical and progressive sequence. You can structure a course with modules, lessons, and topics, moving from broader to more specific chunks of information.</a:t>
            </a:r>
          </a:p>
          <a:p>
            <a:pPr marL="181240" indent="-181240">
              <a:buFont typeface="Arial" panose="020B0604020202020204" pitchFamily="34" charset="0"/>
              <a:buChar char="•"/>
            </a:pPr>
            <a:r>
              <a:rPr lang="en-US" sz="1000" b="1" dirty="0"/>
              <a:t>Improved Screen Design (especially for eLearning): </a:t>
            </a:r>
            <a:r>
              <a:rPr lang="en-US" sz="1000" dirty="0"/>
              <a:t>Chunking helps avoid overwhelming learners with too much text on a single screen, especially important for digital learning experiences. It ensures that each screen presents a manageable amount of related information, guiding learners to focus on key points.</a:t>
            </a:r>
          </a:p>
          <a:p>
            <a:pPr marL="181240" indent="-181240">
              <a:buFont typeface="Arial" panose="020B0604020202020204" pitchFamily="34" charset="0"/>
              <a:buChar char="•"/>
            </a:pPr>
            <a:r>
              <a:rPr lang="en-US" sz="1000" b="1" dirty="0"/>
              <a:t>Greater Focus on Key Information</a:t>
            </a:r>
            <a:r>
              <a:rPr lang="en-US" sz="1000" dirty="0"/>
              <a:t>: By breaking down content, instructional designers can emphasize "need to know" topics and present information more consistently. </a:t>
            </a:r>
          </a:p>
          <a:p>
            <a:endParaRPr lang="en-US" sz="1000" dirty="0"/>
          </a:p>
          <a:p>
            <a:r>
              <a:rPr lang="en-US" sz="1000" b="1" dirty="0"/>
              <a:t>Agile Authoring for Control and Speed</a:t>
            </a:r>
          </a:p>
          <a:p>
            <a:r>
              <a:rPr lang="en-US" sz="1000" dirty="0"/>
              <a:t>Agile authoring in instructional design involves using iterative and collaborative methods to develop learning materials, similar to software development. It emphasizes flexibility, continuous improvement, and stakeholder involvement to create effective and engaging training. This approach contrasts with more rigid, linear methods like ADDIE, allowing for quicker adaptation to feedback and changing needs. Chunks are agile and can be sent for review while other pieces of a build are developed.</a:t>
            </a:r>
          </a:p>
          <a:p>
            <a:endParaRPr lang="en-US" dirty="0"/>
          </a:p>
        </p:txBody>
      </p:sp>
      <p:sp>
        <p:nvSpPr>
          <p:cNvPr id="5" name="Header Placeholder 4">
            <a:extLst>
              <a:ext uri="{FF2B5EF4-FFF2-40B4-BE49-F238E27FC236}">
                <a16:creationId xmlns:a16="http://schemas.microsoft.com/office/drawing/2014/main" id="{A45217DE-F07E-E9BE-2E53-D49E6C7ED714}"/>
              </a:ext>
            </a:extLst>
          </p:cNvPr>
          <p:cNvSpPr>
            <a:spLocks noGrp="1"/>
          </p:cNvSpPr>
          <p:nvPr>
            <p:ph type="hdr" sz="quarter"/>
          </p:nvPr>
        </p:nvSpPr>
        <p:spPr/>
        <p:txBody>
          <a:bodyPr/>
          <a:lstStyle/>
          <a:p>
            <a:r>
              <a:rPr lang="en-US"/>
              <a:t>Kreider Work Sample</a:t>
            </a:r>
          </a:p>
        </p:txBody>
      </p:sp>
      <p:sp>
        <p:nvSpPr>
          <p:cNvPr id="7" name="Date Placeholder 6">
            <a:extLst>
              <a:ext uri="{FF2B5EF4-FFF2-40B4-BE49-F238E27FC236}">
                <a16:creationId xmlns:a16="http://schemas.microsoft.com/office/drawing/2014/main" id="{F34C2B61-ABD1-DC05-CB9E-C5300EEC255C}"/>
              </a:ext>
            </a:extLst>
          </p:cNvPr>
          <p:cNvSpPr>
            <a:spLocks noGrp="1"/>
          </p:cNvSpPr>
          <p:nvPr>
            <p:ph type="dt" idx="1"/>
          </p:nvPr>
        </p:nvSpPr>
        <p:spPr/>
        <p:txBody>
          <a:bodyPr/>
          <a:lstStyle/>
          <a:p>
            <a:fld id="{DB3834CD-C9C7-4482-9F50-7EC4287F61F5}" type="datetime4">
              <a:rPr lang="en-US" smtClean="0"/>
              <a:t>October 20, 2025</a:t>
            </a:fld>
            <a:endParaRPr lang="en-US"/>
          </a:p>
        </p:txBody>
      </p:sp>
    </p:spTree>
    <p:extLst>
      <p:ext uri="{BB962C8B-B14F-4D97-AF65-F5344CB8AC3E}">
        <p14:creationId xmlns:p14="http://schemas.microsoft.com/office/powerpoint/2010/main" val="351918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sz="1000" b="1" dirty="0"/>
              <a:t>Connect Me</a:t>
            </a:r>
          </a:p>
          <a:p>
            <a:pPr marL="0" marR="0" lvl="0" indent="0" algn="l" defTabSz="966612" rtl="0" eaLnBrk="1" fontAlgn="auto" latinLnBrk="0" hangingPunct="1">
              <a:lnSpc>
                <a:spcPct val="100000"/>
              </a:lnSpc>
              <a:spcBef>
                <a:spcPts val="0"/>
              </a:spcBef>
              <a:spcAft>
                <a:spcPts val="0"/>
              </a:spcAft>
              <a:buClrTx/>
              <a:buSzTx/>
              <a:buFontTx/>
              <a:buNone/>
              <a:tabLst/>
              <a:defRPr/>
            </a:pPr>
            <a:r>
              <a:rPr lang="en-US" sz="1000" b="1" dirty="0"/>
              <a:t>Corporate learning</a:t>
            </a:r>
          </a:p>
          <a:p>
            <a:pPr marL="181240" indent="-181240" defTabSz="966612">
              <a:buFont typeface="Arial" panose="020B0604020202020204" pitchFamily="34" charset="0"/>
              <a:buChar char="•"/>
            </a:pPr>
            <a:r>
              <a:rPr lang="en-US" sz="1000" dirty="0"/>
              <a:t>The learners take turns finding and reading the job aids out loud. </a:t>
            </a:r>
          </a:p>
          <a:p>
            <a:pPr marL="181240" indent="-181240" defTabSz="966612">
              <a:buFont typeface="Arial" panose="020B0604020202020204" pitchFamily="34" charset="0"/>
              <a:buChar char="•"/>
            </a:pPr>
            <a:r>
              <a:rPr lang="en-US" sz="1000" dirty="0"/>
              <a:t>The trainer connects the dots between the job aid(s) and the steps/screens/etc.</a:t>
            </a:r>
          </a:p>
          <a:p>
            <a:pPr marL="171450" indent="-171450">
              <a:buFont typeface="Arial" panose="020B0604020202020204" pitchFamily="34" charset="0"/>
              <a:buChar char="•"/>
            </a:pPr>
            <a:r>
              <a:rPr lang="en-US" sz="1000" dirty="0"/>
              <a:t>For ensuring consistency and staying current, job aids should function as a single source of knowledge because they are designed for immediate reference during a task, while training materials are for foundational learning. </a:t>
            </a:r>
          </a:p>
          <a:p>
            <a:pPr marL="171450" indent="-171450">
              <a:buFont typeface="Arial" panose="020B0604020202020204" pitchFamily="34" charset="0"/>
              <a:buChar char="•"/>
            </a:pPr>
            <a:r>
              <a:rPr lang="en-US" sz="1000" dirty="0"/>
              <a:t>Multiple, unmanaged versions of training or reference material can lead to "tribal knowledge," where different team members develop their own versions of a process, resulting in inconsistent output and confusion. </a:t>
            </a:r>
          </a:p>
          <a:p>
            <a:pPr marL="171450" indent="-171450">
              <a:buFont typeface="Arial" panose="020B0604020202020204" pitchFamily="34" charset="0"/>
              <a:buChar char="•"/>
            </a:pPr>
            <a:r>
              <a:rPr lang="en-US" sz="1000" dirty="0"/>
              <a:t>All training points TO job aids, and doesn’t provide any NEW information, only expounds upon the existing information. </a:t>
            </a:r>
          </a:p>
          <a:p>
            <a:pPr marL="181240" indent="-181240" defTabSz="966612">
              <a:buFont typeface="Arial" panose="020B0604020202020204" pitchFamily="34" charset="0"/>
              <a:buChar char="•"/>
            </a:pPr>
            <a:endParaRPr lang="en-US" sz="1000" dirty="0"/>
          </a:p>
          <a:p>
            <a:pPr defTabSz="966612"/>
            <a:r>
              <a:rPr lang="en-US" sz="1000" b="1" dirty="0"/>
              <a:t>Higher learning</a:t>
            </a:r>
          </a:p>
          <a:p>
            <a:pPr marL="181240" indent="-181240" defTabSz="966612">
              <a:buFont typeface="Arial" panose="020B0604020202020204" pitchFamily="34" charset="0"/>
              <a:buChar char="•"/>
            </a:pPr>
            <a:r>
              <a:rPr lang="en-US" sz="1000" dirty="0"/>
              <a:t>IF A GROUP: The learners take turns finding and reading the text out loud.</a:t>
            </a:r>
          </a:p>
          <a:p>
            <a:pPr marL="181240" marR="0" lvl="0" indent="-18124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IF INDIVIDUALLY: The learner finds and reads the text.</a:t>
            </a:r>
          </a:p>
          <a:p>
            <a:pPr marL="181240" indent="-181240" defTabSz="966612">
              <a:buFont typeface="Arial" panose="020B0604020202020204" pitchFamily="34" charset="0"/>
              <a:buChar char="•"/>
            </a:pPr>
            <a:endParaRPr lang="en-US" sz="1000" dirty="0"/>
          </a:p>
          <a:p>
            <a:pPr marL="0" indent="0" defTabSz="966612">
              <a:buFont typeface="Arial" panose="020B0604020202020204" pitchFamily="34" charset="0"/>
              <a:buNone/>
            </a:pPr>
            <a:endParaRPr lang="en-US" sz="1000" dirty="0"/>
          </a:p>
          <a:p>
            <a:endParaRPr lang="en-US" dirty="0"/>
          </a:p>
        </p:txBody>
      </p:sp>
      <p:sp>
        <p:nvSpPr>
          <p:cNvPr id="5" name="Header Placeholder 4">
            <a:extLst>
              <a:ext uri="{FF2B5EF4-FFF2-40B4-BE49-F238E27FC236}">
                <a16:creationId xmlns:a16="http://schemas.microsoft.com/office/drawing/2014/main" id="{C9D3B2D7-B22C-8AC9-4402-B83E2632D045}"/>
              </a:ext>
            </a:extLst>
          </p:cNvPr>
          <p:cNvSpPr>
            <a:spLocks noGrp="1"/>
          </p:cNvSpPr>
          <p:nvPr>
            <p:ph type="hdr" sz="quarter"/>
          </p:nvPr>
        </p:nvSpPr>
        <p:spPr/>
        <p:txBody>
          <a:bodyPr/>
          <a:lstStyle/>
          <a:p>
            <a:r>
              <a:rPr lang="en-US"/>
              <a:t>Kreider Work Sample</a:t>
            </a:r>
          </a:p>
        </p:txBody>
      </p:sp>
      <p:sp>
        <p:nvSpPr>
          <p:cNvPr id="7" name="Date Placeholder 6">
            <a:extLst>
              <a:ext uri="{FF2B5EF4-FFF2-40B4-BE49-F238E27FC236}">
                <a16:creationId xmlns:a16="http://schemas.microsoft.com/office/drawing/2014/main" id="{81CE46D7-5DE6-3FDA-0797-6C9F68BBCCC8}"/>
              </a:ext>
            </a:extLst>
          </p:cNvPr>
          <p:cNvSpPr>
            <a:spLocks noGrp="1"/>
          </p:cNvSpPr>
          <p:nvPr>
            <p:ph type="dt" idx="1"/>
          </p:nvPr>
        </p:nvSpPr>
        <p:spPr/>
        <p:txBody>
          <a:bodyPr/>
          <a:lstStyle/>
          <a:p>
            <a:fld id="{066A7059-3C42-4E3F-B508-DFFE083EA75D}" type="datetime4">
              <a:rPr lang="en-US" smtClean="0"/>
              <a:t>October 20, 2025</a:t>
            </a:fld>
            <a:endParaRPr lang="en-US"/>
          </a:p>
        </p:txBody>
      </p:sp>
    </p:spTree>
    <p:extLst>
      <p:ext uri="{BB962C8B-B14F-4D97-AF65-F5344CB8AC3E}">
        <p14:creationId xmlns:p14="http://schemas.microsoft.com/office/powerpoint/2010/main" val="3715251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142423"/>
          </a:xfrm>
        </p:spPr>
        <p:txBody>
          <a:bodyPr/>
          <a:lstStyle/>
          <a:p>
            <a:r>
              <a:rPr lang="en-US" sz="1000" b="1" dirty="0"/>
              <a:t>Let Me Try</a:t>
            </a:r>
          </a:p>
          <a:p>
            <a:endParaRPr lang="en-US" sz="1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t>Corporate learning</a:t>
            </a:r>
          </a:p>
          <a:p>
            <a:pPr marL="285750" indent="-285750">
              <a:buFont typeface="Arial" panose="020B0604020202020204" pitchFamily="34" charset="0"/>
              <a:buChar char="•"/>
            </a:pPr>
            <a:r>
              <a:rPr lang="en-US" sz="1000" dirty="0"/>
              <a:t>The trainer only assists if asked or when they see/hear egregious errors. </a:t>
            </a:r>
          </a:p>
          <a:p>
            <a:pPr marL="285750" lvl="0" indent="-285750">
              <a:buFont typeface="Arial" panose="020B0604020202020204" pitchFamily="34" charset="0"/>
              <a:buChar char="•"/>
            </a:pPr>
            <a:r>
              <a:rPr lang="en-US" sz="1000" dirty="0"/>
              <a:t>This is the self-discovery phase of the learner's development.</a:t>
            </a:r>
            <a:r>
              <a:rPr lang="en-US" sz="1000" b="1" dirty="0"/>
              <a:t> </a:t>
            </a:r>
          </a:p>
          <a:p>
            <a:pPr marL="285750" lvl="0" indent="-285750">
              <a:buFont typeface="Arial" panose="020B0604020202020204" pitchFamily="34" charset="0"/>
              <a:buChar char="•"/>
            </a:pPr>
            <a:r>
              <a:rPr lang="en-US" sz="1000" b="1" dirty="0"/>
              <a:t>Struggle enhances learning. </a:t>
            </a:r>
          </a:p>
          <a:p>
            <a:pPr marL="285750" lvl="0" indent="-285750">
              <a:buFont typeface="Arial" panose="020B0604020202020204" pitchFamily="34" charset="0"/>
              <a:buChar char="•"/>
            </a:pPr>
            <a:r>
              <a:rPr lang="en-US" sz="1000" dirty="0"/>
              <a:t>Be careful not to handhold too much. But balance that with the fact some learners require more assistance. </a:t>
            </a:r>
          </a:p>
          <a:p>
            <a:pPr marL="285750" lvl="0" indent="-285750">
              <a:buFont typeface="Arial" panose="020B0604020202020204" pitchFamily="34" charset="0"/>
              <a:buChar char="•"/>
            </a:pPr>
            <a:r>
              <a:rPr lang="en-US" sz="1000" dirty="0"/>
              <a:t>Be gracious to provide help when asked.</a:t>
            </a:r>
          </a:p>
          <a:p>
            <a:pPr lvl="0"/>
            <a:endParaRPr lang="en-US" sz="1000" dirty="0"/>
          </a:p>
          <a:p>
            <a:pPr lvl="0"/>
            <a:r>
              <a:rPr lang="en-US" sz="1000" dirty="0"/>
              <a:t>Learners do independent navigation on the topic, using required tools. They practice updating, thinking, answering, or solving. We expect students may need help and we encourage them to do so. </a:t>
            </a:r>
          </a:p>
          <a:p>
            <a:pPr lvl="0"/>
            <a:endParaRPr lang="en-US" sz="1000" dirty="0"/>
          </a:p>
          <a:p>
            <a:pPr defTabSz="966612"/>
            <a:r>
              <a:rPr lang="en-US" sz="1000" b="1" dirty="0"/>
              <a:t>Higher learning</a:t>
            </a:r>
          </a:p>
          <a:p>
            <a:pPr marL="181240" indent="-181240" defTabSz="966612">
              <a:buFont typeface="Arial" panose="020B0604020202020204" pitchFamily="34" charset="0"/>
              <a:buChar char="•"/>
            </a:pPr>
            <a:r>
              <a:rPr lang="en-US" sz="1000" dirty="0"/>
              <a:t>IF A GROUP and INDIVIDUALLY: dedicated time during class where there is independent work using the walkthrough up next.</a:t>
            </a:r>
          </a:p>
          <a:p>
            <a:pPr lvl="0"/>
            <a:endParaRPr lang="en-US" dirty="0"/>
          </a:p>
        </p:txBody>
      </p:sp>
      <p:sp>
        <p:nvSpPr>
          <p:cNvPr id="5" name="Header Placeholder 4">
            <a:extLst>
              <a:ext uri="{FF2B5EF4-FFF2-40B4-BE49-F238E27FC236}">
                <a16:creationId xmlns:a16="http://schemas.microsoft.com/office/drawing/2014/main" id="{604C7B51-9DDA-C049-4888-F22513A5ED3C}"/>
              </a:ext>
            </a:extLst>
          </p:cNvPr>
          <p:cNvSpPr>
            <a:spLocks noGrp="1"/>
          </p:cNvSpPr>
          <p:nvPr>
            <p:ph type="hdr" sz="quarter"/>
          </p:nvPr>
        </p:nvSpPr>
        <p:spPr/>
        <p:txBody>
          <a:bodyPr/>
          <a:lstStyle/>
          <a:p>
            <a:r>
              <a:rPr lang="en-US"/>
              <a:t>Kreider Work Sample</a:t>
            </a:r>
          </a:p>
        </p:txBody>
      </p:sp>
      <p:sp>
        <p:nvSpPr>
          <p:cNvPr id="7" name="Date Placeholder 6">
            <a:extLst>
              <a:ext uri="{FF2B5EF4-FFF2-40B4-BE49-F238E27FC236}">
                <a16:creationId xmlns:a16="http://schemas.microsoft.com/office/drawing/2014/main" id="{EDA91A0F-7922-7BF2-6705-D290B5F71E0D}"/>
              </a:ext>
            </a:extLst>
          </p:cNvPr>
          <p:cNvSpPr>
            <a:spLocks noGrp="1"/>
          </p:cNvSpPr>
          <p:nvPr>
            <p:ph type="dt" idx="1"/>
          </p:nvPr>
        </p:nvSpPr>
        <p:spPr/>
        <p:txBody>
          <a:bodyPr/>
          <a:lstStyle/>
          <a:p>
            <a:fld id="{77E83986-8DF5-4F3F-A385-0D758CAC9BC4}" type="datetime4">
              <a:rPr lang="en-US" smtClean="0"/>
              <a:t>October 20, 2025</a:t>
            </a:fld>
            <a:endParaRPr lang="en-US"/>
          </a:p>
        </p:txBody>
      </p:sp>
    </p:spTree>
    <p:extLst>
      <p:ext uri="{BB962C8B-B14F-4D97-AF65-F5344CB8AC3E}">
        <p14:creationId xmlns:p14="http://schemas.microsoft.com/office/powerpoint/2010/main" val="35971946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Prepare Me - pretest &amp; learning objective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6BF3BB-DBA5-1F33-6A20-0561E6261E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lide Number Placeholder 5">
            <a:extLst>
              <a:ext uri="{FF2B5EF4-FFF2-40B4-BE49-F238E27FC236}">
                <a16:creationId xmlns:a16="http://schemas.microsoft.com/office/drawing/2014/main" id="{59346A1E-F622-55A5-3FD6-B5B9EC7157C4}"/>
              </a:ext>
            </a:extLst>
          </p:cNvPr>
          <p:cNvSpPr>
            <a:spLocks noGrp="1"/>
          </p:cNvSpPr>
          <p:nvPr>
            <p:ph type="sldNum" sz="quarter" idx="4"/>
          </p:nvPr>
        </p:nvSpPr>
        <p:spPr>
          <a:xfrm>
            <a:off x="11791950" y="6492875"/>
            <a:ext cx="2743200" cy="365125"/>
          </a:xfrm>
          <a:prstGeom prst="rect">
            <a:avLst/>
          </a:prstGeom>
        </p:spPr>
        <p:txBody>
          <a:bodyPr/>
          <a:lstStyle/>
          <a:p>
            <a:fld id="{BA58FF58-F755-4134-839B-EAAB529DA0D0}" type="slidenum">
              <a:rPr lang="en-US" smtClean="0"/>
              <a:t>‹#›</a:t>
            </a:fld>
            <a:endParaRPr lang="en-US"/>
          </a:p>
        </p:txBody>
      </p:sp>
    </p:spTree>
    <p:extLst>
      <p:ext uri="{BB962C8B-B14F-4D97-AF65-F5344CB8AC3E}">
        <p14:creationId xmlns:p14="http://schemas.microsoft.com/office/powerpoint/2010/main" val="140883739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Review Me (memory or AA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1227D7-188C-3034-24DF-9C33F145478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lide Number Placeholder 5">
            <a:extLst>
              <a:ext uri="{FF2B5EF4-FFF2-40B4-BE49-F238E27FC236}">
                <a16:creationId xmlns:a16="http://schemas.microsoft.com/office/drawing/2014/main" id="{22BCEA3D-235E-6DA7-7F8A-F91674B0B32B}"/>
              </a:ext>
            </a:extLst>
          </p:cNvPr>
          <p:cNvSpPr>
            <a:spLocks noGrp="1"/>
          </p:cNvSpPr>
          <p:nvPr>
            <p:ph type="sldNum" sz="quarter" idx="4"/>
          </p:nvPr>
        </p:nvSpPr>
        <p:spPr>
          <a:xfrm>
            <a:off x="11791950" y="6492875"/>
            <a:ext cx="2743200" cy="365125"/>
          </a:xfrm>
          <a:prstGeom prst="rect">
            <a:avLst/>
          </a:prstGeom>
        </p:spPr>
        <p:txBody>
          <a:bodyPr/>
          <a:lstStyle/>
          <a:p>
            <a:fld id="{BA58FF58-F755-4134-839B-EAAB529DA0D0}" type="slidenum">
              <a:rPr lang="en-US" smtClean="0"/>
              <a:t>‹#›</a:t>
            </a:fld>
            <a:endParaRPr lang="en-US"/>
          </a:p>
        </p:txBody>
      </p:sp>
    </p:spTree>
    <p:extLst>
      <p:ext uri="{BB962C8B-B14F-4D97-AF65-F5344CB8AC3E}">
        <p14:creationId xmlns:p14="http://schemas.microsoft.com/office/powerpoint/2010/main" val="61720518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Grade Me PostTes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6A5A72-26C3-B5C0-2798-1F906B0BA6D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lide Number Placeholder 5">
            <a:extLst>
              <a:ext uri="{FF2B5EF4-FFF2-40B4-BE49-F238E27FC236}">
                <a16:creationId xmlns:a16="http://schemas.microsoft.com/office/drawing/2014/main" id="{8A6930CA-267D-ED95-6774-674E0AB3FB59}"/>
              </a:ext>
            </a:extLst>
          </p:cNvPr>
          <p:cNvSpPr>
            <a:spLocks noGrp="1"/>
          </p:cNvSpPr>
          <p:nvPr>
            <p:ph type="sldNum" sz="quarter" idx="4"/>
          </p:nvPr>
        </p:nvSpPr>
        <p:spPr>
          <a:xfrm>
            <a:off x="11791950" y="6492875"/>
            <a:ext cx="2743200" cy="365125"/>
          </a:xfrm>
          <a:prstGeom prst="rect">
            <a:avLst/>
          </a:prstGeom>
        </p:spPr>
        <p:txBody>
          <a:bodyPr/>
          <a:lstStyle/>
          <a:p>
            <a:fld id="{BA58FF58-F755-4134-839B-EAAB529DA0D0}" type="slidenum">
              <a:rPr lang="en-US" smtClean="0"/>
              <a:t>‹#›</a:t>
            </a:fld>
            <a:endParaRPr lang="en-US"/>
          </a:p>
        </p:txBody>
      </p:sp>
    </p:spTree>
    <p:extLst>
      <p:ext uri="{BB962C8B-B14F-4D97-AF65-F5344CB8AC3E}">
        <p14:creationId xmlns:p14="http://schemas.microsoft.com/office/powerpoint/2010/main" val="26330969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ertify Me ATTESTATION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5F5341-727C-F8F2-13D2-50E2B75E63E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lide Number Placeholder 5">
            <a:extLst>
              <a:ext uri="{FF2B5EF4-FFF2-40B4-BE49-F238E27FC236}">
                <a16:creationId xmlns:a16="http://schemas.microsoft.com/office/drawing/2014/main" id="{9DCF4D82-514D-2F8A-09AE-6123FA5AA34F}"/>
              </a:ext>
            </a:extLst>
          </p:cNvPr>
          <p:cNvSpPr>
            <a:spLocks noGrp="1"/>
          </p:cNvSpPr>
          <p:nvPr>
            <p:ph type="sldNum" sz="quarter" idx="4"/>
          </p:nvPr>
        </p:nvSpPr>
        <p:spPr>
          <a:xfrm>
            <a:off x="11791950" y="6492875"/>
            <a:ext cx="2743200" cy="365125"/>
          </a:xfrm>
          <a:prstGeom prst="rect">
            <a:avLst/>
          </a:prstGeom>
        </p:spPr>
        <p:txBody>
          <a:bodyPr/>
          <a:lstStyle/>
          <a:p>
            <a:fld id="{BA58FF58-F755-4134-839B-EAAB529DA0D0}" type="slidenum">
              <a:rPr lang="en-US" smtClean="0"/>
              <a:t>‹#›</a:t>
            </a:fld>
            <a:endParaRPr lang="en-US"/>
          </a:p>
        </p:txBody>
      </p:sp>
    </p:spTree>
    <p:extLst>
      <p:ext uri="{BB962C8B-B14F-4D97-AF65-F5344CB8AC3E}">
        <p14:creationId xmlns:p14="http://schemas.microsoft.com/office/powerpoint/2010/main" val="203716688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not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4DE9A7-F5D1-EE20-0C06-65B9D637DBD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E69CBCAD-4869-C4FD-0CC1-4090A5A1A38E}"/>
              </a:ext>
            </a:extLst>
          </p:cNvPr>
          <p:cNvSpPr>
            <a:spLocks noGrp="1"/>
          </p:cNvSpPr>
          <p:nvPr>
            <p:ph type="title"/>
          </p:nvPr>
        </p:nvSpPr>
        <p:spPr>
          <a:xfrm>
            <a:off x="644301" y="627675"/>
            <a:ext cx="10515600" cy="1325563"/>
          </a:xfrm>
        </p:spPr>
        <p:txBody>
          <a:bodyPr/>
          <a:lstStyle>
            <a:lvl1pPr>
              <a:defRPr>
                <a:solidFill>
                  <a:schemeClr val="bg1"/>
                </a:solidFill>
                <a:effectLst>
                  <a:outerShdw blurRad="38100" dist="38100" dir="2700000" algn="tl">
                    <a:srgbClr val="000000">
                      <a:alpha val="43137"/>
                    </a:srgbClr>
                  </a:outerShdw>
                </a:effectLst>
                <a:latin typeface="Yu Gothic UI Semibold" panose="020B0700000000000000" pitchFamily="34" charset="-128"/>
                <a:ea typeface="Yu Gothic UI Semibold" panose="020B0700000000000000" pitchFamily="34" charset="-128"/>
                <a:cs typeface="Citi Sans Display" pitchFamily="50" charset="0"/>
              </a:defRPr>
            </a:lvl1pPr>
          </a:lstStyle>
          <a:p>
            <a:r>
              <a:rPr lang="en-US"/>
              <a:t>Click to edit Master title style</a:t>
            </a:r>
          </a:p>
        </p:txBody>
      </p:sp>
      <p:sp>
        <p:nvSpPr>
          <p:cNvPr id="6" name="Oval 5">
            <a:extLst>
              <a:ext uri="{FF2B5EF4-FFF2-40B4-BE49-F238E27FC236}">
                <a16:creationId xmlns:a16="http://schemas.microsoft.com/office/drawing/2014/main" id="{BFF8E519-A20E-3300-9CF2-B3633F437107}"/>
              </a:ext>
            </a:extLst>
          </p:cNvPr>
          <p:cNvSpPr/>
          <p:nvPr userDrawn="1"/>
        </p:nvSpPr>
        <p:spPr>
          <a:xfrm>
            <a:off x="9316016" y="4128380"/>
            <a:ext cx="597529" cy="479834"/>
          </a:xfrm>
          <a:prstGeom prst="ellipse">
            <a:avLst/>
          </a:prstGeom>
          <a:solidFill>
            <a:srgbClr val="0F16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C7603579-F90E-5DA2-4009-774690B3D438}"/>
              </a:ext>
            </a:extLst>
          </p:cNvPr>
          <p:cNvSpPr>
            <a:spLocks noGrp="1"/>
          </p:cNvSpPr>
          <p:nvPr>
            <p:ph idx="1"/>
          </p:nvPr>
        </p:nvSpPr>
        <p:spPr>
          <a:xfrm>
            <a:off x="644301" y="2059231"/>
            <a:ext cx="10987057" cy="4334056"/>
          </a:xfrm>
        </p:spPr>
        <p:txBody>
          <a:bodyPr>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FD245DE4-5A72-CFFD-9E5D-BB8640415940}"/>
              </a:ext>
            </a:extLst>
          </p:cNvPr>
          <p:cNvSpPr>
            <a:spLocks noGrp="1"/>
          </p:cNvSpPr>
          <p:nvPr>
            <p:ph type="sldNum" sz="quarter" idx="4"/>
          </p:nvPr>
        </p:nvSpPr>
        <p:spPr>
          <a:xfrm>
            <a:off x="11791950" y="6492875"/>
            <a:ext cx="2743200" cy="365125"/>
          </a:xfrm>
          <a:prstGeom prst="rect">
            <a:avLst/>
          </a:prstGeom>
        </p:spPr>
        <p:txBody>
          <a:bodyPr/>
          <a:lstStyle/>
          <a:p>
            <a:fld id="{BA58FF58-F755-4134-839B-EAAB529DA0D0}" type="slidenum">
              <a:rPr lang="en-US" smtClean="0"/>
              <a:t>‹#›</a:t>
            </a:fld>
            <a:endParaRPr lang="en-US"/>
          </a:p>
        </p:txBody>
      </p:sp>
    </p:spTree>
    <p:extLst>
      <p:ext uri="{BB962C8B-B14F-4D97-AF65-F5344CB8AC3E}">
        <p14:creationId xmlns:p14="http://schemas.microsoft.com/office/powerpoint/2010/main" val="233792910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Final Exams and Simulated Call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103845-0FBD-5E78-CBAF-C7D89F80335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lide Number Placeholder 5">
            <a:extLst>
              <a:ext uri="{FF2B5EF4-FFF2-40B4-BE49-F238E27FC236}">
                <a16:creationId xmlns:a16="http://schemas.microsoft.com/office/drawing/2014/main" id="{2189B58B-4576-28C0-DA00-A5EED349F611}"/>
              </a:ext>
            </a:extLst>
          </p:cNvPr>
          <p:cNvSpPr>
            <a:spLocks noGrp="1"/>
          </p:cNvSpPr>
          <p:nvPr>
            <p:ph type="sldNum" sz="quarter" idx="4"/>
          </p:nvPr>
        </p:nvSpPr>
        <p:spPr>
          <a:xfrm>
            <a:off x="11791950" y="6492875"/>
            <a:ext cx="2743200" cy="365125"/>
          </a:xfrm>
          <a:prstGeom prst="rect">
            <a:avLst/>
          </a:prstGeom>
        </p:spPr>
        <p:txBody>
          <a:bodyPr/>
          <a:lstStyle/>
          <a:p>
            <a:fld id="{BA58FF58-F755-4134-839B-EAAB529DA0D0}" type="slidenum">
              <a:rPr lang="en-US" smtClean="0"/>
              <a:t>‹#›</a:t>
            </a:fld>
            <a:endParaRPr lang="en-US"/>
          </a:p>
        </p:txBody>
      </p:sp>
    </p:spTree>
    <p:extLst>
      <p:ext uri="{BB962C8B-B14F-4D97-AF65-F5344CB8AC3E}">
        <p14:creationId xmlns:p14="http://schemas.microsoft.com/office/powerpoint/2010/main" val="198765861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Support Me OJ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678C0B-BEAA-628F-D1D0-3873FF3CF1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lide Number Placeholder 5">
            <a:extLst>
              <a:ext uri="{FF2B5EF4-FFF2-40B4-BE49-F238E27FC236}">
                <a16:creationId xmlns:a16="http://schemas.microsoft.com/office/drawing/2014/main" id="{56B7749F-975F-C87E-2F5D-62EF60B3CDB0}"/>
              </a:ext>
            </a:extLst>
          </p:cNvPr>
          <p:cNvSpPr>
            <a:spLocks noGrp="1"/>
          </p:cNvSpPr>
          <p:nvPr>
            <p:ph type="sldNum" sz="quarter" idx="4"/>
          </p:nvPr>
        </p:nvSpPr>
        <p:spPr>
          <a:xfrm>
            <a:off x="11791950" y="6492875"/>
            <a:ext cx="2743200" cy="365125"/>
          </a:xfrm>
          <a:prstGeom prst="rect">
            <a:avLst/>
          </a:prstGeom>
        </p:spPr>
        <p:txBody>
          <a:bodyPr/>
          <a:lstStyle/>
          <a:p>
            <a:fld id="{BA58FF58-F755-4134-839B-EAAB529DA0D0}" type="slidenum">
              <a:rPr lang="en-US" smtClean="0"/>
              <a:t>‹#›</a:t>
            </a:fld>
            <a:endParaRPr lang="en-US"/>
          </a:p>
        </p:txBody>
      </p:sp>
    </p:spTree>
    <p:extLst>
      <p:ext uri="{BB962C8B-B14F-4D97-AF65-F5344CB8AC3E}">
        <p14:creationId xmlns:p14="http://schemas.microsoft.com/office/powerpoint/2010/main" val="27915596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2FA1588-5AC2-2884-EB38-75276F6930F9}"/>
              </a:ext>
            </a:extLst>
          </p:cNvPr>
          <p:cNvSpPr>
            <a:spLocks noGrp="1"/>
          </p:cNvSpPr>
          <p:nvPr>
            <p:ph type="sldNum" sz="quarter" idx="4"/>
          </p:nvPr>
        </p:nvSpPr>
        <p:spPr>
          <a:xfrm>
            <a:off x="11791950" y="6492875"/>
            <a:ext cx="2743200" cy="365125"/>
          </a:xfrm>
          <a:prstGeom prst="rect">
            <a:avLst/>
          </a:prstGeom>
        </p:spPr>
        <p:txBody>
          <a:bodyPr/>
          <a:lstStyle/>
          <a:p>
            <a:fld id="{BA58FF58-F755-4134-839B-EAAB529DA0D0}" type="slidenum">
              <a:rPr lang="en-US" smtClean="0"/>
              <a:t>‹#›</a:t>
            </a:fld>
            <a:endParaRPr lang="en-US"/>
          </a:p>
        </p:txBody>
      </p:sp>
    </p:spTree>
    <p:extLst>
      <p:ext uri="{BB962C8B-B14F-4D97-AF65-F5344CB8AC3E}">
        <p14:creationId xmlns:p14="http://schemas.microsoft.com/office/powerpoint/2010/main" val="417611519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16C12-5E53-4697-A40D-8E32100B94C5}"/>
              </a:ext>
            </a:extLst>
          </p:cNvPr>
          <p:cNvSpPr>
            <a:spLocks noGrp="1"/>
          </p:cNvSpPr>
          <p:nvPr>
            <p:ph type="title"/>
          </p:nvPr>
        </p:nvSpPr>
        <p:spPr>
          <a:xfrm>
            <a:off x="5719166" y="365125"/>
            <a:ext cx="6159500" cy="1325563"/>
          </a:xfrm>
        </p:spPr>
        <p:txBody>
          <a:bodyPr/>
          <a:lstStyle>
            <a:lvl1pPr algn="ctr">
              <a:defRPr>
                <a:latin typeface="Yu Gothic UI Semibold" panose="020B0700000000000000" pitchFamily="34" charset="-128"/>
                <a:ea typeface="Yu Gothic UI Semibold" panose="020B0700000000000000" pitchFamily="34" charset="-128"/>
              </a:defRPr>
            </a:lvl1pPr>
          </a:lstStyle>
          <a:p>
            <a:r>
              <a:rPr lang="en-US"/>
              <a:t>Click to edit Master title style</a:t>
            </a:r>
          </a:p>
        </p:txBody>
      </p:sp>
      <p:sp>
        <p:nvSpPr>
          <p:cNvPr id="3" name="Content Placeholder 2">
            <a:extLst>
              <a:ext uri="{FF2B5EF4-FFF2-40B4-BE49-F238E27FC236}">
                <a16:creationId xmlns:a16="http://schemas.microsoft.com/office/drawing/2014/main" id="{417ED2CA-7E24-4BCA-96D4-636206CAD886}"/>
              </a:ext>
            </a:extLst>
          </p:cNvPr>
          <p:cNvSpPr>
            <a:spLocks noGrp="1"/>
          </p:cNvSpPr>
          <p:nvPr>
            <p:ph idx="1"/>
          </p:nvPr>
        </p:nvSpPr>
        <p:spPr>
          <a:xfrm>
            <a:off x="5719166" y="1838325"/>
            <a:ext cx="6159500" cy="46545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235883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1">
          <a:blip r:embed="rId2">
            <a:extLst>
              <a:ext uri="{BEBA8EAE-BF5A-486C-A8C5-ECC9F3942E4B}">
                <a14:imgProps xmlns:a14="http://schemas.microsoft.com/office/drawing/2010/main">
                  <a14:imgLayer r:embed="rId3">
                    <a14:imgEffect>
                      <a14:brightnessContrast bright="-49000" contrast="59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55780"/>
            <a:ext cx="6858000" cy="3200400"/>
          </a:xfrm>
        </p:spPr>
        <p:txBody>
          <a:bodyPr anchor="b">
            <a:normAutofit/>
          </a:bodyPr>
          <a:lstStyle>
            <a:lvl1pPr algn="l">
              <a:lnSpc>
                <a:spcPct val="75000"/>
              </a:lnSpc>
              <a:defRPr sz="8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09600" y="3956180"/>
            <a:ext cx="6858000" cy="1097280"/>
          </a:xfrm>
        </p:spPr>
        <p:txBody>
          <a:bodyPr>
            <a:normAutofit/>
          </a:bodyPr>
          <a:lstStyle>
            <a:lvl1pPr marL="0" indent="0" algn="l">
              <a:spcBef>
                <a:spcPts val="0"/>
              </a:spcBef>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17353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_Tell Me Wh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FC633B-171D-34D7-F60B-48224D8D4E4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lide Number Placeholder 5">
            <a:extLst>
              <a:ext uri="{FF2B5EF4-FFF2-40B4-BE49-F238E27FC236}">
                <a16:creationId xmlns:a16="http://schemas.microsoft.com/office/drawing/2014/main" id="{620F92B8-0BA4-0FF2-E010-E6FDD8B65864}"/>
              </a:ext>
            </a:extLst>
          </p:cNvPr>
          <p:cNvSpPr>
            <a:spLocks noGrp="1"/>
          </p:cNvSpPr>
          <p:nvPr>
            <p:ph type="sldNum" sz="quarter" idx="4"/>
          </p:nvPr>
        </p:nvSpPr>
        <p:spPr>
          <a:xfrm>
            <a:off x="11791950" y="6492875"/>
            <a:ext cx="2743200" cy="365125"/>
          </a:xfrm>
          <a:prstGeom prst="rect">
            <a:avLst/>
          </a:prstGeom>
        </p:spPr>
        <p:txBody>
          <a:bodyPr/>
          <a:lstStyle/>
          <a:p>
            <a:fld id="{BA58FF58-F755-4134-839B-EAAB529DA0D0}" type="slidenum">
              <a:rPr lang="en-US" smtClean="0"/>
              <a:t>‹#›</a:t>
            </a:fld>
            <a:endParaRPr lang="en-US"/>
          </a:p>
        </p:txBody>
      </p:sp>
    </p:spTree>
    <p:extLst>
      <p:ext uri="{BB962C8B-B14F-4D97-AF65-F5344CB8AC3E}">
        <p14:creationId xmlns:p14="http://schemas.microsoft.com/office/powerpoint/2010/main" val="36431468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Show Me How ILT CB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64376D-1755-104D-F95A-5E0B610E14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lide Number Placeholder 5">
            <a:extLst>
              <a:ext uri="{FF2B5EF4-FFF2-40B4-BE49-F238E27FC236}">
                <a16:creationId xmlns:a16="http://schemas.microsoft.com/office/drawing/2014/main" id="{2BD6F021-556B-0356-5DEC-F47FA9B1157D}"/>
              </a:ext>
            </a:extLst>
          </p:cNvPr>
          <p:cNvSpPr>
            <a:spLocks noGrp="1"/>
          </p:cNvSpPr>
          <p:nvPr>
            <p:ph type="sldNum" sz="quarter" idx="4"/>
          </p:nvPr>
        </p:nvSpPr>
        <p:spPr>
          <a:xfrm>
            <a:off x="11791950" y="6492875"/>
            <a:ext cx="2743200" cy="365125"/>
          </a:xfrm>
          <a:prstGeom prst="rect">
            <a:avLst/>
          </a:prstGeom>
        </p:spPr>
        <p:txBody>
          <a:bodyPr/>
          <a:lstStyle/>
          <a:p>
            <a:fld id="{BA58FF58-F755-4134-839B-EAAB529DA0D0}" type="slidenum">
              <a:rPr lang="en-US" smtClean="0"/>
              <a:t>‹#›</a:t>
            </a:fld>
            <a:endParaRPr lang="en-US"/>
          </a:p>
        </p:txBody>
      </p:sp>
    </p:spTree>
    <p:extLst>
      <p:ext uri="{BB962C8B-B14F-4D97-AF65-F5344CB8AC3E}">
        <p14:creationId xmlns:p14="http://schemas.microsoft.com/office/powerpoint/2010/main" val="197819635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Connect Me Job Aid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4E13D-DC43-5FFC-D720-EA7A19C5C10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lide Number Placeholder 5">
            <a:extLst>
              <a:ext uri="{FF2B5EF4-FFF2-40B4-BE49-F238E27FC236}">
                <a16:creationId xmlns:a16="http://schemas.microsoft.com/office/drawing/2014/main" id="{49057DF6-817E-22B0-97CB-73C3969C731E}"/>
              </a:ext>
            </a:extLst>
          </p:cNvPr>
          <p:cNvSpPr>
            <a:spLocks noGrp="1"/>
          </p:cNvSpPr>
          <p:nvPr>
            <p:ph type="sldNum" sz="quarter" idx="4"/>
          </p:nvPr>
        </p:nvSpPr>
        <p:spPr>
          <a:xfrm>
            <a:off x="11791950" y="6492875"/>
            <a:ext cx="2743200" cy="365125"/>
          </a:xfrm>
          <a:prstGeom prst="rect">
            <a:avLst/>
          </a:prstGeom>
        </p:spPr>
        <p:txBody>
          <a:bodyPr/>
          <a:lstStyle/>
          <a:p>
            <a:fld id="{BA58FF58-F755-4134-839B-EAAB529DA0D0}" type="slidenum">
              <a:rPr lang="en-US" smtClean="0"/>
              <a:t>‹#›</a:t>
            </a:fld>
            <a:endParaRPr lang="en-US"/>
          </a:p>
        </p:txBody>
      </p:sp>
    </p:spTree>
    <p:extLst>
      <p:ext uri="{BB962C8B-B14F-4D97-AF65-F5344CB8AC3E}">
        <p14:creationId xmlns:p14="http://schemas.microsoft.com/office/powerpoint/2010/main" val="44753708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_Let Me Try independ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763A4C-C916-2EA9-EFF2-AF2BDC8EFEB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lide Number Placeholder 5">
            <a:extLst>
              <a:ext uri="{FF2B5EF4-FFF2-40B4-BE49-F238E27FC236}">
                <a16:creationId xmlns:a16="http://schemas.microsoft.com/office/drawing/2014/main" id="{1DEC2E2C-419B-614C-949B-98011612C3BE}"/>
              </a:ext>
            </a:extLst>
          </p:cNvPr>
          <p:cNvSpPr>
            <a:spLocks noGrp="1"/>
          </p:cNvSpPr>
          <p:nvPr>
            <p:ph type="sldNum" sz="quarter" idx="4"/>
          </p:nvPr>
        </p:nvSpPr>
        <p:spPr>
          <a:xfrm>
            <a:off x="11791950" y="6492875"/>
            <a:ext cx="2743200" cy="365125"/>
          </a:xfrm>
          <a:prstGeom prst="rect">
            <a:avLst/>
          </a:prstGeom>
        </p:spPr>
        <p:txBody>
          <a:bodyPr/>
          <a:lstStyle/>
          <a:p>
            <a:fld id="{BA58FF58-F755-4134-839B-EAAB529DA0D0}" type="slidenum">
              <a:rPr lang="en-US" smtClean="0"/>
              <a:t>‹#›</a:t>
            </a:fld>
            <a:endParaRPr lang="en-US"/>
          </a:p>
        </p:txBody>
      </p:sp>
    </p:spTree>
    <p:extLst>
      <p:ext uri="{BB962C8B-B14F-4D97-AF65-F5344CB8AC3E}">
        <p14:creationId xmlns:p14="http://schemas.microsoft.com/office/powerpoint/2010/main" val="14424585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Observe Me practic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324D6B-3684-024F-1EF5-DF765567B82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lide Number Placeholder 5">
            <a:extLst>
              <a:ext uri="{FF2B5EF4-FFF2-40B4-BE49-F238E27FC236}">
                <a16:creationId xmlns:a16="http://schemas.microsoft.com/office/drawing/2014/main" id="{48AF8CE2-ED22-CF65-B19E-84618EA08C81}"/>
              </a:ext>
            </a:extLst>
          </p:cNvPr>
          <p:cNvSpPr>
            <a:spLocks noGrp="1"/>
          </p:cNvSpPr>
          <p:nvPr>
            <p:ph type="sldNum" sz="quarter" idx="4"/>
          </p:nvPr>
        </p:nvSpPr>
        <p:spPr>
          <a:xfrm>
            <a:off x="11791950" y="6492875"/>
            <a:ext cx="2743200" cy="365125"/>
          </a:xfrm>
          <a:prstGeom prst="rect">
            <a:avLst/>
          </a:prstGeom>
        </p:spPr>
        <p:txBody>
          <a:bodyPr/>
          <a:lstStyle/>
          <a:p>
            <a:fld id="{BA58FF58-F755-4134-839B-EAAB529DA0D0}" type="slidenum">
              <a:rPr lang="en-US" smtClean="0"/>
              <a:t>‹#›</a:t>
            </a:fld>
            <a:endParaRPr lang="en-US"/>
          </a:p>
        </p:txBody>
      </p:sp>
    </p:spTree>
    <p:extLst>
      <p:ext uri="{BB962C8B-B14F-4D97-AF65-F5344CB8AC3E}">
        <p14:creationId xmlns:p14="http://schemas.microsoft.com/office/powerpoint/2010/main" val="404729931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_Debrief Me (must follow observe m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DF9FD4-5507-19BB-1BB8-A7C67CA6F5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lide Number Placeholder 5">
            <a:extLst>
              <a:ext uri="{FF2B5EF4-FFF2-40B4-BE49-F238E27FC236}">
                <a16:creationId xmlns:a16="http://schemas.microsoft.com/office/drawing/2014/main" id="{1B25F5B8-9702-2433-6DF6-79DD6D544A3B}"/>
              </a:ext>
            </a:extLst>
          </p:cNvPr>
          <p:cNvSpPr>
            <a:spLocks noGrp="1"/>
          </p:cNvSpPr>
          <p:nvPr>
            <p:ph type="sldNum" sz="quarter" idx="4"/>
          </p:nvPr>
        </p:nvSpPr>
        <p:spPr>
          <a:xfrm>
            <a:off x="11791950" y="6492875"/>
            <a:ext cx="2743200" cy="365125"/>
          </a:xfrm>
          <a:prstGeom prst="rect">
            <a:avLst/>
          </a:prstGeom>
        </p:spPr>
        <p:txBody>
          <a:bodyPr/>
          <a:lstStyle/>
          <a:p>
            <a:fld id="{BA58FF58-F755-4134-839B-EAAB529DA0D0}" type="slidenum">
              <a:rPr lang="en-US" smtClean="0"/>
              <a:t>‹#›</a:t>
            </a:fld>
            <a:endParaRPr lang="en-US"/>
          </a:p>
        </p:txBody>
      </p:sp>
    </p:spTree>
    <p:extLst>
      <p:ext uri="{BB962C8B-B14F-4D97-AF65-F5344CB8AC3E}">
        <p14:creationId xmlns:p14="http://schemas.microsoft.com/office/powerpoint/2010/main" val="231102338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_Check M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3B2DDE-A779-9845-88AD-A02197830BC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lide Number Placeholder 5">
            <a:extLst>
              <a:ext uri="{FF2B5EF4-FFF2-40B4-BE49-F238E27FC236}">
                <a16:creationId xmlns:a16="http://schemas.microsoft.com/office/drawing/2014/main" id="{ABAC2176-347C-6D26-09DA-08474C17A6E9}"/>
              </a:ext>
            </a:extLst>
          </p:cNvPr>
          <p:cNvSpPr>
            <a:spLocks noGrp="1"/>
          </p:cNvSpPr>
          <p:nvPr>
            <p:ph type="sldNum" sz="quarter" idx="4"/>
          </p:nvPr>
        </p:nvSpPr>
        <p:spPr>
          <a:xfrm>
            <a:off x="11791950" y="6492875"/>
            <a:ext cx="2743200" cy="365125"/>
          </a:xfrm>
          <a:prstGeom prst="rect">
            <a:avLst/>
          </a:prstGeom>
        </p:spPr>
        <p:txBody>
          <a:bodyPr/>
          <a:lstStyle/>
          <a:p>
            <a:fld id="{BA58FF58-F755-4134-839B-EAAB529DA0D0}" type="slidenum">
              <a:rPr lang="en-US" smtClean="0"/>
              <a:t>‹#›</a:t>
            </a:fld>
            <a:endParaRPr lang="en-US"/>
          </a:p>
        </p:txBody>
      </p:sp>
    </p:spTree>
    <p:extLst>
      <p:ext uri="{BB962C8B-B14F-4D97-AF65-F5344CB8AC3E}">
        <p14:creationId xmlns:p14="http://schemas.microsoft.com/office/powerpoint/2010/main" val="244828130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_Integrate Me Role Pla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2C5C15-1176-EC6B-D2D6-12881046FBC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Slide Number Placeholder 5">
            <a:extLst>
              <a:ext uri="{FF2B5EF4-FFF2-40B4-BE49-F238E27FC236}">
                <a16:creationId xmlns:a16="http://schemas.microsoft.com/office/drawing/2014/main" id="{E80BFA3B-BE2B-F80B-EF17-CBFCEABE3827}"/>
              </a:ext>
            </a:extLst>
          </p:cNvPr>
          <p:cNvSpPr>
            <a:spLocks noGrp="1"/>
          </p:cNvSpPr>
          <p:nvPr>
            <p:ph type="sldNum" sz="quarter" idx="4"/>
          </p:nvPr>
        </p:nvSpPr>
        <p:spPr>
          <a:xfrm>
            <a:off x="11791950" y="6492875"/>
            <a:ext cx="2743200" cy="365125"/>
          </a:xfrm>
          <a:prstGeom prst="rect">
            <a:avLst/>
          </a:prstGeom>
        </p:spPr>
        <p:txBody>
          <a:bodyPr/>
          <a:lstStyle/>
          <a:p>
            <a:fld id="{BA58FF58-F755-4134-839B-EAAB529DA0D0}" type="slidenum">
              <a:rPr lang="en-US" smtClean="0"/>
              <a:t>‹#›</a:t>
            </a:fld>
            <a:endParaRPr lang="en-US"/>
          </a:p>
        </p:txBody>
      </p:sp>
    </p:spTree>
    <p:extLst>
      <p:ext uri="{BB962C8B-B14F-4D97-AF65-F5344CB8AC3E}">
        <p14:creationId xmlns:p14="http://schemas.microsoft.com/office/powerpoint/2010/main" val="412147887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558E9-DB38-4736-8F0A-8D865D0F7B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7BEB0A-9342-48BD-A25C-4D3ACD5D5A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A8B83450-C5FF-1964-6BAB-7075FD292E84}"/>
              </a:ext>
            </a:extLst>
          </p:cNvPr>
          <p:cNvSpPr>
            <a:spLocks noGrp="1"/>
          </p:cNvSpPr>
          <p:nvPr>
            <p:ph type="sldNum" sz="quarter" idx="4"/>
          </p:nvPr>
        </p:nvSpPr>
        <p:spPr>
          <a:xfrm>
            <a:off x="11791950" y="6492875"/>
            <a:ext cx="2743200" cy="365125"/>
          </a:xfrm>
          <a:prstGeom prst="rect">
            <a:avLst/>
          </a:prstGeom>
        </p:spPr>
        <p:txBody>
          <a:bodyPr/>
          <a:lstStyle/>
          <a:p>
            <a:fld id="{BA58FF58-F755-4134-839B-EAAB529DA0D0}" type="slidenum">
              <a:rPr lang="en-US" smtClean="0"/>
              <a:t>‹#›</a:t>
            </a:fld>
            <a:endParaRPr lang="en-US"/>
          </a:p>
        </p:txBody>
      </p:sp>
    </p:spTree>
    <p:extLst>
      <p:ext uri="{BB962C8B-B14F-4D97-AF65-F5344CB8AC3E}">
        <p14:creationId xmlns:p14="http://schemas.microsoft.com/office/powerpoint/2010/main" val="1991653147"/>
      </p:ext>
    </p:extLst>
  </p:cSld>
  <p:clrMap bg1="lt1" tx1="dk1" bg2="lt2" tx2="dk2" accent1="accent1" accent2="accent2" accent3="accent3" accent4="accent4" accent5="accent5" accent6="accent6" hlink="hlink" folHlink="folHlink"/>
  <p:sldLayoutIdLst>
    <p:sldLayoutId id="2147483750" r:id="rId1"/>
    <p:sldLayoutId id="2147483733" r:id="rId2"/>
    <p:sldLayoutId id="2147483735" r:id="rId3"/>
    <p:sldLayoutId id="2147483736" r:id="rId4"/>
    <p:sldLayoutId id="2147483748" r:id="rId5"/>
    <p:sldLayoutId id="2147483747" r:id="rId6"/>
    <p:sldLayoutId id="2147483654" r:id="rId7"/>
    <p:sldLayoutId id="2147483752" r:id="rId8"/>
    <p:sldLayoutId id="2147483749" r:id="rId9"/>
    <p:sldLayoutId id="2147483732" r:id="rId10"/>
    <p:sldLayoutId id="2147483738" r:id="rId11"/>
    <p:sldLayoutId id="2147483737" r:id="rId12"/>
    <p:sldLayoutId id="2147483788" r:id="rId13"/>
    <p:sldLayoutId id="2147483775" r:id="rId14"/>
    <p:sldLayoutId id="2147483739" r:id="rId15"/>
    <p:sldLayoutId id="2147483655" r:id="rId16"/>
    <p:sldLayoutId id="2147483650" r:id="rId17"/>
    <p:sldLayoutId id="2147483811" r:id="rId18"/>
  </p:sldLayoutIdLst>
  <p:transition/>
  <p:hf sldNum="0" hdr="0" ftr="0" dt="0"/>
  <p:txStyles>
    <p:titleStyle>
      <a:lvl1pPr algn="l" defTabSz="914400" rtl="0" eaLnBrk="1" latinLnBrk="0" hangingPunct="1">
        <a:lnSpc>
          <a:spcPct val="90000"/>
        </a:lnSpc>
        <a:spcBef>
          <a:spcPct val="0"/>
        </a:spcBef>
        <a:buNone/>
        <a:defRPr sz="4400" kern="1200">
          <a:solidFill>
            <a:srgbClr val="28387C"/>
          </a:solidFill>
          <a:latin typeface="Yu Gothic UI Semibold" panose="020B0700000000000000" pitchFamily="34" charset="-128"/>
          <a:ea typeface="Yu Gothic UI Semibold" panose="020B0700000000000000" pitchFamily="34" charset="-128"/>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8387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rgbClr val="28387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8387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28387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28387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AI Resources for Learning &amp; Development</a:t>
            </a:r>
          </a:p>
        </p:txBody>
      </p:sp>
      <p:sp>
        <p:nvSpPr>
          <p:cNvPr id="3" name="Subtitle 2"/>
          <p:cNvSpPr>
            <a:spLocks noGrp="1"/>
          </p:cNvSpPr>
          <p:nvPr>
            <p:ph type="subTitle" idx="1"/>
          </p:nvPr>
        </p:nvSpPr>
        <p:spPr>
          <a:xfrm>
            <a:off x="609600" y="3956180"/>
            <a:ext cx="6134100" cy="1097280"/>
          </a:xfrm>
        </p:spPr>
        <p:txBody>
          <a:bodyPr>
            <a:normAutofit fontScale="92500" lnSpcReduction="10000"/>
          </a:bodyPr>
          <a:lstStyle/>
          <a:p>
            <a:br>
              <a:rPr lang="en-US" dirty="0"/>
            </a:br>
            <a:r>
              <a:rPr lang="en-US" dirty="0">
                <a:solidFill>
                  <a:schemeClr val="bg1"/>
                </a:solidFill>
              </a:rPr>
              <a:t>Maximizing the use of artificial intelligence for Rapid Development.</a:t>
            </a:r>
          </a:p>
        </p:txBody>
      </p:sp>
    </p:spTree>
    <p:extLst>
      <p:ext uri="{BB962C8B-B14F-4D97-AF65-F5344CB8AC3E}">
        <p14:creationId xmlns:p14="http://schemas.microsoft.com/office/powerpoint/2010/main" val="241325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071A9C-4814-B559-4AD7-073F19B35363}"/>
              </a:ext>
            </a:extLst>
          </p:cNvPr>
          <p:cNvPicPr>
            <a:picLocks noChangeAspect="1"/>
          </p:cNvPicPr>
          <p:nvPr/>
        </p:nvPicPr>
        <p:blipFill>
          <a:blip r:embed="rId3"/>
          <a:stretch>
            <a:fillRect/>
          </a:stretch>
        </p:blipFill>
        <p:spPr>
          <a:xfrm>
            <a:off x="1415030" y="0"/>
            <a:ext cx="9258300" cy="6858000"/>
          </a:xfrm>
          <a:prstGeom prst="rect">
            <a:avLst/>
          </a:prstGeom>
        </p:spPr>
      </p:pic>
    </p:spTree>
    <p:extLst>
      <p:ext uri="{BB962C8B-B14F-4D97-AF65-F5344CB8AC3E}">
        <p14:creationId xmlns:p14="http://schemas.microsoft.com/office/powerpoint/2010/main" val="194343902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58734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4824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76954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01256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91625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20212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43515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05787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86775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5D8AE2-9999-D53A-DE7A-AE81C674DD9A}"/>
              </a:ext>
            </a:extLst>
          </p:cNvPr>
          <p:cNvSpPr>
            <a:spLocks noGrp="1"/>
          </p:cNvSpPr>
          <p:nvPr>
            <p:ph type="title"/>
          </p:nvPr>
        </p:nvSpPr>
        <p:spPr>
          <a:xfrm>
            <a:off x="680092" y="333761"/>
            <a:ext cx="10515600" cy="1325563"/>
          </a:xfrm>
        </p:spPr>
        <p:txBody>
          <a:bodyPr>
            <a:normAutofit/>
          </a:bodyPr>
          <a:lstStyle/>
          <a:p>
            <a:r>
              <a:rPr lang="en-US" dirty="0"/>
              <a:t>Course Completion Criteria</a:t>
            </a:r>
          </a:p>
        </p:txBody>
      </p:sp>
      <p:sp>
        <p:nvSpPr>
          <p:cNvPr id="7" name="Rectangle 6">
            <a:extLst>
              <a:ext uri="{FF2B5EF4-FFF2-40B4-BE49-F238E27FC236}">
                <a16:creationId xmlns:a16="http://schemas.microsoft.com/office/drawing/2014/main" id="{4F07D6C3-FA68-FC2D-5632-6A19C728F679}"/>
              </a:ext>
            </a:extLst>
          </p:cNvPr>
          <p:cNvSpPr/>
          <p:nvPr/>
        </p:nvSpPr>
        <p:spPr>
          <a:xfrm>
            <a:off x="680092" y="1669769"/>
            <a:ext cx="10831815" cy="4854470"/>
          </a:xfrm>
          <a:prstGeom prst="rect">
            <a:avLst/>
          </a:prstGeom>
        </p:spPr>
        <p:txBody>
          <a:bodyPr wrap="square">
            <a:spAutoFit/>
          </a:bodyPr>
          <a:lstStyle/>
          <a:p>
            <a:pPr marL="0" marR="0" lvl="0" indent="0" algn="l" defTabSz="877467" rtl="0" eaLnBrk="1" fontAlgn="auto" latinLnBrk="0" hangingPunct="1">
              <a:lnSpc>
                <a:spcPct val="100000"/>
              </a:lnSpc>
              <a:spcBef>
                <a:spcPts val="0"/>
              </a:spcBef>
              <a:spcAft>
                <a:spcPts val="0"/>
              </a:spcAft>
              <a:buClrTx/>
              <a:buSzTx/>
              <a:buFontTx/>
              <a:buNone/>
              <a:tabLst/>
              <a:defRPr/>
            </a:pPr>
            <a:r>
              <a:rPr kumimoji="0" lang="en-US" sz="2303" b="0" i="0" u="none" strike="noStrike" kern="1200" cap="none" spc="0" normalizeH="0" baseline="0" noProof="0" dirty="0">
                <a:ln>
                  <a:noFill/>
                </a:ln>
                <a:solidFill>
                  <a:prstClr val="white"/>
                </a:solidFill>
                <a:effectLst/>
                <a:uLnTx/>
                <a:uFillTx/>
                <a:latin typeface="Citi Sans Table Text Light" pitchFamily="2" charset="0"/>
                <a:ea typeface="Segoe UI" panose="020B0502040204020203" pitchFamily="34" charset="0"/>
                <a:cs typeface="Citi Sans Table Text Light" pitchFamily="2" charset="0"/>
              </a:rPr>
              <a:t>The </a:t>
            </a:r>
            <a:r>
              <a:rPr kumimoji="0" lang="en-US" sz="2303" b="0" i="0" u="none" strike="noStrike" kern="1200" cap="none" spc="0" normalizeH="0" baseline="0" noProof="0" dirty="0">
                <a:ln>
                  <a:noFill/>
                </a:ln>
                <a:solidFill>
                  <a:prstClr val="white"/>
                </a:solidFill>
                <a:effectLst/>
                <a:uLnTx/>
                <a:uFillTx/>
                <a:latin typeface="Citi Sans Table Text Light" pitchFamily="2" charset="0"/>
                <a:ea typeface="Yu Gothic UI"/>
                <a:cs typeface="Citi Sans Table Text Light" pitchFamily="2" charset="0"/>
              </a:rPr>
              <a:t>course Completion Criteria indicator </a:t>
            </a:r>
            <a:r>
              <a:rPr kumimoji="0" lang="en-US" sz="2303" b="0" i="0" u="none" strike="noStrike" kern="1200" cap="none" spc="0" normalizeH="0" baseline="0" noProof="0" dirty="0">
                <a:ln>
                  <a:noFill/>
                </a:ln>
                <a:solidFill>
                  <a:prstClr val="white"/>
                </a:solidFill>
                <a:effectLst/>
                <a:uLnTx/>
                <a:uFillTx/>
                <a:latin typeface="Citi Sans Table Text Light" pitchFamily="2" charset="0"/>
                <a:ea typeface="Segoe UI" panose="020B0502040204020203" pitchFamily="34" charset="0"/>
                <a:cs typeface="Citi Sans Table Text Light" pitchFamily="2" charset="0"/>
              </a:rPr>
              <a:t>shows </a:t>
            </a:r>
            <a:r>
              <a:rPr kumimoji="0" lang="en-US" sz="2303"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iti Sans Display" pitchFamily="2" charset="0"/>
                <a:ea typeface="Segoe UI" panose="020B0502040204020203" pitchFamily="34" charset="0"/>
                <a:cs typeface="Citi Sans Display" pitchFamily="2" charset="0"/>
              </a:rPr>
              <a:t>NOT MET</a:t>
            </a:r>
            <a:r>
              <a:rPr kumimoji="0" lang="en-US" sz="2303" b="1" i="0" u="none" strike="noStrike" kern="1200" cap="none" spc="0" normalizeH="0" baseline="0" noProof="0" dirty="0">
                <a:ln>
                  <a:noFill/>
                </a:ln>
                <a:solidFill>
                  <a:prstClr val="white"/>
                </a:solidFill>
                <a:effectLst/>
                <a:uLnTx/>
                <a:uFillTx/>
                <a:latin typeface="Citi Sans Display" pitchFamily="2" charset="0"/>
                <a:ea typeface="Segoe UI" panose="020B0502040204020203" pitchFamily="34" charset="0"/>
                <a:cs typeface="Citi Sans Display" pitchFamily="2" charset="0"/>
              </a:rPr>
              <a:t>. </a:t>
            </a:r>
          </a:p>
          <a:p>
            <a:pPr marL="0" marR="0" lvl="0" indent="0" algn="l" defTabSz="877467" rtl="0" eaLnBrk="1" fontAlgn="auto" latinLnBrk="0" hangingPunct="1">
              <a:lnSpc>
                <a:spcPct val="100000"/>
              </a:lnSpc>
              <a:spcBef>
                <a:spcPts val="0"/>
              </a:spcBef>
              <a:spcAft>
                <a:spcPts val="0"/>
              </a:spcAft>
              <a:buClrTx/>
              <a:buSzTx/>
              <a:buFontTx/>
              <a:buNone/>
              <a:tabLst/>
              <a:defRPr/>
            </a:pPr>
            <a:endParaRPr kumimoji="0" lang="en-US" sz="2303" b="0" i="0" u="none" strike="noStrike" kern="1200" cap="none" spc="0" normalizeH="0" baseline="0" noProof="0" dirty="0">
              <a:ln>
                <a:noFill/>
              </a:ln>
              <a:solidFill>
                <a:prstClr val="white"/>
              </a:solidFill>
              <a:effectLst/>
              <a:uLnTx/>
              <a:uFillTx/>
              <a:latin typeface="Citi Sans Table Text Light" pitchFamily="2" charset="0"/>
              <a:ea typeface="Segoe UI" panose="020B0502040204020203" pitchFamily="34" charset="0"/>
              <a:cs typeface="Citi Sans Table Text Light" pitchFamily="2" charset="0"/>
            </a:endParaRPr>
          </a:p>
          <a:p>
            <a:pPr marL="0" marR="0" lvl="0" indent="0" algn="l" defTabSz="877467" rtl="0" eaLnBrk="1" fontAlgn="auto" latinLnBrk="0" hangingPunct="1">
              <a:lnSpc>
                <a:spcPct val="100000"/>
              </a:lnSpc>
              <a:spcBef>
                <a:spcPts val="0"/>
              </a:spcBef>
              <a:spcAft>
                <a:spcPts val="0"/>
              </a:spcAft>
              <a:buClrTx/>
              <a:buSzTx/>
              <a:buFontTx/>
              <a:buNone/>
              <a:tabLst/>
              <a:defRPr/>
            </a:pPr>
            <a:r>
              <a:rPr kumimoji="0" lang="en-US" sz="2303" b="0" i="0" u="none" strike="noStrike" kern="1200" cap="none" spc="0" normalizeH="0" baseline="0" noProof="0" dirty="0">
                <a:ln>
                  <a:noFill/>
                </a:ln>
                <a:solidFill>
                  <a:prstClr val="white"/>
                </a:solidFill>
                <a:effectLst/>
                <a:uLnTx/>
                <a:uFillTx/>
                <a:latin typeface="Citi Sans Table Text Light" pitchFamily="2" charset="0"/>
                <a:ea typeface="Segoe UI" panose="020B0502040204020203" pitchFamily="34" charset="0"/>
                <a:cs typeface="Citi Sans Table Text Light" pitchFamily="2" charset="0"/>
              </a:rPr>
              <a:t>It changes to  </a:t>
            </a:r>
            <a:r>
              <a:rPr kumimoji="0" lang="en-US" sz="2303" b="1" i="0" u="none" strike="noStrike" kern="1200" cap="none" spc="0" normalizeH="0" baseline="0" noProof="0" dirty="0">
                <a:ln w="0"/>
                <a:solidFill>
                  <a:srgbClr val="92D050"/>
                </a:solidFill>
                <a:effectLst>
                  <a:outerShdw blurRad="38100" dist="38100" dir="2700000" algn="tl">
                    <a:srgbClr val="000000">
                      <a:alpha val="43137"/>
                    </a:srgbClr>
                  </a:outerShdw>
                </a:effectLst>
                <a:uLnTx/>
                <a:uFillTx/>
                <a:latin typeface="Citi Sans Display" pitchFamily="2" charset="0"/>
                <a:ea typeface="Segoe UI" panose="020B0502040204020203" pitchFamily="34" charset="0"/>
                <a:cs typeface="Citi Sans Display" pitchFamily="2" charset="0"/>
              </a:rPr>
              <a:t>COMPLETED</a:t>
            </a:r>
            <a:r>
              <a:rPr kumimoji="0" lang="en-US" sz="2303" b="0" i="0" u="none" strike="noStrike" kern="1200" cap="none" spc="0" normalizeH="0" baseline="0" noProof="0" dirty="0">
                <a:ln>
                  <a:noFill/>
                </a:ln>
                <a:solidFill>
                  <a:srgbClr val="92D050"/>
                </a:solidFill>
                <a:effectLst/>
                <a:uLnTx/>
                <a:uFillTx/>
                <a:latin typeface="Citi Sans Table Text Light" pitchFamily="2" charset="0"/>
                <a:ea typeface="Segoe UI" panose="020B0502040204020203" pitchFamily="34" charset="0"/>
                <a:cs typeface="Citi Sans Table Text Light" pitchFamily="2" charset="0"/>
              </a:rPr>
              <a:t>  </a:t>
            </a:r>
            <a:r>
              <a:rPr kumimoji="0" lang="en-US" sz="2303" b="0" i="0" u="none" strike="noStrike" kern="1200" cap="none" spc="0" normalizeH="0" baseline="0" noProof="0" dirty="0">
                <a:ln>
                  <a:noFill/>
                </a:ln>
                <a:solidFill>
                  <a:prstClr val="white"/>
                </a:solidFill>
                <a:effectLst/>
                <a:uLnTx/>
                <a:uFillTx/>
                <a:latin typeface="Citi Sans Table Text Light" pitchFamily="2" charset="0"/>
                <a:ea typeface="Segoe UI" panose="020B0502040204020203" pitchFamily="34" charset="0"/>
                <a:cs typeface="Citi Sans Table Text Light" pitchFamily="2" charset="0"/>
              </a:rPr>
              <a:t>after you:</a:t>
            </a:r>
            <a:br>
              <a:rPr kumimoji="0" lang="en-US" sz="2303" b="0" i="0" u="none" strike="noStrike" kern="1200" cap="none" spc="0" normalizeH="0" baseline="0" noProof="0" dirty="0">
                <a:ln>
                  <a:noFill/>
                </a:ln>
                <a:solidFill>
                  <a:prstClr val="white"/>
                </a:solidFill>
                <a:effectLst/>
                <a:uLnTx/>
                <a:uFillTx/>
                <a:latin typeface="Citi Sans Table Text Light" pitchFamily="2" charset="0"/>
                <a:ea typeface="Segoe UI" panose="020B0502040204020203" pitchFamily="34" charset="0"/>
                <a:cs typeface="Citi Sans Table Text Light" pitchFamily="2" charset="0"/>
              </a:rPr>
            </a:br>
            <a:endParaRPr kumimoji="0" lang="en-US" sz="2303" b="0" i="0" u="none" strike="noStrike" kern="1200" cap="none" spc="0" normalizeH="0" baseline="0" noProof="0" dirty="0">
              <a:ln>
                <a:noFill/>
              </a:ln>
              <a:solidFill>
                <a:prstClr val="white"/>
              </a:solidFill>
              <a:effectLst/>
              <a:uLnTx/>
              <a:uFillTx/>
              <a:latin typeface="Citi Sans Table Text Light" pitchFamily="2" charset="0"/>
              <a:ea typeface="Segoe UI" panose="020B0502040204020203" pitchFamily="34" charset="0"/>
              <a:cs typeface="Citi Sans Table Text Light" pitchFamily="2" charset="0"/>
            </a:endParaRPr>
          </a:p>
          <a:p>
            <a:pPr marL="848824" marR="0" lvl="1" indent="-403433" algn="l" defTabSz="877467"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en-US" sz="2303" b="0" i="0" u="none" strike="noStrike" kern="1200" cap="none" spc="0" normalizeH="0" baseline="0" noProof="0" dirty="0">
                <a:ln>
                  <a:noFill/>
                </a:ln>
                <a:solidFill>
                  <a:prstClr val="white"/>
                </a:solidFill>
                <a:effectLst/>
                <a:uLnTx/>
                <a:uFillTx/>
                <a:latin typeface="Citi Sans Table Text Light" pitchFamily="2" charset="0"/>
                <a:ea typeface="Segoe UI" panose="020B0502040204020203" pitchFamily="34" charset="0"/>
                <a:cs typeface="Citi Sans Table Text Light" pitchFamily="2" charset="0"/>
              </a:rPr>
              <a:t>Watch all the slides for your portion of the training</a:t>
            </a:r>
          </a:p>
          <a:p>
            <a:pPr marL="848824" marR="0" lvl="1" indent="-403433" algn="l" defTabSz="877467"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en-US" sz="2303" b="0" i="0" u="none" strike="noStrike" kern="1200" cap="none" spc="0" normalizeH="0" baseline="0" noProof="0" dirty="0">
                <a:ln>
                  <a:noFill/>
                </a:ln>
                <a:solidFill>
                  <a:prstClr val="white"/>
                </a:solidFill>
                <a:effectLst/>
                <a:uLnTx/>
                <a:uFillTx/>
                <a:latin typeface="Citi Sans Table Text Light" pitchFamily="2" charset="0"/>
                <a:ea typeface="Segoe UI" panose="020B0502040204020203" pitchFamily="34" charset="0"/>
                <a:cs typeface="Citi Sans Table Text Light" pitchFamily="2" charset="0"/>
              </a:rPr>
              <a:t>Listen to all the audio for your portion of the training</a:t>
            </a:r>
          </a:p>
          <a:p>
            <a:pPr marL="848824" marR="0" lvl="1" indent="-403433" algn="l" defTabSz="877467" rtl="0" eaLnBrk="1" fontAlgn="auto" latinLnBrk="0" hangingPunct="1">
              <a:lnSpc>
                <a:spcPct val="100000"/>
              </a:lnSpc>
              <a:spcBef>
                <a:spcPts val="0"/>
              </a:spcBef>
              <a:spcAft>
                <a:spcPts val="0"/>
              </a:spcAft>
              <a:buClrTx/>
              <a:buSzTx/>
              <a:buFont typeface="Wingdings" panose="05000000000000000000" pitchFamily="2" charset="2"/>
              <a:buChar char="þ"/>
              <a:tabLst/>
              <a:defRPr/>
            </a:pPr>
            <a:r>
              <a:rPr kumimoji="0" lang="en-US" sz="2303" b="0" i="0" u="none" strike="noStrike" kern="1200" cap="none" spc="0" normalizeH="0" baseline="0" noProof="0" dirty="0">
                <a:ln>
                  <a:noFill/>
                </a:ln>
                <a:solidFill>
                  <a:prstClr val="white"/>
                </a:solidFill>
                <a:effectLst/>
                <a:uLnTx/>
                <a:uFillTx/>
                <a:latin typeface="Citi Sans Table Text Light" pitchFamily="2" charset="0"/>
                <a:ea typeface="Segoe UI" panose="020B0502040204020203" pitchFamily="34" charset="0"/>
                <a:cs typeface="Citi Sans Table Text Light" pitchFamily="2" charset="0"/>
              </a:rPr>
              <a:t>Pass 100% of the assessment questions</a:t>
            </a:r>
          </a:p>
          <a:p>
            <a:pPr marL="0" marR="0" lvl="0" indent="-11809" algn="l" defTabSz="877467" rtl="0" eaLnBrk="1" fontAlgn="auto" latinLnBrk="0" hangingPunct="1">
              <a:lnSpc>
                <a:spcPct val="100000"/>
              </a:lnSpc>
              <a:spcBef>
                <a:spcPts val="0"/>
              </a:spcBef>
              <a:spcAft>
                <a:spcPts val="0"/>
              </a:spcAft>
              <a:buClrTx/>
              <a:buSzTx/>
              <a:buFontTx/>
              <a:buNone/>
              <a:tabLst/>
              <a:defRPr/>
            </a:pPr>
            <a:endParaRPr kumimoji="0" lang="en-US" sz="2471" b="0" i="0" u="none" strike="noStrike" kern="1200" cap="none" spc="0" normalizeH="0" baseline="0" noProof="0" dirty="0">
              <a:ln>
                <a:noFill/>
              </a:ln>
              <a:solidFill>
                <a:prstClr val="white"/>
              </a:solidFill>
              <a:effectLst/>
              <a:uLnTx/>
              <a:uFillTx/>
              <a:latin typeface="Citi Sans Table Text Light" pitchFamily="2" charset="0"/>
              <a:ea typeface="Yu Gothic UI"/>
              <a:cs typeface="Citi Sans Table Text Light" pitchFamily="2" charset="0"/>
            </a:endParaRPr>
          </a:p>
          <a:p>
            <a:pPr marL="0" marR="0" lvl="0" indent="-11809" algn="l" defTabSz="877467" rtl="0" eaLnBrk="1" fontAlgn="auto" latinLnBrk="0" hangingPunct="1">
              <a:lnSpc>
                <a:spcPct val="100000"/>
              </a:lnSpc>
              <a:spcBef>
                <a:spcPts val="0"/>
              </a:spcBef>
              <a:spcAft>
                <a:spcPts val="0"/>
              </a:spcAft>
              <a:buClrTx/>
              <a:buSzTx/>
              <a:buFontTx/>
              <a:buNone/>
              <a:tabLst/>
              <a:defRPr/>
            </a:pPr>
            <a:r>
              <a:rPr kumimoji="0" lang="en-US" sz="2471" b="0" i="0" u="none" strike="noStrike" kern="1200" cap="none" spc="0" normalizeH="0" baseline="0" noProof="0" dirty="0">
                <a:ln>
                  <a:noFill/>
                </a:ln>
                <a:solidFill>
                  <a:prstClr val="white"/>
                </a:solidFill>
                <a:effectLst/>
                <a:uLnTx/>
                <a:uFillTx/>
                <a:latin typeface="Citi Sans Table Text Light" pitchFamily="2" charset="0"/>
                <a:ea typeface="Yu Gothic UI"/>
                <a:cs typeface="Citi Sans Table Text Light" pitchFamily="2" charset="0"/>
              </a:rPr>
              <a:t>If a retake is required, you cannot simply retake the exam</a:t>
            </a:r>
            <a:r>
              <a:rPr kumimoji="0" lang="en-US" sz="2303" b="0" i="0" u="none" strike="noStrike" kern="1200" cap="none" spc="0" normalizeH="0" baseline="0" noProof="0" dirty="0">
                <a:ln>
                  <a:noFill/>
                </a:ln>
                <a:solidFill>
                  <a:prstClr val="white"/>
                </a:solidFill>
                <a:effectLst/>
                <a:uLnTx/>
                <a:uFillTx/>
                <a:latin typeface="Citi Sans Table Text Light" pitchFamily="2" charset="0"/>
                <a:ea typeface="Segoe UI" panose="020B0502040204020203" pitchFamily="34" charset="0"/>
                <a:cs typeface="Citi Sans Table Text Light" pitchFamily="2" charset="0"/>
              </a:rPr>
              <a:t>. Y</a:t>
            </a:r>
            <a:r>
              <a:rPr kumimoji="0" lang="en-US" sz="2471" b="0" i="0" u="none" strike="noStrike" kern="1200" cap="none" spc="0" normalizeH="0" baseline="0" noProof="0" dirty="0">
                <a:ln>
                  <a:noFill/>
                </a:ln>
                <a:solidFill>
                  <a:prstClr val="white"/>
                </a:solidFill>
                <a:effectLst/>
                <a:uLnTx/>
                <a:uFillTx/>
                <a:latin typeface="Citi Sans Table Text Light" pitchFamily="2" charset="0"/>
                <a:ea typeface="Yu Gothic UI"/>
                <a:cs typeface="Citi Sans Table Text Light" pitchFamily="2" charset="0"/>
              </a:rPr>
              <a:t>ou must </a:t>
            </a:r>
            <a:r>
              <a:rPr kumimoji="0" lang="en-US" sz="2471" b="1" i="0" u="none" strike="noStrike" kern="1200" cap="none" spc="0" normalizeH="0" baseline="0" noProof="0" dirty="0">
                <a:ln>
                  <a:noFill/>
                </a:ln>
                <a:solidFill>
                  <a:prstClr val="white"/>
                </a:solidFill>
                <a:effectLst/>
                <a:uLnTx/>
                <a:uFillTx/>
                <a:latin typeface="Citi Sans Table Text Light" pitchFamily="2" charset="0"/>
                <a:ea typeface="Yu Gothic UI"/>
                <a:cs typeface="Citi Sans Table Text Light" pitchFamily="2" charset="0"/>
              </a:rPr>
              <a:t>COMPLETELY</a:t>
            </a:r>
            <a:r>
              <a:rPr kumimoji="0" lang="en-US" sz="2471" b="0" i="0" u="none" strike="noStrike" kern="1200" cap="none" spc="0" normalizeH="0" baseline="0" noProof="0" dirty="0">
                <a:ln>
                  <a:noFill/>
                </a:ln>
                <a:solidFill>
                  <a:prstClr val="white"/>
                </a:solidFill>
                <a:effectLst/>
                <a:uLnTx/>
                <a:uFillTx/>
                <a:latin typeface="Citi Sans Table Text Light" pitchFamily="2" charset="0"/>
                <a:ea typeface="Yu Gothic UI"/>
                <a:cs typeface="Citi Sans Table Text Light" pitchFamily="2" charset="0"/>
              </a:rPr>
              <a:t> close your current browser to reset your computer cookies and then relaunch the CBT in a fresh instance on your browser of choice. Depending on the requirements set by the business (the above check list), repeat the needed elements to attempt to meet the completion criteria. </a:t>
            </a:r>
            <a:endParaRPr kumimoji="0" lang="en-US" sz="2303" b="0" i="0" u="none" strike="noStrike" kern="1200" cap="none" spc="0" normalizeH="0" baseline="0" noProof="0" dirty="0">
              <a:ln>
                <a:noFill/>
              </a:ln>
              <a:solidFill>
                <a:prstClr val="white"/>
              </a:solidFill>
              <a:effectLst/>
              <a:uLnTx/>
              <a:uFillTx/>
              <a:latin typeface="Citi Sans Table Text Light" pitchFamily="2" charset="0"/>
              <a:ea typeface="Segoe UI" panose="020B0502040204020203" pitchFamily="34" charset="0"/>
              <a:cs typeface="Citi Sans Table Text Light" pitchFamily="2" charset="0"/>
            </a:endParaRPr>
          </a:p>
        </p:txBody>
      </p:sp>
    </p:spTree>
    <p:extLst>
      <p:ext uri="{BB962C8B-B14F-4D97-AF65-F5344CB8AC3E}">
        <p14:creationId xmlns:p14="http://schemas.microsoft.com/office/powerpoint/2010/main" val="193492038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FD9AB6-4FB2-EBA5-F1F4-FABE13E37313}"/>
              </a:ext>
            </a:extLst>
          </p:cNvPr>
          <p:cNvSpPr txBox="1"/>
          <p:nvPr/>
        </p:nvSpPr>
        <p:spPr>
          <a:xfrm>
            <a:off x="4724400" y="3244334"/>
            <a:ext cx="4648200" cy="369332"/>
          </a:xfrm>
          <a:prstGeom prst="rect">
            <a:avLst/>
          </a:prstGeom>
          <a:noFill/>
        </p:spPr>
        <p:txBody>
          <a:bodyPr wrap="square" rtlCol="0">
            <a:spAutoFit/>
          </a:bodyPr>
          <a:lstStyle/>
          <a:p>
            <a:r>
              <a:rPr lang="en-US" dirty="0"/>
              <a:t>Closing branded slide</a:t>
            </a:r>
          </a:p>
        </p:txBody>
      </p:sp>
    </p:spTree>
    <p:extLst>
      <p:ext uri="{BB962C8B-B14F-4D97-AF65-F5344CB8AC3E}">
        <p14:creationId xmlns:p14="http://schemas.microsoft.com/office/powerpoint/2010/main" val="355657327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8FE38-5708-4534-D4A0-E6FE9B3FE184}"/>
              </a:ext>
            </a:extLst>
          </p:cNvPr>
          <p:cNvSpPr>
            <a:spLocks noGrp="1"/>
          </p:cNvSpPr>
          <p:nvPr>
            <p:ph type="title" idx="4294967295"/>
          </p:nvPr>
        </p:nvSpPr>
        <p:spPr>
          <a:xfrm>
            <a:off x="0" y="-1997075"/>
            <a:ext cx="10515600" cy="1325563"/>
          </a:xfrm>
        </p:spPr>
        <p:txBody>
          <a:bodyPr/>
          <a:lstStyle/>
          <a:p>
            <a:r>
              <a:rPr lang="en-US" dirty="0"/>
              <a:t>PREPARE ME AGENDA / PRETEST</a:t>
            </a:r>
          </a:p>
        </p:txBody>
      </p:sp>
    </p:spTree>
    <p:extLst>
      <p:ext uri="{BB962C8B-B14F-4D97-AF65-F5344CB8AC3E}">
        <p14:creationId xmlns:p14="http://schemas.microsoft.com/office/powerpoint/2010/main" val="325906063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A8128-FB12-C3A7-ABFE-0C873B524A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BD55AC-2CE1-76B4-950D-934A7DFD8978}"/>
              </a:ext>
            </a:extLst>
          </p:cNvPr>
          <p:cNvSpPr>
            <a:spLocks noGrp="1"/>
          </p:cNvSpPr>
          <p:nvPr>
            <p:ph type="title"/>
          </p:nvPr>
        </p:nvSpPr>
        <p:spPr>
          <a:xfrm>
            <a:off x="0" y="365126"/>
            <a:ext cx="12192000" cy="630918"/>
          </a:xfrm>
        </p:spPr>
        <p:txBody>
          <a:bodyPr anchor="t" anchorCtr="0">
            <a:normAutofit fontScale="90000"/>
          </a:bodyPr>
          <a:lstStyle/>
          <a:p>
            <a:r>
              <a:rPr lang="en-US" dirty="0"/>
              <a:t>Question 1</a:t>
            </a:r>
            <a:br>
              <a:rPr lang="en-US" dirty="0"/>
            </a:br>
            <a:endParaRPr lang="en-US" dirty="0"/>
          </a:p>
        </p:txBody>
      </p:sp>
      <p:sp>
        <p:nvSpPr>
          <p:cNvPr id="5" name="Content Placeholder 4">
            <a:extLst>
              <a:ext uri="{FF2B5EF4-FFF2-40B4-BE49-F238E27FC236}">
                <a16:creationId xmlns:a16="http://schemas.microsoft.com/office/drawing/2014/main" id="{82123E09-51FC-9FA6-81A6-1ED521562787}"/>
              </a:ext>
            </a:extLst>
          </p:cNvPr>
          <p:cNvSpPr>
            <a:spLocks noGrp="1"/>
          </p:cNvSpPr>
          <p:nvPr>
            <p:ph idx="1"/>
          </p:nvPr>
        </p:nvSpPr>
        <p:spPr>
          <a:xfrm>
            <a:off x="310243" y="996044"/>
            <a:ext cx="11625943" cy="5496830"/>
          </a:xfrm>
        </p:spPr>
        <p:txBody>
          <a:bodyPr/>
          <a:lstStyle/>
          <a:p>
            <a:pPr marL="0" indent="0">
              <a:buNone/>
            </a:pPr>
            <a:r>
              <a:rPr lang="en-US" b="1" dirty="0">
                <a:solidFill>
                  <a:schemeClr val="tx1"/>
                </a:solidFill>
              </a:rPr>
              <a:t>What is the brain's role in learning?</a:t>
            </a:r>
          </a:p>
          <a:p>
            <a:pPr marL="0" indent="0" fontAlgn="base">
              <a:buNone/>
            </a:pPr>
            <a:endParaRPr lang="en-US" dirty="0">
              <a:solidFill>
                <a:srgbClr val="00B050"/>
              </a:solidFill>
            </a:endParaRPr>
          </a:p>
          <a:p>
            <a:pPr marL="0" indent="0" fontAlgn="base">
              <a:buNone/>
            </a:pPr>
            <a:r>
              <a:rPr lang="en-US" b="1" dirty="0">
                <a:solidFill>
                  <a:srgbClr val="00B050"/>
                </a:solidFill>
              </a:rPr>
              <a:t>Answer</a:t>
            </a:r>
            <a:br>
              <a:rPr lang="en-US" dirty="0">
                <a:solidFill>
                  <a:srgbClr val="00B050"/>
                </a:solidFill>
              </a:rPr>
            </a:br>
            <a:r>
              <a:rPr lang="en-US" dirty="0">
                <a:solidFill>
                  <a:schemeClr val="tx1"/>
                </a:solidFill>
              </a:rPr>
              <a:t>The brain helps learners understand and retain information in their long-term memory by actively processing new information and integrating it with what is already stored in the long-term memory. [FB: Correct]</a:t>
            </a:r>
          </a:p>
          <a:p>
            <a:pPr marL="0" indent="0" fontAlgn="base">
              <a:buNone/>
            </a:pPr>
            <a:endParaRPr lang="en-US" dirty="0">
              <a:solidFill>
                <a:schemeClr val="tx1"/>
              </a:solidFill>
            </a:endParaRPr>
          </a:p>
          <a:p>
            <a:pPr marL="0" indent="0" fontAlgn="base">
              <a:buNone/>
            </a:pPr>
            <a:r>
              <a:rPr lang="en-US" b="1" dirty="0">
                <a:solidFill>
                  <a:srgbClr val="FF0000"/>
                </a:solidFill>
              </a:rPr>
              <a:t>Distractors </a:t>
            </a:r>
          </a:p>
          <a:p>
            <a:pPr marL="0" indent="0">
              <a:buNone/>
            </a:pPr>
            <a:r>
              <a:rPr lang="en-US" dirty="0">
                <a:solidFill>
                  <a:schemeClr val="tx1"/>
                </a:solidFill>
              </a:rPr>
              <a:t>The brain’s working memory has unlimited capacity and the cognitive load is limitless, making it easy recall the information later on. [FB: Incorrect]</a:t>
            </a:r>
          </a:p>
          <a:p>
            <a:pPr marL="0" indent="0">
              <a:buNone/>
            </a:pPr>
            <a:r>
              <a:rPr lang="en-US" dirty="0">
                <a:solidFill>
                  <a:schemeClr val="tx1"/>
                </a:solidFill>
              </a:rPr>
              <a:t>The brain cannot overload the working memory so every detail of content is important and won’t interfere with the learning processes as it makes truly relevant content more obvious. [FB: Incorrect]</a:t>
            </a:r>
          </a:p>
          <a:p>
            <a:pPr marL="0" indent="0">
              <a:buNone/>
            </a:pPr>
            <a:r>
              <a:rPr lang="en-US" dirty="0">
                <a:solidFill>
                  <a:schemeClr val="tx1"/>
                </a:solidFill>
              </a:rPr>
              <a:t>The brain does not process problem-solving scenarios well because it does not help develop thinking skills that can be transferred to the real world. [FB: Incorrect]</a:t>
            </a:r>
          </a:p>
          <a:p>
            <a:pPr marL="0" indent="0">
              <a:buNone/>
            </a:pPr>
            <a:br>
              <a:rPr lang="en-US" dirty="0">
                <a:solidFill>
                  <a:schemeClr val="tx1"/>
                </a:solidFill>
              </a:rPr>
            </a:br>
            <a:endParaRPr lang="en-US" dirty="0"/>
          </a:p>
        </p:txBody>
      </p:sp>
    </p:spTree>
    <p:extLst>
      <p:ext uri="{BB962C8B-B14F-4D97-AF65-F5344CB8AC3E}">
        <p14:creationId xmlns:p14="http://schemas.microsoft.com/office/powerpoint/2010/main" val="183613627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4E122-F867-B1FD-40A5-302C658DDF32}"/>
            </a:ext>
          </a:extLst>
        </p:cNvPr>
        <p:cNvGrpSpPr/>
        <p:nvPr/>
      </p:nvGrpSpPr>
      <p:grpSpPr>
        <a:xfrm>
          <a:off x="0" y="0"/>
          <a:ext cx="0" cy="0"/>
          <a:chOff x="0" y="0"/>
          <a:chExt cx="0" cy="0"/>
        </a:xfrm>
      </p:grpSpPr>
      <p:sp>
        <p:nvSpPr>
          <p:cNvPr id="4" name="Subtitle 1">
            <a:extLst>
              <a:ext uri="{FF2B5EF4-FFF2-40B4-BE49-F238E27FC236}">
                <a16:creationId xmlns:a16="http://schemas.microsoft.com/office/drawing/2014/main" id="{83A756C9-C039-CD5D-2E2B-02E6E8458D23}"/>
              </a:ext>
            </a:extLst>
          </p:cNvPr>
          <p:cNvSpPr txBox="1">
            <a:spLocks/>
          </p:cNvSpPr>
          <p:nvPr/>
        </p:nvSpPr>
        <p:spPr>
          <a:xfrm>
            <a:off x="0" y="-1213188"/>
            <a:ext cx="9123363" cy="973920"/>
          </a:xfrm>
          <a:prstGeom prst="rect">
            <a:avLst/>
          </a:prstGeom>
        </p:spPr>
        <p:txBody>
          <a:bodyPr vert="horz" lIns="0" tIns="0" rIns="0" bIns="0" rtlCol="0">
            <a:noAutofit/>
          </a:bodyPr>
          <a:lstStyle>
            <a:lvl1pPr marL="0" indent="0" algn="l" defTabSz="914400" rtl="0" eaLnBrk="1" latinLnBrk="0" hangingPunct="1">
              <a:lnSpc>
                <a:spcPct val="100000"/>
              </a:lnSpc>
              <a:spcBef>
                <a:spcPts val="500"/>
              </a:spcBef>
              <a:spcAft>
                <a:spcPts val="500"/>
              </a:spcAft>
              <a:buFont typeface="Arial" panose="020B0604020202020204" pitchFamily="34" charset="0"/>
              <a:buNone/>
              <a:defRPr sz="6000" kern="1200">
                <a:solidFill>
                  <a:schemeClr val="accent1"/>
                </a:solidFill>
                <a:latin typeface="+mj-lt"/>
                <a:ea typeface="+mn-ea"/>
                <a:cs typeface="+mn-cs"/>
              </a:defRPr>
            </a:lvl1pPr>
            <a:lvl2pPr marL="457200" indent="0" algn="ctr" defTabSz="914400" rtl="0" eaLnBrk="1" latinLnBrk="0" hangingPunct="1">
              <a:lnSpc>
                <a:spcPct val="100000"/>
              </a:lnSpc>
              <a:spcBef>
                <a:spcPts val="500"/>
              </a:spcBef>
              <a:spcAft>
                <a:spcPts val="500"/>
              </a:spcAft>
              <a:buFont typeface="Symbol" panose="05050102010706020507" pitchFamily="18" charset="2"/>
              <a:buNone/>
              <a:tabLst>
                <a:tab pos="0" algn="l"/>
              </a:tabLst>
              <a:defRPr sz="2000" b="1" kern="1200">
                <a:solidFill>
                  <a:schemeClr val="accent1"/>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b="0" kern="1200">
                <a:solidFill>
                  <a:schemeClr val="accent2"/>
                </a:solidFill>
                <a:latin typeface="+mn-lt"/>
                <a:ea typeface="+mn-ea"/>
                <a:cs typeface="+mn-cs"/>
              </a:defRPr>
            </a:lvl3pPr>
            <a:lvl4pPr marL="1371600" indent="0" algn="ctr" defTabSz="914400" rtl="0" eaLnBrk="1" latinLnBrk="0" hangingPunct="1">
              <a:lnSpc>
                <a:spcPct val="100000"/>
              </a:lnSpc>
              <a:spcBef>
                <a:spcPts val="500"/>
              </a:spcBef>
              <a:spcAft>
                <a:spcPts val="500"/>
              </a:spcAft>
              <a:buSzPct val="70000"/>
              <a:buFont typeface="Courier New" panose="02070309020205020404" pitchFamily="49"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500"/>
              </a:spcAft>
              <a:buSzPct val="70000"/>
              <a:buFont typeface="Citi Sans Text" pitchFamily="50"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spcAft>
                <a:spcPts val="500"/>
              </a:spcAft>
              <a:buSzPct val="70000"/>
              <a:buFont typeface="Courier New" panose="02070309020205020404" pitchFamily="49" charset="0"/>
              <a:buNone/>
              <a:tabLst>
                <a:tab pos="715963" algn="l"/>
              </a:tabLst>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00"/>
              </a:spcBef>
              <a:spcAft>
                <a:spcPts val="500"/>
              </a:spcAft>
              <a:buClrTx/>
              <a:buSzTx/>
              <a:buFont typeface="Arial" panose="020B0604020202020204" pitchFamily="34" charset="0"/>
              <a:buNone/>
              <a:tabLst/>
              <a:defRPr/>
            </a:pPr>
            <a:r>
              <a:rPr kumimoji="0" lang="en-US" sz="6000" b="0" i="1" u="none" strike="noStrike" kern="1200" cap="none" spc="0" normalizeH="0" baseline="0" noProof="0" dirty="0">
                <a:ln>
                  <a:noFill/>
                </a:ln>
                <a:solidFill>
                  <a:srgbClr val="245BE2"/>
                </a:solidFill>
                <a:effectLst/>
                <a:uLnTx/>
                <a:uFillTx/>
                <a:latin typeface="Citi Serif Display" pitchFamily="50" charset="0"/>
                <a:ea typeface="STKaiti"/>
                <a:cs typeface="Citi Serif Display" pitchFamily="50" charset="0"/>
              </a:rPr>
              <a:t>SECTION 2 – tell me</a:t>
            </a:r>
          </a:p>
        </p:txBody>
      </p:sp>
    </p:spTree>
    <p:custDataLst>
      <p:tags r:id="rId1"/>
    </p:custDataLst>
    <p:extLst>
      <p:ext uri="{BB962C8B-B14F-4D97-AF65-F5344CB8AC3E}">
        <p14:creationId xmlns:p14="http://schemas.microsoft.com/office/powerpoint/2010/main" val="396176183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AE128-9836-6207-01A5-7C184AC0EC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5C2E2F-7158-612A-B578-1FCE922F150B}"/>
              </a:ext>
            </a:extLst>
          </p:cNvPr>
          <p:cNvSpPr>
            <a:spLocks noGrp="1"/>
          </p:cNvSpPr>
          <p:nvPr>
            <p:ph type="ctrTitle" idx="4294967295"/>
          </p:nvPr>
        </p:nvSpPr>
        <p:spPr>
          <a:xfrm>
            <a:off x="0" y="-2647950"/>
            <a:ext cx="9144000" cy="2784475"/>
          </a:xfrm>
        </p:spPr>
        <p:txBody>
          <a:bodyPr/>
          <a:lstStyle/>
          <a:p>
            <a:r>
              <a:rPr lang="en-US" dirty="0"/>
              <a:t>Show me how</a:t>
            </a:r>
            <a:br>
              <a:rPr lang="en-US" dirty="0"/>
            </a:br>
            <a:endParaRPr lang="en-US" dirty="0"/>
          </a:p>
        </p:txBody>
      </p:sp>
      <p:sp>
        <p:nvSpPr>
          <p:cNvPr id="4" name="Subtitle 1">
            <a:extLst>
              <a:ext uri="{FF2B5EF4-FFF2-40B4-BE49-F238E27FC236}">
                <a16:creationId xmlns:a16="http://schemas.microsoft.com/office/drawing/2014/main" id="{B9D262C6-97DE-05D3-28F4-148DCA41AD29}"/>
              </a:ext>
            </a:extLst>
          </p:cNvPr>
          <p:cNvSpPr txBox="1">
            <a:spLocks/>
          </p:cNvSpPr>
          <p:nvPr/>
        </p:nvSpPr>
        <p:spPr>
          <a:xfrm>
            <a:off x="288924" y="2939712"/>
            <a:ext cx="9123363" cy="973920"/>
          </a:xfrm>
          <a:prstGeom prst="rect">
            <a:avLst/>
          </a:prstGeom>
        </p:spPr>
        <p:txBody>
          <a:bodyPr vert="horz" lIns="0" tIns="0" rIns="0" bIns="0" rtlCol="0">
            <a:noAutofit/>
          </a:bodyPr>
          <a:lstStyle>
            <a:lvl1pPr marL="0" indent="0" algn="l" defTabSz="914400" rtl="0" eaLnBrk="1" latinLnBrk="0" hangingPunct="1">
              <a:lnSpc>
                <a:spcPct val="100000"/>
              </a:lnSpc>
              <a:spcBef>
                <a:spcPts val="500"/>
              </a:spcBef>
              <a:spcAft>
                <a:spcPts val="500"/>
              </a:spcAft>
              <a:buFont typeface="Arial" panose="020B0604020202020204" pitchFamily="34" charset="0"/>
              <a:buNone/>
              <a:defRPr sz="6000" kern="1200">
                <a:solidFill>
                  <a:schemeClr val="accent1"/>
                </a:solidFill>
                <a:latin typeface="+mj-lt"/>
                <a:ea typeface="+mn-ea"/>
                <a:cs typeface="+mn-cs"/>
              </a:defRPr>
            </a:lvl1pPr>
            <a:lvl2pPr marL="457200" indent="0" algn="ctr" defTabSz="914400" rtl="0" eaLnBrk="1" latinLnBrk="0" hangingPunct="1">
              <a:lnSpc>
                <a:spcPct val="100000"/>
              </a:lnSpc>
              <a:spcBef>
                <a:spcPts val="500"/>
              </a:spcBef>
              <a:spcAft>
                <a:spcPts val="500"/>
              </a:spcAft>
              <a:buFont typeface="Symbol" panose="05050102010706020507" pitchFamily="18" charset="2"/>
              <a:buNone/>
              <a:tabLst>
                <a:tab pos="0" algn="l"/>
              </a:tabLst>
              <a:defRPr sz="2000" b="1" kern="1200">
                <a:solidFill>
                  <a:schemeClr val="accent1"/>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b="0" kern="1200">
                <a:solidFill>
                  <a:schemeClr val="accent2"/>
                </a:solidFill>
                <a:latin typeface="+mn-lt"/>
                <a:ea typeface="+mn-ea"/>
                <a:cs typeface="+mn-cs"/>
              </a:defRPr>
            </a:lvl3pPr>
            <a:lvl4pPr marL="1371600" indent="0" algn="ctr" defTabSz="914400" rtl="0" eaLnBrk="1" latinLnBrk="0" hangingPunct="1">
              <a:lnSpc>
                <a:spcPct val="100000"/>
              </a:lnSpc>
              <a:spcBef>
                <a:spcPts val="500"/>
              </a:spcBef>
              <a:spcAft>
                <a:spcPts val="500"/>
              </a:spcAft>
              <a:buSzPct val="70000"/>
              <a:buFont typeface="Courier New" panose="02070309020205020404" pitchFamily="49"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500"/>
              </a:spcAft>
              <a:buSzPct val="70000"/>
              <a:buFont typeface="Citi Sans Text" pitchFamily="50"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spcAft>
                <a:spcPts val="500"/>
              </a:spcAft>
              <a:buSzPct val="70000"/>
              <a:buFont typeface="Courier New" panose="02070309020205020404" pitchFamily="49" charset="0"/>
              <a:buNone/>
              <a:tabLst>
                <a:tab pos="715963" algn="l"/>
              </a:tabLst>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00"/>
              </a:spcBef>
              <a:spcAft>
                <a:spcPts val="500"/>
              </a:spcAft>
              <a:buClrTx/>
              <a:buSzTx/>
              <a:buFont typeface="Arial" panose="020B0604020202020204" pitchFamily="34" charset="0"/>
              <a:buNone/>
              <a:tabLst/>
              <a:defRPr/>
            </a:pPr>
            <a:endParaRPr kumimoji="0" lang="en-US" sz="6000" b="0" i="1" u="none" strike="noStrike" kern="1200" cap="none" spc="0" normalizeH="0" baseline="0" noProof="0" dirty="0">
              <a:ln>
                <a:noFill/>
              </a:ln>
              <a:solidFill>
                <a:srgbClr val="245BE2"/>
              </a:solidFill>
              <a:effectLst/>
              <a:uLnTx/>
              <a:uFillTx/>
              <a:latin typeface="Citi Serif Display" pitchFamily="50" charset="0"/>
              <a:ea typeface="STKaiti"/>
              <a:cs typeface="Citi Serif Display" pitchFamily="50" charset="0"/>
            </a:endParaRPr>
          </a:p>
        </p:txBody>
      </p:sp>
    </p:spTree>
    <p:custDataLst>
      <p:tags r:id="rId1"/>
    </p:custDataLst>
    <p:extLst>
      <p:ext uri="{BB962C8B-B14F-4D97-AF65-F5344CB8AC3E}">
        <p14:creationId xmlns:p14="http://schemas.microsoft.com/office/powerpoint/2010/main" val="309726391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E8773-AC32-E8EC-B038-0DF547E64AFD}"/>
              </a:ext>
            </a:extLst>
          </p:cNvPr>
          <p:cNvSpPr>
            <a:spLocks noGrp="1"/>
          </p:cNvSpPr>
          <p:nvPr>
            <p:ph type="title"/>
          </p:nvPr>
        </p:nvSpPr>
        <p:spPr>
          <a:xfrm>
            <a:off x="537667" y="193675"/>
            <a:ext cx="10888066" cy="1325563"/>
          </a:xfrm>
        </p:spPr>
        <p:txBody>
          <a:bodyPr>
            <a:noAutofit/>
          </a:bodyPr>
          <a:lstStyle/>
          <a:p>
            <a:r>
              <a:rPr lang="en-US" sz="4000" dirty="0">
                <a:effectLst>
                  <a:outerShdw blurRad="38100" dist="38100" dir="2700000" algn="tl">
                    <a:srgbClr val="000000">
                      <a:alpha val="43137"/>
                    </a:srgbClr>
                  </a:outerShdw>
                </a:effectLst>
              </a:rPr>
              <a:t>Embedded Video or CBT</a:t>
            </a:r>
          </a:p>
        </p:txBody>
      </p:sp>
      <p:sp>
        <p:nvSpPr>
          <p:cNvPr id="5" name="TextBox 4">
            <a:extLst>
              <a:ext uri="{FF2B5EF4-FFF2-40B4-BE49-F238E27FC236}">
                <a16:creationId xmlns:a16="http://schemas.microsoft.com/office/drawing/2014/main" id="{06BCE2E2-F2B5-E6F7-B5C3-2910463D49CE}"/>
              </a:ext>
            </a:extLst>
          </p:cNvPr>
          <p:cNvSpPr txBox="1"/>
          <p:nvPr/>
        </p:nvSpPr>
        <p:spPr>
          <a:xfrm>
            <a:off x="537667" y="1519238"/>
            <a:ext cx="8610414" cy="4801314"/>
          </a:xfrm>
          <a:prstGeom prst="rect">
            <a:avLst/>
          </a:prstGeom>
          <a:noFill/>
        </p:spPr>
        <p:txBody>
          <a:bodyPr wrap="square">
            <a:spAutoFit/>
          </a:bodyPr>
          <a:lstStyle/>
          <a:p>
            <a:pPr marL="0" indent="0">
              <a:buNone/>
            </a:pPr>
            <a:r>
              <a:rPr lang="en-US" sz="1800" b="1" dirty="0"/>
              <a:t>Tips for SMEs when Delivering Information</a:t>
            </a:r>
          </a:p>
          <a:p>
            <a:pPr marL="181240" indent="-181240"/>
            <a:r>
              <a:rPr lang="en-US" sz="1800" dirty="0"/>
              <a:t>Be sure coach your SME on what to say and not to say when recording. We don’t use aggressive words like “hit the enter button” but rather, if it is a keyboard action: “press the enter key” and if it is a software action done with a mouse: “click the enter button”. </a:t>
            </a:r>
          </a:p>
          <a:p>
            <a:pPr marL="181240" indent="-181240"/>
            <a:r>
              <a:rPr lang="en-US" sz="1800" dirty="0"/>
              <a:t>Also, it is often necessary to remind the SME:</a:t>
            </a:r>
          </a:p>
          <a:p>
            <a:pPr marL="664546" lvl="1" indent="-181240">
              <a:buFont typeface="Arial" panose="020B0604020202020204" pitchFamily="34" charset="0"/>
              <a:buChar char="•"/>
            </a:pPr>
            <a:r>
              <a:rPr lang="en-US" sz="1800" dirty="0"/>
              <a:t>To first say what they are going to do, and then second do the action. </a:t>
            </a:r>
          </a:p>
          <a:p>
            <a:pPr marL="664546" lvl="1" indent="-181240">
              <a:buFont typeface="Arial" panose="020B0604020202020204" pitchFamily="34" charset="0"/>
              <a:buChar char="•"/>
            </a:pPr>
            <a:r>
              <a:rPr lang="en-US" sz="1800" dirty="0"/>
              <a:t>To NOT speak when a browser or application’s spinning circle (counterclockwise spinning circle typically signifies that the browser is resolving the hostname or connecting to the server and clockwise spinning indicates that the browser is actively loading the webpage and its associated resources) is actively working. In video production, those pieces are cut out or sped up.</a:t>
            </a:r>
          </a:p>
          <a:p>
            <a:pPr marL="664546" lvl="1" indent="-181240">
              <a:buFont typeface="Arial" panose="020B0604020202020204" pitchFamily="34" charset="0"/>
              <a:buChar char="•"/>
            </a:pPr>
            <a:r>
              <a:rPr lang="en-US" sz="1800" dirty="0"/>
              <a:t>To resize their screen to fit into a 4x3 size (not 16x9) – depending on what application renders the video</a:t>
            </a:r>
          </a:p>
          <a:p>
            <a:pPr marL="664546" lvl="1" indent="-181240">
              <a:buFont typeface="Arial" panose="020B0604020202020204" pitchFamily="34" charset="0"/>
              <a:buChar char="•"/>
            </a:pPr>
            <a:r>
              <a:rPr lang="en-US" sz="1800" dirty="0"/>
              <a:t>To </a:t>
            </a:r>
            <a:r>
              <a:rPr lang="en-US" sz="1800" b="1" dirty="0"/>
              <a:t>not</a:t>
            </a:r>
            <a:r>
              <a:rPr lang="en-US" sz="1800" dirty="0"/>
              <a:t> to scroll or randomly click their screen</a:t>
            </a:r>
          </a:p>
          <a:p>
            <a:pPr marL="664546" lvl="1" indent="-181240">
              <a:buFont typeface="Arial" panose="020B0604020202020204" pitchFamily="34" charset="0"/>
              <a:buChar char="•"/>
            </a:pPr>
            <a:r>
              <a:rPr lang="en-US" sz="1800" dirty="0"/>
              <a:t>To be in a TEST region (if not possible, make note that everything has to be “scrubbed”)</a:t>
            </a:r>
          </a:p>
          <a:p>
            <a:pPr marL="664546" lvl="1" indent="-181240">
              <a:buFont typeface="Arial" panose="020B0604020202020204" pitchFamily="34" charset="0"/>
              <a:buChar char="•"/>
            </a:pPr>
            <a:r>
              <a:rPr lang="en-US" sz="1800" dirty="0"/>
              <a:t>That it is okay to redo sentences and there is no need to rush when repeating.</a:t>
            </a:r>
          </a:p>
        </p:txBody>
      </p:sp>
    </p:spTree>
    <p:extLst>
      <p:ext uri="{BB962C8B-B14F-4D97-AF65-F5344CB8AC3E}">
        <p14:creationId xmlns:p14="http://schemas.microsoft.com/office/powerpoint/2010/main" val="401852421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5776A-01EA-8AD5-C086-F27AB2C77D4D}"/>
            </a:ext>
          </a:extLst>
        </p:cNvPr>
        <p:cNvGrpSpPr/>
        <p:nvPr/>
      </p:nvGrpSpPr>
      <p:grpSpPr>
        <a:xfrm>
          <a:off x="0" y="0"/>
          <a:ext cx="0" cy="0"/>
          <a:chOff x="0" y="0"/>
          <a:chExt cx="0" cy="0"/>
        </a:xfrm>
      </p:grpSpPr>
      <p:sp>
        <p:nvSpPr>
          <p:cNvPr id="4" name="Subtitle 1">
            <a:extLst>
              <a:ext uri="{FF2B5EF4-FFF2-40B4-BE49-F238E27FC236}">
                <a16:creationId xmlns:a16="http://schemas.microsoft.com/office/drawing/2014/main" id="{3DAFC2F5-3104-D5BA-63B6-395967E593A0}"/>
              </a:ext>
            </a:extLst>
          </p:cNvPr>
          <p:cNvSpPr txBox="1">
            <a:spLocks/>
          </p:cNvSpPr>
          <p:nvPr/>
        </p:nvSpPr>
        <p:spPr>
          <a:xfrm>
            <a:off x="193674" y="-973920"/>
            <a:ext cx="9123363" cy="973920"/>
          </a:xfrm>
          <a:prstGeom prst="rect">
            <a:avLst/>
          </a:prstGeom>
        </p:spPr>
        <p:txBody>
          <a:bodyPr vert="horz" lIns="0" tIns="0" rIns="0" bIns="0" rtlCol="0">
            <a:noAutofit/>
          </a:bodyPr>
          <a:lstStyle>
            <a:lvl1pPr marL="0" indent="0" algn="l" defTabSz="914400" rtl="0" eaLnBrk="1" latinLnBrk="0" hangingPunct="1">
              <a:lnSpc>
                <a:spcPct val="100000"/>
              </a:lnSpc>
              <a:spcBef>
                <a:spcPts val="500"/>
              </a:spcBef>
              <a:spcAft>
                <a:spcPts val="500"/>
              </a:spcAft>
              <a:buFont typeface="Arial" panose="020B0604020202020204" pitchFamily="34" charset="0"/>
              <a:buNone/>
              <a:defRPr sz="6000" kern="1200">
                <a:solidFill>
                  <a:schemeClr val="accent1"/>
                </a:solidFill>
                <a:latin typeface="+mj-lt"/>
                <a:ea typeface="+mn-ea"/>
                <a:cs typeface="+mn-cs"/>
              </a:defRPr>
            </a:lvl1pPr>
            <a:lvl2pPr marL="457200" indent="0" algn="ctr" defTabSz="914400" rtl="0" eaLnBrk="1" latinLnBrk="0" hangingPunct="1">
              <a:lnSpc>
                <a:spcPct val="100000"/>
              </a:lnSpc>
              <a:spcBef>
                <a:spcPts val="500"/>
              </a:spcBef>
              <a:spcAft>
                <a:spcPts val="500"/>
              </a:spcAft>
              <a:buFont typeface="Symbol" panose="05050102010706020507" pitchFamily="18" charset="2"/>
              <a:buNone/>
              <a:tabLst>
                <a:tab pos="0" algn="l"/>
              </a:tabLst>
              <a:defRPr sz="2000" b="1" kern="1200">
                <a:solidFill>
                  <a:schemeClr val="accent1"/>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b="0" kern="1200">
                <a:solidFill>
                  <a:schemeClr val="accent2"/>
                </a:solidFill>
                <a:latin typeface="+mn-lt"/>
                <a:ea typeface="+mn-ea"/>
                <a:cs typeface="+mn-cs"/>
              </a:defRPr>
            </a:lvl3pPr>
            <a:lvl4pPr marL="1371600" indent="0" algn="ctr" defTabSz="914400" rtl="0" eaLnBrk="1" latinLnBrk="0" hangingPunct="1">
              <a:lnSpc>
                <a:spcPct val="100000"/>
              </a:lnSpc>
              <a:spcBef>
                <a:spcPts val="500"/>
              </a:spcBef>
              <a:spcAft>
                <a:spcPts val="500"/>
              </a:spcAft>
              <a:buSzPct val="70000"/>
              <a:buFont typeface="Courier New" panose="02070309020205020404" pitchFamily="49"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500"/>
              </a:spcAft>
              <a:buSzPct val="70000"/>
              <a:buFont typeface="Citi Sans Text" pitchFamily="50"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spcAft>
                <a:spcPts val="500"/>
              </a:spcAft>
              <a:buSzPct val="70000"/>
              <a:buFont typeface="Courier New" panose="02070309020205020404" pitchFamily="49" charset="0"/>
              <a:buNone/>
              <a:tabLst>
                <a:tab pos="715963" algn="l"/>
              </a:tabLst>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00"/>
              </a:spcBef>
              <a:spcAft>
                <a:spcPts val="500"/>
              </a:spcAft>
              <a:buClrTx/>
              <a:buSzTx/>
              <a:buFont typeface="Arial" panose="020B0604020202020204" pitchFamily="34" charset="0"/>
              <a:buNone/>
              <a:tabLst/>
              <a:defRPr/>
            </a:pPr>
            <a:r>
              <a:rPr kumimoji="0" lang="en-US" sz="6000" b="0" i="1" u="none" strike="noStrike" kern="1200" cap="none" spc="0" normalizeH="0" baseline="0" noProof="0" dirty="0">
                <a:ln>
                  <a:noFill/>
                </a:ln>
                <a:solidFill>
                  <a:srgbClr val="245BE2"/>
                </a:solidFill>
                <a:effectLst/>
                <a:uLnTx/>
                <a:uFillTx/>
                <a:latin typeface="Citi Serif Display" pitchFamily="50" charset="0"/>
                <a:ea typeface="STKaiti"/>
                <a:cs typeface="Citi Serif Display" pitchFamily="50" charset="0"/>
              </a:rPr>
              <a:t>Job Aid</a:t>
            </a:r>
          </a:p>
        </p:txBody>
      </p:sp>
    </p:spTree>
    <p:custDataLst>
      <p:tags r:id="rId1"/>
    </p:custDataLst>
    <p:extLst>
      <p:ext uri="{BB962C8B-B14F-4D97-AF65-F5344CB8AC3E}">
        <p14:creationId xmlns:p14="http://schemas.microsoft.com/office/powerpoint/2010/main" val="228813959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0BFE5-C747-4C0D-348B-3E6054D341CA}"/>
            </a:ext>
          </a:extLst>
        </p:cNvPr>
        <p:cNvGrpSpPr/>
        <p:nvPr/>
      </p:nvGrpSpPr>
      <p:grpSpPr>
        <a:xfrm>
          <a:off x="0" y="0"/>
          <a:ext cx="0" cy="0"/>
          <a:chOff x="0" y="0"/>
          <a:chExt cx="0" cy="0"/>
        </a:xfrm>
      </p:grpSpPr>
      <p:sp>
        <p:nvSpPr>
          <p:cNvPr id="4" name="Subtitle 1">
            <a:extLst>
              <a:ext uri="{FF2B5EF4-FFF2-40B4-BE49-F238E27FC236}">
                <a16:creationId xmlns:a16="http://schemas.microsoft.com/office/drawing/2014/main" id="{5FF012FD-8D08-FAE2-5CC7-952497DE9EF0}"/>
              </a:ext>
            </a:extLst>
          </p:cNvPr>
          <p:cNvSpPr txBox="1">
            <a:spLocks/>
          </p:cNvSpPr>
          <p:nvPr/>
        </p:nvSpPr>
        <p:spPr>
          <a:xfrm>
            <a:off x="307974" y="-1384638"/>
            <a:ext cx="9123363" cy="973920"/>
          </a:xfrm>
          <a:prstGeom prst="rect">
            <a:avLst/>
          </a:prstGeom>
        </p:spPr>
        <p:txBody>
          <a:bodyPr vert="horz" lIns="0" tIns="0" rIns="0" bIns="0" rtlCol="0">
            <a:noAutofit/>
          </a:bodyPr>
          <a:lstStyle>
            <a:lvl1pPr marL="0" indent="0" algn="l" defTabSz="914400" rtl="0" eaLnBrk="1" latinLnBrk="0" hangingPunct="1">
              <a:lnSpc>
                <a:spcPct val="100000"/>
              </a:lnSpc>
              <a:spcBef>
                <a:spcPts val="500"/>
              </a:spcBef>
              <a:spcAft>
                <a:spcPts val="500"/>
              </a:spcAft>
              <a:buFont typeface="Arial" panose="020B0604020202020204" pitchFamily="34" charset="0"/>
              <a:buNone/>
              <a:defRPr sz="6000" kern="1200">
                <a:solidFill>
                  <a:schemeClr val="accent1"/>
                </a:solidFill>
                <a:latin typeface="+mj-lt"/>
                <a:ea typeface="+mn-ea"/>
                <a:cs typeface="+mn-cs"/>
              </a:defRPr>
            </a:lvl1pPr>
            <a:lvl2pPr marL="457200" indent="0" algn="ctr" defTabSz="914400" rtl="0" eaLnBrk="1" latinLnBrk="0" hangingPunct="1">
              <a:lnSpc>
                <a:spcPct val="100000"/>
              </a:lnSpc>
              <a:spcBef>
                <a:spcPts val="500"/>
              </a:spcBef>
              <a:spcAft>
                <a:spcPts val="500"/>
              </a:spcAft>
              <a:buFont typeface="Symbol" panose="05050102010706020507" pitchFamily="18" charset="2"/>
              <a:buNone/>
              <a:tabLst>
                <a:tab pos="0" algn="l"/>
              </a:tabLst>
              <a:defRPr sz="2000" b="1" kern="1200">
                <a:solidFill>
                  <a:schemeClr val="accent1"/>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b="0" kern="1200">
                <a:solidFill>
                  <a:schemeClr val="accent2"/>
                </a:solidFill>
                <a:latin typeface="+mn-lt"/>
                <a:ea typeface="+mn-ea"/>
                <a:cs typeface="+mn-cs"/>
              </a:defRPr>
            </a:lvl3pPr>
            <a:lvl4pPr marL="1371600" indent="0" algn="ctr" defTabSz="914400" rtl="0" eaLnBrk="1" latinLnBrk="0" hangingPunct="1">
              <a:lnSpc>
                <a:spcPct val="100000"/>
              </a:lnSpc>
              <a:spcBef>
                <a:spcPts val="500"/>
              </a:spcBef>
              <a:spcAft>
                <a:spcPts val="500"/>
              </a:spcAft>
              <a:buSzPct val="70000"/>
              <a:buFont typeface="Courier New" panose="02070309020205020404" pitchFamily="49"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500"/>
              </a:spcAft>
              <a:buSzPct val="70000"/>
              <a:buFont typeface="Citi Sans Text" pitchFamily="50"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spcAft>
                <a:spcPts val="500"/>
              </a:spcAft>
              <a:buSzPct val="70000"/>
              <a:buFont typeface="Courier New" panose="02070309020205020404" pitchFamily="49" charset="0"/>
              <a:buNone/>
              <a:tabLst>
                <a:tab pos="715963" algn="l"/>
              </a:tabLst>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00"/>
              </a:spcBef>
              <a:spcAft>
                <a:spcPts val="500"/>
              </a:spcAft>
              <a:buClrTx/>
              <a:buSzTx/>
              <a:buFont typeface="Arial" panose="020B0604020202020204" pitchFamily="34" charset="0"/>
              <a:buNone/>
              <a:tabLst/>
              <a:defRPr/>
            </a:pPr>
            <a:r>
              <a:rPr kumimoji="0" lang="en-US" sz="6000" b="0" i="1" u="none" strike="noStrike" kern="1200" cap="none" spc="0" normalizeH="0" baseline="0" noProof="0" dirty="0">
                <a:ln>
                  <a:noFill/>
                </a:ln>
                <a:solidFill>
                  <a:srgbClr val="245BE2"/>
                </a:solidFill>
                <a:effectLst/>
                <a:uLnTx/>
                <a:uFillTx/>
                <a:latin typeface="Citi Serif Display" pitchFamily="50" charset="0"/>
                <a:ea typeface="STKaiti"/>
                <a:cs typeface="Citi Serif Display" pitchFamily="50" charset="0"/>
              </a:rPr>
              <a:t>Let me try</a:t>
            </a:r>
          </a:p>
        </p:txBody>
      </p:sp>
    </p:spTree>
    <p:custDataLst>
      <p:tags r:id="rId1"/>
    </p:custDataLst>
    <p:extLst>
      <p:ext uri="{BB962C8B-B14F-4D97-AF65-F5344CB8AC3E}">
        <p14:creationId xmlns:p14="http://schemas.microsoft.com/office/powerpoint/2010/main" val="280484486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24.12.14"/>
  <p:tag name="AS_TITLE" val="Aspose.Slides for .NET 4.0 Client Profile"/>
  <p:tag name="AS_VERSION" val="24.12"/>
</p:tagLst>
</file>

<file path=ppt/tags/tag2.xml><?xml version="1.0" encoding="utf-8"?>
<p:tagLst xmlns:a="http://schemas.openxmlformats.org/drawingml/2006/main" xmlns:r="http://schemas.openxmlformats.org/officeDocument/2006/relationships" xmlns:p="http://schemas.openxmlformats.org/presentationml/2006/main">
  <p:tag name="LAYOUT" val="ppLayoutCustom"/>
</p:tagLst>
</file>

<file path=ppt/tags/tag3.xml><?xml version="1.0" encoding="utf-8"?>
<p:tagLst xmlns:a="http://schemas.openxmlformats.org/drawingml/2006/main" xmlns:r="http://schemas.openxmlformats.org/officeDocument/2006/relationships" xmlns:p="http://schemas.openxmlformats.org/presentationml/2006/main">
  <p:tag name="LAYOUT" val="ppLayoutCustom"/>
</p:tagLst>
</file>

<file path=ppt/tags/tag4.xml><?xml version="1.0" encoding="utf-8"?>
<p:tagLst xmlns:a="http://schemas.openxmlformats.org/drawingml/2006/main" xmlns:r="http://schemas.openxmlformats.org/officeDocument/2006/relationships" xmlns:p="http://schemas.openxmlformats.org/presentationml/2006/main">
  <p:tag name="LAYOUT" val="ppLayoutCustom"/>
</p:tagLst>
</file>

<file path=ppt/tags/tag5.xml><?xml version="1.0" encoding="utf-8"?>
<p:tagLst xmlns:a="http://schemas.openxmlformats.org/drawingml/2006/main" xmlns:r="http://schemas.openxmlformats.org/officeDocument/2006/relationships" xmlns:p="http://schemas.openxmlformats.org/presentationml/2006/main">
  <p:tag name="LAYOUT" val="ppLayoutCusto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6960</TotalTime>
  <Words>3289</Words>
  <Application>Microsoft Office PowerPoint</Application>
  <PresentationFormat>Widescreen</PresentationFormat>
  <Paragraphs>280</Paragraphs>
  <Slides>20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Citi Sans Display</vt:lpstr>
      <vt:lpstr>Citi Sans Table Text Light</vt:lpstr>
      <vt:lpstr>Citi Serif Display</vt:lpstr>
      <vt:lpstr>Yu Gothic UI Semibold</vt:lpstr>
      <vt:lpstr>Arial</vt:lpstr>
      <vt:lpstr>Calibri</vt:lpstr>
      <vt:lpstr>Courier New</vt:lpstr>
      <vt:lpstr>Segoe UI</vt:lpstr>
      <vt:lpstr>Wingdings</vt:lpstr>
      <vt:lpstr>Office Theme</vt:lpstr>
      <vt:lpstr>AI Resources for Learning &amp; Development</vt:lpstr>
      <vt:lpstr>Course Completion Criteria</vt:lpstr>
      <vt:lpstr>PREPARE ME AGENDA / PRETEST</vt:lpstr>
      <vt:lpstr>Question 1 </vt:lpstr>
      <vt:lpstr>PowerPoint Presentation</vt:lpstr>
      <vt:lpstr>Show me how </vt:lpstr>
      <vt:lpstr>Embedded Video or CBT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Kreider, Boni [ICG-OPS]</dc:creator>
  <cp:lastModifiedBy>Boni Kreider</cp:lastModifiedBy>
  <cp:revision>92</cp:revision>
  <cp:lastPrinted>2025-09-18T04:38:51Z</cp:lastPrinted>
  <dcterms:created xsi:type="dcterms:W3CDTF">2022-09-15T17:58:35Z</dcterms:created>
  <dcterms:modified xsi:type="dcterms:W3CDTF">2025-10-20T20:44:53Z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d181445-6ec4-4473-9810-00785f082df0_ActionId">
    <vt:lpwstr>9858a467-21ea-497f-8a37-9200f02f0980</vt:lpwstr>
  </property>
  <property fmtid="{D5CDD505-2E9C-101B-9397-08002B2CF9AE}" pid="3" name="MSIP_Label_dd181445-6ec4-4473-9810-00785f082df0_ContentBits">
    <vt:lpwstr>0</vt:lpwstr>
  </property>
  <property fmtid="{D5CDD505-2E9C-101B-9397-08002B2CF9AE}" pid="4" name="MSIP_Label_dd181445-6ec4-4473-9810-00785f082df0_Enabled">
    <vt:lpwstr>true</vt:lpwstr>
  </property>
  <property fmtid="{D5CDD505-2E9C-101B-9397-08002B2CF9AE}" pid="5" name="MSIP_Label_dd181445-6ec4-4473-9810-00785f082df0_Method">
    <vt:lpwstr>Privileged</vt:lpwstr>
  </property>
  <property fmtid="{D5CDD505-2E9C-101B-9397-08002B2CF9AE}" pid="6" name="MSIP_Label_dd181445-6ec4-4473-9810-00785f082df0_Name">
    <vt:lpwstr>Internal</vt:lpwstr>
  </property>
  <property fmtid="{D5CDD505-2E9C-101B-9397-08002B2CF9AE}" pid="7" name="MSIP_Label_dd181445-6ec4-4473-9810-00785f082df0_SetDate">
    <vt:lpwstr>2022-09-15T20:11:23Z</vt:lpwstr>
  </property>
  <property fmtid="{D5CDD505-2E9C-101B-9397-08002B2CF9AE}" pid="8" name="MSIP_Label_dd181445-6ec4-4473-9810-00785f082df0_SiteId">
    <vt:lpwstr>1771ae17-e764-4e0f-a476-d4184d79a5d9</vt:lpwstr>
  </property>
</Properties>
</file>