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0693400" cy="7556500"/>
  <p:notesSz cx="6858000" cy="9144000"/>
  <p:embeddedFontLst>
    <p:embeddedFont>
      <p:font typeface="More Sugar" charset="1" panose="00000000000000000000"/>
      <p:regular r:id="rId12"/>
    </p:embeddedFont>
    <p:embeddedFont>
      <p:font typeface="Quicksand" charset="1" panose="00000000000000000000"/>
      <p:regular r:id="rId13"/>
    </p:embeddedFont>
    <p:embeddedFont>
      <p:font typeface="Glacial Indifference" charset="1" panose="00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14" Target="../media/image16.png" Type="http://schemas.openxmlformats.org/officeDocument/2006/relationships/image"/><Relationship Id="rId15" Target="../media/image17.png" Type="http://schemas.openxmlformats.org/officeDocument/2006/relationships/image"/><Relationship Id="rId16" Target="../media/image18.png" Type="http://schemas.openxmlformats.org/officeDocument/2006/relationships/image"/><Relationship Id="rId17" Target="../media/image19.svg" Type="http://schemas.openxmlformats.org/officeDocument/2006/relationships/image"/><Relationship Id="rId18" Target="../media/image5.pn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svg" Type="http://schemas.openxmlformats.org/officeDocument/2006/relationships/image"/><Relationship Id="rId12" Target="../media/image28.png" Type="http://schemas.openxmlformats.org/officeDocument/2006/relationships/image"/><Relationship Id="rId13" Target="../media/image29.svg" Type="http://schemas.openxmlformats.org/officeDocument/2006/relationships/image"/><Relationship Id="rId14" Target="../media/image30.png" Type="http://schemas.openxmlformats.org/officeDocument/2006/relationships/image"/><Relationship Id="rId15" Target="../media/image31.svg" Type="http://schemas.openxmlformats.org/officeDocument/2006/relationships/image"/><Relationship Id="rId16" Target="../media/image32.png" Type="http://schemas.openxmlformats.org/officeDocument/2006/relationships/image"/><Relationship Id="rId17" Target="../media/image33.svg" Type="http://schemas.openxmlformats.org/officeDocument/2006/relationships/image"/><Relationship Id="rId18" Target="../media/image34.png" Type="http://schemas.openxmlformats.org/officeDocument/2006/relationships/image"/><Relationship Id="rId19" Target="../media/image35.svg" Type="http://schemas.openxmlformats.org/officeDocument/2006/relationships/image"/><Relationship Id="rId2" Target="../media/image3.png" Type="http://schemas.openxmlformats.org/officeDocument/2006/relationships/image"/><Relationship Id="rId20" Target="../media/image5.png" Type="http://schemas.openxmlformats.org/officeDocument/2006/relationships/image"/><Relationship Id="rId3" Target="../media/image4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png" Type="http://schemas.openxmlformats.org/officeDocument/2006/relationships/image"/><Relationship Id="rId11" Target="../media/image43.png" Type="http://schemas.openxmlformats.org/officeDocument/2006/relationships/image"/><Relationship Id="rId12" Target="../media/image44.svg" Type="http://schemas.openxmlformats.org/officeDocument/2006/relationships/image"/><Relationship Id="rId13" Target="../media/image45.jpeg" Type="http://schemas.openxmlformats.org/officeDocument/2006/relationships/image"/><Relationship Id="rId14" Target="../media/image46.png" Type="http://schemas.openxmlformats.org/officeDocument/2006/relationships/image"/><Relationship Id="rId15" Target="../media/image47.svg" Type="http://schemas.openxmlformats.org/officeDocument/2006/relationships/image"/><Relationship Id="rId16" Target="../media/image5.pn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Relationship Id="rId7" Target="../media/image39.png" Type="http://schemas.openxmlformats.org/officeDocument/2006/relationships/image"/><Relationship Id="rId8" Target="../media/image40.png" Type="http://schemas.openxmlformats.org/officeDocument/2006/relationships/image"/><Relationship Id="rId9" Target="../media/image4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3780000" cy="3780000"/>
          </a:xfrm>
          <a:custGeom>
            <a:avLst/>
            <a:gdLst/>
            <a:ahLst/>
            <a:cxnLst/>
            <a:rect r="r" b="b" t="t" l="l"/>
            <a:pathLst>
              <a:path h="3780000" w="3780000">
                <a:moveTo>
                  <a:pt x="0" y="0"/>
                </a:moveTo>
                <a:lnTo>
                  <a:pt x="3780000" y="0"/>
                </a:lnTo>
                <a:lnTo>
                  <a:pt x="3780000" y="3780000"/>
                </a:lnTo>
                <a:lnTo>
                  <a:pt x="0" y="378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80000" y="0"/>
            <a:ext cx="3780000" cy="3780000"/>
          </a:xfrm>
          <a:custGeom>
            <a:avLst/>
            <a:gdLst/>
            <a:ahLst/>
            <a:cxnLst/>
            <a:rect r="r" b="b" t="t" l="l"/>
            <a:pathLst>
              <a:path h="3780000" w="3780000">
                <a:moveTo>
                  <a:pt x="0" y="0"/>
                </a:moveTo>
                <a:lnTo>
                  <a:pt x="3780000" y="0"/>
                </a:lnTo>
                <a:lnTo>
                  <a:pt x="3780000" y="3780000"/>
                </a:lnTo>
                <a:lnTo>
                  <a:pt x="0" y="378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3780000"/>
            <a:ext cx="3780000" cy="3780000"/>
          </a:xfrm>
          <a:custGeom>
            <a:avLst/>
            <a:gdLst/>
            <a:ahLst/>
            <a:cxnLst/>
            <a:rect r="r" b="b" t="t" l="l"/>
            <a:pathLst>
              <a:path h="3780000" w="3780000">
                <a:moveTo>
                  <a:pt x="0" y="0"/>
                </a:moveTo>
                <a:lnTo>
                  <a:pt x="3780000" y="0"/>
                </a:lnTo>
                <a:lnTo>
                  <a:pt x="3780000" y="3780000"/>
                </a:lnTo>
                <a:lnTo>
                  <a:pt x="0" y="378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780000" y="3780000"/>
            <a:ext cx="3780000" cy="3780000"/>
          </a:xfrm>
          <a:custGeom>
            <a:avLst/>
            <a:gdLst/>
            <a:ahLst/>
            <a:cxnLst/>
            <a:rect r="r" b="b" t="t" l="l"/>
            <a:pathLst>
              <a:path h="3780000" w="3780000">
                <a:moveTo>
                  <a:pt x="0" y="0"/>
                </a:moveTo>
                <a:lnTo>
                  <a:pt x="3780000" y="0"/>
                </a:lnTo>
                <a:lnTo>
                  <a:pt x="3780000" y="3780000"/>
                </a:lnTo>
                <a:lnTo>
                  <a:pt x="0" y="378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560000" y="0"/>
            <a:ext cx="3780000" cy="3780000"/>
          </a:xfrm>
          <a:custGeom>
            <a:avLst/>
            <a:gdLst/>
            <a:ahLst/>
            <a:cxnLst/>
            <a:rect r="r" b="b" t="t" l="l"/>
            <a:pathLst>
              <a:path h="3780000" w="3780000">
                <a:moveTo>
                  <a:pt x="0" y="0"/>
                </a:moveTo>
                <a:lnTo>
                  <a:pt x="3780000" y="0"/>
                </a:lnTo>
                <a:lnTo>
                  <a:pt x="3780000" y="3780000"/>
                </a:lnTo>
                <a:lnTo>
                  <a:pt x="0" y="378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560000" y="3780000"/>
            <a:ext cx="3780000" cy="3780000"/>
          </a:xfrm>
          <a:custGeom>
            <a:avLst/>
            <a:gdLst/>
            <a:ahLst/>
            <a:cxnLst/>
            <a:rect r="r" b="b" t="t" l="l"/>
            <a:pathLst>
              <a:path h="3780000" w="3780000">
                <a:moveTo>
                  <a:pt x="0" y="0"/>
                </a:moveTo>
                <a:lnTo>
                  <a:pt x="3780000" y="0"/>
                </a:lnTo>
                <a:lnTo>
                  <a:pt x="3780000" y="3780000"/>
                </a:lnTo>
                <a:lnTo>
                  <a:pt x="0" y="378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756000" y="756000"/>
            <a:ext cx="9180000" cy="6048000"/>
            <a:chOff x="0" y="0"/>
            <a:chExt cx="3289905" cy="216746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3734" y="0"/>
                  </a:moveTo>
                  <a:lnTo>
                    <a:pt x="3256171" y="0"/>
                  </a:lnTo>
                  <a:cubicBezTo>
                    <a:pt x="3274801" y="0"/>
                    <a:pt x="3289905" y="15103"/>
                    <a:pt x="3289905" y="33734"/>
                  </a:cubicBezTo>
                  <a:lnTo>
                    <a:pt x="3289905" y="2133733"/>
                  </a:lnTo>
                  <a:cubicBezTo>
                    <a:pt x="3289905" y="2152364"/>
                    <a:pt x="3274801" y="2167467"/>
                    <a:pt x="3256171" y="2167467"/>
                  </a:cubicBezTo>
                  <a:lnTo>
                    <a:pt x="33734" y="2167467"/>
                  </a:lnTo>
                  <a:cubicBezTo>
                    <a:pt x="24787" y="2167467"/>
                    <a:pt x="16207" y="2163913"/>
                    <a:pt x="9880" y="2157586"/>
                  </a:cubicBezTo>
                  <a:cubicBezTo>
                    <a:pt x="3554" y="2151260"/>
                    <a:pt x="0" y="2142680"/>
                    <a:pt x="0" y="2133733"/>
                  </a:cubicBezTo>
                  <a:lnTo>
                    <a:pt x="0" y="33734"/>
                  </a:lnTo>
                  <a:cubicBezTo>
                    <a:pt x="0" y="24787"/>
                    <a:pt x="3554" y="16207"/>
                    <a:pt x="9880" y="9880"/>
                  </a:cubicBezTo>
                  <a:cubicBezTo>
                    <a:pt x="16207" y="3554"/>
                    <a:pt x="24787" y="0"/>
                    <a:pt x="3373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3289905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639862" y="2268000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275931" y="2268000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911369" y="2268000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34235" y="1298503"/>
            <a:ext cx="2351393" cy="664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2"/>
              </a:lnSpc>
              <a:spcBef>
                <a:spcPct val="0"/>
              </a:spcBef>
            </a:pPr>
            <a:r>
              <a:rPr lang="en-US" sz="3859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Now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170303" y="1298503"/>
            <a:ext cx="2351393" cy="664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2"/>
              </a:lnSpc>
              <a:spcBef>
                <a:spcPct val="0"/>
              </a:spcBef>
            </a:pPr>
            <a:r>
              <a:rPr lang="en-US" sz="3859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Next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07447" y="1298503"/>
            <a:ext cx="2351393" cy="664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2"/>
              </a:lnSpc>
              <a:spcBef>
                <a:spcPct val="0"/>
              </a:spcBef>
            </a:pPr>
            <a:r>
              <a:rPr lang="en-US" sz="3859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Then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396553" y="6934928"/>
            <a:ext cx="1493447" cy="298689"/>
          </a:xfrm>
          <a:custGeom>
            <a:avLst/>
            <a:gdLst/>
            <a:ahLst/>
            <a:cxnLst/>
            <a:rect r="r" b="b" t="t" l="l"/>
            <a:pathLst>
              <a:path h="298689" w="1493447">
                <a:moveTo>
                  <a:pt x="0" y="0"/>
                </a:moveTo>
                <a:lnTo>
                  <a:pt x="1493447" y="0"/>
                </a:lnTo>
                <a:lnTo>
                  <a:pt x="1493447" y="298690"/>
                </a:lnTo>
                <a:lnTo>
                  <a:pt x="0" y="2986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7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4597" y="589077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44561" y="589077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624525" y="589077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087265" y="589077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64597" y="3946923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044561" y="3946923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624525" y="3946923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087265" y="3946923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47866" y="1382461"/>
            <a:ext cx="1373601" cy="1519891"/>
          </a:xfrm>
          <a:custGeom>
            <a:avLst/>
            <a:gdLst/>
            <a:ahLst/>
            <a:cxnLst/>
            <a:rect r="r" b="b" t="t" l="l"/>
            <a:pathLst>
              <a:path h="1519891" w="1373601">
                <a:moveTo>
                  <a:pt x="0" y="0"/>
                </a:moveTo>
                <a:lnTo>
                  <a:pt x="1373601" y="0"/>
                </a:lnTo>
                <a:lnTo>
                  <a:pt x="1373601" y="1519891"/>
                </a:lnTo>
                <a:lnTo>
                  <a:pt x="0" y="15198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295694" y="1382461"/>
            <a:ext cx="1637871" cy="1437232"/>
          </a:xfrm>
          <a:custGeom>
            <a:avLst/>
            <a:gdLst/>
            <a:ahLst/>
            <a:cxnLst/>
            <a:rect r="r" b="b" t="t" l="l"/>
            <a:pathLst>
              <a:path h="1437232" w="1637871">
                <a:moveTo>
                  <a:pt x="0" y="0"/>
                </a:moveTo>
                <a:lnTo>
                  <a:pt x="1637872" y="0"/>
                </a:lnTo>
                <a:lnTo>
                  <a:pt x="1637872" y="1437232"/>
                </a:lnTo>
                <a:lnTo>
                  <a:pt x="0" y="14372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003849" y="1464592"/>
            <a:ext cx="1490816" cy="1185199"/>
          </a:xfrm>
          <a:custGeom>
            <a:avLst/>
            <a:gdLst/>
            <a:ahLst/>
            <a:cxnLst/>
            <a:rect r="r" b="b" t="t" l="l"/>
            <a:pathLst>
              <a:path h="1185199" w="1490816">
                <a:moveTo>
                  <a:pt x="0" y="0"/>
                </a:moveTo>
                <a:lnTo>
                  <a:pt x="1490816" y="0"/>
                </a:lnTo>
                <a:lnTo>
                  <a:pt x="1490816" y="1185198"/>
                </a:lnTo>
                <a:lnTo>
                  <a:pt x="0" y="11851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459988" y="1260079"/>
            <a:ext cx="1438108" cy="1681997"/>
          </a:xfrm>
          <a:custGeom>
            <a:avLst/>
            <a:gdLst/>
            <a:ahLst/>
            <a:cxnLst/>
            <a:rect r="r" b="b" t="t" l="l"/>
            <a:pathLst>
              <a:path h="1681997" w="1438108">
                <a:moveTo>
                  <a:pt x="0" y="0"/>
                </a:moveTo>
                <a:lnTo>
                  <a:pt x="1438107" y="0"/>
                </a:lnTo>
                <a:lnTo>
                  <a:pt x="1438107" y="1681997"/>
                </a:lnTo>
                <a:lnTo>
                  <a:pt x="0" y="16819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72806" y="4736539"/>
            <a:ext cx="1523720" cy="394588"/>
          </a:xfrm>
          <a:custGeom>
            <a:avLst/>
            <a:gdLst/>
            <a:ahLst/>
            <a:cxnLst/>
            <a:rect r="r" b="b" t="t" l="l"/>
            <a:pathLst>
              <a:path h="394588" w="1523720">
                <a:moveTo>
                  <a:pt x="0" y="0"/>
                </a:moveTo>
                <a:lnTo>
                  <a:pt x="1523720" y="0"/>
                </a:lnTo>
                <a:lnTo>
                  <a:pt x="1523720" y="394588"/>
                </a:lnTo>
                <a:lnTo>
                  <a:pt x="0" y="3945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-260572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72806" y="5261629"/>
            <a:ext cx="1523720" cy="394588"/>
          </a:xfrm>
          <a:custGeom>
            <a:avLst/>
            <a:gdLst/>
            <a:ahLst/>
            <a:cxnLst/>
            <a:rect r="r" b="b" t="t" l="l"/>
            <a:pathLst>
              <a:path h="394588" w="1523720">
                <a:moveTo>
                  <a:pt x="0" y="0"/>
                </a:moveTo>
                <a:lnTo>
                  <a:pt x="1523720" y="0"/>
                </a:lnTo>
                <a:lnTo>
                  <a:pt x="1523720" y="394588"/>
                </a:lnTo>
                <a:lnTo>
                  <a:pt x="0" y="3945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-260572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72806" y="5786719"/>
            <a:ext cx="1523720" cy="394588"/>
          </a:xfrm>
          <a:custGeom>
            <a:avLst/>
            <a:gdLst/>
            <a:ahLst/>
            <a:cxnLst/>
            <a:rect r="r" b="b" t="t" l="l"/>
            <a:pathLst>
              <a:path h="394588" w="1523720">
                <a:moveTo>
                  <a:pt x="0" y="0"/>
                </a:moveTo>
                <a:lnTo>
                  <a:pt x="1523720" y="0"/>
                </a:lnTo>
                <a:lnTo>
                  <a:pt x="1523720" y="394588"/>
                </a:lnTo>
                <a:lnTo>
                  <a:pt x="0" y="3945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-260572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343707" y="4870083"/>
            <a:ext cx="1589859" cy="1177679"/>
          </a:xfrm>
          <a:custGeom>
            <a:avLst/>
            <a:gdLst/>
            <a:ahLst/>
            <a:cxnLst/>
            <a:rect r="r" b="b" t="t" l="l"/>
            <a:pathLst>
              <a:path h="1177679" w="1589859">
                <a:moveTo>
                  <a:pt x="0" y="0"/>
                </a:moveTo>
                <a:lnTo>
                  <a:pt x="1589859" y="0"/>
                </a:lnTo>
                <a:lnTo>
                  <a:pt x="1589859" y="1177679"/>
                </a:lnTo>
                <a:lnTo>
                  <a:pt x="0" y="117767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-52183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875800" y="4678819"/>
            <a:ext cx="1637589" cy="1502488"/>
          </a:xfrm>
          <a:custGeom>
            <a:avLst/>
            <a:gdLst/>
            <a:ahLst/>
            <a:cxnLst/>
            <a:rect r="r" b="b" t="t" l="l"/>
            <a:pathLst>
              <a:path h="1502488" w="1637589">
                <a:moveTo>
                  <a:pt x="0" y="0"/>
                </a:moveTo>
                <a:lnTo>
                  <a:pt x="1637588" y="0"/>
                </a:lnTo>
                <a:lnTo>
                  <a:pt x="1637588" y="1502488"/>
                </a:lnTo>
                <a:lnTo>
                  <a:pt x="0" y="150248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409291" y="4870083"/>
            <a:ext cx="1539501" cy="1093045"/>
          </a:xfrm>
          <a:custGeom>
            <a:avLst/>
            <a:gdLst/>
            <a:ahLst/>
            <a:cxnLst/>
            <a:rect r="r" b="b" t="t" l="l"/>
            <a:pathLst>
              <a:path h="1093045" w="1539501">
                <a:moveTo>
                  <a:pt x="0" y="0"/>
                </a:moveTo>
                <a:lnTo>
                  <a:pt x="1539501" y="0"/>
                </a:lnTo>
                <a:lnTo>
                  <a:pt x="1539501" y="1093045"/>
                </a:lnTo>
                <a:lnTo>
                  <a:pt x="0" y="10930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464597" y="7104273"/>
            <a:ext cx="1493447" cy="298689"/>
          </a:xfrm>
          <a:custGeom>
            <a:avLst/>
            <a:gdLst/>
            <a:ahLst/>
            <a:cxnLst/>
            <a:rect r="r" b="b" t="t" l="l"/>
            <a:pathLst>
              <a:path h="298689" w="1493447">
                <a:moveTo>
                  <a:pt x="0" y="0"/>
                </a:moveTo>
                <a:lnTo>
                  <a:pt x="1493447" y="0"/>
                </a:lnTo>
                <a:lnTo>
                  <a:pt x="1493447" y="298689"/>
                </a:lnTo>
                <a:lnTo>
                  <a:pt x="0" y="2986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57000"/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490273" y="1363411"/>
            <a:ext cx="197403" cy="183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1"/>
              </a:lnSpc>
              <a:spcBef>
                <a:spcPct val="0"/>
              </a:spcBef>
            </a:pPr>
            <a:r>
              <a:rPr lang="en-US" sz="1115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015929" y="1363411"/>
            <a:ext cx="197403" cy="183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1"/>
              </a:lnSpc>
              <a:spcBef>
                <a:spcPct val="0"/>
              </a:spcBef>
            </a:pPr>
            <a:r>
              <a:rPr lang="en-US" sz="1115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557399" y="1363411"/>
            <a:ext cx="197403" cy="183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1"/>
              </a:lnSpc>
              <a:spcBef>
                <a:spcPct val="0"/>
              </a:spcBef>
            </a:pPr>
            <a:r>
              <a:rPr lang="en-US" sz="1115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4597" y="589077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44561" y="589077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624525" y="589077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087265" y="589077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64597" y="3946923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044561" y="3946923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624525" y="3946923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087265" y="3946923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283395" y="1394390"/>
            <a:ext cx="1662470" cy="1219837"/>
          </a:xfrm>
          <a:custGeom>
            <a:avLst/>
            <a:gdLst/>
            <a:ahLst/>
            <a:cxnLst/>
            <a:rect r="r" b="b" t="t" l="l"/>
            <a:pathLst>
              <a:path h="1219837" w="1662470">
                <a:moveTo>
                  <a:pt x="0" y="0"/>
                </a:moveTo>
                <a:lnTo>
                  <a:pt x="1662470" y="0"/>
                </a:lnTo>
                <a:lnTo>
                  <a:pt x="1662470" y="1219838"/>
                </a:lnTo>
                <a:lnTo>
                  <a:pt x="0" y="12198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889549" y="1263817"/>
            <a:ext cx="1661961" cy="1674520"/>
          </a:xfrm>
          <a:custGeom>
            <a:avLst/>
            <a:gdLst/>
            <a:ahLst/>
            <a:cxnLst/>
            <a:rect r="r" b="b" t="t" l="l"/>
            <a:pathLst>
              <a:path h="1674520" w="1661961">
                <a:moveTo>
                  <a:pt x="0" y="0"/>
                </a:moveTo>
                <a:lnTo>
                  <a:pt x="1661961" y="0"/>
                </a:lnTo>
                <a:lnTo>
                  <a:pt x="1661961" y="1674520"/>
                </a:lnTo>
                <a:lnTo>
                  <a:pt x="0" y="1674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1041581">
            <a:off x="1380426" y="4532994"/>
            <a:ext cx="349535" cy="687047"/>
          </a:xfrm>
          <a:custGeom>
            <a:avLst/>
            <a:gdLst/>
            <a:ahLst/>
            <a:cxnLst/>
            <a:rect r="r" b="b" t="t" l="l"/>
            <a:pathLst>
              <a:path h="687047" w="349535">
                <a:moveTo>
                  <a:pt x="0" y="0"/>
                </a:moveTo>
                <a:lnTo>
                  <a:pt x="349535" y="0"/>
                </a:lnTo>
                <a:lnTo>
                  <a:pt x="349535" y="687047"/>
                </a:lnTo>
                <a:lnTo>
                  <a:pt x="0" y="6870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36355" y="5802446"/>
            <a:ext cx="349535" cy="687047"/>
          </a:xfrm>
          <a:custGeom>
            <a:avLst/>
            <a:gdLst/>
            <a:ahLst/>
            <a:cxnLst/>
            <a:rect r="r" b="b" t="t" l="l"/>
            <a:pathLst>
              <a:path h="687047" w="349535">
                <a:moveTo>
                  <a:pt x="0" y="0"/>
                </a:moveTo>
                <a:lnTo>
                  <a:pt x="349535" y="0"/>
                </a:lnTo>
                <a:lnTo>
                  <a:pt x="349535" y="687046"/>
                </a:lnTo>
                <a:lnTo>
                  <a:pt x="0" y="6870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1445447" y="5971202"/>
            <a:ext cx="349535" cy="687047"/>
          </a:xfrm>
          <a:custGeom>
            <a:avLst/>
            <a:gdLst/>
            <a:ahLst/>
            <a:cxnLst/>
            <a:rect r="r" b="b" t="t" l="l"/>
            <a:pathLst>
              <a:path h="687047" w="349535">
                <a:moveTo>
                  <a:pt x="0" y="0"/>
                </a:moveTo>
                <a:lnTo>
                  <a:pt x="349535" y="0"/>
                </a:lnTo>
                <a:lnTo>
                  <a:pt x="349535" y="687046"/>
                </a:lnTo>
                <a:lnTo>
                  <a:pt x="0" y="6870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113794">
            <a:off x="1788970" y="4914282"/>
            <a:ext cx="349535" cy="687047"/>
          </a:xfrm>
          <a:custGeom>
            <a:avLst/>
            <a:gdLst/>
            <a:ahLst/>
            <a:cxnLst/>
            <a:rect r="r" b="b" t="t" l="l"/>
            <a:pathLst>
              <a:path h="687047" w="349535">
                <a:moveTo>
                  <a:pt x="0" y="0"/>
                </a:moveTo>
                <a:lnTo>
                  <a:pt x="349535" y="0"/>
                </a:lnTo>
                <a:lnTo>
                  <a:pt x="349535" y="687047"/>
                </a:lnTo>
                <a:lnTo>
                  <a:pt x="0" y="6870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759520">
            <a:off x="856124" y="4822088"/>
            <a:ext cx="349535" cy="687047"/>
          </a:xfrm>
          <a:custGeom>
            <a:avLst/>
            <a:gdLst/>
            <a:ahLst/>
            <a:cxnLst/>
            <a:rect r="r" b="b" t="t" l="l"/>
            <a:pathLst>
              <a:path h="687047" w="349535">
                <a:moveTo>
                  <a:pt x="0" y="0"/>
                </a:moveTo>
                <a:lnTo>
                  <a:pt x="349535" y="0"/>
                </a:lnTo>
                <a:lnTo>
                  <a:pt x="349535" y="687047"/>
                </a:lnTo>
                <a:lnTo>
                  <a:pt x="0" y="6870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381293" y="4679294"/>
            <a:ext cx="1466675" cy="1466675"/>
          </a:xfrm>
          <a:custGeom>
            <a:avLst/>
            <a:gdLst/>
            <a:ahLst/>
            <a:cxnLst/>
            <a:rect r="r" b="b" t="t" l="l"/>
            <a:pathLst>
              <a:path h="1466675" w="1466675">
                <a:moveTo>
                  <a:pt x="0" y="0"/>
                </a:moveTo>
                <a:lnTo>
                  <a:pt x="1466675" y="0"/>
                </a:lnTo>
                <a:lnTo>
                  <a:pt x="1466675" y="1466675"/>
                </a:lnTo>
                <a:lnTo>
                  <a:pt x="0" y="14666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6095484" y="4585483"/>
            <a:ext cx="1166092" cy="1369045"/>
            <a:chOff x="0" y="0"/>
            <a:chExt cx="417901" cy="49063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17901" cy="490635"/>
            </a:xfrm>
            <a:custGeom>
              <a:avLst/>
              <a:gdLst/>
              <a:ahLst/>
              <a:cxnLst/>
              <a:rect r="r" b="b" t="t" l="l"/>
              <a:pathLst>
                <a:path h="490635" w="417901">
                  <a:moveTo>
                    <a:pt x="0" y="0"/>
                  </a:moveTo>
                  <a:lnTo>
                    <a:pt x="417901" y="0"/>
                  </a:lnTo>
                  <a:lnTo>
                    <a:pt x="417901" y="490635"/>
                  </a:lnTo>
                  <a:lnTo>
                    <a:pt x="0" y="490635"/>
                  </a:lnTo>
                  <a:close/>
                </a:path>
              </a:pathLst>
            </a:custGeom>
            <a:solidFill>
              <a:srgbClr val="64C2D7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417901" cy="5096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61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6095484" y="4496496"/>
            <a:ext cx="1250091" cy="1692171"/>
          </a:xfrm>
          <a:custGeom>
            <a:avLst/>
            <a:gdLst/>
            <a:ahLst/>
            <a:cxnLst/>
            <a:rect r="r" b="b" t="t" l="l"/>
            <a:pathLst>
              <a:path h="1692171" w="1250091">
                <a:moveTo>
                  <a:pt x="0" y="0"/>
                </a:moveTo>
                <a:lnTo>
                  <a:pt x="1250091" y="0"/>
                </a:lnTo>
                <a:lnTo>
                  <a:pt x="1250091" y="1692171"/>
                </a:lnTo>
                <a:lnTo>
                  <a:pt x="0" y="16921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101584">
            <a:off x="8453097" y="5009152"/>
            <a:ext cx="385782" cy="378768"/>
          </a:xfrm>
          <a:custGeom>
            <a:avLst/>
            <a:gdLst/>
            <a:ahLst/>
            <a:cxnLst/>
            <a:rect r="r" b="b" t="t" l="l"/>
            <a:pathLst>
              <a:path h="378768" w="385782">
                <a:moveTo>
                  <a:pt x="0" y="0"/>
                </a:moveTo>
                <a:lnTo>
                  <a:pt x="385782" y="0"/>
                </a:lnTo>
                <a:lnTo>
                  <a:pt x="385782" y="378768"/>
                </a:lnTo>
                <a:lnTo>
                  <a:pt x="0" y="3787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1796645">
            <a:off x="8976446" y="4687133"/>
            <a:ext cx="385782" cy="378768"/>
          </a:xfrm>
          <a:custGeom>
            <a:avLst/>
            <a:gdLst/>
            <a:ahLst/>
            <a:cxnLst/>
            <a:rect r="r" b="b" t="t" l="l"/>
            <a:pathLst>
              <a:path h="378768" w="385782">
                <a:moveTo>
                  <a:pt x="0" y="0"/>
                </a:moveTo>
                <a:lnTo>
                  <a:pt x="385783" y="0"/>
                </a:lnTo>
                <a:lnTo>
                  <a:pt x="385783" y="378768"/>
                </a:lnTo>
                <a:lnTo>
                  <a:pt x="0" y="3787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1686822">
            <a:off x="8826217" y="5291736"/>
            <a:ext cx="962778" cy="1220637"/>
          </a:xfrm>
          <a:custGeom>
            <a:avLst/>
            <a:gdLst/>
            <a:ahLst/>
            <a:cxnLst/>
            <a:rect r="r" b="b" t="t" l="l"/>
            <a:pathLst>
              <a:path h="1220637" w="962778">
                <a:moveTo>
                  <a:pt x="0" y="0"/>
                </a:moveTo>
                <a:lnTo>
                  <a:pt x="962778" y="0"/>
                </a:lnTo>
                <a:lnTo>
                  <a:pt x="962778" y="1220638"/>
                </a:lnTo>
                <a:lnTo>
                  <a:pt x="0" y="122063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348405" y="1427542"/>
            <a:ext cx="1671389" cy="1186686"/>
          </a:xfrm>
          <a:custGeom>
            <a:avLst/>
            <a:gdLst/>
            <a:ahLst/>
            <a:cxnLst/>
            <a:rect r="r" b="b" t="t" l="l"/>
            <a:pathLst>
              <a:path h="1186686" w="1671389">
                <a:moveTo>
                  <a:pt x="0" y="0"/>
                </a:moveTo>
                <a:lnTo>
                  <a:pt x="1671389" y="0"/>
                </a:lnTo>
                <a:lnTo>
                  <a:pt x="1671389" y="1186686"/>
                </a:lnTo>
                <a:lnTo>
                  <a:pt x="0" y="118668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098054" y="1078980"/>
            <a:ext cx="873224" cy="204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1"/>
              </a:lnSpc>
            </a:pPr>
            <a:r>
              <a:rPr lang="en-US" sz="2901">
                <a:solidFill>
                  <a:srgbClr val="FF57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said</a:t>
            </a:r>
          </a:p>
          <a:p>
            <a:pPr algn="ctr">
              <a:lnSpc>
                <a:spcPts val="4061"/>
              </a:lnSpc>
            </a:pPr>
            <a:r>
              <a:rPr lang="en-US" sz="2901">
                <a:solidFill>
                  <a:srgbClr val="FF57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were</a:t>
            </a:r>
          </a:p>
          <a:p>
            <a:pPr algn="ctr">
              <a:lnSpc>
                <a:spcPts val="4061"/>
              </a:lnSpc>
            </a:pPr>
            <a:r>
              <a:rPr lang="en-US" sz="2901">
                <a:solidFill>
                  <a:srgbClr val="FF57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our</a:t>
            </a:r>
          </a:p>
          <a:p>
            <a:pPr algn="ctr">
              <a:lnSpc>
                <a:spcPts val="4061"/>
              </a:lnSpc>
              <a:spcBef>
                <a:spcPct val="0"/>
              </a:spcBef>
            </a:pPr>
            <a:r>
              <a:rPr lang="en-US" sz="2901">
                <a:solidFill>
                  <a:srgbClr val="FF57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could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437957" y="5068897"/>
            <a:ext cx="314923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cl</a:t>
            </a:r>
          </a:p>
        </p:txBody>
      </p:sp>
      <p:sp>
        <p:nvSpPr>
          <p:cNvPr name="TextBox 28" id="28"/>
          <p:cNvSpPr txBox="true"/>
          <p:nvPr/>
        </p:nvSpPr>
        <p:spPr>
          <a:xfrm rot="-2156650">
            <a:off x="8988690" y="4766938"/>
            <a:ext cx="314923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br</a:t>
            </a:r>
          </a:p>
        </p:txBody>
      </p:sp>
      <p:sp>
        <p:nvSpPr>
          <p:cNvPr name="TextBox 29" id="29"/>
          <p:cNvSpPr txBox="true"/>
          <p:nvPr/>
        </p:nvSpPr>
        <p:spPr>
          <a:xfrm rot="1808783">
            <a:off x="9081649" y="5740340"/>
            <a:ext cx="663316" cy="356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6"/>
              </a:lnSpc>
              <a:spcBef>
                <a:spcPct val="0"/>
              </a:spcBef>
            </a:pPr>
            <a:r>
              <a:rPr lang="en-US" sz="207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ing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464597" y="7104273"/>
            <a:ext cx="1493447" cy="298689"/>
          </a:xfrm>
          <a:custGeom>
            <a:avLst/>
            <a:gdLst/>
            <a:ahLst/>
            <a:cxnLst/>
            <a:rect r="r" b="b" t="t" l="l"/>
            <a:pathLst>
              <a:path h="298689" w="1493447">
                <a:moveTo>
                  <a:pt x="0" y="0"/>
                </a:moveTo>
                <a:lnTo>
                  <a:pt x="1493447" y="0"/>
                </a:lnTo>
                <a:lnTo>
                  <a:pt x="1493447" y="298689"/>
                </a:lnTo>
                <a:lnTo>
                  <a:pt x="0" y="2986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57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4597" y="589077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44561" y="589077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624525" y="589077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087265" y="589077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64597" y="3946923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044561" y="3946923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624525" y="3946923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087265" y="3946923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48141" y="1303951"/>
            <a:ext cx="1373050" cy="1594253"/>
          </a:xfrm>
          <a:custGeom>
            <a:avLst/>
            <a:gdLst/>
            <a:ahLst/>
            <a:cxnLst/>
            <a:rect r="r" b="b" t="t" l="l"/>
            <a:pathLst>
              <a:path h="1594253" w="1373050">
                <a:moveTo>
                  <a:pt x="0" y="0"/>
                </a:moveTo>
                <a:lnTo>
                  <a:pt x="1373050" y="0"/>
                </a:lnTo>
                <a:lnTo>
                  <a:pt x="1373050" y="1594253"/>
                </a:lnTo>
                <a:lnTo>
                  <a:pt x="0" y="15942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567475" y="1386204"/>
            <a:ext cx="1094310" cy="1512000"/>
          </a:xfrm>
          <a:custGeom>
            <a:avLst/>
            <a:gdLst/>
            <a:ahLst/>
            <a:cxnLst/>
            <a:rect r="r" b="b" t="t" l="l"/>
            <a:pathLst>
              <a:path h="1512000" w="1094310">
                <a:moveTo>
                  <a:pt x="0" y="0"/>
                </a:moveTo>
                <a:lnTo>
                  <a:pt x="1094310" y="0"/>
                </a:lnTo>
                <a:lnTo>
                  <a:pt x="1094310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607784" y="4657585"/>
            <a:ext cx="1013692" cy="1602675"/>
          </a:xfrm>
          <a:custGeom>
            <a:avLst/>
            <a:gdLst/>
            <a:ahLst/>
            <a:cxnLst/>
            <a:rect r="r" b="b" t="t" l="l"/>
            <a:pathLst>
              <a:path h="1602675" w="1013692">
                <a:moveTo>
                  <a:pt x="0" y="0"/>
                </a:moveTo>
                <a:lnTo>
                  <a:pt x="1013692" y="0"/>
                </a:lnTo>
                <a:lnTo>
                  <a:pt x="1013692" y="1602675"/>
                </a:lnTo>
                <a:lnTo>
                  <a:pt x="0" y="16026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058025" y="1464508"/>
            <a:ext cx="1273139" cy="1273139"/>
          </a:xfrm>
          <a:custGeom>
            <a:avLst/>
            <a:gdLst/>
            <a:ahLst/>
            <a:cxnLst/>
            <a:rect r="r" b="b" t="t" l="l"/>
            <a:pathLst>
              <a:path h="1273139" w="1273139">
                <a:moveTo>
                  <a:pt x="0" y="0"/>
                </a:moveTo>
                <a:lnTo>
                  <a:pt x="1273138" y="0"/>
                </a:lnTo>
                <a:lnTo>
                  <a:pt x="1273138" y="1273139"/>
                </a:lnTo>
                <a:lnTo>
                  <a:pt x="0" y="12731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072821" y="5241194"/>
            <a:ext cx="1275271" cy="1111080"/>
          </a:xfrm>
          <a:custGeom>
            <a:avLst/>
            <a:gdLst/>
            <a:ahLst/>
            <a:cxnLst/>
            <a:rect r="r" b="b" t="t" l="l"/>
            <a:pathLst>
              <a:path h="1111080" w="1275271">
                <a:moveTo>
                  <a:pt x="0" y="0"/>
                </a:moveTo>
                <a:lnTo>
                  <a:pt x="1275271" y="0"/>
                </a:lnTo>
                <a:lnTo>
                  <a:pt x="1275271" y="1111080"/>
                </a:lnTo>
                <a:lnTo>
                  <a:pt x="0" y="11110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6072821" y="4467070"/>
            <a:ext cx="1260475" cy="855139"/>
          </a:xfrm>
          <a:custGeom>
            <a:avLst/>
            <a:gdLst/>
            <a:ahLst/>
            <a:cxnLst/>
            <a:rect r="r" b="b" t="t" l="l"/>
            <a:pathLst>
              <a:path h="855139" w="1260475">
                <a:moveTo>
                  <a:pt x="1260475" y="0"/>
                </a:moveTo>
                <a:lnTo>
                  <a:pt x="0" y="0"/>
                </a:lnTo>
                <a:lnTo>
                  <a:pt x="0" y="855140"/>
                </a:lnTo>
                <a:lnTo>
                  <a:pt x="1260475" y="855140"/>
                </a:lnTo>
                <a:lnTo>
                  <a:pt x="1260475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481612" y="1386204"/>
            <a:ext cx="1351443" cy="1351443"/>
          </a:xfrm>
          <a:custGeom>
            <a:avLst/>
            <a:gdLst/>
            <a:ahLst/>
            <a:cxnLst/>
            <a:rect r="r" b="b" t="t" l="l"/>
            <a:pathLst>
              <a:path h="1351443" w="1351443">
                <a:moveTo>
                  <a:pt x="0" y="0"/>
                </a:moveTo>
                <a:lnTo>
                  <a:pt x="1351443" y="0"/>
                </a:lnTo>
                <a:lnTo>
                  <a:pt x="1351443" y="1351443"/>
                </a:lnTo>
                <a:lnTo>
                  <a:pt x="0" y="135144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619433" y="4971450"/>
            <a:ext cx="1075802" cy="974946"/>
          </a:xfrm>
          <a:custGeom>
            <a:avLst/>
            <a:gdLst/>
            <a:ahLst/>
            <a:cxnLst/>
            <a:rect r="r" b="b" t="t" l="l"/>
            <a:pathLst>
              <a:path h="974946" w="1075802">
                <a:moveTo>
                  <a:pt x="0" y="0"/>
                </a:moveTo>
                <a:lnTo>
                  <a:pt x="1075802" y="0"/>
                </a:lnTo>
                <a:lnTo>
                  <a:pt x="1075802" y="974945"/>
                </a:lnTo>
                <a:lnTo>
                  <a:pt x="0" y="9749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143546" y="4409920"/>
            <a:ext cx="782241" cy="204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1"/>
              </a:lnSpc>
            </a:pPr>
            <a:r>
              <a:rPr lang="en-US" sz="2901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siff</a:t>
            </a:r>
          </a:p>
          <a:p>
            <a:pPr algn="ctr">
              <a:lnSpc>
                <a:spcPts val="4061"/>
              </a:lnSpc>
            </a:pPr>
            <a:r>
              <a:rPr lang="en-US" sz="2901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zop</a:t>
            </a:r>
          </a:p>
          <a:p>
            <a:pPr algn="ctr">
              <a:lnSpc>
                <a:spcPts val="4061"/>
              </a:lnSpc>
            </a:pPr>
            <a:r>
              <a:rPr lang="en-US" sz="2901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crint</a:t>
            </a:r>
          </a:p>
          <a:p>
            <a:pPr algn="ctr">
              <a:lnSpc>
                <a:spcPts val="4061"/>
              </a:lnSpc>
              <a:spcBef>
                <a:spcPct val="0"/>
              </a:spcBef>
            </a:pPr>
            <a:r>
              <a:rPr lang="en-US" sz="2901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plam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464597" y="7104273"/>
            <a:ext cx="1493447" cy="298689"/>
          </a:xfrm>
          <a:custGeom>
            <a:avLst/>
            <a:gdLst/>
            <a:ahLst/>
            <a:cxnLst/>
            <a:rect r="r" b="b" t="t" l="l"/>
            <a:pathLst>
              <a:path h="298689" w="1493447">
                <a:moveTo>
                  <a:pt x="0" y="0"/>
                </a:moveTo>
                <a:lnTo>
                  <a:pt x="1493447" y="0"/>
                </a:lnTo>
                <a:lnTo>
                  <a:pt x="1493447" y="298689"/>
                </a:lnTo>
                <a:lnTo>
                  <a:pt x="0" y="2986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57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4597" y="589077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44561" y="589077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624525" y="589077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087265" y="589077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64597" y="3946923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044561" y="3946923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624525" y="3946923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087265" y="3946923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64597" y="7104273"/>
            <a:ext cx="1493447" cy="298689"/>
          </a:xfrm>
          <a:custGeom>
            <a:avLst/>
            <a:gdLst/>
            <a:ahLst/>
            <a:cxnLst/>
            <a:rect r="r" b="b" t="t" l="l"/>
            <a:pathLst>
              <a:path h="298689" w="1493447">
                <a:moveTo>
                  <a:pt x="0" y="0"/>
                </a:moveTo>
                <a:lnTo>
                  <a:pt x="1493447" y="0"/>
                </a:lnTo>
                <a:lnTo>
                  <a:pt x="1493447" y="298689"/>
                </a:lnTo>
                <a:lnTo>
                  <a:pt x="0" y="298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7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4597" y="589077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44561" y="589077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624525" y="589077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087265" y="589077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64597" y="3946923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044561" y="3946923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624525" y="3946923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087265" y="3946923"/>
            <a:ext cx="2140138" cy="3024000"/>
          </a:xfrm>
          <a:custGeom>
            <a:avLst/>
            <a:gdLst/>
            <a:ahLst/>
            <a:cxnLst/>
            <a:rect r="r" b="b" t="t" l="l"/>
            <a:pathLst>
              <a:path h="3024000" w="2140138">
                <a:moveTo>
                  <a:pt x="0" y="0"/>
                </a:moveTo>
                <a:lnTo>
                  <a:pt x="2140138" y="0"/>
                </a:lnTo>
                <a:lnTo>
                  <a:pt x="214013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64597" y="7104273"/>
            <a:ext cx="1493447" cy="298689"/>
          </a:xfrm>
          <a:custGeom>
            <a:avLst/>
            <a:gdLst/>
            <a:ahLst/>
            <a:cxnLst/>
            <a:rect r="r" b="b" t="t" l="l"/>
            <a:pathLst>
              <a:path h="298689" w="1493447">
                <a:moveTo>
                  <a:pt x="0" y="0"/>
                </a:moveTo>
                <a:lnTo>
                  <a:pt x="1493447" y="0"/>
                </a:lnTo>
                <a:lnTo>
                  <a:pt x="1493447" y="298689"/>
                </a:lnTo>
                <a:lnTo>
                  <a:pt x="0" y="298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7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DAGhhLlo2OI</dc:identifier>
  <dcterms:modified xsi:type="dcterms:W3CDTF">2011-08-01T06:04:30Z</dcterms:modified>
  <cp:revision>1</cp:revision>
  <dc:title>Now Next Then </dc:title>
</cp:coreProperties>
</file>