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014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9D3114D-DBF1-40EF-B0D4-4E570A1C1923}"/>
              </a:ext>
            </a:extLst>
          </p:cNvPr>
          <p:cNvSpPr txBox="1">
            <a:spLocks/>
          </p:cNvSpPr>
          <p:nvPr/>
        </p:nvSpPr>
        <p:spPr>
          <a:xfrm>
            <a:off x="8397068" y="4886551"/>
            <a:ext cx="785777" cy="444773"/>
          </a:xfrm>
          <a:custGeom>
            <a:avLst/>
            <a:gdLst/>
            <a:ahLst/>
            <a:cxnLst/>
            <a:rect l="l" t="t" r="r" b="b"/>
            <a:pathLst>
              <a:path w="785777" h="444773">
                <a:moveTo>
                  <a:pt x="404050" y="0"/>
                </a:moveTo>
                <a:cubicBezTo>
                  <a:pt x="531759" y="0"/>
                  <a:pt x="628070" y="39465"/>
                  <a:pt x="692983" y="118393"/>
                </a:cubicBezTo>
                <a:cubicBezTo>
                  <a:pt x="757895" y="197322"/>
                  <a:pt x="788751" y="306115"/>
                  <a:pt x="785552" y="444773"/>
                </a:cubicBezTo>
                <a:lnTo>
                  <a:pt x="0" y="444773"/>
                </a:lnTo>
                <a:cubicBezTo>
                  <a:pt x="2149" y="386110"/>
                  <a:pt x="12345" y="329847"/>
                  <a:pt x="30585" y="275984"/>
                </a:cubicBezTo>
                <a:cubicBezTo>
                  <a:pt x="48826" y="222120"/>
                  <a:pt x="74583" y="174923"/>
                  <a:pt x="107856" y="134392"/>
                </a:cubicBezTo>
                <a:cubicBezTo>
                  <a:pt x="141129" y="93861"/>
                  <a:pt x="182447" y="61330"/>
                  <a:pt x="231811" y="36798"/>
                </a:cubicBezTo>
                <a:cubicBezTo>
                  <a:pt x="281174" y="12266"/>
                  <a:pt x="338588" y="0"/>
                  <a:pt x="404050" y="0"/>
                </a:cubicBezTo>
                <a:close/>
              </a:path>
            </a:pathLst>
          </a:custGeom>
          <a:solidFill>
            <a:srgbClr val="22C4A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17E319-F0AC-4197-923A-22AAD822881D}"/>
              </a:ext>
            </a:extLst>
          </p:cNvPr>
          <p:cNvSpPr txBox="1">
            <a:spLocks/>
          </p:cNvSpPr>
          <p:nvPr/>
        </p:nvSpPr>
        <p:spPr>
          <a:xfrm>
            <a:off x="4871276" y="4777758"/>
            <a:ext cx="787152" cy="1127931"/>
          </a:xfrm>
          <a:custGeom>
            <a:avLst/>
            <a:gdLst/>
            <a:ahLst/>
            <a:cxnLst/>
            <a:rect l="l" t="t" r="r" b="b"/>
            <a:pathLst>
              <a:path w="787152" h="1127931">
                <a:moveTo>
                  <a:pt x="429799" y="0"/>
                </a:moveTo>
                <a:cubicBezTo>
                  <a:pt x="498477" y="0"/>
                  <a:pt x="555891" y="15999"/>
                  <a:pt x="602038" y="47997"/>
                </a:cubicBezTo>
                <a:cubicBezTo>
                  <a:pt x="648185" y="79995"/>
                  <a:pt x="684941" y="122659"/>
                  <a:pt x="712306" y="175989"/>
                </a:cubicBezTo>
                <a:cubicBezTo>
                  <a:pt x="739672" y="229319"/>
                  <a:pt x="758987" y="290382"/>
                  <a:pt x="770253" y="359178"/>
                </a:cubicBezTo>
                <a:cubicBezTo>
                  <a:pt x="781519" y="427974"/>
                  <a:pt x="787152" y="499170"/>
                  <a:pt x="787152" y="572765"/>
                </a:cubicBezTo>
                <a:cubicBezTo>
                  <a:pt x="787152" y="639961"/>
                  <a:pt x="780177" y="706624"/>
                  <a:pt x="766228" y="772753"/>
                </a:cubicBezTo>
                <a:cubicBezTo>
                  <a:pt x="752279" y="838882"/>
                  <a:pt x="730547" y="898612"/>
                  <a:pt x="701032" y="951942"/>
                </a:cubicBezTo>
                <a:cubicBezTo>
                  <a:pt x="671517" y="1005272"/>
                  <a:pt x="632882" y="1047936"/>
                  <a:pt x="585127" y="1079934"/>
                </a:cubicBezTo>
                <a:cubicBezTo>
                  <a:pt x="537372" y="1111932"/>
                  <a:pt x="480228" y="1127931"/>
                  <a:pt x="413699" y="1127931"/>
                </a:cubicBezTo>
                <a:cubicBezTo>
                  <a:pt x="341804" y="1127931"/>
                  <a:pt x="273125" y="1104466"/>
                  <a:pt x="207662" y="1057535"/>
                </a:cubicBezTo>
                <a:cubicBezTo>
                  <a:pt x="142199" y="1010605"/>
                  <a:pt x="72978" y="942876"/>
                  <a:pt x="0" y="854348"/>
                </a:cubicBezTo>
                <a:lnTo>
                  <a:pt x="0" y="281583"/>
                </a:lnTo>
                <a:cubicBezTo>
                  <a:pt x="41847" y="229319"/>
                  <a:pt x="81553" y="185322"/>
                  <a:pt x="119117" y="149591"/>
                </a:cubicBezTo>
                <a:cubicBezTo>
                  <a:pt x="156682" y="113860"/>
                  <a:pt x="192634" y="85062"/>
                  <a:pt x="226973" y="63196"/>
                </a:cubicBezTo>
                <a:cubicBezTo>
                  <a:pt x="261313" y="41331"/>
                  <a:pt x="295115" y="25332"/>
                  <a:pt x="328380" y="15199"/>
                </a:cubicBezTo>
                <a:cubicBezTo>
                  <a:pt x="361645" y="5066"/>
                  <a:pt x="395451" y="0"/>
                  <a:pt x="429799" y="0"/>
                </a:cubicBezTo>
                <a:close/>
              </a:path>
            </a:pathLst>
          </a:custGeom>
          <a:solidFill>
            <a:srgbClr val="22C4A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5E61F6-5C22-4170-910F-C49AF5133558}"/>
              </a:ext>
            </a:extLst>
          </p:cNvPr>
          <p:cNvSpPr txBox="1">
            <a:spLocks/>
          </p:cNvSpPr>
          <p:nvPr/>
        </p:nvSpPr>
        <p:spPr>
          <a:xfrm>
            <a:off x="6499567" y="3873814"/>
            <a:ext cx="1239924" cy="2238263"/>
          </a:xfrm>
          <a:custGeom>
            <a:avLst/>
            <a:gdLst/>
            <a:ahLst/>
            <a:cxnLst/>
            <a:rect l="l" t="t" r="r" b="b"/>
            <a:pathLst>
              <a:path w="1239924" h="2238263">
                <a:moveTo>
                  <a:pt x="131192" y="0"/>
                </a:moveTo>
                <a:cubicBezTo>
                  <a:pt x="157857" y="0"/>
                  <a:pt x="179723" y="1067"/>
                  <a:pt x="196788" y="3200"/>
                </a:cubicBezTo>
                <a:cubicBezTo>
                  <a:pt x="213854" y="5333"/>
                  <a:pt x="227186" y="8533"/>
                  <a:pt x="236785" y="12799"/>
                </a:cubicBezTo>
                <a:cubicBezTo>
                  <a:pt x="246385" y="17066"/>
                  <a:pt x="253318" y="22399"/>
                  <a:pt x="257584" y="28798"/>
                </a:cubicBezTo>
                <a:cubicBezTo>
                  <a:pt x="261851" y="35198"/>
                  <a:pt x="263984" y="42664"/>
                  <a:pt x="263984" y="51197"/>
                </a:cubicBezTo>
                <a:lnTo>
                  <a:pt x="263984" y="913544"/>
                </a:lnTo>
                <a:cubicBezTo>
                  <a:pt x="339713" y="833549"/>
                  <a:pt x="415975" y="774086"/>
                  <a:pt x="492770" y="735155"/>
                </a:cubicBezTo>
                <a:cubicBezTo>
                  <a:pt x="569565" y="696224"/>
                  <a:pt x="646894" y="676759"/>
                  <a:pt x="724756" y="676759"/>
                </a:cubicBezTo>
                <a:cubicBezTo>
                  <a:pt x="820750" y="676759"/>
                  <a:pt x="901545" y="693025"/>
                  <a:pt x="967141" y="725556"/>
                </a:cubicBezTo>
                <a:cubicBezTo>
                  <a:pt x="1032737" y="758087"/>
                  <a:pt x="1085800" y="801551"/>
                  <a:pt x="1126331" y="855948"/>
                </a:cubicBezTo>
                <a:cubicBezTo>
                  <a:pt x="1166862" y="910345"/>
                  <a:pt x="1195927" y="974074"/>
                  <a:pt x="1213526" y="1047136"/>
                </a:cubicBezTo>
                <a:cubicBezTo>
                  <a:pt x="1231125" y="1120199"/>
                  <a:pt x="1239924" y="1208460"/>
                  <a:pt x="1239924" y="1311920"/>
                </a:cubicBezTo>
                <a:lnTo>
                  <a:pt x="1239924" y="2188666"/>
                </a:lnTo>
                <a:cubicBezTo>
                  <a:pt x="1239924" y="2197199"/>
                  <a:pt x="1237791" y="2204399"/>
                  <a:pt x="1233525" y="2210265"/>
                </a:cubicBezTo>
                <a:cubicBezTo>
                  <a:pt x="1229259" y="2216132"/>
                  <a:pt x="1222325" y="2221198"/>
                  <a:pt x="1212726" y="2225464"/>
                </a:cubicBezTo>
                <a:cubicBezTo>
                  <a:pt x="1203126" y="2229731"/>
                  <a:pt x="1189794" y="2232931"/>
                  <a:pt x="1172728" y="2235064"/>
                </a:cubicBezTo>
                <a:cubicBezTo>
                  <a:pt x="1155663" y="2237197"/>
                  <a:pt x="1134331" y="2238263"/>
                  <a:pt x="1108732" y="2238263"/>
                </a:cubicBezTo>
                <a:cubicBezTo>
                  <a:pt x="1082068" y="2238263"/>
                  <a:pt x="1060202" y="2237197"/>
                  <a:pt x="1043136" y="2235064"/>
                </a:cubicBezTo>
                <a:cubicBezTo>
                  <a:pt x="1026071" y="2232931"/>
                  <a:pt x="1012738" y="2229731"/>
                  <a:pt x="1003139" y="2225464"/>
                </a:cubicBezTo>
                <a:cubicBezTo>
                  <a:pt x="993539" y="2221198"/>
                  <a:pt x="986607" y="2216132"/>
                  <a:pt x="982340" y="2210265"/>
                </a:cubicBezTo>
                <a:cubicBezTo>
                  <a:pt x="978074" y="2204399"/>
                  <a:pt x="975940" y="2197199"/>
                  <a:pt x="975940" y="2188666"/>
                </a:cubicBezTo>
                <a:lnTo>
                  <a:pt x="975940" y="1345518"/>
                </a:lnTo>
                <a:cubicBezTo>
                  <a:pt x="975940" y="1263390"/>
                  <a:pt x="969541" y="1197260"/>
                  <a:pt x="956741" y="1147130"/>
                </a:cubicBezTo>
                <a:cubicBezTo>
                  <a:pt x="943942" y="1097000"/>
                  <a:pt x="925277" y="1053803"/>
                  <a:pt x="900745" y="1017538"/>
                </a:cubicBezTo>
                <a:cubicBezTo>
                  <a:pt x="876213" y="981274"/>
                  <a:pt x="844482" y="953542"/>
                  <a:pt x="805551" y="934343"/>
                </a:cubicBezTo>
                <a:cubicBezTo>
                  <a:pt x="766620" y="915144"/>
                  <a:pt x="721556" y="905545"/>
                  <a:pt x="670359" y="905545"/>
                </a:cubicBezTo>
                <a:cubicBezTo>
                  <a:pt x="604230" y="905545"/>
                  <a:pt x="538101" y="929010"/>
                  <a:pt x="471971" y="975941"/>
                </a:cubicBezTo>
                <a:cubicBezTo>
                  <a:pt x="405842" y="1022871"/>
                  <a:pt x="336513" y="1091667"/>
                  <a:pt x="263984" y="1182328"/>
                </a:cubicBezTo>
                <a:lnTo>
                  <a:pt x="263984" y="2188666"/>
                </a:lnTo>
                <a:cubicBezTo>
                  <a:pt x="263984" y="2197199"/>
                  <a:pt x="261851" y="2204399"/>
                  <a:pt x="257584" y="2210265"/>
                </a:cubicBezTo>
                <a:cubicBezTo>
                  <a:pt x="253318" y="2216132"/>
                  <a:pt x="246385" y="2221198"/>
                  <a:pt x="236785" y="2225464"/>
                </a:cubicBezTo>
                <a:cubicBezTo>
                  <a:pt x="227186" y="2229731"/>
                  <a:pt x="213854" y="2232931"/>
                  <a:pt x="196788" y="2235064"/>
                </a:cubicBezTo>
                <a:cubicBezTo>
                  <a:pt x="179723" y="2237197"/>
                  <a:pt x="157857" y="2238263"/>
                  <a:pt x="131192" y="2238263"/>
                </a:cubicBezTo>
                <a:cubicBezTo>
                  <a:pt x="105593" y="2238263"/>
                  <a:pt x="84262" y="2237197"/>
                  <a:pt x="67196" y="2235064"/>
                </a:cubicBezTo>
                <a:cubicBezTo>
                  <a:pt x="50131" y="2232931"/>
                  <a:pt x="36531" y="2229731"/>
                  <a:pt x="26398" y="2225464"/>
                </a:cubicBezTo>
                <a:cubicBezTo>
                  <a:pt x="16266" y="2221198"/>
                  <a:pt x="9333" y="2216132"/>
                  <a:pt x="5600" y="2210265"/>
                </a:cubicBezTo>
                <a:cubicBezTo>
                  <a:pt x="1867" y="2204399"/>
                  <a:pt x="0" y="2197199"/>
                  <a:pt x="0" y="2188666"/>
                </a:cubicBezTo>
                <a:lnTo>
                  <a:pt x="0" y="51197"/>
                </a:lnTo>
                <a:cubicBezTo>
                  <a:pt x="0" y="42664"/>
                  <a:pt x="1867" y="35198"/>
                  <a:pt x="5600" y="28798"/>
                </a:cubicBezTo>
                <a:cubicBezTo>
                  <a:pt x="9333" y="22399"/>
                  <a:pt x="16266" y="17066"/>
                  <a:pt x="26398" y="12799"/>
                </a:cubicBezTo>
                <a:cubicBezTo>
                  <a:pt x="36531" y="8533"/>
                  <a:pt x="50131" y="5333"/>
                  <a:pt x="67196" y="3200"/>
                </a:cubicBezTo>
                <a:cubicBezTo>
                  <a:pt x="84262" y="1067"/>
                  <a:pt x="105593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927552-D458-4E7A-8CA3-A975E7D81278}"/>
              </a:ext>
            </a:extLst>
          </p:cNvPr>
          <p:cNvSpPr txBox="1">
            <a:spLocks/>
          </p:cNvSpPr>
          <p:nvPr/>
        </p:nvSpPr>
        <p:spPr>
          <a:xfrm>
            <a:off x="1662876" y="4032205"/>
            <a:ext cx="1371116" cy="2070273"/>
          </a:xfrm>
          <a:custGeom>
            <a:avLst/>
            <a:gdLst/>
            <a:ahLst/>
            <a:cxnLst/>
            <a:rect l="l" t="t" r="r" b="b"/>
            <a:pathLst>
              <a:path w="1371116" h="2070273">
                <a:moveTo>
                  <a:pt x="81595" y="0"/>
                </a:moveTo>
                <a:lnTo>
                  <a:pt x="1233525" y="0"/>
                </a:lnTo>
                <a:cubicBezTo>
                  <a:pt x="1262323" y="0"/>
                  <a:pt x="1284988" y="8266"/>
                  <a:pt x="1301521" y="24798"/>
                </a:cubicBezTo>
                <a:cubicBezTo>
                  <a:pt x="1318053" y="41330"/>
                  <a:pt x="1326319" y="66662"/>
                  <a:pt x="1326319" y="100793"/>
                </a:cubicBezTo>
                <a:lnTo>
                  <a:pt x="1326319" y="163190"/>
                </a:lnTo>
                <a:cubicBezTo>
                  <a:pt x="1326319" y="180255"/>
                  <a:pt x="1325252" y="195454"/>
                  <a:pt x="1323119" y="208787"/>
                </a:cubicBezTo>
                <a:cubicBezTo>
                  <a:pt x="1320986" y="222119"/>
                  <a:pt x="1317253" y="235719"/>
                  <a:pt x="1311920" y="249584"/>
                </a:cubicBezTo>
                <a:cubicBezTo>
                  <a:pt x="1306587" y="263450"/>
                  <a:pt x="1299387" y="278383"/>
                  <a:pt x="1290321" y="294382"/>
                </a:cubicBezTo>
                <a:cubicBezTo>
                  <a:pt x="1281255" y="310381"/>
                  <a:pt x="1269256" y="329046"/>
                  <a:pt x="1254323" y="350378"/>
                </a:cubicBezTo>
                <a:lnTo>
                  <a:pt x="303981" y="1838287"/>
                </a:lnTo>
                <a:lnTo>
                  <a:pt x="1315120" y="1838287"/>
                </a:lnTo>
                <a:cubicBezTo>
                  <a:pt x="1333252" y="1838287"/>
                  <a:pt x="1347118" y="1847354"/>
                  <a:pt x="1356717" y="1865486"/>
                </a:cubicBezTo>
                <a:cubicBezTo>
                  <a:pt x="1366317" y="1883618"/>
                  <a:pt x="1371116" y="1913483"/>
                  <a:pt x="1371116" y="1955080"/>
                </a:cubicBezTo>
                <a:cubicBezTo>
                  <a:pt x="1371116" y="1975346"/>
                  <a:pt x="1370050" y="1992678"/>
                  <a:pt x="1367917" y="2007077"/>
                </a:cubicBezTo>
                <a:cubicBezTo>
                  <a:pt x="1365783" y="2021476"/>
                  <a:pt x="1362317" y="2033475"/>
                  <a:pt x="1357517" y="2043075"/>
                </a:cubicBezTo>
                <a:cubicBezTo>
                  <a:pt x="1352717" y="2052674"/>
                  <a:pt x="1346851" y="2059607"/>
                  <a:pt x="1339918" y="2063873"/>
                </a:cubicBezTo>
                <a:cubicBezTo>
                  <a:pt x="1332985" y="2068140"/>
                  <a:pt x="1324719" y="2070273"/>
                  <a:pt x="1315120" y="2070273"/>
                </a:cubicBezTo>
                <a:lnTo>
                  <a:pt x="92794" y="2070273"/>
                </a:lnTo>
                <a:cubicBezTo>
                  <a:pt x="65063" y="2070273"/>
                  <a:pt x="42664" y="2061740"/>
                  <a:pt x="25598" y="2044675"/>
                </a:cubicBezTo>
                <a:cubicBezTo>
                  <a:pt x="8533" y="2027609"/>
                  <a:pt x="0" y="2000411"/>
                  <a:pt x="0" y="1963080"/>
                </a:cubicBezTo>
                <a:lnTo>
                  <a:pt x="0" y="1903883"/>
                </a:lnTo>
                <a:cubicBezTo>
                  <a:pt x="0" y="1890017"/>
                  <a:pt x="800" y="1877218"/>
                  <a:pt x="2400" y="1865486"/>
                </a:cubicBezTo>
                <a:cubicBezTo>
                  <a:pt x="4000" y="1853753"/>
                  <a:pt x="7466" y="1841220"/>
                  <a:pt x="12799" y="1827888"/>
                </a:cubicBezTo>
                <a:cubicBezTo>
                  <a:pt x="18132" y="1814555"/>
                  <a:pt x="25598" y="1799623"/>
                  <a:pt x="35198" y="1783091"/>
                </a:cubicBezTo>
                <a:cubicBezTo>
                  <a:pt x="44797" y="1766558"/>
                  <a:pt x="56530" y="1747093"/>
                  <a:pt x="70396" y="1724694"/>
                </a:cubicBezTo>
                <a:lnTo>
                  <a:pt x="1025537" y="230386"/>
                </a:lnTo>
                <a:lnTo>
                  <a:pt x="81595" y="230386"/>
                </a:lnTo>
                <a:cubicBezTo>
                  <a:pt x="70929" y="230386"/>
                  <a:pt x="61863" y="228252"/>
                  <a:pt x="54397" y="223986"/>
                </a:cubicBezTo>
                <a:cubicBezTo>
                  <a:pt x="46930" y="219720"/>
                  <a:pt x="40797" y="213053"/>
                  <a:pt x="35998" y="203987"/>
                </a:cubicBezTo>
                <a:cubicBezTo>
                  <a:pt x="31198" y="194921"/>
                  <a:pt x="27732" y="183188"/>
                  <a:pt x="25598" y="168789"/>
                </a:cubicBezTo>
                <a:cubicBezTo>
                  <a:pt x="23465" y="154390"/>
                  <a:pt x="22399" y="137591"/>
                  <a:pt x="22399" y="118392"/>
                </a:cubicBezTo>
                <a:cubicBezTo>
                  <a:pt x="22399" y="97060"/>
                  <a:pt x="23465" y="78928"/>
                  <a:pt x="25598" y="63996"/>
                </a:cubicBezTo>
                <a:cubicBezTo>
                  <a:pt x="27732" y="49063"/>
                  <a:pt x="31198" y="36797"/>
                  <a:pt x="35998" y="27198"/>
                </a:cubicBezTo>
                <a:cubicBezTo>
                  <a:pt x="40797" y="17598"/>
                  <a:pt x="46930" y="10665"/>
                  <a:pt x="54397" y="6399"/>
                </a:cubicBezTo>
                <a:cubicBezTo>
                  <a:pt x="61863" y="2133"/>
                  <a:pt x="70929" y="0"/>
                  <a:pt x="8159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05CD34-BA42-4AE8-BB14-708331B8742C}"/>
              </a:ext>
            </a:extLst>
          </p:cNvPr>
          <p:cNvSpPr txBox="1">
            <a:spLocks/>
          </p:cNvSpPr>
          <p:nvPr/>
        </p:nvSpPr>
        <p:spPr>
          <a:xfrm>
            <a:off x="4775543" y="4550572"/>
            <a:ext cx="1324719" cy="2134270"/>
          </a:xfrm>
          <a:custGeom>
            <a:avLst/>
            <a:gdLst/>
            <a:ahLst/>
            <a:cxnLst/>
            <a:rect l="l" t="t" r="r" b="b"/>
            <a:pathLst>
              <a:path w="1324719" h="2134270">
                <a:moveTo>
                  <a:pt x="743954" y="0"/>
                </a:moveTo>
                <a:cubicBezTo>
                  <a:pt x="848481" y="0"/>
                  <a:pt x="937543" y="20265"/>
                  <a:pt x="1011138" y="60796"/>
                </a:cubicBezTo>
                <a:cubicBezTo>
                  <a:pt x="1084734" y="101327"/>
                  <a:pt x="1144730" y="156790"/>
                  <a:pt x="1191127" y="227186"/>
                </a:cubicBezTo>
                <a:cubicBezTo>
                  <a:pt x="1237525" y="297582"/>
                  <a:pt x="1271389" y="379443"/>
                  <a:pt x="1292721" y="472771"/>
                </a:cubicBezTo>
                <a:cubicBezTo>
                  <a:pt x="1314053" y="566099"/>
                  <a:pt x="1324719" y="665026"/>
                  <a:pt x="1324719" y="769553"/>
                </a:cubicBezTo>
                <a:cubicBezTo>
                  <a:pt x="1324719" y="895412"/>
                  <a:pt x="1311120" y="1008472"/>
                  <a:pt x="1283922" y="1108732"/>
                </a:cubicBezTo>
                <a:cubicBezTo>
                  <a:pt x="1256723" y="1208993"/>
                  <a:pt x="1216726" y="1294054"/>
                  <a:pt x="1163929" y="1363917"/>
                </a:cubicBezTo>
                <a:cubicBezTo>
                  <a:pt x="1111132" y="1433779"/>
                  <a:pt x="1045803" y="1487642"/>
                  <a:pt x="967941" y="1525507"/>
                </a:cubicBezTo>
                <a:cubicBezTo>
                  <a:pt x="890079" y="1563371"/>
                  <a:pt x="801018" y="1582303"/>
                  <a:pt x="700757" y="1582303"/>
                </a:cubicBezTo>
                <a:cubicBezTo>
                  <a:pt x="658093" y="1582303"/>
                  <a:pt x="618629" y="1578037"/>
                  <a:pt x="582364" y="1569504"/>
                </a:cubicBezTo>
                <a:cubicBezTo>
                  <a:pt x="546100" y="1560971"/>
                  <a:pt x="510636" y="1547639"/>
                  <a:pt x="475971" y="1529506"/>
                </a:cubicBezTo>
                <a:cubicBezTo>
                  <a:pt x="441306" y="1511374"/>
                  <a:pt x="406908" y="1488442"/>
                  <a:pt x="372777" y="1460711"/>
                </a:cubicBezTo>
                <a:cubicBezTo>
                  <a:pt x="338646" y="1432979"/>
                  <a:pt x="302381" y="1400448"/>
                  <a:pt x="263984" y="1363117"/>
                </a:cubicBezTo>
                <a:lnTo>
                  <a:pt x="263984" y="2083073"/>
                </a:lnTo>
                <a:cubicBezTo>
                  <a:pt x="263984" y="2091606"/>
                  <a:pt x="261851" y="2099072"/>
                  <a:pt x="257584" y="2105471"/>
                </a:cubicBezTo>
                <a:cubicBezTo>
                  <a:pt x="253317" y="2111871"/>
                  <a:pt x="246385" y="2117204"/>
                  <a:pt x="236785" y="2121470"/>
                </a:cubicBezTo>
                <a:cubicBezTo>
                  <a:pt x="227186" y="2125737"/>
                  <a:pt x="213854" y="2128936"/>
                  <a:pt x="196788" y="2131070"/>
                </a:cubicBezTo>
                <a:cubicBezTo>
                  <a:pt x="179722" y="2133203"/>
                  <a:pt x="157857" y="2134270"/>
                  <a:pt x="131192" y="2134270"/>
                </a:cubicBezTo>
                <a:cubicBezTo>
                  <a:pt x="105593" y="2134270"/>
                  <a:pt x="84261" y="2133203"/>
                  <a:pt x="67196" y="2131070"/>
                </a:cubicBezTo>
                <a:cubicBezTo>
                  <a:pt x="50130" y="2128936"/>
                  <a:pt x="36531" y="2125737"/>
                  <a:pt x="26398" y="2121470"/>
                </a:cubicBezTo>
                <a:cubicBezTo>
                  <a:pt x="16266" y="2117204"/>
                  <a:pt x="9332" y="2111871"/>
                  <a:pt x="5599" y="2105471"/>
                </a:cubicBezTo>
                <a:cubicBezTo>
                  <a:pt x="1866" y="2099072"/>
                  <a:pt x="0" y="2091606"/>
                  <a:pt x="0" y="2083073"/>
                </a:cubicBezTo>
                <a:lnTo>
                  <a:pt x="0" y="71996"/>
                </a:lnTo>
                <a:cubicBezTo>
                  <a:pt x="0" y="62396"/>
                  <a:pt x="1600" y="54663"/>
                  <a:pt x="4800" y="48797"/>
                </a:cubicBezTo>
                <a:cubicBezTo>
                  <a:pt x="7999" y="42931"/>
                  <a:pt x="14399" y="37864"/>
                  <a:pt x="23999" y="33598"/>
                </a:cubicBezTo>
                <a:cubicBezTo>
                  <a:pt x="33598" y="29331"/>
                  <a:pt x="45864" y="26398"/>
                  <a:pt x="60796" y="24798"/>
                </a:cubicBezTo>
                <a:cubicBezTo>
                  <a:pt x="75729" y="23199"/>
                  <a:pt x="93861" y="22399"/>
                  <a:pt x="115193" y="22399"/>
                </a:cubicBezTo>
                <a:cubicBezTo>
                  <a:pt x="137592" y="22399"/>
                  <a:pt x="155990" y="23199"/>
                  <a:pt x="170390" y="24798"/>
                </a:cubicBezTo>
                <a:cubicBezTo>
                  <a:pt x="184789" y="26398"/>
                  <a:pt x="196788" y="29331"/>
                  <a:pt x="206387" y="33598"/>
                </a:cubicBezTo>
                <a:cubicBezTo>
                  <a:pt x="215987" y="37864"/>
                  <a:pt x="222653" y="42931"/>
                  <a:pt x="226386" y="48797"/>
                </a:cubicBezTo>
                <a:cubicBezTo>
                  <a:pt x="230119" y="54663"/>
                  <a:pt x="231986" y="62396"/>
                  <a:pt x="231986" y="71996"/>
                </a:cubicBezTo>
                <a:lnTo>
                  <a:pt x="231986" y="265584"/>
                </a:lnTo>
                <a:cubicBezTo>
                  <a:pt x="275716" y="220786"/>
                  <a:pt x="317847" y="181855"/>
                  <a:pt x="358378" y="148791"/>
                </a:cubicBezTo>
                <a:cubicBezTo>
                  <a:pt x="398909" y="115726"/>
                  <a:pt x="439706" y="88261"/>
                  <a:pt x="480770" y="66396"/>
                </a:cubicBezTo>
                <a:cubicBezTo>
                  <a:pt x="521835" y="44530"/>
                  <a:pt x="563966" y="27998"/>
                  <a:pt x="607163" y="16799"/>
                </a:cubicBezTo>
                <a:cubicBezTo>
                  <a:pt x="650360" y="5600"/>
                  <a:pt x="695957" y="0"/>
                  <a:pt x="743954" y="0"/>
                </a:cubicBezTo>
                <a:close/>
                <a:moveTo>
                  <a:pt x="693783" y="227186"/>
                </a:moveTo>
                <a:cubicBezTo>
                  <a:pt x="659435" y="227186"/>
                  <a:pt x="625629" y="232252"/>
                  <a:pt x="592364" y="242385"/>
                </a:cubicBezTo>
                <a:cubicBezTo>
                  <a:pt x="559099" y="252518"/>
                  <a:pt x="525297" y="268517"/>
                  <a:pt x="490957" y="290382"/>
                </a:cubicBezTo>
                <a:cubicBezTo>
                  <a:pt x="456618" y="312248"/>
                  <a:pt x="420666" y="341046"/>
                  <a:pt x="383101" y="376777"/>
                </a:cubicBezTo>
                <a:cubicBezTo>
                  <a:pt x="345537" y="412508"/>
                  <a:pt x="305831" y="456505"/>
                  <a:pt x="263984" y="508769"/>
                </a:cubicBezTo>
                <a:lnTo>
                  <a:pt x="263984" y="1081534"/>
                </a:lnTo>
                <a:cubicBezTo>
                  <a:pt x="336962" y="1170062"/>
                  <a:pt x="406183" y="1237791"/>
                  <a:pt x="471646" y="1284721"/>
                </a:cubicBezTo>
                <a:cubicBezTo>
                  <a:pt x="537109" y="1331652"/>
                  <a:pt x="605788" y="1355117"/>
                  <a:pt x="677683" y="1355117"/>
                </a:cubicBezTo>
                <a:cubicBezTo>
                  <a:pt x="744212" y="1355117"/>
                  <a:pt x="801356" y="1339118"/>
                  <a:pt x="849111" y="1307120"/>
                </a:cubicBezTo>
                <a:cubicBezTo>
                  <a:pt x="896866" y="1275122"/>
                  <a:pt x="935501" y="1232458"/>
                  <a:pt x="965016" y="1179128"/>
                </a:cubicBezTo>
                <a:cubicBezTo>
                  <a:pt x="994531" y="1125798"/>
                  <a:pt x="1016263" y="1066068"/>
                  <a:pt x="1030212" y="999939"/>
                </a:cubicBezTo>
                <a:cubicBezTo>
                  <a:pt x="1044161" y="933810"/>
                  <a:pt x="1051136" y="867147"/>
                  <a:pt x="1051136" y="799951"/>
                </a:cubicBezTo>
                <a:cubicBezTo>
                  <a:pt x="1051136" y="726356"/>
                  <a:pt x="1045503" y="655160"/>
                  <a:pt x="1034237" y="586364"/>
                </a:cubicBezTo>
                <a:cubicBezTo>
                  <a:pt x="1022971" y="517568"/>
                  <a:pt x="1003656" y="456505"/>
                  <a:pt x="976290" y="403175"/>
                </a:cubicBezTo>
                <a:cubicBezTo>
                  <a:pt x="948925" y="349845"/>
                  <a:pt x="912169" y="307181"/>
                  <a:pt x="866022" y="275183"/>
                </a:cubicBezTo>
                <a:cubicBezTo>
                  <a:pt x="819875" y="243185"/>
                  <a:pt x="762461" y="227186"/>
                  <a:pt x="693783" y="2271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58CE11-78A4-41BA-95E8-A49E8A153B00}"/>
              </a:ext>
            </a:extLst>
          </p:cNvPr>
          <p:cNvSpPr txBox="1">
            <a:spLocks/>
          </p:cNvSpPr>
          <p:nvPr/>
        </p:nvSpPr>
        <p:spPr>
          <a:xfrm>
            <a:off x="8127598" y="4550573"/>
            <a:ext cx="1324718" cy="1582303"/>
          </a:xfrm>
          <a:custGeom>
            <a:avLst/>
            <a:gdLst/>
            <a:ahLst/>
            <a:cxnLst/>
            <a:rect l="l" t="t" r="r" b="b"/>
            <a:pathLst>
              <a:path w="1324718" h="1582303">
                <a:moveTo>
                  <a:pt x="691158" y="0"/>
                </a:moveTo>
                <a:cubicBezTo>
                  <a:pt x="804216" y="0"/>
                  <a:pt x="900478" y="18132"/>
                  <a:pt x="979940" y="54397"/>
                </a:cubicBezTo>
                <a:cubicBezTo>
                  <a:pt x="1059401" y="90661"/>
                  <a:pt x="1124731" y="139458"/>
                  <a:pt x="1175928" y="200788"/>
                </a:cubicBezTo>
                <a:cubicBezTo>
                  <a:pt x="1227124" y="262117"/>
                  <a:pt x="1264722" y="334113"/>
                  <a:pt x="1288721" y="416775"/>
                </a:cubicBezTo>
                <a:cubicBezTo>
                  <a:pt x="1312720" y="499436"/>
                  <a:pt x="1324718" y="587697"/>
                  <a:pt x="1324718" y="681558"/>
                </a:cubicBezTo>
                <a:lnTo>
                  <a:pt x="1324718" y="729555"/>
                </a:lnTo>
                <a:cubicBezTo>
                  <a:pt x="1324718" y="771153"/>
                  <a:pt x="1314274" y="800751"/>
                  <a:pt x="1293384" y="818350"/>
                </a:cubicBezTo>
                <a:cubicBezTo>
                  <a:pt x="1272493" y="835949"/>
                  <a:pt x="1248648" y="844748"/>
                  <a:pt x="1221850" y="844748"/>
                </a:cubicBezTo>
                <a:lnTo>
                  <a:pt x="273583" y="844748"/>
                </a:lnTo>
                <a:cubicBezTo>
                  <a:pt x="273583" y="924743"/>
                  <a:pt x="281620" y="996739"/>
                  <a:pt x="297694" y="1060735"/>
                </a:cubicBezTo>
                <a:cubicBezTo>
                  <a:pt x="313768" y="1124731"/>
                  <a:pt x="340562" y="1179661"/>
                  <a:pt x="378076" y="1225525"/>
                </a:cubicBezTo>
                <a:cubicBezTo>
                  <a:pt x="415590" y="1271389"/>
                  <a:pt x="464359" y="1306587"/>
                  <a:pt x="524380" y="1331119"/>
                </a:cubicBezTo>
                <a:cubicBezTo>
                  <a:pt x="584402" y="1355650"/>
                  <a:pt x="657818" y="1367916"/>
                  <a:pt x="744629" y="1367916"/>
                </a:cubicBezTo>
                <a:cubicBezTo>
                  <a:pt x="813225" y="1367916"/>
                  <a:pt x="874317" y="1362317"/>
                  <a:pt x="927906" y="1351117"/>
                </a:cubicBezTo>
                <a:cubicBezTo>
                  <a:pt x="981494" y="1339918"/>
                  <a:pt x="1027850" y="1327386"/>
                  <a:pt x="1066972" y="1313520"/>
                </a:cubicBezTo>
                <a:cubicBezTo>
                  <a:pt x="1106095" y="1299654"/>
                  <a:pt x="1138251" y="1287121"/>
                  <a:pt x="1163442" y="1275922"/>
                </a:cubicBezTo>
                <a:cubicBezTo>
                  <a:pt x="1188631" y="1264723"/>
                  <a:pt x="1207660" y="1259123"/>
                  <a:pt x="1220525" y="1259123"/>
                </a:cubicBezTo>
                <a:cubicBezTo>
                  <a:pt x="1228024" y="1259123"/>
                  <a:pt x="1234720" y="1260990"/>
                  <a:pt x="1240612" y="1264723"/>
                </a:cubicBezTo>
                <a:cubicBezTo>
                  <a:pt x="1246502" y="1268456"/>
                  <a:pt x="1251057" y="1274055"/>
                  <a:pt x="1254273" y="1281522"/>
                </a:cubicBezTo>
                <a:cubicBezTo>
                  <a:pt x="1257489" y="1288988"/>
                  <a:pt x="1259902" y="1299387"/>
                  <a:pt x="1261510" y="1312720"/>
                </a:cubicBezTo>
                <a:cubicBezTo>
                  <a:pt x="1263119" y="1326052"/>
                  <a:pt x="1263922" y="1342318"/>
                  <a:pt x="1263922" y="1361517"/>
                </a:cubicBezTo>
                <a:cubicBezTo>
                  <a:pt x="1263922" y="1375383"/>
                  <a:pt x="1263388" y="1387382"/>
                  <a:pt x="1262322" y="1397514"/>
                </a:cubicBezTo>
                <a:cubicBezTo>
                  <a:pt x="1261256" y="1407647"/>
                  <a:pt x="1259922" y="1416713"/>
                  <a:pt x="1258322" y="1424713"/>
                </a:cubicBezTo>
                <a:cubicBezTo>
                  <a:pt x="1256723" y="1432712"/>
                  <a:pt x="1254056" y="1439912"/>
                  <a:pt x="1250323" y="1446312"/>
                </a:cubicBezTo>
                <a:cubicBezTo>
                  <a:pt x="1246590" y="1452711"/>
                  <a:pt x="1241790" y="1458844"/>
                  <a:pt x="1235924" y="1464710"/>
                </a:cubicBezTo>
                <a:cubicBezTo>
                  <a:pt x="1230058" y="1470577"/>
                  <a:pt x="1212726" y="1480176"/>
                  <a:pt x="1183927" y="1493509"/>
                </a:cubicBezTo>
                <a:cubicBezTo>
                  <a:pt x="1155129" y="1506841"/>
                  <a:pt x="1117798" y="1519907"/>
                  <a:pt x="1071934" y="1532706"/>
                </a:cubicBezTo>
                <a:cubicBezTo>
                  <a:pt x="1026070" y="1545505"/>
                  <a:pt x="973006" y="1556972"/>
                  <a:pt x="912744" y="1567104"/>
                </a:cubicBezTo>
                <a:cubicBezTo>
                  <a:pt x="852481" y="1577237"/>
                  <a:pt x="788218" y="1582303"/>
                  <a:pt x="719956" y="1582303"/>
                </a:cubicBezTo>
                <a:cubicBezTo>
                  <a:pt x="601563" y="1582303"/>
                  <a:pt x="497836" y="1565771"/>
                  <a:pt x="408774" y="1532706"/>
                </a:cubicBezTo>
                <a:cubicBezTo>
                  <a:pt x="319714" y="1499642"/>
                  <a:pt x="244785" y="1450578"/>
                  <a:pt x="183989" y="1385515"/>
                </a:cubicBezTo>
                <a:cubicBezTo>
                  <a:pt x="123192" y="1320453"/>
                  <a:pt x="77329" y="1238858"/>
                  <a:pt x="46397" y="1140730"/>
                </a:cubicBezTo>
                <a:cubicBezTo>
                  <a:pt x="15465" y="1042603"/>
                  <a:pt x="0" y="928477"/>
                  <a:pt x="0" y="798351"/>
                </a:cubicBezTo>
                <a:cubicBezTo>
                  <a:pt x="0" y="674626"/>
                  <a:pt x="15999" y="563432"/>
                  <a:pt x="47997" y="464771"/>
                </a:cubicBezTo>
                <a:cubicBezTo>
                  <a:pt x="79995" y="366111"/>
                  <a:pt x="126126" y="282383"/>
                  <a:pt x="186388" y="213587"/>
                </a:cubicBezTo>
                <a:cubicBezTo>
                  <a:pt x="246651" y="144791"/>
                  <a:pt x="319446" y="91994"/>
                  <a:pt x="404775" y="55197"/>
                </a:cubicBezTo>
                <a:cubicBezTo>
                  <a:pt x="490104" y="18399"/>
                  <a:pt x="585564" y="0"/>
                  <a:pt x="691158" y="0"/>
                </a:cubicBezTo>
                <a:close/>
                <a:moveTo>
                  <a:pt x="677633" y="206387"/>
                </a:moveTo>
                <a:cubicBezTo>
                  <a:pt x="612171" y="206387"/>
                  <a:pt x="554757" y="218653"/>
                  <a:pt x="505394" y="243185"/>
                </a:cubicBezTo>
                <a:cubicBezTo>
                  <a:pt x="456030" y="267717"/>
                  <a:pt x="414712" y="300248"/>
                  <a:pt x="381439" y="340779"/>
                </a:cubicBezTo>
                <a:cubicBezTo>
                  <a:pt x="348166" y="381310"/>
                  <a:pt x="322409" y="428507"/>
                  <a:pt x="304168" y="482371"/>
                </a:cubicBezTo>
                <a:cubicBezTo>
                  <a:pt x="285928" y="536234"/>
                  <a:pt x="275732" y="592497"/>
                  <a:pt x="273583" y="651160"/>
                </a:cubicBezTo>
                <a:lnTo>
                  <a:pt x="1059135" y="651160"/>
                </a:lnTo>
                <a:cubicBezTo>
                  <a:pt x="1062334" y="512502"/>
                  <a:pt x="1031478" y="403709"/>
                  <a:pt x="966566" y="324780"/>
                </a:cubicBezTo>
                <a:cubicBezTo>
                  <a:pt x="901653" y="245852"/>
                  <a:pt x="805342" y="206387"/>
                  <a:pt x="677633" y="2063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D8B09C-51C4-452E-942A-F32B08EFA6C3}"/>
              </a:ext>
            </a:extLst>
          </p:cNvPr>
          <p:cNvSpPr txBox="1">
            <a:spLocks/>
          </p:cNvSpPr>
          <p:nvPr/>
        </p:nvSpPr>
        <p:spPr>
          <a:xfrm>
            <a:off x="9852367" y="4550572"/>
            <a:ext cx="841548" cy="1561504"/>
          </a:xfrm>
          <a:custGeom>
            <a:avLst/>
            <a:gdLst/>
            <a:ahLst/>
            <a:cxnLst/>
            <a:rect l="l" t="t" r="r" b="b"/>
            <a:pathLst>
              <a:path w="841548" h="1561504">
                <a:moveTo>
                  <a:pt x="631961" y="0"/>
                </a:moveTo>
                <a:cubicBezTo>
                  <a:pt x="645827" y="0"/>
                  <a:pt x="661559" y="800"/>
                  <a:pt x="679158" y="2400"/>
                </a:cubicBezTo>
                <a:cubicBezTo>
                  <a:pt x="696757" y="4000"/>
                  <a:pt x="715156" y="6933"/>
                  <a:pt x="734355" y="11199"/>
                </a:cubicBezTo>
                <a:cubicBezTo>
                  <a:pt x="753554" y="15466"/>
                  <a:pt x="770886" y="20265"/>
                  <a:pt x="786352" y="25598"/>
                </a:cubicBezTo>
                <a:cubicBezTo>
                  <a:pt x="801817" y="30931"/>
                  <a:pt x="812750" y="36264"/>
                  <a:pt x="819150" y="41597"/>
                </a:cubicBezTo>
                <a:cubicBezTo>
                  <a:pt x="825549" y="46930"/>
                  <a:pt x="829815" y="51997"/>
                  <a:pt x="831949" y="56796"/>
                </a:cubicBezTo>
                <a:cubicBezTo>
                  <a:pt x="834082" y="61596"/>
                  <a:pt x="835949" y="67729"/>
                  <a:pt x="837549" y="75195"/>
                </a:cubicBezTo>
                <a:cubicBezTo>
                  <a:pt x="839148" y="82662"/>
                  <a:pt x="840215" y="93594"/>
                  <a:pt x="840748" y="107993"/>
                </a:cubicBezTo>
                <a:cubicBezTo>
                  <a:pt x="841282" y="122392"/>
                  <a:pt x="841548" y="141858"/>
                  <a:pt x="841548" y="166390"/>
                </a:cubicBezTo>
                <a:cubicBezTo>
                  <a:pt x="841548" y="189855"/>
                  <a:pt x="841015" y="209587"/>
                  <a:pt x="839948" y="225586"/>
                </a:cubicBezTo>
                <a:cubicBezTo>
                  <a:pt x="838882" y="241585"/>
                  <a:pt x="836749" y="254118"/>
                  <a:pt x="833549" y="263184"/>
                </a:cubicBezTo>
                <a:cubicBezTo>
                  <a:pt x="830349" y="272250"/>
                  <a:pt x="826349" y="279183"/>
                  <a:pt x="821549" y="283983"/>
                </a:cubicBezTo>
                <a:cubicBezTo>
                  <a:pt x="816750" y="288782"/>
                  <a:pt x="810084" y="291182"/>
                  <a:pt x="801551" y="291182"/>
                </a:cubicBezTo>
                <a:cubicBezTo>
                  <a:pt x="793018" y="291182"/>
                  <a:pt x="782618" y="288782"/>
                  <a:pt x="770353" y="283983"/>
                </a:cubicBezTo>
                <a:cubicBezTo>
                  <a:pt x="758087" y="279183"/>
                  <a:pt x="744220" y="274383"/>
                  <a:pt x="728755" y="269583"/>
                </a:cubicBezTo>
                <a:cubicBezTo>
                  <a:pt x="713290" y="264784"/>
                  <a:pt x="695957" y="260251"/>
                  <a:pt x="676758" y="255984"/>
                </a:cubicBezTo>
                <a:cubicBezTo>
                  <a:pt x="657560" y="251718"/>
                  <a:pt x="636761" y="249585"/>
                  <a:pt x="614362" y="249585"/>
                </a:cubicBezTo>
                <a:cubicBezTo>
                  <a:pt x="587697" y="249585"/>
                  <a:pt x="561565" y="254918"/>
                  <a:pt x="535967" y="265584"/>
                </a:cubicBezTo>
                <a:cubicBezTo>
                  <a:pt x="510368" y="276250"/>
                  <a:pt x="483436" y="293849"/>
                  <a:pt x="455172" y="318380"/>
                </a:cubicBezTo>
                <a:cubicBezTo>
                  <a:pt x="426907" y="342912"/>
                  <a:pt x="397309" y="375444"/>
                  <a:pt x="366377" y="415974"/>
                </a:cubicBezTo>
                <a:cubicBezTo>
                  <a:pt x="335445" y="456505"/>
                  <a:pt x="301315" y="506102"/>
                  <a:pt x="263984" y="564766"/>
                </a:cubicBezTo>
                <a:lnTo>
                  <a:pt x="263984" y="1511907"/>
                </a:lnTo>
                <a:cubicBezTo>
                  <a:pt x="263984" y="1520440"/>
                  <a:pt x="261850" y="1527640"/>
                  <a:pt x="257584" y="1533506"/>
                </a:cubicBezTo>
                <a:cubicBezTo>
                  <a:pt x="253318" y="1539373"/>
                  <a:pt x="246385" y="1544439"/>
                  <a:pt x="236785" y="1548705"/>
                </a:cubicBezTo>
                <a:cubicBezTo>
                  <a:pt x="227186" y="1552972"/>
                  <a:pt x="213853" y="1556172"/>
                  <a:pt x="196788" y="1558305"/>
                </a:cubicBezTo>
                <a:cubicBezTo>
                  <a:pt x="179722" y="1560438"/>
                  <a:pt x="157856" y="1561504"/>
                  <a:pt x="131192" y="1561504"/>
                </a:cubicBezTo>
                <a:cubicBezTo>
                  <a:pt x="105593" y="1561504"/>
                  <a:pt x="84261" y="1560438"/>
                  <a:pt x="67196" y="1558305"/>
                </a:cubicBezTo>
                <a:cubicBezTo>
                  <a:pt x="50130" y="1556172"/>
                  <a:pt x="36531" y="1552972"/>
                  <a:pt x="26398" y="1548705"/>
                </a:cubicBezTo>
                <a:cubicBezTo>
                  <a:pt x="16265" y="1544439"/>
                  <a:pt x="9333" y="1539373"/>
                  <a:pt x="5599" y="1533506"/>
                </a:cubicBezTo>
                <a:cubicBezTo>
                  <a:pt x="1866" y="1527640"/>
                  <a:pt x="0" y="1520440"/>
                  <a:pt x="0" y="1511907"/>
                </a:cubicBezTo>
                <a:lnTo>
                  <a:pt x="0" y="71996"/>
                </a:lnTo>
                <a:cubicBezTo>
                  <a:pt x="0" y="63463"/>
                  <a:pt x="1600" y="56263"/>
                  <a:pt x="4799" y="50397"/>
                </a:cubicBezTo>
                <a:cubicBezTo>
                  <a:pt x="7999" y="44530"/>
                  <a:pt x="14399" y="39198"/>
                  <a:pt x="23998" y="34398"/>
                </a:cubicBezTo>
                <a:cubicBezTo>
                  <a:pt x="33598" y="29598"/>
                  <a:pt x="45863" y="26398"/>
                  <a:pt x="60796" y="24798"/>
                </a:cubicBezTo>
                <a:cubicBezTo>
                  <a:pt x="75729" y="23199"/>
                  <a:pt x="95460" y="22399"/>
                  <a:pt x="119992" y="22399"/>
                </a:cubicBezTo>
                <a:cubicBezTo>
                  <a:pt x="143457" y="22399"/>
                  <a:pt x="162923" y="23199"/>
                  <a:pt x="178389" y="24798"/>
                </a:cubicBezTo>
                <a:cubicBezTo>
                  <a:pt x="193854" y="26398"/>
                  <a:pt x="205853" y="29598"/>
                  <a:pt x="214387" y="34398"/>
                </a:cubicBezTo>
                <a:cubicBezTo>
                  <a:pt x="222920" y="39198"/>
                  <a:pt x="229052" y="44530"/>
                  <a:pt x="232785" y="50397"/>
                </a:cubicBezTo>
                <a:cubicBezTo>
                  <a:pt x="236519" y="56263"/>
                  <a:pt x="238385" y="63463"/>
                  <a:pt x="238385" y="71996"/>
                </a:cubicBezTo>
                <a:lnTo>
                  <a:pt x="238385" y="281583"/>
                </a:lnTo>
                <a:cubicBezTo>
                  <a:pt x="277849" y="223986"/>
                  <a:pt x="314914" y="177056"/>
                  <a:pt x="349578" y="140791"/>
                </a:cubicBezTo>
                <a:cubicBezTo>
                  <a:pt x="384242" y="104527"/>
                  <a:pt x="417040" y="75995"/>
                  <a:pt x="447972" y="55197"/>
                </a:cubicBezTo>
                <a:cubicBezTo>
                  <a:pt x="478904" y="34398"/>
                  <a:pt x="509569" y="19999"/>
                  <a:pt x="539967" y="11999"/>
                </a:cubicBezTo>
                <a:cubicBezTo>
                  <a:pt x="570365" y="4000"/>
                  <a:pt x="601029" y="0"/>
                  <a:pt x="63196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9932E1-7039-4814-A730-98047157689B}"/>
              </a:ext>
            </a:extLst>
          </p:cNvPr>
          <p:cNvSpPr txBox="1">
            <a:spLocks/>
          </p:cNvSpPr>
          <p:nvPr/>
        </p:nvSpPr>
        <p:spPr>
          <a:xfrm>
            <a:off x="3099254" y="4572972"/>
            <a:ext cx="1372717" cy="2111871"/>
          </a:xfrm>
          <a:custGeom>
            <a:avLst/>
            <a:gdLst/>
            <a:ahLst/>
            <a:cxnLst/>
            <a:rect l="l" t="t" r="r" b="b"/>
            <a:pathLst>
              <a:path w="1372717" h="2111871">
                <a:moveTo>
                  <a:pt x="131192" y="0"/>
                </a:moveTo>
                <a:cubicBezTo>
                  <a:pt x="163190" y="0"/>
                  <a:pt x="188256" y="800"/>
                  <a:pt x="206388" y="2399"/>
                </a:cubicBezTo>
                <a:cubicBezTo>
                  <a:pt x="224520" y="3999"/>
                  <a:pt x="238919" y="6932"/>
                  <a:pt x="249585" y="11199"/>
                </a:cubicBezTo>
                <a:cubicBezTo>
                  <a:pt x="260251" y="15465"/>
                  <a:pt x="267984" y="21598"/>
                  <a:pt x="272784" y="29598"/>
                </a:cubicBezTo>
                <a:cubicBezTo>
                  <a:pt x="277583" y="37597"/>
                  <a:pt x="282650" y="48530"/>
                  <a:pt x="287983" y="62396"/>
                </a:cubicBezTo>
                <a:lnTo>
                  <a:pt x="699158" y="1217525"/>
                </a:lnTo>
                <a:lnTo>
                  <a:pt x="703957" y="1217525"/>
                </a:lnTo>
                <a:lnTo>
                  <a:pt x="1100733" y="55996"/>
                </a:lnTo>
                <a:cubicBezTo>
                  <a:pt x="1107133" y="35731"/>
                  <a:pt x="1114866" y="22665"/>
                  <a:pt x="1123932" y="16799"/>
                </a:cubicBezTo>
                <a:cubicBezTo>
                  <a:pt x="1132998" y="10932"/>
                  <a:pt x="1146597" y="6666"/>
                  <a:pt x="1164729" y="3999"/>
                </a:cubicBezTo>
                <a:cubicBezTo>
                  <a:pt x="1182862" y="1333"/>
                  <a:pt x="1208993" y="0"/>
                  <a:pt x="1243125" y="0"/>
                </a:cubicBezTo>
                <a:cubicBezTo>
                  <a:pt x="1272990" y="0"/>
                  <a:pt x="1297521" y="1333"/>
                  <a:pt x="1316720" y="3999"/>
                </a:cubicBezTo>
                <a:cubicBezTo>
                  <a:pt x="1335919" y="6666"/>
                  <a:pt x="1350051" y="11732"/>
                  <a:pt x="1359117" y="19198"/>
                </a:cubicBezTo>
                <a:cubicBezTo>
                  <a:pt x="1368184" y="26665"/>
                  <a:pt x="1372717" y="36797"/>
                  <a:pt x="1372717" y="49597"/>
                </a:cubicBezTo>
                <a:cubicBezTo>
                  <a:pt x="1372717" y="62396"/>
                  <a:pt x="1369517" y="78395"/>
                  <a:pt x="1363117" y="97594"/>
                </a:cubicBezTo>
                <a:lnTo>
                  <a:pt x="846349" y="1529506"/>
                </a:lnTo>
                <a:lnTo>
                  <a:pt x="654360" y="2059074"/>
                </a:lnTo>
                <a:cubicBezTo>
                  <a:pt x="647961" y="2076139"/>
                  <a:pt x="631695" y="2089205"/>
                  <a:pt x="605563" y="2098271"/>
                </a:cubicBezTo>
                <a:cubicBezTo>
                  <a:pt x="579432" y="2107337"/>
                  <a:pt x="539701" y="2111871"/>
                  <a:pt x="486371" y="2111871"/>
                </a:cubicBezTo>
                <a:cubicBezTo>
                  <a:pt x="458639" y="2111871"/>
                  <a:pt x="436240" y="2110537"/>
                  <a:pt x="419175" y="2107871"/>
                </a:cubicBezTo>
                <a:cubicBezTo>
                  <a:pt x="402109" y="2105204"/>
                  <a:pt x="389043" y="2100671"/>
                  <a:pt x="379977" y="2094272"/>
                </a:cubicBezTo>
                <a:cubicBezTo>
                  <a:pt x="370911" y="2087872"/>
                  <a:pt x="365845" y="2079339"/>
                  <a:pt x="364778" y="2068673"/>
                </a:cubicBezTo>
                <a:cubicBezTo>
                  <a:pt x="363711" y="2058007"/>
                  <a:pt x="366378" y="2045208"/>
                  <a:pt x="372777" y="2030275"/>
                </a:cubicBezTo>
                <a:lnTo>
                  <a:pt x="571165" y="1529506"/>
                </a:lnTo>
                <a:cubicBezTo>
                  <a:pt x="561566" y="1525240"/>
                  <a:pt x="552500" y="1518307"/>
                  <a:pt x="543967" y="1508707"/>
                </a:cubicBezTo>
                <a:cubicBezTo>
                  <a:pt x="535434" y="1499108"/>
                  <a:pt x="529568" y="1488975"/>
                  <a:pt x="526368" y="1478309"/>
                </a:cubicBezTo>
                <a:lnTo>
                  <a:pt x="12800" y="102393"/>
                </a:lnTo>
                <a:cubicBezTo>
                  <a:pt x="4267" y="79995"/>
                  <a:pt x="0" y="62396"/>
                  <a:pt x="0" y="49597"/>
                </a:cubicBezTo>
                <a:cubicBezTo>
                  <a:pt x="0" y="36797"/>
                  <a:pt x="4267" y="26665"/>
                  <a:pt x="12800" y="19198"/>
                </a:cubicBezTo>
                <a:cubicBezTo>
                  <a:pt x="21332" y="11732"/>
                  <a:pt x="35198" y="6666"/>
                  <a:pt x="54397" y="3999"/>
                </a:cubicBezTo>
                <a:cubicBezTo>
                  <a:pt x="73596" y="1333"/>
                  <a:pt x="991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E7FB66-E83F-4022-868D-AB95E2FDBEEB}"/>
              </a:ext>
            </a:extLst>
          </p:cNvPr>
          <p:cNvSpPr txBox="1">
            <a:spLocks/>
          </p:cNvSpPr>
          <p:nvPr/>
        </p:nvSpPr>
        <p:spPr>
          <a:xfrm>
            <a:off x="4305300" y="295565"/>
            <a:ext cx="3200400" cy="3200400"/>
          </a:xfrm>
          <a:custGeom>
            <a:avLst/>
            <a:gdLst/>
            <a:ahLst/>
            <a:cxnLst/>
            <a:rect l="l" t="t" r="r" b="b"/>
            <a:pathLst>
              <a:path w="3200400" h="3200400">
                <a:moveTo>
                  <a:pt x="533411" y="0"/>
                </a:moveTo>
                <a:lnTo>
                  <a:pt x="2666989" y="0"/>
                </a:lnTo>
                <a:cubicBezTo>
                  <a:pt x="2961584" y="0"/>
                  <a:pt x="3200400" y="238816"/>
                  <a:pt x="3200400" y="533411"/>
                </a:cubicBezTo>
                <a:lnTo>
                  <a:pt x="3200400" y="2666989"/>
                </a:lnTo>
                <a:cubicBezTo>
                  <a:pt x="3200400" y="2961584"/>
                  <a:pt x="2961584" y="3200400"/>
                  <a:pt x="2666989" y="3200400"/>
                </a:cubicBezTo>
                <a:lnTo>
                  <a:pt x="533411" y="3200400"/>
                </a:lnTo>
                <a:cubicBezTo>
                  <a:pt x="238816" y="3200400"/>
                  <a:pt x="0" y="2961584"/>
                  <a:pt x="0" y="2666989"/>
                </a:cubicBezTo>
                <a:lnTo>
                  <a:pt x="0" y="533411"/>
                </a:lnTo>
                <a:cubicBezTo>
                  <a:pt x="0" y="238816"/>
                  <a:pt x="238816" y="0"/>
                  <a:pt x="533411" y="0"/>
                </a:cubicBezTo>
                <a:close/>
                <a:moveTo>
                  <a:pt x="1333280" y="467924"/>
                </a:moveTo>
                <a:cubicBezTo>
                  <a:pt x="1276017" y="467924"/>
                  <a:pt x="1229503" y="479540"/>
                  <a:pt x="1193739" y="502772"/>
                </a:cubicBezTo>
                <a:cubicBezTo>
                  <a:pt x="1157974" y="526004"/>
                  <a:pt x="1132268" y="560443"/>
                  <a:pt x="1116619" y="606090"/>
                </a:cubicBezTo>
                <a:cubicBezTo>
                  <a:pt x="1115502" y="613973"/>
                  <a:pt x="1113427" y="623214"/>
                  <a:pt x="1110394" y="633814"/>
                </a:cubicBezTo>
                <a:cubicBezTo>
                  <a:pt x="1097695" y="659195"/>
                  <a:pt x="1085620" y="682556"/>
                  <a:pt x="1074171" y="703897"/>
                </a:cubicBezTo>
                <a:cubicBezTo>
                  <a:pt x="1062722" y="725237"/>
                  <a:pt x="1052173" y="746323"/>
                  <a:pt x="1042523" y="767155"/>
                </a:cubicBezTo>
                <a:cubicBezTo>
                  <a:pt x="1047756" y="792920"/>
                  <a:pt x="1052143" y="813973"/>
                  <a:pt x="1055685" y="830314"/>
                </a:cubicBezTo>
                <a:cubicBezTo>
                  <a:pt x="1059226" y="846655"/>
                  <a:pt x="1068505" y="860825"/>
                  <a:pt x="1083521" y="872824"/>
                </a:cubicBezTo>
                <a:lnTo>
                  <a:pt x="1135642" y="891148"/>
                </a:lnTo>
                <a:cubicBezTo>
                  <a:pt x="1195889" y="884715"/>
                  <a:pt x="1256202" y="879482"/>
                  <a:pt x="1316581" y="875449"/>
                </a:cubicBezTo>
                <a:cubicBezTo>
                  <a:pt x="1328281" y="875449"/>
                  <a:pt x="1340980" y="876778"/>
                  <a:pt x="1354679" y="879436"/>
                </a:cubicBezTo>
                <a:cubicBezTo>
                  <a:pt x="1368378" y="882094"/>
                  <a:pt x="1388752" y="887048"/>
                  <a:pt x="1415800" y="894298"/>
                </a:cubicBezTo>
                <a:lnTo>
                  <a:pt x="1494146" y="869174"/>
                </a:lnTo>
                <a:cubicBezTo>
                  <a:pt x="1507878" y="873357"/>
                  <a:pt x="1525360" y="877803"/>
                  <a:pt x="1546592" y="882511"/>
                </a:cubicBezTo>
                <a:cubicBezTo>
                  <a:pt x="1567824" y="887219"/>
                  <a:pt x="1578049" y="891589"/>
                  <a:pt x="1577265" y="895623"/>
                </a:cubicBezTo>
                <a:lnTo>
                  <a:pt x="1699083" y="900447"/>
                </a:lnTo>
                <a:cubicBezTo>
                  <a:pt x="1712832" y="901347"/>
                  <a:pt x="1730569" y="905089"/>
                  <a:pt x="1752292" y="911672"/>
                </a:cubicBezTo>
                <a:cubicBezTo>
                  <a:pt x="1774016" y="918255"/>
                  <a:pt x="1798352" y="927321"/>
                  <a:pt x="1825300" y="938870"/>
                </a:cubicBezTo>
                <a:cubicBezTo>
                  <a:pt x="1857015" y="952336"/>
                  <a:pt x="1878768" y="964047"/>
                  <a:pt x="1890559" y="974005"/>
                </a:cubicBezTo>
                <a:cubicBezTo>
                  <a:pt x="1902350" y="983963"/>
                  <a:pt x="1908245" y="990667"/>
                  <a:pt x="1908245" y="994117"/>
                </a:cubicBezTo>
                <a:cubicBezTo>
                  <a:pt x="1908245" y="1012832"/>
                  <a:pt x="1894342" y="1049763"/>
                  <a:pt x="1866535" y="1104910"/>
                </a:cubicBezTo>
                <a:cubicBezTo>
                  <a:pt x="1838729" y="1160056"/>
                  <a:pt x="1794619" y="1234077"/>
                  <a:pt x="1734206" y="1326971"/>
                </a:cubicBezTo>
                <a:cubicBezTo>
                  <a:pt x="1702008" y="1378518"/>
                  <a:pt x="1669235" y="1428928"/>
                  <a:pt x="1635887" y="1478200"/>
                </a:cubicBezTo>
                <a:cubicBezTo>
                  <a:pt x="1602539" y="1527472"/>
                  <a:pt x="1569458" y="1577681"/>
                  <a:pt x="1536643" y="1628828"/>
                </a:cubicBezTo>
                <a:cubicBezTo>
                  <a:pt x="1524194" y="1635761"/>
                  <a:pt x="1508211" y="1649877"/>
                  <a:pt x="1488696" y="1671175"/>
                </a:cubicBezTo>
                <a:cubicBezTo>
                  <a:pt x="1469180" y="1692474"/>
                  <a:pt x="1453056" y="1709015"/>
                  <a:pt x="1440324" y="1720797"/>
                </a:cubicBezTo>
                <a:cubicBezTo>
                  <a:pt x="1426575" y="1744429"/>
                  <a:pt x="1408351" y="1771078"/>
                  <a:pt x="1385652" y="1800742"/>
                </a:cubicBezTo>
                <a:cubicBezTo>
                  <a:pt x="1362954" y="1830407"/>
                  <a:pt x="1346980" y="1851214"/>
                  <a:pt x="1337730" y="1863164"/>
                </a:cubicBezTo>
                <a:cubicBezTo>
                  <a:pt x="1322631" y="1886046"/>
                  <a:pt x="1299620" y="1916323"/>
                  <a:pt x="1268697" y="1953996"/>
                </a:cubicBezTo>
                <a:cubicBezTo>
                  <a:pt x="1237774" y="1991668"/>
                  <a:pt x="1210263" y="2025187"/>
                  <a:pt x="1186164" y="2054552"/>
                </a:cubicBezTo>
                <a:cubicBezTo>
                  <a:pt x="1151633" y="2100299"/>
                  <a:pt x="1122464" y="2135830"/>
                  <a:pt x="1098657" y="2161145"/>
                </a:cubicBezTo>
                <a:cubicBezTo>
                  <a:pt x="1074850" y="2186460"/>
                  <a:pt x="1054422" y="2205943"/>
                  <a:pt x="1037373" y="2219592"/>
                </a:cubicBezTo>
                <a:cubicBezTo>
                  <a:pt x="1017975" y="2241641"/>
                  <a:pt x="998513" y="2264518"/>
                  <a:pt x="978990" y="2288225"/>
                </a:cubicBezTo>
                <a:cubicBezTo>
                  <a:pt x="959466" y="2311932"/>
                  <a:pt x="944471" y="2332143"/>
                  <a:pt x="934005" y="2348859"/>
                </a:cubicBezTo>
                <a:cubicBezTo>
                  <a:pt x="895174" y="2392040"/>
                  <a:pt x="865955" y="2438595"/>
                  <a:pt x="846348" y="2488525"/>
                </a:cubicBezTo>
                <a:cubicBezTo>
                  <a:pt x="826740" y="2538456"/>
                  <a:pt x="816937" y="2591186"/>
                  <a:pt x="816937" y="2646716"/>
                </a:cubicBezTo>
                <a:cubicBezTo>
                  <a:pt x="816937" y="2707595"/>
                  <a:pt x="836911" y="2753259"/>
                  <a:pt x="876858" y="2783707"/>
                </a:cubicBezTo>
                <a:cubicBezTo>
                  <a:pt x="916806" y="2814156"/>
                  <a:pt x="973386" y="2829380"/>
                  <a:pt x="1046598" y="2829380"/>
                </a:cubicBezTo>
                <a:cubicBezTo>
                  <a:pt x="1074813" y="2829380"/>
                  <a:pt x="1107428" y="2826696"/>
                  <a:pt x="1144442" y="2821330"/>
                </a:cubicBezTo>
                <a:cubicBezTo>
                  <a:pt x="1181456" y="2815964"/>
                  <a:pt x="1223879" y="2807431"/>
                  <a:pt x="1271709" y="2795732"/>
                </a:cubicBezTo>
                <a:cubicBezTo>
                  <a:pt x="1303957" y="2788882"/>
                  <a:pt x="1335805" y="2781520"/>
                  <a:pt x="1367253" y="2773646"/>
                </a:cubicBezTo>
                <a:cubicBezTo>
                  <a:pt x="1398701" y="2765771"/>
                  <a:pt x="1434224" y="2756784"/>
                  <a:pt x="1473822" y="2746685"/>
                </a:cubicBezTo>
                <a:cubicBezTo>
                  <a:pt x="1530268" y="2731469"/>
                  <a:pt x="1581340" y="2716037"/>
                  <a:pt x="1627037" y="2700387"/>
                </a:cubicBezTo>
                <a:cubicBezTo>
                  <a:pt x="1672735" y="2684738"/>
                  <a:pt x="1706366" y="2672914"/>
                  <a:pt x="1727931" y="2664915"/>
                </a:cubicBezTo>
                <a:cubicBezTo>
                  <a:pt x="1757296" y="2657115"/>
                  <a:pt x="1785853" y="2650332"/>
                  <a:pt x="1813601" y="2644566"/>
                </a:cubicBezTo>
                <a:cubicBezTo>
                  <a:pt x="1841349" y="2638800"/>
                  <a:pt x="1866131" y="2633042"/>
                  <a:pt x="1887946" y="2627292"/>
                </a:cubicBezTo>
                <a:cubicBezTo>
                  <a:pt x="1968092" y="2605310"/>
                  <a:pt x="2042129" y="2582461"/>
                  <a:pt x="2110058" y="2558746"/>
                </a:cubicBezTo>
                <a:cubicBezTo>
                  <a:pt x="2177987" y="2535031"/>
                  <a:pt x="2250916" y="2504958"/>
                  <a:pt x="2328844" y="2468527"/>
                </a:cubicBezTo>
                <a:cubicBezTo>
                  <a:pt x="2328844" y="2446911"/>
                  <a:pt x="2327195" y="2431546"/>
                  <a:pt x="2323895" y="2422430"/>
                </a:cubicBezTo>
                <a:cubicBezTo>
                  <a:pt x="2320595" y="2413313"/>
                  <a:pt x="2316053" y="2404706"/>
                  <a:pt x="2310271" y="2396606"/>
                </a:cubicBezTo>
                <a:cubicBezTo>
                  <a:pt x="2295855" y="2364791"/>
                  <a:pt x="2285143" y="2340914"/>
                  <a:pt x="2278135" y="2324973"/>
                </a:cubicBezTo>
                <a:cubicBezTo>
                  <a:pt x="2271127" y="2309032"/>
                  <a:pt x="2261849" y="2291579"/>
                  <a:pt x="2250299" y="2272614"/>
                </a:cubicBezTo>
                <a:cubicBezTo>
                  <a:pt x="2221418" y="2277980"/>
                  <a:pt x="2199111" y="2282288"/>
                  <a:pt x="2183378" y="2285538"/>
                </a:cubicBezTo>
                <a:cubicBezTo>
                  <a:pt x="2167646" y="2288788"/>
                  <a:pt x="2151572" y="2291962"/>
                  <a:pt x="2135156" y="2295062"/>
                </a:cubicBezTo>
                <a:cubicBezTo>
                  <a:pt x="2120140" y="2301995"/>
                  <a:pt x="2106337" y="2307562"/>
                  <a:pt x="2093746" y="2311761"/>
                </a:cubicBezTo>
                <a:cubicBezTo>
                  <a:pt x="2081155" y="2315961"/>
                  <a:pt x="2069302" y="2320594"/>
                  <a:pt x="2058186" y="2325660"/>
                </a:cubicBezTo>
                <a:cubicBezTo>
                  <a:pt x="2025355" y="2334276"/>
                  <a:pt x="1992465" y="2342109"/>
                  <a:pt x="1959517" y="2349159"/>
                </a:cubicBezTo>
                <a:cubicBezTo>
                  <a:pt x="1926569" y="2356209"/>
                  <a:pt x="1898571" y="2360892"/>
                  <a:pt x="1875522" y="2363208"/>
                </a:cubicBezTo>
                <a:cubicBezTo>
                  <a:pt x="1836775" y="2378907"/>
                  <a:pt x="1795485" y="2390248"/>
                  <a:pt x="1751655" y="2397231"/>
                </a:cubicBezTo>
                <a:cubicBezTo>
                  <a:pt x="1707824" y="2404214"/>
                  <a:pt x="1660010" y="2407705"/>
                  <a:pt x="1608214" y="2407705"/>
                </a:cubicBezTo>
                <a:cubicBezTo>
                  <a:pt x="1590881" y="2407705"/>
                  <a:pt x="1570512" y="2409614"/>
                  <a:pt x="1547105" y="2413430"/>
                </a:cubicBezTo>
                <a:cubicBezTo>
                  <a:pt x="1523698" y="2417246"/>
                  <a:pt x="1498970" y="2423713"/>
                  <a:pt x="1472922" y="2432829"/>
                </a:cubicBezTo>
                <a:lnTo>
                  <a:pt x="1422850" y="2417380"/>
                </a:lnTo>
                <a:cubicBezTo>
                  <a:pt x="1389035" y="2418746"/>
                  <a:pt x="1361204" y="2421280"/>
                  <a:pt x="1339355" y="2424979"/>
                </a:cubicBezTo>
                <a:cubicBezTo>
                  <a:pt x="1328672" y="2423146"/>
                  <a:pt x="1315040" y="2420530"/>
                  <a:pt x="1298458" y="2417130"/>
                </a:cubicBezTo>
                <a:lnTo>
                  <a:pt x="1265292" y="2423305"/>
                </a:lnTo>
                <a:lnTo>
                  <a:pt x="1266381" y="2421011"/>
                </a:lnTo>
                <a:cubicBezTo>
                  <a:pt x="1272445" y="2409657"/>
                  <a:pt x="1281542" y="2394756"/>
                  <a:pt x="1293670" y="2376307"/>
                </a:cubicBezTo>
                <a:cubicBezTo>
                  <a:pt x="1317927" y="2339410"/>
                  <a:pt x="1357912" y="2289388"/>
                  <a:pt x="1413626" y="2226241"/>
                </a:cubicBezTo>
                <a:cubicBezTo>
                  <a:pt x="1469605" y="2158779"/>
                  <a:pt x="1513511" y="2104611"/>
                  <a:pt x="1545342" y="2063739"/>
                </a:cubicBezTo>
                <a:cubicBezTo>
                  <a:pt x="1577174" y="2022866"/>
                  <a:pt x="1595989" y="1994872"/>
                  <a:pt x="1601789" y="1979757"/>
                </a:cubicBezTo>
                <a:lnTo>
                  <a:pt x="1620788" y="1935884"/>
                </a:lnTo>
                <a:cubicBezTo>
                  <a:pt x="1630071" y="1925918"/>
                  <a:pt x="1641957" y="1914290"/>
                  <a:pt x="1656448" y="1900999"/>
                </a:cubicBezTo>
                <a:cubicBezTo>
                  <a:pt x="1670939" y="1887708"/>
                  <a:pt x="1683592" y="1876555"/>
                  <a:pt x="1694408" y="1867538"/>
                </a:cubicBezTo>
                <a:cubicBezTo>
                  <a:pt x="1702974" y="1856389"/>
                  <a:pt x="1721611" y="1833070"/>
                  <a:pt x="1750317" y="1797580"/>
                </a:cubicBezTo>
                <a:cubicBezTo>
                  <a:pt x="1779024" y="1762091"/>
                  <a:pt x="1817042" y="1716964"/>
                  <a:pt x="1864373" y="1662201"/>
                </a:cubicBezTo>
                <a:cubicBezTo>
                  <a:pt x="1900554" y="1618570"/>
                  <a:pt x="1930611" y="1580610"/>
                  <a:pt x="1954542" y="1548320"/>
                </a:cubicBezTo>
                <a:cubicBezTo>
                  <a:pt x="1978474" y="1516031"/>
                  <a:pt x="1994948" y="1490445"/>
                  <a:pt x="2003964" y="1471562"/>
                </a:cubicBezTo>
                <a:cubicBezTo>
                  <a:pt x="2012031" y="1455430"/>
                  <a:pt x="2017826" y="1445118"/>
                  <a:pt x="2021351" y="1440627"/>
                </a:cubicBezTo>
                <a:cubicBezTo>
                  <a:pt x="2024876" y="1436135"/>
                  <a:pt x="2027496" y="1433465"/>
                  <a:pt x="2029213" y="1432615"/>
                </a:cubicBezTo>
                <a:cubicBezTo>
                  <a:pt x="2055161" y="1410549"/>
                  <a:pt x="2075452" y="1390784"/>
                  <a:pt x="2090084" y="1373318"/>
                </a:cubicBezTo>
                <a:cubicBezTo>
                  <a:pt x="2104716" y="1355853"/>
                  <a:pt x="2114808" y="1340479"/>
                  <a:pt x="2120357" y="1327196"/>
                </a:cubicBezTo>
                <a:cubicBezTo>
                  <a:pt x="2140473" y="1303031"/>
                  <a:pt x="2159522" y="1278766"/>
                  <a:pt x="2177504" y="1254401"/>
                </a:cubicBezTo>
                <a:cubicBezTo>
                  <a:pt x="2188936" y="1239852"/>
                  <a:pt x="2199098" y="1224261"/>
                  <a:pt x="2207989" y="1207629"/>
                </a:cubicBezTo>
                <a:cubicBezTo>
                  <a:pt x="2216881" y="1190996"/>
                  <a:pt x="2222851" y="1176580"/>
                  <a:pt x="2225901" y="1164381"/>
                </a:cubicBezTo>
                <a:lnTo>
                  <a:pt x="2243325" y="1112084"/>
                </a:lnTo>
                <a:cubicBezTo>
                  <a:pt x="2260340" y="1087619"/>
                  <a:pt x="2273515" y="1059050"/>
                  <a:pt x="2282847" y="1026377"/>
                </a:cubicBezTo>
                <a:cubicBezTo>
                  <a:pt x="2292180" y="993704"/>
                  <a:pt x="2296846" y="958944"/>
                  <a:pt x="2296846" y="922096"/>
                </a:cubicBezTo>
                <a:cubicBezTo>
                  <a:pt x="2296846" y="897664"/>
                  <a:pt x="2292776" y="871770"/>
                  <a:pt x="2284635" y="844413"/>
                </a:cubicBezTo>
                <a:cubicBezTo>
                  <a:pt x="2276493" y="817056"/>
                  <a:pt x="2262923" y="787946"/>
                  <a:pt x="2243925" y="757081"/>
                </a:cubicBezTo>
                <a:cubicBezTo>
                  <a:pt x="2225276" y="724116"/>
                  <a:pt x="2199165" y="693439"/>
                  <a:pt x="2165592" y="665049"/>
                </a:cubicBezTo>
                <a:cubicBezTo>
                  <a:pt x="2132019" y="636659"/>
                  <a:pt x="2093459" y="614440"/>
                  <a:pt x="2049912" y="598391"/>
                </a:cubicBezTo>
                <a:cubicBezTo>
                  <a:pt x="2031196" y="589991"/>
                  <a:pt x="2008122" y="579408"/>
                  <a:pt x="1980691" y="566643"/>
                </a:cubicBezTo>
                <a:cubicBezTo>
                  <a:pt x="1953259" y="553877"/>
                  <a:pt x="1932044" y="542669"/>
                  <a:pt x="1917045" y="533020"/>
                </a:cubicBezTo>
                <a:cubicBezTo>
                  <a:pt x="1874914" y="525204"/>
                  <a:pt x="1841803" y="519587"/>
                  <a:pt x="1817713" y="516171"/>
                </a:cubicBezTo>
                <a:cubicBezTo>
                  <a:pt x="1793623" y="512754"/>
                  <a:pt x="1772245" y="510496"/>
                  <a:pt x="1753580" y="509396"/>
                </a:cubicBezTo>
                <a:cubicBezTo>
                  <a:pt x="1689817" y="497063"/>
                  <a:pt x="1626412" y="484806"/>
                  <a:pt x="1563366" y="472623"/>
                </a:cubicBezTo>
                <a:cubicBezTo>
                  <a:pt x="1552167" y="472623"/>
                  <a:pt x="1539455" y="475086"/>
                  <a:pt x="1525231" y="480010"/>
                </a:cubicBezTo>
                <a:cubicBezTo>
                  <a:pt x="1511007" y="484935"/>
                  <a:pt x="1498237" y="489797"/>
                  <a:pt x="1486921" y="494597"/>
                </a:cubicBezTo>
                <a:lnTo>
                  <a:pt x="1470997" y="479123"/>
                </a:lnTo>
                <a:cubicBezTo>
                  <a:pt x="1448948" y="476357"/>
                  <a:pt x="1426471" y="473798"/>
                  <a:pt x="1403564" y="471448"/>
                </a:cubicBezTo>
                <a:cubicBezTo>
                  <a:pt x="1380657" y="469099"/>
                  <a:pt x="1357229" y="467924"/>
                  <a:pt x="1333280" y="467924"/>
                </a:cubicBezTo>
                <a:close/>
              </a:path>
            </a:pathLst>
          </a:custGeom>
          <a:solidFill>
            <a:srgbClr val="22C4A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8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Mistral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Zypher Logo</dc:title>
  <dc:creator>Muhamad Rizki Sunarya</dc:creator>
  <cp:keywords>Funij.com</cp:keywords>
  <cp:lastModifiedBy>Muhamad Rizki Sunarya</cp:lastModifiedBy>
  <cp:revision>54</cp:revision>
  <dcterms:created xsi:type="dcterms:W3CDTF">2025-03-11T04:35:59Z</dcterms:created>
  <dcterms:modified xsi:type="dcterms:W3CDTF">2025-03-17T03:51:54Z</dcterms:modified>
</cp:coreProperties>
</file>