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1014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9D2ECEF-62C5-4822-A69E-6308AD267CC3}"/>
              </a:ext>
            </a:extLst>
          </p:cNvPr>
          <p:cNvSpPr txBox="1">
            <a:spLocks/>
          </p:cNvSpPr>
          <p:nvPr/>
        </p:nvSpPr>
        <p:spPr>
          <a:xfrm>
            <a:off x="9256655" y="3585501"/>
            <a:ext cx="713232" cy="960120"/>
          </a:xfrm>
          <a:custGeom>
            <a:avLst/>
            <a:gdLst/>
            <a:ahLst/>
            <a:cxnLst/>
            <a:rect l="l" t="t" r="r" b="b"/>
            <a:pathLst>
              <a:path w="892745" h="1139131">
                <a:moveTo>
                  <a:pt x="450397" y="0"/>
                </a:moveTo>
                <a:cubicBezTo>
                  <a:pt x="535425" y="0"/>
                  <a:pt x="606459" y="15200"/>
                  <a:pt x="663497" y="45598"/>
                </a:cubicBezTo>
                <a:cubicBezTo>
                  <a:pt x="720535" y="75996"/>
                  <a:pt x="765737" y="117327"/>
                  <a:pt x="799101" y="169590"/>
                </a:cubicBezTo>
                <a:cubicBezTo>
                  <a:pt x="832466" y="221854"/>
                  <a:pt x="856415" y="282650"/>
                  <a:pt x="870947" y="351979"/>
                </a:cubicBezTo>
                <a:cubicBezTo>
                  <a:pt x="885479" y="421308"/>
                  <a:pt x="892745" y="494903"/>
                  <a:pt x="892745" y="572765"/>
                </a:cubicBezTo>
                <a:cubicBezTo>
                  <a:pt x="892745" y="655960"/>
                  <a:pt x="884133" y="732222"/>
                  <a:pt x="866909" y="801551"/>
                </a:cubicBezTo>
                <a:cubicBezTo>
                  <a:pt x="849685" y="870881"/>
                  <a:pt x="822779" y="930610"/>
                  <a:pt x="786189" y="980741"/>
                </a:cubicBezTo>
                <a:cubicBezTo>
                  <a:pt x="749600" y="1030871"/>
                  <a:pt x="702787" y="1069802"/>
                  <a:pt x="645747" y="1097533"/>
                </a:cubicBezTo>
                <a:cubicBezTo>
                  <a:pt x="588710" y="1125265"/>
                  <a:pt x="521443" y="1139131"/>
                  <a:pt x="443947" y="1139131"/>
                </a:cubicBezTo>
                <a:cubicBezTo>
                  <a:pt x="358920" y="1139131"/>
                  <a:pt x="287887" y="1123932"/>
                  <a:pt x="230848" y="1093534"/>
                </a:cubicBezTo>
                <a:cubicBezTo>
                  <a:pt x="173810" y="1063135"/>
                  <a:pt x="128342" y="1022071"/>
                  <a:pt x="94444" y="970341"/>
                </a:cubicBezTo>
                <a:cubicBezTo>
                  <a:pt x="60546" y="918611"/>
                  <a:pt x="36331" y="858081"/>
                  <a:pt x="21799" y="788752"/>
                </a:cubicBezTo>
                <a:cubicBezTo>
                  <a:pt x="7265" y="719423"/>
                  <a:pt x="0" y="645294"/>
                  <a:pt x="0" y="566366"/>
                </a:cubicBezTo>
                <a:cubicBezTo>
                  <a:pt x="0" y="484238"/>
                  <a:pt x="8879" y="408509"/>
                  <a:pt x="26636" y="339180"/>
                </a:cubicBezTo>
                <a:cubicBezTo>
                  <a:pt x="44393" y="269851"/>
                  <a:pt x="71567" y="209854"/>
                  <a:pt x="108156" y="159191"/>
                </a:cubicBezTo>
                <a:cubicBezTo>
                  <a:pt x="144745" y="108527"/>
                  <a:pt x="191293" y="69329"/>
                  <a:pt x="247797" y="41598"/>
                </a:cubicBezTo>
                <a:cubicBezTo>
                  <a:pt x="304302" y="13866"/>
                  <a:pt x="371835" y="0"/>
                  <a:pt x="450397" y="0"/>
                </a:cubicBezTo>
                <a:close/>
              </a:path>
            </a:pathLst>
          </a:custGeom>
          <a:solidFill>
            <a:srgbClr val="FF7474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F83916-4A77-408E-867F-E5C0A60F82FA}"/>
              </a:ext>
            </a:extLst>
          </p:cNvPr>
          <p:cNvSpPr txBox="1">
            <a:spLocks/>
          </p:cNvSpPr>
          <p:nvPr/>
        </p:nvSpPr>
        <p:spPr>
          <a:xfrm>
            <a:off x="4612749" y="3318662"/>
            <a:ext cx="603504" cy="941832"/>
          </a:xfrm>
          <a:custGeom>
            <a:avLst/>
            <a:gdLst/>
            <a:ahLst/>
            <a:cxnLst/>
            <a:rect l="l" t="t" r="r" b="b"/>
            <a:pathLst>
              <a:path w="787153" h="1127931">
                <a:moveTo>
                  <a:pt x="429799" y="0"/>
                </a:moveTo>
                <a:cubicBezTo>
                  <a:pt x="498479" y="0"/>
                  <a:pt x="555892" y="15999"/>
                  <a:pt x="602039" y="47997"/>
                </a:cubicBezTo>
                <a:cubicBezTo>
                  <a:pt x="648186" y="79995"/>
                  <a:pt x="684942" y="122659"/>
                  <a:pt x="712307" y="175989"/>
                </a:cubicBezTo>
                <a:cubicBezTo>
                  <a:pt x="739672" y="229319"/>
                  <a:pt x="758988" y="290382"/>
                  <a:pt x="770253" y="359178"/>
                </a:cubicBezTo>
                <a:cubicBezTo>
                  <a:pt x="781519" y="427974"/>
                  <a:pt x="787153" y="499170"/>
                  <a:pt x="787153" y="572765"/>
                </a:cubicBezTo>
                <a:cubicBezTo>
                  <a:pt x="787153" y="639961"/>
                  <a:pt x="780178" y="706623"/>
                  <a:pt x="766229" y="772753"/>
                </a:cubicBezTo>
                <a:cubicBezTo>
                  <a:pt x="752279" y="838882"/>
                  <a:pt x="730547" y="898612"/>
                  <a:pt x="701033" y="951942"/>
                </a:cubicBezTo>
                <a:cubicBezTo>
                  <a:pt x="671518" y="1005272"/>
                  <a:pt x="632883" y="1047936"/>
                  <a:pt x="585127" y="1079934"/>
                </a:cubicBezTo>
                <a:cubicBezTo>
                  <a:pt x="537372" y="1111932"/>
                  <a:pt x="480229" y="1127931"/>
                  <a:pt x="413700" y="1127931"/>
                </a:cubicBezTo>
                <a:cubicBezTo>
                  <a:pt x="341805" y="1127931"/>
                  <a:pt x="273125" y="1104466"/>
                  <a:pt x="207663" y="1057535"/>
                </a:cubicBezTo>
                <a:cubicBezTo>
                  <a:pt x="142200" y="1010605"/>
                  <a:pt x="72979" y="942876"/>
                  <a:pt x="0" y="854348"/>
                </a:cubicBezTo>
                <a:lnTo>
                  <a:pt x="0" y="281583"/>
                </a:lnTo>
                <a:cubicBezTo>
                  <a:pt x="41848" y="229319"/>
                  <a:pt x="81554" y="185322"/>
                  <a:pt x="119118" y="149591"/>
                </a:cubicBezTo>
                <a:cubicBezTo>
                  <a:pt x="156683" y="113860"/>
                  <a:pt x="192635" y="85062"/>
                  <a:pt x="226974" y="63196"/>
                </a:cubicBezTo>
                <a:cubicBezTo>
                  <a:pt x="261314" y="41331"/>
                  <a:pt x="295116" y="25332"/>
                  <a:pt x="328380" y="15199"/>
                </a:cubicBezTo>
                <a:cubicBezTo>
                  <a:pt x="361645" y="5066"/>
                  <a:pt x="395451" y="0"/>
                  <a:pt x="429799" y="0"/>
                </a:cubicBezTo>
                <a:close/>
              </a:path>
            </a:pathLst>
          </a:custGeom>
          <a:solidFill>
            <a:srgbClr val="FF7474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F81052-FE52-40A0-BC5B-53E9977CF286}"/>
              </a:ext>
            </a:extLst>
          </p:cNvPr>
          <p:cNvSpPr txBox="1">
            <a:spLocks/>
          </p:cNvSpPr>
          <p:nvPr/>
        </p:nvSpPr>
        <p:spPr>
          <a:xfrm>
            <a:off x="8241633" y="2321667"/>
            <a:ext cx="263984" cy="2238264"/>
          </a:xfrm>
          <a:custGeom>
            <a:avLst/>
            <a:gdLst/>
            <a:ahLst/>
            <a:cxnLst/>
            <a:rect l="l" t="t" r="r" b="b"/>
            <a:pathLst>
              <a:path w="263984" h="2238264">
                <a:moveTo>
                  <a:pt x="131192" y="0"/>
                </a:moveTo>
                <a:cubicBezTo>
                  <a:pt x="157858" y="0"/>
                  <a:pt x="179722" y="1067"/>
                  <a:pt x="196788" y="3200"/>
                </a:cubicBezTo>
                <a:cubicBezTo>
                  <a:pt x="213854" y="5333"/>
                  <a:pt x="227186" y="8533"/>
                  <a:pt x="236786" y="12799"/>
                </a:cubicBezTo>
                <a:cubicBezTo>
                  <a:pt x="246386" y="17066"/>
                  <a:pt x="253318" y="22399"/>
                  <a:pt x="257584" y="28798"/>
                </a:cubicBezTo>
                <a:cubicBezTo>
                  <a:pt x="261852" y="35198"/>
                  <a:pt x="263984" y="42664"/>
                  <a:pt x="263984" y="51197"/>
                </a:cubicBezTo>
                <a:lnTo>
                  <a:pt x="263984" y="2188667"/>
                </a:lnTo>
                <a:cubicBezTo>
                  <a:pt x="263984" y="2197199"/>
                  <a:pt x="261852" y="2204399"/>
                  <a:pt x="257584" y="2210265"/>
                </a:cubicBezTo>
                <a:cubicBezTo>
                  <a:pt x="253318" y="2216131"/>
                  <a:pt x="246386" y="2221198"/>
                  <a:pt x="236786" y="2225464"/>
                </a:cubicBezTo>
                <a:cubicBezTo>
                  <a:pt x="227186" y="2229731"/>
                  <a:pt x="213854" y="2232930"/>
                  <a:pt x="196788" y="2235064"/>
                </a:cubicBezTo>
                <a:cubicBezTo>
                  <a:pt x="179722" y="2237197"/>
                  <a:pt x="157858" y="2238264"/>
                  <a:pt x="131192" y="2238264"/>
                </a:cubicBezTo>
                <a:cubicBezTo>
                  <a:pt x="105594" y="2238264"/>
                  <a:pt x="84262" y="2237197"/>
                  <a:pt x="67196" y="2235064"/>
                </a:cubicBezTo>
                <a:cubicBezTo>
                  <a:pt x="50130" y="2232930"/>
                  <a:pt x="36532" y="2229731"/>
                  <a:pt x="26399" y="2225464"/>
                </a:cubicBezTo>
                <a:cubicBezTo>
                  <a:pt x="16266" y="2221198"/>
                  <a:pt x="9333" y="2216131"/>
                  <a:pt x="5600" y="2210265"/>
                </a:cubicBezTo>
                <a:cubicBezTo>
                  <a:pt x="1867" y="2204399"/>
                  <a:pt x="0" y="2197199"/>
                  <a:pt x="0" y="2188667"/>
                </a:cubicBezTo>
                <a:lnTo>
                  <a:pt x="0" y="51197"/>
                </a:lnTo>
                <a:cubicBezTo>
                  <a:pt x="0" y="42664"/>
                  <a:pt x="1867" y="35198"/>
                  <a:pt x="5600" y="28798"/>
                </a:cubicBezTo>
                <a:cubicBezTo>
                  <a:pt x="9333" y="22399"/>
                  <a:pt x="16266" y="17066"/>
                  <a:pt x="26399" y="12799"/>
                </a:cubicBezTo>
                <a:cubicBezTo>
                  <a:pt x="36532" y="8533"/>
                  <a:pt x="50130" y="5333"/>
                  <a:pt x="67196" y="3200"/>
                </a:cubicBezTo>
                <a:cubicBezTo>
                  <a:pt x="84262" y="1067"/>
                  <a:pt x="1055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5AA5D6-6517-4090-83AC-48C3DAABB531}"/>
              </a:ext>
            </a:extLst>
          </p:cNvPr>
          <p:cNvSpPr txBox="1">
            <a:spLocks/>
          </p:cNvSpPr>
          <p:nvPr/>
        </p:nvSpPr>
        <p:spPr>
          <a:xfrm>
            <a:off x="7457161" y="2427261"/>
            <a:ext cx="326380" cy="316780"/>
          </a:xfrm>
          <a:custGeom>
            <a:avLst/>
            <a:gdLst/>
            <a:ahLst/>
            <a:cxnLst/>
            <a:rect l="l" t="t" r="r" b="b"/>
            <a:pathLst>
              <a:path w="326380" h="316780">
                <a:moveTo>
                  <a:pt x="164790" y="0"/>
                </a:moveTo>
                <a:cubicBezTo>
                  <a:pt x="226652" y="0"/>
                  <a:pt x="269049" y="10932"/>
                  <a:pt x="291982" y="32798"/>
                </a:cubicBezTo>
                <a:cubicBezTo>
                  <a:pt x="314914" y="54663"/>
                  <a:pt x="326380" y="95994"/>
                  <a:pt x="326380" y="156790"/>
                </a:cubicBezTo>
                <a:cubicBezTo>
                  <a:pt x="326380" y="218653"/>
                  <a:pt x="314646" y="260784"/>
                  <a:pt x="291182" y="283182"/>
                </a:cubicBezTo>
                <a:cubicBezTo>
                  <a:pt x="267716" y="305581"/>
                  <a:pt x="224520" y="316780"/>
                  <a:pt x="161590" y="316780"/>
                </a:cubicBezTo>
                <a:cubicBezTo>
                  <a:pt x="99727" y="316780"/>
                  <a:pt x="57330" y="305848"/>
                  <a:pt x="34398" y="283982"/>
                </a:cubicBezTo>
                <a:cubicBezTo>
                  <a:pt x="11466" y="262117"/>
                  <a:pt x="0" y="220786"/>
                  <a:pt x="0" y="159990"/>
                </a:cubicBezTo>
                <a:cubicBezTo>
                  <a:pt x="0" y="98127"/>
                  <a:pt x="11732" y="55996"/>
                  <a:pt x="35198" y="33598"/>
                </a:cubicBezTo>
                <a:cubicBezTo>
                  <a:pt x="58662" y="11199"/>
                  <a:pt x="101860" y="0"/>
                  <a:pt x="164790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C77A4D-8DE0-4D1D-A7F1-17B6F1240880}"/>
              </a:ext>
            </a:extLst>
          </p:cNvPr>
          <p:cNvSpPr txBox="1">
            <a:spLocks/>
          </p:cNvSpPr>
          <p:nvPr/>
        </p:nvSpPr>
        <p:spPr>
          <a:xfrm>
            <a:off x="2856720" y="2470459"/>
            <a:ext cx="1491462" cy="2089473"/>
          </a:xfrm>
          <a:custGeom>
            <a:avLst/>
            <a:gdLst/>
            <a:ahLst/>
            <a:cxnLst/>
            <a:rect l="l" t="t" r="r" b="b"/>
            <a:pathLst>
              <a:path w="1491462" h="2089473">
                <a:moveTo>
                  <a:pt x="136192" y="0"/>
                </a:moveTo>
                <a:cubicBezTo>
                  <a:pt x="168190" y="0"/>
                  <a:pt x="194056" y="1067"/>
                  <a:pt x="213788" y="3200"/>
                </a:cubicBezTo>
                <a:cubicBezTo>
                  <a:pt x="233520" y="5333"/>
                  <a:pt x="249252" y="8266"/>
                  <a:pt x="260985" y="11999"/>
                </a:cubicBezTo>
                <a:cubicBezTo>
                  <a:pt x="272717" y="15732"/>
                  <a:pt x="281517" y="21065"/>
                  <a:pt x="287383" y="27998"/>
                </a:cubicBezTo>
                <a:cubicBezTo>
                  <a:pt x="293249" y="34931"/>
                  <a:pt x="298849" y="43731"/>
                  <a:pt x="304182" y="54397"/>
                </a:cubicBezTo>
                <a:lnTo>
                  <a:pt x="590565" y="649560"/>
                </a:lnTo>
                <a:cubicBezTo>
                  <a:pt x="617146" y="706090"/>
                  <a:pt x="643691" y="765287"/>
                  <a:pt x="670197" y="827150"/>
                </a:cubicBezTo>
                <a:cubicBezTo>
                  <a:pt x="696704" y="889013"/>
                  <a:pt x="723748" y="951409"/>
                  <a:pt x="751330" y="1014338"/>
                </a:cubicBezTo>
                <a:lnTo>
                  <a:pt x="754505" y="1014338"/>
                </a:lnTo>
                <a:cubicBezTo>
                  <a:pt x="778886" y="953542"/>
                  <a:pt x="804068" y="893012"/>
                  <a:pt x="830050" y="832749"/>
                </a:cubicBezTo>
                <a:cubicBezTo>
                  <a:pt x="856032" y="772486"/>
                  <a:pt x="882330" y="713023"/>
                  <a:pt x="908945" y="654360"/>
                </a:cubicBezTo>
                <a:lnTo>
                  <a:pt x="1196928" y="55997"/>
                </a:lnTo>
                <a:cubicBezTo>
                  <a:pt x="1200127" y="45331"/>
                  <a:pt x="1204660" y="36264"/>
                  <a:pt x="1210527" y="28798"/>
                </a:cubicBezTo>
                <a:cubicBezTo>
                  <a:pt x="1216393" y="21332"/>
                  <a:pt x="1224393" y="15732"/>
                  <a:pt x="1234525" y="11999"/>
                </a:cubicBezTo>
                <a:cubicBezTo>
                  <a:pt x="1244658" y="8266"/>
                  <a:pt x="1258791" y="5333"/>
                  <a:pt x="1276923" y="3200"/>
                </a:cubicBezTo>
                <a:cubicBezTo>
                  <a:pt x="1295055" y="1067"/>
                  <a:pt x="1317987" y="0"/>
                  <a:pt x="1345719" y="0"/>
                </a:cubicBezTo>
                <a:cubicBezTo>
                  <a:pt x="1384116" y="0"/>
                  <a:pt x="1414247" y="1333"/>
                  <a:pt x="1436113" y="4000"/>
                </a:cubicBezTo>
                <a:cubicBezTo>
                  <a:pt x="1457978" y="6666"/>
                  <a:pt x="1473177" y="11733"/>
                  <a:pt x="1481710" y="19199"/>
                </a:cubicBezTo>
                <a:cubicBezTo>
                  <a:pt x="1490243" y="26665"/>
                  <a:pt x="1493176" y="37331"/>
                  <a:pt x="1490510" y="51197"/>
                </a:cubicBezTo>
                <a:cubicBezTo>
                  <a:pt x="1487843" y="65063"/>
                  <a:pt x="1480643" y="83728"/>
                  <a:pt x="1468911" y="107193"/>
                </a:cubicBezTo>
                <a:lnTo>
                  <a:pt x="883347" y="1275122"/>
                </a:lnTo>
                <a:lnTo>
                  <a:pt x="883347" y="2038276"/>
                </a:lnTo>
                <a:cubicBezTo>
                  <a:pt x="883347" y="2046809"/>
                  <a:pt x="881226" y="2054275"/>
                  <a:pt x="876985" y="2060674"/>
                </a:cubicBezTo>
                <a:cubicBezTo>
                  <a:pt x="872743" y="2067074"/>
                  <a:pt x="865319" y="2072140"/>
                  <a:pt x="854711" y="2075873"/>
                </a:cubicBezTo>
                <a:cubicBezTo>
                  <a:pt x="844103" y="2079607"/>
                  <a:pt x="829788" y="2082806"/>
                  <a:pt x="811764" y="2085473"/>
                </a:cubicBezTo>
                <a:cubicBezTo>
                  <a:pt x="793740" y="2088139"/>
                  <a:pt x="772004" y="2089473"/>
                  <a:pt x="746555" y="2089473"/>
                </a:cubicBezTo>
                <a:cubicBezTo>
                  <a:pt x="720040" y="2089473"/>
                  <a:pt x="698033" y="2088139"/>
                  <a:pt x="680534" y="2085473"/>
                </a:cubicBezTo>
                <a:cubicBezTo>
                  <a:pt x="663035" y="2082806"/>
                  <a:pt x="648719" y="2079607"/>
                  <a:pt x="637587" y="2075873"/>
                </a:cubicBezTo>
                <a:cubicBezTo>
                  <a:pt x="626454" y="2072140"/>
                  <a:pt x="618767" y="2067074"/>
                  <a:pt x="614526" y="2060674"/>
                </a:cubicBezTo>
                <a:cubicBezTo>
                  <a:pt x="610284" y="2054275"/>
                  <a:pt x="608164" y="2046809"/>
                  <a:pt x="608164" y="2038276"/>
                </a:cubicBezTo>
                <a:lnTo>
                  <a:pt x="608164" y="1275122"/>
                </a:lnTo>
                <a:lnTo>
                  <a:pt x="22599" y="107193"/>
                </a:lnTo>
                <a:cubicBezTo>
                  <a:pt x="10867" y="82662"/>
                  <a:pt x="3667" y="63463"/>
                  <a:pt x="1001" y="49597"/>
                </a:cubicBezTo>
                <a:cubicBezTo>
                  <a:pt x="-1666" y="35731"/>
                  <a:pt x="1001" y="25065"/>
                  <a:pt x="9000" y="17599"/>
                </a:cubicBezTo>
                <a:cubicBezTo>
                  <a:pt x="17000" y="10133"/>
                  <a:pt x="31399" y="5333"/>
                  <a:pt x="52197" y="3200"/>
                </a:cubicBezTo>
                <a:cubicBezTo>
                  <a:pt x="72996" y="1067"/>
                  <a:pt x="100995" y="0"/>
                  <a:pt x="136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CFFF0E-D24A-4202-8C8B-D6E0049FC00E}"/>
              </a:ext>
            </a:extLst>
          </p:cNvPr>
          <p:cNvSpPr txBox="1">
            <a:spLocks/>
          </p:cNvSpPr>
          <p:nvPr/>
        </p:nvSpPr>
        <p:spPr>
          <a:xfrm>
            <a:off x="4498309" y="2998426"/>
            <a:ext cx="1324719" cy="2134270"/>
          </a:xfrm>
          <a:custGeom>
            <a:avLst/>
            <a:gdLst/>
            <a:ahLst/>
            <a:cxnLst/>
            <a:rect l="l" t="t" r="r" b="b"/>
            <a:pathLst>
              <a:path w="1324719" h="2134270">
                <a:moveTo>
                  <a:pt x="743954" y="0"/>
                </a:moveTo>
                <a:cubicBezTo>
                  <a:pt x="848481" y="0"/>
                  <a:pt x="937542" y="20265"/>
                  <a:pt x="1011138" y="60796"/>
                </a:cubicBezTo>
                <a:cubicBezTo>
                  <a:pt x="1084734" y="101327"/>
                  <a:pt x="1144730" y="156790"/>
                  <a:pt x="1191127" y="227186"/>
                </a:cubicBezTo>
                <a:cubicBezTo>
                  <a:pt x="1237524" y="297582"/>
                  <a:pt x="1271388" y="379443"/>
                  <a:pt x="1292721" y="472771"/>
                </a:cubicBezTo>
                <a:cubicBezTo>
                  <a:pt x="1314053" y="566099"/>
                  <a:pt x="1324719" y="665026"/>
                  <a:pt x="1324719" y="769553"/>
                </a:cubicBezTo>
                <a:cubicBezTo>
                  <a:pt x="1324719" y="895412"/>
                  <a:pt x="1311120" y="1008472"/>
                  <a:pt x="1283921" y="1108732"/>
                </a:cubicBezTo>
                <a:cubicBezTo>
                  <a:pt x="1256723" y="1208993"/>
                  <a:pt x="1216726" y="1294054"/>
                  <a:pt x="1163929" y="1363917"/>
                </a:cubicBezTo>
                <a:cubicBezTo>
                  <a:pt x="1111132" y="1433779"/>
                  <a:pt x="1045802" y="1487642"/>
                  <a:pt x="967941" y="1525507"/>
                </a:cubicBezTo>
                <a:cubicBezTo>
                  <a:pt x="890078" y="1563371"/>
                  <a:pt x="801017" y="1582303"/>
                  <a:pt x="700757" y="1582303"/>
                </a:cubicBezTo>
                <a:cubicBezTo>
                  <a:pt x="658093" y="1582303"/>
                  <a:pt x="618628" y="1578037"/>
                  <a:pt x="582364" y="1569504"/>
                </a:cubicBezTo>
                <a:cubicBezTo>
                  <a:pt x="546100" y="1560971"/>
                  <a:pt x="510635" y="1547639"/>
                  <a:pt x="475971" y="1529506"/>
                </a:cubicBezTo>
                <a:cubicBezTo>
                  <a:pt x="441306" y="1511374"/>
                  <a:pt x="406908" y="1488442"/>
                  <a:pt x="372777" y="1460711"/>
                </a:cubicBezTo>
                <a:cubicBezTo>
                  <a:pt x="338646" y="1432979"/>
                  <a:pt x="302381" y="1400448"/>
                  <a:pt x="263983" y="1363117"/>
                </a:cubicBezTo>
                <a:lnTo>
                  <a:pt x="263983" y="2083073"/>
                </a:lnTo>
                <a:cubicBezTo>
                  <a:pt x="263983" y="2091606"/>
                  <a:pt x="261850" y="2099072"/>
                  <a:pt x="257584" y="2105471"/>
                </a:cubicBezTo>
                <a:cubicBezTo>
                  <a:pt x="253318" y="2111871"/>
                  <a:pt x="246385" y="2117204"/>
                  <a:pt x="236785" y="2121470"/>
                </a:cubicBezTo>
                <a:cubicBezTo>
                  <a:pt x="227186" y="2125737"/>
                  <a:pt x="213853" y="2128936"/>
                  <a:pt x="196788" y="2131070"/>
                </a:cubicBezTo>
                <a:cubicBezTo>
                  <a:pt x="179722" y="2133203"/>
                  <a:pt x="157857" y="2134270"/>
                  <a:pt x="131192" y="2134270"/>
                </a:cubicBezTo>
                <a:cubicBezTo>
                  <a:pt x="105593" y="2134270"/>
                  <a:pt x="84261" y="2133203"/>
                  <a:pt x="67195" y="2131070"/>
                </a:cubicBezTo>
                <a:cubicBezTo>
                  <a:pt x="50130" y="2128936"/>
                  <a:pt x="36531" y="2125737"/>
                  <a:pt x="26398" y="2121470"/>
                </a:cubicBezTo>
                <a:cubicBezTo>
                  <a:pt x="16265" y="2117204"/>
                  <a:pt x="9332" y="2111871"/>
                  <a:pt x="5599" y="2105471"/>
                </a:cubicBezTo>
                <a:cubicBezTo>
                  <a:pt x="1866" y="2099072"/>
                  <a:pt x="0" y="2091606"/>
                  <a:pt x="0" y="2083073"/>
                </a:cubicBezTo>
                <a:lnTo>
                  <a:pt x="0" y="71995"/>
                </a:lnTo>
                <a:cubicBezTo>
                  <a:pt x="0" y="62396"/>
                  <a:pt x="1599" y="54663"/>
                  <a:pt x="4799" y="48797"/>
                </a:cubicBezTo>
                <a:cubicBezTo>
                  <a:pt x="7999" y="42930"/>
                  <a:pt x="14399" y="37864"/>
                  <a:pt x="23998" y="33598"/>
                </a:cubicBezTo>
                <a:cubicBezTo>
                  <a:pt x="33598" y="29331"/>
                  <a:pt x="45864" y="26398"/>
                  <a:pt x="60796" y="24798"/>
                </a:cubicBezTo>
                <a:cubicBezTo>
                  <a:pt x="75728" y="23198"/>
                  <a:pt x="93861" y="22398"/>
                  <a:pt x="115193" y="22398"/>
                </a:cubicBezTo>
                <a:cubicBezTo>
                  <a:pt x="137591" y="22398"/>
                  <a:pt x="155990" y="23198"/>
                  <a:pt x="170389" y="24798"/>
                </a:cubicBezTo>
                <a:cubicBezTo>
                  <a:pt x="184788" y="26398"/>
                  <a:pt x="196788" y="29331"/>
                  <a:pt x="206387" y="33598"/>
                </a:cubicBezTo>
                <a:cubicBezTo>
                  <a:pt x="215986" y="37864"/>
                  <a:pt x="222653" y="42930"/>
                  <a:pt x="226386" y="48797"/>
                </a:cubicBezTo>
                <a:cubicBezTo>
                  <a:pt x="230119" y="54663"/>
                  <a:pt x="231985" y="62396"/>
                  <a:pt x="231985" y="71995"/>
                </a:cubicBezTo>
                <a:lnTo>
                  <a:pt x="231985" y="265584"/>
                </a:lnTo>
                <a:cubicBezTo>
                  <a:pt x="275716" y="220786"/>
                  <a:pt x="317847" y="181855"/>
                  <a:pt x="358378" y="148791"/>
                </a:cubicBezTo>
                <a:cubicBezTo>
                  <a:pt x="398909" y="115726"/>
                  <a:pt x="439706" y="88261"/>
                  <a:pt x="480770" y="66396"/>
                </a:cubicBezTo>
                <a:cubicBezTo>
                  <a:pt x="521834" y="44530"/>
                  <a:pt x="563965" y="27998"/>
                  <a:pt x="607162" y="16799"/>
                </a:cubicBezTo>
                <a:cubicBezTo>
                  <a:pt x="650360" y="5599"/>
                  <a:pt x="695957" y="0"/>
                  <a:pt x="743954" y="0"/>
                </a:cubicBezTo>
                <a:close/>
                <a:moveTo>
                  <a:pt x="693782" y="227186"/>
                </a:moveTo>
                <a:cubicBezTo>
                  <a:pt x="659434" y="227186"/>
                  <a:pt x="625628" y="232252"/>
                  <a:pt x="592363" y="242385"/>
                </a:cubicBezTo>
                <a:cubicBezTo>
                  <a:pt x="559099" y="252518"/>
                  <a:pt x="525297" y="268517"/>
                  <a:pt x="490957" y="290382"/>
                </a:cubicBezTo>
                <a:cubicBezTo>
                  <a:pt x="456618" y="312248"/>
                  <a:pt x="420666" y="341046"/>
                  <a:pt x="383101" y="376777"/>
                </a:cubicBezTo>
                <a:cubicBezTo>
                  <a:pt x="345537" y="412508"/>
                  <a:pt x="305831" y="456505"/>
                  <a:pt x="263983" y="508769"/>
                </a:cubicBezTo>
                <a:lnTo>
                  <a:pt x="263983" y="1081534"/>
                </a:lnTo>
                <a:cubicBezTo>
                  <a:pt x="336962" y="1170062"/>
                  <a:pt x="406183" y="1237791"/>
                  <a:pt x="471646" y="1284721"/>
                </a:cubicBezTo>
                <a:cubicBezTo>
                  <a:pt x="537108" y="1331652"/>
                  <a:pt x="605788" y="1355117"/>
                  <a:pt x="677683" y="1355117"/>
                </a:cubicBezTo>
                <a:cubicBezTo>
                  <a:pt x="744212" y="1355117"/>
                  <a:pt x="801355" y="1339118"/>
                  <a:pt x="849110" y="1307120"/>
                </a:cubicBezTo>
                <a:cubicBezTo>
                  <a:pt x="896866" y="1275122"/>
                  <a:pt x="935501" y="1232458"/>
                  <a:pt x="965016" y="1179128"/>
                </a:cubicBezTo>
                <a:cubicBezTo>
                  <a:pt x="994530" y="1125798"/>
                  <a:pt x="1016262" y="1066068"/>
                  <a:pt x="1030212" y="999939"/>
                </a:cubicBezTo>
                <a:cubicBezTo>
                  <a:pt x="1044161" y="933809"/>
                  <a:pt x="1051136" y="867147"/>
                  <a:pt x="1051136" y="799951"/>
                </a:cubicBezTo>
                <a:cubicBezTo>
                  <a:pt x="1051136" y="726356"/>
                  <a:pt x="1045502" y="655160"/>
                  <a:pt x="1034236" y="586364"/>
                </a:cubicBezTo>
                <a:cubicBezTo>
                  <a:pt x="1022971" y="517568"/>
                  <a:pt x="1003655" y="456505"/>
                  <a:pt x="976290" y="403175"/>
                </a:cubicBezTo>
                <a:cubicBezTo>
                  <a:pt x="948925" y="349845"/>
                  <a:pt x="912169" y="307181"/>
                  <a:pt x="866022" y="275183"/>
                </a:cubicBezTo>
                <a:cubicBezTo>
                  <a:pt x="819875" y="243185"/>
                  <a:pt x="762462" y="227186"/>
                  <a:pt x="693782" y="2271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6923091-11BF-4A98-97B6-FCD2526F5F8C}"/>
              </a:ext>
            </a:extLst>
          </p:cNvPr>
          <p:cNvSpPr txBox="1">
            <a:spLocks/>
          </p:cNvSpPr>
          <p:nvPr/>
        </p:nvSpPr>
        <p:spPr>
          <a:xfrm>
            <a:off x="6088091" y="2998427"/>
            <a:ext cx="1019138" cy="1582303"/>
          </a:xfrm>
          <a:custGeom>
            <a:avLst/>
            <a:gdLst/>
            <a:ahLst/>
            <a:cxnLst/>
            <a:rect l="l" t="t" r="r" b="b"/>
            <a:pathLst>
              <a:path w="1019138" h="1582303">
                <a:moveTo>
                  <a:pt x="559966" y="0"/>
                </a:moveTo>
                <a:cubicBezTo>
                  <a:pt x="598364" y="0"/>
                  <a:pt x="636760" y="3200"/>
                  <a:pt x="675158" y="9599"/>
                </a:cubicBezTo>
                <a:cubicBezTo>
                  <a:pt x="713556" y="15999"/>
                  <a:pt x="748220" y="23998"/>
                  <a:pt x="779152" y="33598"/>
                </a:cubicBezTo>
                <a:cubicBezTo>
                  <a:pt x="810084" y="43197"/>
                  <a:pt x="836482" y="53597"/>
                  <a:pt x="858347" y="64796"/>
                </a:cubicBezTo>
                <a:cubicBezTo>
                  <a:pt x="880212" y="75995"/>
                  <a:pt x="896746" y="85861"/>
                  <a:pt x="907944" y="94394"/>
                </a:cubicBezTo>
                <a:cubicBezTo>
                  <a:pt x="919144" y="102927"/>
                  <a:pt x="926610" y="110393"/>
                  <a:pt x="930344" y="116793"/>
                </a:cubicBezTo>
                <a:cubicBezTo>
                  <a:pt x="934076" y="123192"/>
                  <a:pt x="936742" y="130392"/>
                  <a:pt x="938342" y="138391"/>
                </a:cubicBezTo>
                <a:cubicBezTo>
                  <a:pt x="939942" y="146391"/>
                  <a:pt x="941542" y="156257"/>
                  <a:pt x="943142" y="167990"/>
                </a:cubicBezTo>
                <a:cubicBezTo>
                  <a:pt x="944742" y="179722"/>
                  <a:pt x="945542" y="194121"/>
                  <a:pt x="945542" y="211187"/>
                </a:cubicBezTo>
                <a:cubicBezTo>
                  <a:pt x="945542" y="229319"/>
                  <a:pt x="944742" y="245052"/>
                  <a:pt x="943142" y="258384"/>
                </a:cubicBezTo>
                <a:cubicBezTo>
                  <a:pt x="941542" y="271717"/>
                  <a:pt x="938876" y="282649"/>
                  <a:pt x="935143" y="291182"/>
                </a:cubicBezTo>
                <a:cubicBezTo>
                  <a:pt x="931410" y="299715"/>
                  <a:pt x="926876" y="305848"/>
                  <a:pt x="921544" y="309581"/>
                </a:cubicBezTo>
                <a:cubicBezTo>
                  <a:pt x="916210" y="313314"/>
                  <a:pt x="910344" y="315181"/>
                  <a:pt x="903945" y="315181"/>
                </a:cubicBezTo>
                <a:cubicBezTo>
                  <a:pt x="894345" y="315181"/>
                  <a:pt x="880480" y="309314"/>
                  <a:pt x="862347" y="297582"/>
                </a:cubicBezTo>
                <a:cubicBezTo>
                  <a:pt x="844215" y="285849"/>
                  <a:pt x="820750" y="273317"/>
                  <a:pt x="791951" y="259984"/>
                </a:cubicBezTo>
                <a:cubicBezTo>
                  <a:pt x="763153" y="246652"/>
                  <a:pt x="729288" y="234119"/>
                  <a:pt x="690358" y="222386"/>
                </a:cubicBezTo>
                <a:cubicBezTo>
                  <a:pt x="651426" y="210654"/>
                  <a:pt x="606896" y="204787"/>
                  <a:pt x="556766" y="204787"/>
                </a:cubicBezTo>
                <a:cubicBezTo>
                  <a:pt x="511968" y="204787"/>
                  <a:pt x="472504" y="209854"/>
                  <a:pt x="438372" y="219986"/>
                </a:cubicBezTo>
                <a:cubicBezTo>
                  <a:pt x="404242" y="230119"/>
                  <a:pt x="376243" y="244518"/>
                  <a:pt x="354378" y="263184"/>
                </a:cubicBezTo>
                <a:cubicBezTo>
                  <a:pt x="332513" y="281849"/>
                  <a:pt x="315980" y="303981"/>
                  <a:pt x="304781" y="329580"/>
                </a:cubicBezTo>
                <a:cubicBezTo>
                  <a:pt x="293582" y="355178"/>
                  <a:pt x="287982" y="382910"/>
                  <a:pt x="287982" y="412775"/>
                </a:cubicBezTo>
                <a:cubicBezTo>
                  <a:pt x="287982" y="454372"/>
                  <a:pt x="298648" y="489303"/>
                  <a:pt x="319980" y="517568"/>
                </a:cubicBezTo>
                <a:cubicBezTo>
                  <a:pt x="341312" y="545833"/>
                  <a:pt x="369044" y="570632"/>
                  <a:pt x="403175" y="591964"/>
                </a:cubicBezTo>
                <a:cubicBezTo>
                  <a:pt x="437306" y="613296"/>
                  <a:pt x="476238" y="632495"/>
                  <a:pt x="519968" y="649560"/>
                </a:cubicBezTo>
                <a:cubicBezTo>
                  <a:pt x="563699" y="666626"/>
                  <a:pt x="608229" y="684225"/>
                  <a:pt x="653560" y="702357"/>
                </a:cubicBezTo>
                <a:cubicBezTo>
                  <a:pt x="698890" y="720489"/>
                  <a:pt x="743688" y="740755"/>
                  <a:pt x="787952" y="763153"/>
                </a:cubicBezTo>
                <a:cubicBezTo>
                  <a:pt x="832216" y="785552"/>
                  <a:pt x="871413" y="812750"/>
                  <a:pt x="905545" y="844748"/>
                </a:cubicBezTo>
                <a:cubicBezTo>
                  <a:pt x="939676" y="876746"/>
                  <a:pt x="967141" y="915144"/>
                  <a:pt x="987939" y="959941"/>
                </a:cubicBezTo>
                <a:cubicBezTo>
                  <a:pt x="1008738" y="1004739"/>
                  <a:pt x="1019138" y="1058069"/>
                  <a:pt x="1019138" y="1119931"/>
                </a:cubicBezTo>
                <a:cubicBezTo>
                  <a:pt x="1019138" y="1193527"/>
                  <a:pt x="1005538" y="1259123"/>
                  <a:pt x="978340" y="1316719"/>
                </a:cubicBezTo>
                <a:cubicBezTo>
                  <a:pt x="951142" y="1374316"/>
                  <a:pt x="912478" y="1422846"/>
                  <a:pt x="862347" y="1462311"/>
                </a:cubicBezTo>
                <a:cubicBezTo>
                  <a:pt x="812216" y="1501775"/>
                  <a:pt x="752488" y="1531640"/>
                  <a:pt x="683158" y="1551905"/>
                </a:cubicBezTo>
                <a:cubicBezTo>
                  <a:pt x="613829" y="1572170"/>
                  <a:pt x="537566" y="1582303"/>
                  <a:pt x="454372" y="1582303"/>
                </a:cubicBezTo>
                <a:cubicBezTo>
                  <a:pt x="403175" y="1582303"/>
                  <a:pt x="354378" y="1578304"/>
                  <a:pt x="307980" y="1570304"/>
                </a:cubicBezTo>
                <a:cubicBezTo>
                  <a:pt x="261584" y="1562304"/>
                  <a:pt x="219986" y="1552172"/>
                  <a:pt x="183188" y="1539906"/>
                </a:cubicBezTo>
                <a:cubicBezTo>
                  <a:pt x="146391" y="1527640"/>
                  <a:pt x="115192" y="1514841"/>
                  <a:pt x="89594" y="1501508"/>
                </a:cubicBezTo>
                <a:cubicBezTo>
                  <a:pt x="63996" y="1488176"/>
                  <a:pt x="45330" y="1476176"/>
                  <a:pt x="33598" y="1465510"/>
                </a:cubicBezTo>
                <a:cubicBezTo>
                  <a:pt x="21864" y="1454844"/>
                  <a:pt x="13332" y="1439912"/>
                  <a:pt x="7999" y="1420713"/>
                </a:cubicBezTo>
                <a:cubicBezTo>
                  <a:pt x="2666" y="1401514"/>
                  <a:pt x="0" y="1375382"/>
                  <a:pt x="0" y="1342318"/>
                </a:cubicBezTo>
                <a:cubicBezTo>
                  <a:pt x="0" y="1322053"/>
                  <a:pt x="1066" y="1304987"/>
                  <a:pt x="3200" y="1291121"/>
                </a:cubicBezTo>
                <a:cubicBezTo>
                  <a:pt x="5332" y="1277255"/>
                  <a:pt x="7999" y="1266056"/>
                  <a:pt x="11199" y="1257523"/>
                </a:cubicBezTo>
                <a:cubicBezTo>
                  <a:pt x="14399" y="1248990"/>
                  <a:pt x="18932" y="1242857"/>
                  <a:pt x="24798" y="1239124"/>
                </a:cubicBezTo>
                <a:cubicBezTo>
                  <a:pt x="30664" y="1235391"/>
                  <a:pt x="37330" y="1233525"/>
                  <a:pt x="44796" y="1233525"/>
                </a:cubicBezTo>
                <a:cubicBezTo>
                  <a:pt x="56530" y="1233525"/>
                  <a:pt x="73862" y="1240724"/>
                  <a:pt x="96794" y="1255123"/>
                </a:cubicBezTo>
                <a:cubicBezTo>
                  <a:pt x="119726" y="1269522"/>
                  <a:pt x="147990" y="1285255"/>
                  <a:pt x="181588" y="1302320"/>
                </a:cubicBezTo>
                <a:cubicBezTo>
                  <a:pt x="215186" y="1319386"/>
                  <a:pt x="254918" y="1335118"/>
                  <a:pt x="300781" y="1349517"/>
                </a:cubicBezTo>
                <a:cubicBezTo>
                  <a:pt x="346645" y="1363917"/>
                  <a:pt x="399442" y="1371116"/>
                  <a:pt x="459172" y="1371116"/>
                </a:cubicBezTo>
                <a:cubicBezTo>
                  <a:pt x="503968" y="1371116"/>
                  <a:pt x="544500" y="1366316"/>
                  <a:pt x="580764" y="1356717"/>
                </a:cubicBezTo>
                <a:cubicBezTo>
                  <a:pt x="617028" y="1347118"/>
                  <a:pt x="648494" y="1332985"/>
                  <a:pt x="675158" y="1314320"/>
                </a:cubicBezTo>
                <a:cubicBezTo>
                  <a:pt x="701824" y="1295654"/>
                  <a:pt x="722356" y="1271922"/>
                  <a:pt x="736754" y="1243124"/>
                </a:cubicBezTo>
                <a:cubicBezTo>
                  <a:pt x="751154" y="1214326"/>
                  <a:pt x="758353" y="1180194"/>
                  <a:pt x="758353" y="1140730"/>
                </a:cubicBezTo>
                <a:cubicBezTo>
                  <a:pt x="758353" y="1100199"/>
                  <a:pt x="747954" y="1066068"/>
                  <a:pt x="727156" y="1038336"/>
                </a:cubicBezTo>
                <a:cubicBezTo>
                  <a:pt x="706357" y="1010605"/>
                  <a:pt x="678892" y="986073"/>
                  <a:pt x="644760" y="964741"/>
                </a:cubicBezTo>
                <a:cubicBezTo>
                  <a:pt x="610629" y="943409"/>
                  <a:pt x="572231" y="924477"/>
                  <a:pt x="529568" y="907944"/>
                </a:cubicBezTo>
                <a:cubicBezTo>
                  <a:pt x="486903" y="891412"/>
                  <a:pt x="442906" y="874080"/>
                  <a:pt x="397576" y="855948"/>
                </a:cubicBezTo>
                <a:cubicBezTo>
                  <a:pt x="352244" y="837815"/>
                  <a:pt x="307980" y="817283"/>
                  <a:pt x="264784" y="794351"/>
                </a:cubicBezTo>
                <a:cubicBezTo>
                  <a:pt x="221586" y="771419"/>
                  <a:pt x="182922" y="743421"/>
                  <a:pt x="148790" y="710356"/>
                </a:cubicBezTo>
                <a:cubicBezTo>
                  <a:pt x="114660" y="677292"/>
                  <a:pt x="87194" y="637828"/>
                  <a:pt x="66396" y="591964"/>
                </a:cubicBezTo>
                <a:cubicBezTo>
                  <a:pt x="45596" y="546100"/>
                  <a:pt x="35198" y="491170"/>
                  <a:pt x="35198" y="427174"/>
                </a:cubicBezTo>
                <a:cubicBezTo>
                  <a:pt x="35198" y="370644"/>
                  <a:pt x="46130" y="316514"/>
                  <a:pt x="67996" y="264784"/>
                </a:cubicBezTo>
                <a:cubicBezTo>
                  <a:pt x="89861" y="213053"/>
                  <a:pt x="122658" y="167723"/>
                  <a:pt x="166390" y="128792"/>
                </a:cubicBezTo>
                <a:cubicBezTo>
                  <a:pt x="210120" y="89861"/>
                  <a:pt x="264784" y="58663"/>
                  <a:pt x="330380" y="35198"/>
                </a:cubicBezTo>
                <a:cubicBezTo>
                  <a:pt x="395976" y="11732"/>
                  <a:pt x="472504" y="0"/>
                  <a:pt x="55996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4BF269-C03E-4D7C-90C0-E0C792D45A6A}"/>
              </a:ext>
            </a:extLst>
          </p:cNvPr>
          <p:cNvSpPr txBox="1">
            <a:spLocks/>
          </p:cNvSpPr>
          <p:nvPr/>
        </p:nvSpPr>
        <p:spPr>
          <a:xfrm>
            <a:off x="8893315" y="2998427"/>
            <a:ext cx="1439912" cy="1582303"/>
          </a:xfrm>
          <a:custGeom>
            <a:avLst/>
            <a:gdLst/>
            <a:ahLst/>
            <a:cxnLst/>
            <a:rect l="l" t="t" r="r" b="b"/>
            <a:pathLst>
              <a:path w="1439912" h="1582303">
                <a:moveTo>
                  <a:pt x="734355" y="0"/>
                </a:moveTo>
                <a:cubicBezTo>
                  <a:pt x="852748" y="0"/>
                  <a:pt x="955941" y="17599"/>
                  <a:pt x="1043936" y="52797"/>
                </a:cubicBezTo>
                <a:cubicBezTo>
                  <a:pt x="1131930" y="87994"/>
                  <a:pt x="1205259" y="139191"/>
                  <a:pt x="1263922" y="206387"/>
                </a:cubicBezTo>
                <a:cubicBezTo>
                  <a:pt x="1322586" y="273583"/>
                  <a:pt x="1366583" y="355178"/>
                  <a:pt x="1395914" y="451172"/>
                </a:cubicBezTo>
                <a:cubicBezTo>
                  <a:pt x="1425246" y="547167"/>
                  <a:pt x="1439912" y="655427"/>
                  <a:pt x="1439912" y="775952"/>
                </a:cubicBezTo>
                <a:cubicBezTo>
                  <a:pt x="1439912" y="893279"/>
                  <a:pt x="1424446" y="1001272"/>
                  <a:pt x="1393515" y="1099933"/>
                </a:cubicBezTo>
                <a:cubicBezTo>
                  <a:pt x="1362583" y="1198593"/>
                  <a:pt x="1316452" y="1283655"/>
                  <a:pt x="1255123" y="1355117"/>
                </a:cubicBezTo>
                <a:cubicBezTo>
                  <a:pt x="1193794" y="1426579"/>
                  <a:pt x="1116998" y="1482309"/>
                  <a:pt x="1024737" y="1522307"/>
                </a:cubicBezTo>
                <a:cubicBezTo>
                  <a:pt x="932476" y="1562304"/>
                  <a:pt x="825549" y="1582303"/>
                  <a:pt x="703956" y="1582303"/>
                </a:cubicBezTo>
                <a:cubicBezTo>
                  <a:pt x="585564" y="1582303"/>
                  <a:pt x="482370" y="1564704"/>
                  <a:pt x="394376" y="1529506"/>
                </a:cubicBezTo>
                <a:cubicBezTo>
                  <a:pt x="306381" y="1494309"/>
                  <a:pt x="233052" y="1443112"/>
                  <a:pt x="174389" y="1375916"/>
                </a:cubicBezTo>
                <a:cubicBezTo>
                  <a:pt x="115726" y="1308720"/>
                  <a:pt x="71995" y="1227125"/>
                  <a:pt x="43197" y="1131131"/>
                </a:cubicBezTo>
                <a:cubicBezTo>
                  <a:pt x="14398" y="1035137"/>
                  <a:pt x="0" y="926343"/>
                  <a:pt x="0" y="804751"/>
                </a:cubicBezTo>
                <a:cubicBezTo>
                  <a:pt x="0" y="687425"/>
                  <a:pt x="15198" y="579431"/>
                  <a:pt x="45597" y="480771"/>
                </a:cubicBezTo>
                <a:cubicBezTo>
                  <a:pt x="75995" y="382110"/>
                  <a:pt x="121858" y="297048"/>
                  <a:pt x="183188" y="225586"/>
                </a:cubicBezTo>
                <a:cubicBezTo>
                  <a:pt x="244518" y="154124"/>
                  <a:pt x="321046" y="98660"/>
                  <a:pt x="412774" y="59196"/>
                </a:cubicBezTo>
                <a:cubicBezTo>
                  <a:pt x="504502" y="19732"/>
                  <a:pt x="611696" y="0"/>
                  <a:pt x="734355" y="0"/>
                </a:cubicBezTo>
                <a:close/>
                <a:moveTo>
                  <a:pt x="723980" y="220786"/>
                </a:moveTo>
                <a:cubicBezTo>
                  <a:pt x="645418" y="220786"/>
                  <a:pt x="577885" y="234652"/>
                  <a:pt x="521380" y="262384"/>
                </a:cubicBezTo>
                <a:cubicBezTo>
                  <a:pt x="464876" y="290115"/>
                  <a:pt x="418328" y="329313"/>
                  <a:pt x="381739" y="379977"/>
                </a:cubicBezTo>
                <a:cubicBezTo>
                  <a:pt x="345150" y="430640"/>
                  <a:pt x="317976" y="490637"/>
                  <a:pt x="300219" y="559966"/>
                </a:cubicBezTo>
                <a:cubicBezTo>
                  <a:pt x="282462" y="629295"/>
                  <a:pt x="273583" y="705024"/>
                  <a:pt x="273583" y="787152"/>
                </a:cubicBezTo>
                <a:cubicBezTo>
                  <a:pt x="273583" y="866080"/>
                  <a:pt x="280848" y="940209"/>
                  <a:pt x="295382" y="1009538"/>
                </a:cubicBezTo>
                <a:cubicBezTo>
                  <a:pt x="309914" y="1078867"/>
                  <a:pt x="334129" y="1139397"/>
                  <a:pt x="368027" y="1191127"/>
                </a:cubicBezTo>
                <a:cubicBezTo>
                  <a:pt x="401925" y="1242857"/>
                  <a:pt x="447393" y="1283921"/>
                  <a:pt x="504431" y="1314320"/>
                </a:cubicBezTo>
                <a:cubicBezTo>
                  <a:pt x="561470" y="1344718"/>
                  <a:pt x="632503" y="1359917"/>
                  <a:pt x="717530" y="1359917"/>
                </a:cubicBezTo>
                <a:cubicBezTo>
                  <a:pt x="795026" y="1359917"/>
                  <a:pt x="862293" y="1346051"/>
                  <a:pt x="919330" y="1318319"/>
                </a:cubicBezTo>
                <a:cubicBezTo>
                  <a:pt x="976370" y="1290588"/>
                  <a:pt x="1023183" y="1251657"/>
                  <a:pt x="1059772" y="1201527"/>
                </a:cubicBezTo>
                <a:cubicBezTo>
                  <a:pt x="1096362" y="1151396"/>
                  <a:pt x="1123268" y="1091667"/>
                  <a:pt x="1140492" y="1022337"/>
                </a:cubicBezTo>
                <a:cubicBezTo>
                  <a:pt x="1157716" y="953008"/>
                  <a:pt x="1166328" y="876746"/>
                  <a:pt x="1166328" y="793551"/>
                </a:cubicBezTo>
                <a:cubicBezTo>
                  <a:pt x="1166328" y="715689"/>
                  <a:pt x="1159062" y="642094"/>
                  <a:pt x="1144530" y="572765"/>
                </a:cubicBezTo>
                <a:cubicBezTo>
                  <a:pt x="1129998" y="503436"/>
                  <a:pt x="1106049" y="442640"/>
                  <a:pt x="1072684" y="390376"/>
                </a:cubicBezTo>
                <a:cubicBezTo>
                  <a:pt x="1039320" y="338113"/>
                  <a:pt x="994118" y="296782"/>
                  <a:pt x="937080" y="266384"/>
                </a:cubicBezTo>
                <a:cubicBezTo>
                  <a:pt x="880042" y="235986"/>
                  <a:pt x="809008" y="220786"/>
                  <a:pt x="723980" y="22078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7F6906-0A11-4FB5-8FB0-89BE31877A25}"/>
              </a:ext>
            </a:extLst>
          </p:cNvPr>
          <p:cNvSpPr txBox="1">
            <a:spLocks/>
          </p:cNvSpPr>
          <p:nvPr/>
        </p:nvSpPr>
        <p:spPr>
          <a:xfrm>
            <a:off x="10718133" y="2998427"/>
            <a:ext cx="1239925" cy="1561505"/>
          </a:xfrm>
          <a:custGeom>
            <a:avLst/>
            <a:gdLst/>
            <a:ahLst/>
            <a:cxnLst/>
            <a:rect l="l" t="t" r="r" b="b"/>
            <a:pathLst>
              <a:path w="1239925" h="1561505">
                <a:moveTo>
                  <a:pt x="724756" y="0"/>
                </a:moveTo>
                <a:cubicBezTo>
                  <a:pt x="820750" y="0"/>
                  <a:pt x="901546" y="16266"/>
                  <a:pt x="967142" y="48797"/>
                </a:cubicBezTo>
                <a:cubicBezTo>
                  <a:pt x="1032738" y="81328"/>
                  <a:pt x="1085801" y="124792"/>
                  <a:pt x="1126332" y="179189"/>
                </a:cubicBezTo>
                <a:cubicBezTo>
                  <a:pt x="1166864" y="233586"/>
                  <a:pt x="1195928" y="297315"/>
                  <a:pt x="1213527" y="370377"/>
                </a:cubicBezTo>
                <a:cubicBezTo>
                  <a:pt x="1231126" y="443440"/>
                  <a:pt x="1239925" y="531168"/>
                  <a:pt x="1239925" y="633561"/>
                </a:cubicBezTo>
                <a:lnTo>
                  <a:pt x="1239925" y="1511908"/>
                </a:lnTo>
                <a:cubicBezTo>
                  <a:pt x="1239925" y="1520440"/>
                  <a:pt x="1237792" y="1527640"/>
                  <a:pt x="1233526" y="1533506"/>
                </a:cubicBezTo>
                <a:cubicBezTo>
                  <a:pt x="1229260" y="1539372"/>
                  <a:pt x="1222326" y="1544439"/>
                  <a:pt x="1212727" y="1548705"/>
                </a:cubicBezTo>
                <a:cubicBezTo>
                  <a:pt x="1203128" y="1552972"/>
                  <a:pt x="1189795" y="1556171"/>
                  <a:pt x="1172729" y="1558305"/>
                </a:cubicBezTo>
                <a:cubicBezTo>
                  <a:pt x="1155664" y="1560438"/>
                  <a:pt x="1134332" y="1561505"/>
                  <a:pt x="1108733" y="1561505"/>
                </a:cubicBezTo>
                <a:cubicBezTo>
                  <a:pt x="1082069" y="1561505"/>
                  <a:pt x="1060203" y="1560438"/>
                  <a:pt x="1043137" y="1558305"/>
                </a:cubicBezTo>
                <a:cubicBezTo>
                  <a:pt x="1026072" y="1556171"/>
                  <a:pt x="1012739" y="1552972"/>
                  <a:pt x="1003140" y="1548705"/>
                </a:cubicBezTo>
                <a:cubicBezTo>
                  <a:pt x="993540" y="1544439"/>
                  <a:pt x="986607" y="1539372"/>
                  <a:pt x="982341" y="1533506"/>
                </a:cubicBezTo>
                <a:cubicBezTo>
                  <a:pt x="978075" y="1527640"/>
                  <a:pt x="975941" y="1520440"/>
                  <a:pt x="975941" y="1511908"/>
                </a:cubicBezTo>
                <a:lnTo>
                  <a:pt x="975941" y="668759"/>
                </a:lnTo>
                <a:cubicBezTo>
                  <a:pt x="975941" y="586631"/>
                  <a:pt x="969542" y="520501"/>
                  <a:pt x="956743" y="470371"/>
                </a:cubicBezTo>
                <a:cubicBezTo>
                  <a:pt x="943943" y="420241"/>
                  <a:pt x="925278" y="377044"/>
                  <a:pt x="900746" y="340779"/>
                </a:cubicBezTo>
                <a:cubicBezTo>
                  <a:pt x="876214" y="304515"/>
                  <a:pt x="844483" y="276783"/>
                  <a:pt x="805551" y="257584"/>
                </a:cubicBezTo>
                <a:cubicBezTo>
                  <a:pt x="766620" y="238385"/>
                  <a:pt x="721556" y="228786"/>
                  <a:pt x="670360" y="228786"/>
                </a:cubicBezTo>
                <a:cubicBezTo>
                  <a:pt x="604230" y="228786"/>
                  <a:pt x="538101" y="252251"/>
                  <a:pt x="471972" y="299182"/>
                </a:cubicBezTo>
                <a:cubicBezTo>
                  <a:pt x="405842" y="346112"/>
                  <a:pt x="336514" y="414908"/>
                  <a:pt x="263984" y="505569"/>
                </a:cubicBezTo>
                <a:lnTo>
                  <a:pt x="263984" y="1511908"/>
                </a:lnTo>
                <a:cubicBezTo>
                  <a:pt x="263984" y="1520440"/>
                  <a:pt x="261851" y="1527640"/>
                  <a:pt x="257585" y="1533506"/>
                </a:cubicBezTo>
                <a:cubicBezTo>
                  <a:pt x="253319" y="1539372"/>
                  <a:pt x="246385" y="1544439"/>
                  <a:pt x="236786" y="1548705"/>
                </a:cubicBezTo>
                <a:cubicBezTo>
                  <a:pt x="227187" y="1552972"/>
                  <a:pt x="213854" y="1556171"/>
                  <a:pt x="196788" y="1558305"/>
                </a:cubicBezTo>
                <a:cubicBezTo>
                  <a:pt x="179723" y="1560438"/>
                  <a:pt x="157857" y="1561505"/>
                  <a:pt x="131192" y="1561505"/>
                </a:cubicBezTo>
                <a:cubicBezTo>
                  <a:pt x="105594" y="1561505"/>
                  <a:pt x="84262" y="1560438"/>
                  <a:pt x="67196" y="1558305"/>
                </a:cubicBezTo>
                <a:cubicBezTo>
                  <a:pt x="50131" y="1556171"/>
                  <a:pt x="36532" y="1552972"/>
                  <a:pt x="26399" y="1548705"/>
                </a:cubicBezTo>
                <a:cubicBezTo>
                  <a:pt x="16266" y="1544439"/>
                  <a:pt x="9334" y="1539372"/>
                  <a:pt x="5600" y="1533506"/>
                </a:cubicBezTo>
                <a:cubicBezTo>
                  <a:pt x="1867" y="1527640"/>
                  <a:pt x="0" y="1520440"/>
                  <a:pt x="0" y="1511908"/>
                </a:cubicBezTo>
                <a:lnTo>
                  <a:pt x="0" y="71995"/>
                </a:lnTo>
                <a:cubicBezTo>
                  <a:pt x="0" y="63463"/>
                  <a:pt x="1600" y="56263"/>
                  <a:pt x="4800" y="50397"/>
                </a:cubicBezTo>
                <a:cubicBezTo>
                  <a:pt x="8000" y="44530"/>
                  <a:pt x="14400" y="39197"/>
                  <a:pt x="23999" y="34398"/>
                </a:cubicBezTo>
                <a:cubicBezTo>
                  <a:pt x="33598" y="29598"/>
                  <a:pt x="45864" y="26398"/>
                  <a:pt x="60797" y="24798"/>
                </a:cubicBezTo>
                <a:cubicBezTo>
                  <a:pt x="75730" y="23198"/>
                  <a:pt x="95461" y="22398"/>
                  <a:pt x="119993" y="22398"/>
                </a:cubicBezTo>
                <a:cubicBezTo>
                  <a:pt x="143458" y="22398"/>
                  <a:pt x="162924" y="23198"/>
                  <a:pt x="178390" y="24798"/>
                </a:cubicBezTo>
                <a:cubicBezTo>
                  <a:pt x="193855" y="26398"/>
                  <a:pt x="205854" y="29598"/>
                  <a:pt x="214387" y="34398"/>
                </a:cubicBezTo>
                <a:cubicBezTo>
                  <a:pt x="222921" y="39197"/>
                  <a:pt x="229053" y="44530"/>
                  <a:pt x="232786" y="50397"/>
                </a:cubicBezTo>
                <a:cubicBezTo>
                  <a:pt x="236520" y="56263"/>
                  <a:pt x="238386" y="63463"/>
                  <a:pt x="238386" y="71995"/>
                </a:cubicBezTo>
                <a:lnTo>
                  <a:pt x="238386" y="262384"/>
                </a:lnTo>
                <a:cubicBezTo>
                  <a:pt x="319447" y="171723"/>
                  <a:pt x="400242" y="105327"/>
                  <a:pt x="480771" y="63196"/>
                </a:cubicBezTo>
                <a:cubicBezTo>
                  <a:pt x="561300" y="21065"/>
                  <a:pt x="642627" y="0"/>
                  <a:pt x="7247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2A2B3A9-C9B1-4307-B3DD-6BD932DD440E}"/>
              </a:ext>
            </a:extLst>
          </p:cNvPr>
          <p:cNvSpPr txBox="1">
            <a:spLocks/>
          </p:cNvSpPr>
          <p:nvPr/>
        </p:nvSpPr>
        <p:spPr>
          <a:xfrm>
            <a:off x="7489159" y="3020825"/>
            <a:ext cx="263984" cy="1539107"/>
          </a:xfrm>
          <a:custGeom>
            <a:avLst/>
            <a:gdLst/>
            <a:ahLst/>
            <a:cxnLst/>
            <a:rect l="l" t="t" r="r" b="b"/>
            <a:pathLst>
              <a:path w="263984" h="1539107">
                <a:moveTo>
                  <a:pt x="131192" y="0"/>
                </a:moveTo>
                <a:cubicBezTo>
                  <a:pt x="157856" y="0"/>
                  <a:pt x="179722" y="1067"/>
                  <a:pt x="196788" y="3200"/>
                </a:cubicBezTo>
                <a:cubicBezTo>
                  <a:pt x="213852" y="5333"/>
                  <a:pt x="227186" y="8533"/>
                  <a:pt x="236785" y="12800"/>
                </a:cubicBezTo>
                <a:cubicBezTo>
                  <a:pt x="246384" y="17066"/>
                  <a:pt x="253317" y="22399"/>
                  <a:pt x="257584" y="28799"/>
                </a:cubicBezTo>
                <a:cubicBezTo>
                  <a:pt x="261850" y="35198"/>
                  <a:pt x="263984" y="42131"/>
                  <a:pt x="263984" y="49597"/>
                </a:cubicBezTo>
                <a:lnTo>
                  <a:pt x="263984" y="1489510"/>
                </a:lnTo>
                <a:cubicBezTo>
                  <a:pt x="263984" y="1498042"/>
                  <a:pt x="261850" y="1505242"/>
                  <a:pt x="257584" y="1511108"/>
                </a:cubicBezTo>
                <a:cubicBezTo>
                  <a:pt x="253317" y="1516974"/>
                  <a:pt x="246384" y="1522041"/>
                  <a:pt x="236785" y="1526307"/>
                </a:cubicBezTo>
                <a:cubicBezTo>
                  <a:pt x="227186" y="1530574"/>
                  <a:pt x="213852" y="1533773"/>
                  <a:pt x="196788" y="1535907"/>
                </a:cubicBezTo>
                <a:cubicBezTo>
                  <a:pt x="179722" y="1538040"/>
                  <a:pt x="157856" y="1539107"/>
                  <a:pt x="131192" y="1539107"/>
                </a:cubicBezTo>
                <a:cubicBezTo>
                  <a:pt x="105594" y="1539107"/>
                  <a:pt x="84261" y="1538040"/>
                  <a:pt x="67196" y="1535907"/>
                </a:cubicBezTo>
                <a:cubicBezTo>
                  <a:pt x="50130" y="1533773"/>
                  <a:pt x="36531" y="1530574"/>
                  <a:pt x="26398" y="1526307"/>
                </a:cubicBezTo>
                <a:cubicBezTo>
                  <a:pt x="16266" y="1522041"/>
                  <a:pt x="9332" y="1516974"/>
                  <a:pt x="5600" y="1511108"/>
                </a:cubicBezTo>
                <a:cubicBezTo>
                  <a:pt x="1866" y="1505242"/>
                  <a:pt x="0" y="1498042"/>
                  <a:pt x="0" y="1489510"/>
                </a:cubicBezTo>
                <a:lnTo>
                  <a:pt x="0" y="49597"/>
                </a:lnTo>
                <a:cubicBezTo>
                  <a:pt x="0" y="42131"/>
                  <a:pt x="1866" y="35198"/>
                  <a:pt x="5600" y="28799"/>
                </a:cubicBezTo>
                <a:cubicBezTo>
                  <a:pt x="9332" y="22399"/>
                  <a:pt x="16266" y="17066"/>
                  <a:pt x="26398" y="12800"/>
                </a:cubicBezTo>
                <a:cubicBezTo>
                  <a:pt x="36531" y="8533"/>
                  <a:pt x="50130" y="5333"/>
                  <a:pt x="67196" y="3200"/>
                </a:cubicBezTo>
                <a:cubicBezTo>
                  <a:pt x="84261" y="1067"/>
                  <a:pt x="1055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Trade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087EC20-710B-4203-B110-FC81A637648D}"/>
              </a:ext>
            </a:extLst>
          </p:cNvPr>
          <p:cNvSpPr txBox="1">
            <a:spLocks/>
          </p:cNvSpPr>
          <p:nvPr/>
        </p:nvSpPr>
        <p:spPr>
          <a:xfrm>
            <a:off x="56300" y="2228964"/>
            <a:ext cx="2743200" cy="2713073"/>
          </a:xfrm>
          <a:custGeom>
            <a:avLst/>
            <a:gdLst/>
            <a:ahLst/>
            <a:cxnLst/>
            <a:rect l="l" t="t" r="r" b="b"/>
            <a:pathLst>
              <a:path w="2743200" h="2713073">
                <a:moveTo>
                  <a:pt x="1371600" y="0"/>
                </a:moveTo>
                <a:cubicBezTo>
                  <a:pt x="2129114" y="0"/>
                  <a:pt x="2743200" y="614086"/>
                  <a:pt x="2743200" y="1371600"/>
                </a:cubicBezTo>
                <a:cubicBezTo>
                  <a:pt x="2743200" y="1987080"/>
                  <a:pt x="2337808" y="2507876"/>
                  <a:pt x="1779472" y="2681536"/>
                </a:cubicBezTo>
                <a:lnTo>
                  <a:pt x="1777927" y="2681934"/>
                </a:lnTo>
                <a:lnTo>
                  <a:pt x="1783660" y="2662582"/>
                </a:lnTo>
                <a:lnTo>
                  <a:pt x="2003193" y="2161262"/>
                </a:lnTo>
                <a:cubicBezTo>
                  <a:pt x="2003329" y="2156347"/>
                  <a:pt x="2003875" y="2151432"/>
                  <a:pt x="2004831" y="2146518"/>
                </a:cubicBezTo>
                <a:cubicBezTo>
                  <a:pt x="2005787" y="2141603"/>
                  <a:pt x="2006333" y="2136688"/>
                  <a:pt x="2006469" y="2131773"/>
                </a:cubicBezTo>
                <a:cubicBezTo>
                  <a:pt x="2145315" y="2105287"/>
                  <a:pt x="2259177" y="2050131"/>
                  <a:pt x="2348055" y="1966304"/>
                </a:cubicBezTo>
                <a:cubicBezTo>
                  <a:pt x="2436932" y="1882478"/>
                  <a:pt x="2493454" y="1771620"/>
                  <a:pt x="2517619" y="1633730"/>
                </a:cubicBezTo>
                <a:cubicBezTo>
                  <a:pt x="2528622" y="1540205"/>
                  <a:pt x="2542659" y="1445467"/>
                  <a:pt x="2559729" y="1349515"/>
                </a:cubicBezTo>
                <a:cubicBezTo>
                  <a:pt x="2576800" y="1253563"/>
                  <a:pt x="2589866" y="1167077"/>
                  <a:pt x="2598927" y="1090057"/>
                </a:cubicBezTo>
                <a:cubicBezTo>
                  <a:pt x="2607988" y="1013037"/>
                  <a:pt x="2606006" y="956161"/>
                  <a:pt x="2592981" y="919431"/>
                </a:cubicBezTo>
                <a:cubicBezTo>
                  <a:pt x="2582443" y="897991"/>
                  <a:pt x="2558374" y="882620"/>
                  <a:pt x="2520774" y="873316"/>
                </a:cubicBezTo>
                <a:cubicBezTo>
                  <a:pt x="2483174" y="864012"/>
                  <a:pt x="2442843" y="858349"/>
                  <a:pt x="2399783" y="856326"/>
                </a:cubicBezTo>
                <a:cubicBezTo>
                  <a:pt x="2367487" y="854809"/>
                  <a:pt x="2339730" y="853975"/>
                  <a:pt x="2316514" y="853823"/>
                </a:cubicBezTo>
                <a:cubicBezTo>
                  <a:pt x="2308775" y="853773"/>
                  <a:pt x="2301540" y="853798"/>
                  <a:pt x="2294810" y="853899"/>
                </a:cubicBezTo>
                <a:lnTo>
                  <a:pt x="2271874" y="853899"/>
                </a:lnTo>
                <a:cubicBezTo>
                  <a:pt x="2266549" y="855128"/>
                  <a:pt x="2231326" y="860043"/>
                  <a:pt x="2166204" y="868644"/>
                </a:cubicBezTo>
                <a:cubicBezTo>
                  <a:pt x="2101081" y="877245"/>
                  <a:pt x="2038006" y="882159"/>
                  <a:pt x="1976980" y="883388"/>
                </a:cubicBezTo>
                <a:cubicBezTo>
                  <a:pt x="1971860" y="884890"/>
                  <a:pt x="1967355" y="886801"/>
                  <a:pt x="1963464" y="889122"/>
                </a:cubicBezTo>
                <a:cubicBezTo>
                  <a:pt x="1959573" y="891443"/>
                  <a:pt x="1957525" y="894993"/>
                  <a:pt x="1957320" y="899771"/>
                </a:cubicBezTo>
                <a:cubicBezTo>
                  <a:pt x="1930682" y="1130023"/>
                  <a:pt x="1902407" y="1300083"/>
                  <a:pt x="1872493" y="1409950"/>
                </a:cubicBezTo>
                <a:cubicBezTo>
                  <a:pt x="1842579" y="1519817"/>
                  <a:pt x="1813574" y="1590365"/>
                  <a:pt x="1785481" y="1621594"/>
                </a:cubicBezTo>
                <a:cubicBezTo>
                  <a:pt x="1757387" y="1652823"/>
                  <a:pt x="1732752" y="1665606"/>
                  <a:pt x="1711575" y="1659942"/>
                </a:cubicBezTo>
                <a:lnTo>
                  <a:pt x="1678809" y="1659942"/>
                </a:lnTo>
                <a:cubicBezTo>
                  <a:pt x="1636009" y="1665403"/>
                  <a:pt x="1597918" y="1655301"/>
                  <a:pt x="1564538" y="1629634"/>
                </a:cubicBezTo>
                <a:cubicBezTo>
                  <a:pt x="1531157" y="1603967"/>
                  <a:pt x="1513546" y="1529971"/>
                  <a:pt x="1511702" y="1407644"/>
                </a:cubicBezTo>
                <a:lnTo>
                  <a:pt x="1511702" y="1391261"/>
                </a:lnTo>
                <a:cubicBezTo>
                  <a:pt x="1511566" y="1379179"/>
                  <a:pt x="1511839" y="1364844"/>
                  <a:pt x="1512522" y="1348256"/>
                </a:cubicBezTo>
                <a:cubicBezTo>
                  <a:pt x="1513204" y="1331668"/>
                  <a:pt x="1515116" y="1316514"/>
                  <a:pt x="1518256" y="1302793"/>
                </a:cubicBezTo>
                <a:lnTo>
                  <a:pt x="1577235" y="1021006"/>
                </a:lnTo>
                <a:cubicBezTo>
                  <a:pt x="1578327" y="958409"/>
                  <a:pt x="1558121" y="915676"/>
                  <a:pt x="1516617" y="892809"/>
                </a:cubicBezTo>
                <a:cubicBezTo>
                  <a:pt x="1475114" y="869941"/>
                  <a:pt x="1425419" y="859155"/>
                  <a:pt x="1367532" y="860452"/>
                </a:cubicBezTo>
                <a:lnTo>
                  <a:pt x="990723" y="867005"/>
                </a:lnTo>
                <a:cubicBezTo>
                  <a:pt x="969528" y="874207"/>
                  <a:pt x="951916" y="908953"/>
                  <a:pt x="937888" y="971242"/>
                </a:cubicBezTo>
                <a:cubicBezTo>
                  <a:pt x="923860" y="1033532"/>
                  <a:pt x="912802" y="1104729"/>
                  <a:pt x="904712" y="1184835"/>
                </a:cubicBezTo>
                <a:cubicBezTo>
                  <a:pt x="896623" y="1264942"/>
                  <a:pt x="890889" y="1335320"/>
                  <a:pt x="887510" y="1395971"/>
                </a:cubicBezTo>
                <a:cubicBezTo>
                  <a:pt x="884131" y="1456623"/>
                  <a:pt x="882493" y="1488911"/>
                  <a:pt x="882595" y="1492836"/>
                </a:cubicBezTo>
                <a:cubicBezTo>
                  <a:pt x="863414" y="1644174"/>
                  <a:pt x="888671" y="1770733"/>
                  <a:pt x="958367" y="1872512"/>
                </a:cubicBezTo>
                <a:cubicBezTo>
                  <a:pt x="1028063" y="1974291"/>
                  <a:pt x="1139331" y="2047605"/>
                  <a:pt x="1292170" y="2092454"/>
                </a:cubicBezTo>
                <a:lnTo>
                  <a:pt x="1095574" y="2616710"/>
                </a:lnTo>
                <a:lnTo>
                  <a:pt x="1082468" y="2705178"/>
                </a:lnTo>
                <a:lnTo>
                  <a:pt x="1086380" y="2713073"/>
                </a:lnTo>
                <a:lnTo>
                  <a:pt x="963728" y="2681536"/>
                </a:lnTo>
                <a:cubicBezTo>
                  <a:pt x="405393" y="2507876"/>
                  <a:pt x="0" y="1987080"/>
                  <a:pt x="0" y="1371600"/>
                </a:cubicBezTo>
                <a:cubicBezTo>
                  <a:pt x="0" y="614086"/>
                  <a:pt x="614086" y="0"/>
                  <a:pt x="1371600" y="0"/>
                </a:cubicBezTo>
                <a:close/>
              </a:path>
            </a:pathLst>
          </a:custGeom>
          <a:solidFill>
            <a:srgbClr val="FF7474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b="1" dirty="0">
              <a:latin typeface="Public Secret DEMO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5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Public Secret DEMO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Ypsilon Logo</dc:title>
  <dc:creator>Muhamad Rizki Sunarya</dc:creator>
  <cp:keywords>Funij.com</cp:keywords>
  <cp:lastModifiedBy>Muhamad Rizki Sunarya</cp:lastModifiedBy>
  <cp:revision>52</cp:revision>
  <dcterms:created xsi:type="dcterms:W3CDTF">2025-03-11T04:35:59Z</dcterms:created>
  <dcterms:modified xsi:type="dcterms:W3CDTF">2025-03-17T03:51:08Z</dcterms:modified>
</cp:coreProperties>
</file>