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014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8A4021A-7E7F-4A0E-9B66-6FF9D6229EFA}"/>
              </a:ext>
            </a:extLst>
          </p:cNvPr>
          <p:cNvSpPr txBox="1">
            <a:spLocks/>
          </p:cNvSpPr>
          <p:nvPr/>
        </p:nvSpPr>
        <p:spPr>
          <a:xfrm>
            <a:off x="7697263" y="2098741"/>
            <a:ext cx="263984" cy="2238264"/>
          </a:xfrm>
          <a:custGeom>
            <a:avLst/>
            <a:gdLst/>
            <a:ahLst/>
            <a:cxnLst/>
            <a:rect l="l" t="t" r="r" b="b"/>
            <a:pathLst>
              <a:path w="263984" h="2238264">
                <a:moveTo>
                  <a:pt x="131192" y="0"/>
                </a:moveTo>
                <a:cubicBezTo>
                  <a:pt x="157858" y="0"/>
                  <a:pt x="179723" y="1067"/>
                  <a:pt x="196788" y="3200"/>
                </a:cubicBezTo>
                <a:cubicBezTo>
                  <a:pt x="213854" y="5333"/>
                  <a:pt x="227186" y="8533"/>
                  <a:pt x="236786" y="12799"/>
                </a:cubicBezTo>
                <a:cubicBezTo>
                  <a:pt x="246385" y="17066"/>
                  <a:pt x="253318" y="22399"/>
                  <a:pt x="257584" y="28798"/>
                </a:cubicBezTo>
                <a:cubicBezTo>
                  <a:pt x="261851" y="35198"/>
                  <a:pt x="263984" y="42664"/>
                  <a:pt x="263984" y="51197"/>
                </a:cubicBezTo>
                <a:lnTo>
                  <a:pt x="263984" y="2188667"/>
                </a:lnTo>
                <a:cubicBezTo>
                  <a:pt x="263984" y="2197199"/>
                  <a:pt x="261851" y="2204399"/>
                  <a:pt x="257584" y="2210265"/>
                </a:cubicBezTo>
                <a:cubicBezTo>
                  <a:pt x="253318" y="2216131"/>
                  <a:pt x="246385" y="2221198"/>
                  <a:pt x="236786" y="2225464"/>
                </a:cubicBezTo>
                <a:cubicBezTo>
                  <a:pt x="227186" y="2229731"/>
                  <a:pt x="213854" y="2232930"/>
                  <a:pt x="196788" y="2235064"/>
                </a:cubicBezTo>
                <a:cubicBezTo>
                  <a:pt x="179722" y="2237197"/>
                  <a:pt x="157858" y="2238264"/>
                  <a:pt x="131192" y="2238264"/>
                </a:cubicBezTo>
                <a:cubicBezTo>
                  <a:pt x="105594" y="2238264"/>
                  <a:pt x="84262" y="2237197"/>
                  <a:pt x="67196" y="2235064"/>
                </a:cubicBezTo>
                <a:cubicBezTo>
                  <a:pt x="50130" y="2232930"/>
                  <a:pt x="36532" y="2229731"/>
                  <a:pt x="26399" y="2225464"/>
                </a:cubicBezTo>
                <a:cubicBezTo>
                  <a:pt x="16267" y="2221198"/>
                  <a:pt x="9333" y="2216131"/>
                  <a:pt x="5600" y="2210265"/>
                </a:cubicBezTo>
                <a:cubicBezTo>
                  <a:pt x="1867" y="2204399"/>
                  <a:pt x="0" y="2197199"/>
                  <a:pt x="0" y="2188667"/>
                </a:cubicBezTo>
                <a:lnTo>
                  <a:pt x="0" y="51197"/>
                </a:lnTo>
                <a:cubicBezTo>
                  <a:pt x="0" y="42664"/>
                  <a:pt x="1867" y="35198"/>
                  <a:pt x="5600" y="28798"/>
                </a:cubicBezTo>
                <a:cubicBezTo>
                  <a:pt x="9333" y="22399"/>
                  <a:pt x="16267" y="17066"/>
                  <a:pt x="26399" y="12799"/>
                </a:cubicBezTo>
                <a:cubicBezTo>
                  <a:pt x="36531" y="8533"/>
                  <a:pt x="50131" y="5333"/>
                  <a:pt x="67196" y="3200"/>
                </a:cubicBezTo>
                <a:cubicBezTo>
                  <a:pt x="84262" y="1067"/>
                  <a:pt x="1055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E6470E-A8AA-468B-8A93-309CA7F1CC10}"/>
              </a:ext>
            </a:extLst>
          </p:cNvPr>
          <p:cNvSpPr txBox="1">
            <a:spLocks/>
          </p:cNvSpPr>
          <p:nvPr/>
        </p:nvSpPr>
        <p:spPr>
          <a:xfrm>
            <a:off x="4408073" y="2247533"/>
            <a:ext cx="1539376" cy="2089473"/>
          </a:xfrm>
          <a:custGeom>
            <a:avLst/>
            <a:gdLst/>
            <a:ahLst/>
            <a:cxnLst/>
            <a:rect l="l" t="t" r="r" b="b"/>
            <a:pathLst>
              <a:path w="1539376" h="2089473">
                <a:moveTo>
                  <a:pt x="166590" y="0"/>
                </a:moveTo>
                <a:cubicBezTo>
                  <a:pt x="198588" y="0"/>
                  <a:pt x="224720" y="800"/>
                  <a:pt x="244985" y="2400"/>
                </a:cubicBezTo>
                <a:cubicBezTo>
                  <a:pt x="265251" y="4000"/>
                  <a:pt x="281250" y="6666"/>
                  <a:pt x="292982" y="10399"/>
                </a:cubicBezTo>
                <a:cubicBezTo>
                  <a:pt x="304715" y="14133"/>
                  <a:pt x="313248" y="19466"/>
                  <a:pt x="318581" y="26399"/>
                </a:cubicBezTo>
                <a:cubicBezTo>
                  <a:pt x="323914" y="33332"/>
                  <a:pt x="329780" y="41064"/>
                  <a:pt x="336180" y="49597"/>
                </a:cubicBezTo>
                <a:lnTo>
                  <a:pt x="780953" y="823950"/>
                </a:lnTo>
                <a:lnTo>
                  <a:pt x="1222526" y="49597"/>
                </a:lnTo>
                <a:cubicBezTo>
                  <a:pt x="1227859" y="41064"/>
                  <a:pt x="1233192" y="33332"/>
                  <a:pt x="1238525" y="26399"/>
                </a:cubicBezTo>
                <a:cubicBezTo>
                  <a:pt x="1243858" y="19466"/>
                  <a:pt x="1251591" y="14133"/>
                  <a:pt x="1261724" y="10399"/>
                </a:cubicBezTo>
                <a:cubicBezTo>
                  <a:pt x="1271856" y="6666"/>
                  <a:pt x="1285989" y="4000"/>
                  <a:pt x="1304121" y="2400"/>
                </a:cubicBezTo>
                <a:cubicBezTo>
                  <a:pt x="1322253" y="800"/>
                  <a:pt x="1346785" y="0"/>
                  <a:pt x="1377716" y="0"/>
                </a:cubicBezTo>
                <a:cubicBezTo>
                  <a:pt x="1410781" y="0"/>
                  <a:pt x="1437713" y="1333"/>
                  <a:pt x="1458511" y="4000"/>
                </a:cubicBezTo>
                <a:cubicBezTo>
                  <a:pt x="1479310" y="6666"/>
                  <a:pt x="1494242" y="11733"/>
                  <a:pt x="1503309" y="19199"/>
                </a:cubicBezTo>
                <a:cubicBezTo>
                  <a:pt x="1512375" y="26665"/>
                  <a:pt x="1515841" y="37598"/>
                  <a:pt x="1513708" y="51997"/>
                </a:cubicBezTo>
                <a:cubicBezTo>
                  <a:pt x="1511575" y="66396"/>
                  <a:pt x="1504109" y="85328"/>
                  <a:pt x="1491309" y="108793"/>
                </a:cubicBezTo>
                <a:lnTo>
                  <a:pt x="953742" y="1022338"/>
                </a:lnTo>
                <a:lnTo>
                  <a:pt x="1513708" y="1980679"/>
                </a:lnTo>
                <a:cubicBezTo>
                  <a:pt x="1527574" y="2004144"/>
                  <a:pt x="1535840" y="2022810"/>
                  <a:pt x="1538507" y="2036676"/>
                </a:cubicBezTo>
                <a:cubicBezTo>
                  <a:pt x="1541173" y="2050541"/>
                  <a:pt x="1537707" y="2061474"/>
                  <a:pt x="1528107" y="2069474"/>
                </a:cubicBezTo>
                <a:cubicBezTo>
                  <a:pt x="1518508" y="2077473"/>
                  <a:pt x="1502775" y="2082806"/>
                  <a:pt x="1480910" y="2085473"/>
                </a:cubicBezTo>
                <a:cubicBezTo>
                  <a:pt x="1459045" y="2088139"/>
                  <a:pt x="1429980" y="2089473"/>
                  <a:pt x="1393715" y="2089473"/>
                </a:cubicBezTo>
                <a:cubicBezTo>
                  <a:pt x="1359584" y="2089473"/>
                  <a:pt x="1332919" y="2088673"/>
                  <a:pt x="1313720" y="2087073"/>
                </a:cubicBezTo>
                <a:cubicBezTo>
                  <a:pt x="1294522" y="2085473"/>
                  <a:pt x="1279322" y="2082540"/>
                  <a:pt x="1268123" y="2078273"/>
                </a:cubicBezTo>
                <a:cubicBezTo>
                  <a:pt x="1256924" y="2074007"/>
                  <a:pt x="1248391" y="2068940"/>
                  <a:pt x="1242525" y="2063074"/>
                </a:cubicBezTo>
                <a:cubicBezTo>
                  <a:pt x="1236658" y="2057208"/>
                  <a:pt x="1231592" y="2049475"/>
                  <a:pt x="1227326" y="2039876"/>
                </a:cubicBezTo>
                <a:lnTo>
                  <a:pt x="766553" y="1215926"/>
                </a:lnTo>
                <a:lnTo>
                  <a:pt x="300982" y="2039876"/>
                </a:lnTo>
                <a:cubicBezTo>
                  <a:pt x="295649" y="2049475"/>
                  <a:pt x="289783" y="2057474"/>
                  <a:pt x="283383" y="2063874"/>
                </a:cubicBezTo>
                <a:cubicBezTo>
                  <a:pt x="276983" y="2070274"/>
                  <a:pt x="268184" y="2075340"/>
                  <a:pt x="256985" y="2079073"/>
                </a:cubicBezTo>
                <a:cubicBezTo>
                  <a:pt x="245785" y="2082806"/>
                  <a:pt x="230586" y="2085473"/>
                  <a:pt x="211387" y="2087073"/>
                </a:cubicBezTo>
                <a:cubicBezTo>
                  <a:pt x="192189" y="2088673"/>
                  <a:pt x="166590" y="2089473"/>
                  <a:pt x="134592" y="2089473"/>
                </a:cubicBezTo>
                <a:cubicBezTo>
                  <a:pt x="99394" y="2089473"/>
                  <a:pt x="71663" y="2088139"/>
                  <a:pt x="51397" y="2085473"/>
                </a:cubicBezTo>
                <a:cubicBezTo>
                  <a:pt x="31132" y="2082806"/>
                  <a:pt x="16999" y="2077473"/>
                  <a:pt x="9000" y="2069474"/>
                </a:cubicBezTo>
                <a:cubicBezTo>
                  <a:pt x="1000" y="2061474"/>
                  <a:pt x="-1666" y="2050541"/>
                  <a:pt x="1000" y="2036676"/>
                </a:cubicBezTo>
                <a:cubicBezTo>
                  <a:pt x="3667" y="2022810"/>
                  <a:pt x="11933" y="2004144"/>
                  <a:pt x="25799" y="1980679"/>
                </a:cubicBezTo>
                <a:lnTo>
                  <a:pt x="590564" y="1028737"/>
                </a:lnTo>
                <a:lnTo>
                  <a:pt x="51397" y="108793"/>
                </a:lnTo>
                <a:cubicBezTo>
                  <a:pt x="38598" y="85328"/>
                  <a:pt x="30332" y="66396"/>
                  <a:pt x="26599" y="51997"/>
                </a:cubicBezTo>
                <a:cubicBezTo>
                  <a:pt x="22866" y="37598"/>
                  <a:pt x="25265" y="26399"/>
                  <a:pt x="33798" y="18399"/>
                </a:cubicBezTo>
                <a:cubicBezTo>
                  <a:pt x="42331" y="10399"/>
                  <a:pt x="57263" y="5333"/>
                  <a:pt x="78596" y="3200"/>
                </a:cubicBezTo>
                <a:cubicBezTo>
                  <a:pt x="99928" y="1067"/>
                  <a:pt x="129259" y="0"/>
                  <a:pt x="16659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9F27E1-F6E9-4565-972A-FD892FFEB098}"/>
              </a:ext>
            </a:extLst>
          </p:cNvPr>
          <p:cNvSpPr txBox="1">
            <a:spLocks/>
          </p:cNvSpPr>
          <p:nvPr/>
        </p:nvSpPr>
        <p:spPr>
          <a:xfrm>
            <a:off x="8348945" y="2775501"/>
            <a:ext cx="1439913" cy="1582303"/>
          </a:xfrm>
          <a:custGeom>
            <a:avLst/>
            <a:gdLst/>
            <a:ahLst/>
            <a:cxnLst/>
            <a:rect l="l" t="t" r="r" b="b"/>
            <a:pathLst>
              <a:path w="1439913" h="1582303">
                <a:moveTo>
                  <a:pt x="734355" y="0"/>
                </a:moveTo>
                <a:cubicBezTo>
                  <a:pt x="852748" y="0"/>
                  <a:pt x="955942" y="17599"/>
                  <a:pt x="1043937" y="52797"/>
                </a:cubicBezTo>
                <a:cubicBezTo>
                  <a:pt x="1131931" y="87995"/>
                  <a:pt x="1205260" y="139191"/>
                  <a:pt x="1263923" y="206387"/>
                </a:cubicBezTo>
                <a:cubicBezTo>
                  <a:pt x="1322587" y="273583"/>
                  <a:pt x="1366583" y="355178"/>
                  <a:pt x="1395915" y="451172"/>
                </a:cubicBezTo>
                <a:cubicBezTo>
                  <a:pt x="1425247" y="547167"/>
                  <a:pt x="1439913" y="655427"/>
                  <a:pt x="1439913" y="775952"/>
                </a:cubicBezTo>
                <a:cubicBezTo>
                  <a:pt x="1439913" y="893279"/>
                  <a:pt x="1424447" y="1001272"/>
                  <a:pt x="1393515" y="1099933"/>
                </a:cubicBezTo>
                <a:cubicBezTo>
                  <a:pt x="1362584" y="1198593"/>
                  <a:pt x="1316453" y="1283655"/>
                  <a:pt x="1255123" y="1355117"/>
                </a:cubicBezTo>
                <a:cubicBezTo>
                  <a:pt x="1193794" y="1426579"/>
                  <a:pt x="1116999" y="1482309"/>
                  <a:pt x="1024737" y="1522307"/>
                </a:cubicBezTo>
                <a:cubicBezTo>
                  <a:pt x="932477" y="1562304"/>
                  <a:pt x="825550" y="1582303"/>
                  <a:pt x="703957" y="1582303"/>
                </a:cubicBezTo>
                <a:cubicBezTo>
                  <a:pt x="585565" y="1582303"/>
                  <a:pt x="482371" y="1564704"/>
                  <a:pt x="394376" y="1529506"/>
                </a:cubicBezTo>
                <a:cubicBezTo>
                  <a:pt x="306381" y="1494309"/>
                  <a:pt x="233053" y="1443112"/>
                  <a:pt x="174389" y="1375916"/>
                </a:cubicBezTo>
                <a:cubicBezTo>
                  <a:pt x="115727" y="1308720"/>
                  <a:pt x="71996" y="1227125"/>
                  <a:pt x="43197" y="1131131"/>
                </a:cubicBezTo>
                <a:cubicBezTo>
                  <a:pt x="14399" y="1035137"/>
                  <a:pt x="0" y="926343"/>
                  <a:pt x="0" y="804751"/>
                </a:cubicBezTo>
                <a:cubicBezTo>
                  <a:pt x="0" y="687425"/>
                  <a:pt x="15199" y="579431"/>
                  <a:pt x="45597" y="480771"/>
                </a:cubicBezTo>
                <a:cubicBezTo>
                  <a:pt x="75995" y="382110"/>
                  <a:pt x="121859" y="297048"/>
                  <a:pt x="183189" y="225586"/>
                </a:cubicBezTo>
                <a:cubicBezTo>
                  <a:pt x="244519" y="154124"/>
                  <a:pt x="321047" y="98661"/>
                  <a:pt x="412775" y="59196"/>
                </a:cubicBezTo>
                <a:cubicBezTo>
                  <a:pt x="504503" y="19732"/>
                  <a:pt x="611697" y="0"/>
                  <a:pt x="734355" y="0"/>
                </a:cubicBezTo>
                <a:close/>
                <a:moveTo>
                  <a:pt x="723981" y="220786"/>
                </a:moveTo>
                <a:cubicBezTo>
                  <a:pt x="645419" y="220786"/>
                  <a:pt x="577886" y="234652"/>
                  <a:pt x="521381" y="262384"/>
                </a:cubicBezTo>
                <a:cubicBezTo>
                  <a:pt x="464877" y="290115"/>
                  <a:pt x="418329" y="329313"/>
                  <a:pt x="381739" y="379977"/>
                </a:cubicBezTo>
                <a:cubicBezTo>
                  <a:pt x="345150" y="430640"/>
                  <a:pt x="317977" y="490637"/>
                  <a:pt x="300219" y="559966"/>
                </a:cubicBezTo>
                <a:cubicBezTo>
                  <a:pt x="282463" y="629295"/>
                  <a:pt x="273583" y="705024"/>
                  <a:pt x="273583" y="787152"/>
                </a:cubicBezTo>
                <a:cubicBezTo>
                  <a:pt x="273583" y="866080"/>
                  <a:pt x="280850" y="940209"/>
                  <a:pt x="295382" y="1009538"/>
                </a:cubicBezTo>
                <a:cubicBezTo>
                  <a:pt x="309915" y="1078867"/>
                  <a:pt x="334130" y="1139397"/>
                  <a:pt x="368027" y="1191127"/>
                </a:cubicBezTo>
                <a:cubicBezTo>
                  <a:pt x="401925" y="1242857"/>
                  <a:pt x="447394" y="1283921"/>
                  <a:pt x="504432" y="1314320"/>
                </a:cubicBezTo>
                <a:cubicBezTo>
                  <a:pt x="561471" y="1344718"/>
                  <a:pt x="632503" y="1359917"/>
                  <a:pt x="717531" y="1359917"/>
                </a:cubicBezTo>
                <a:cubicBezTo>
                  <a:pt x="795027" y="1359917"/>
                  <a:pt x="862293" y="1346051"/>
                  <a:pt x="919332" y="1318319"/>
                </a:cubicBezTo>
                <a:cubicBezTo>
                  <a:pt x="976370" y="1290588"/>
                  <a:pt x="1023183" y="1251657"/>
                  <a:pt x="1059773" y="1201527"/>
                </a:cubicBezTo>
                <a:cubicBezTo>
                  <a:pt x="1096363" y="1151396"/>
                  <a:pt x="1123269" y="1091667"/>
                  <a:pt x="1140493" y="1022337"/>
                </a:cubicBezTo>
                <a:cubicBezTo>
                  <a:pt x="1157717" y="953008"/>
                  <a:pt x="1166329" y="876746"/>
                  <a:pt x="1166329" y="793551"/>
                </a:cubicBezTo>
                <a:cubicBezTo>
                  <a:pt x="1166329" y="715689"/>
                  <a:pt x="1159063" y="642094"/>
                  <a:pt x="1144531" y="572765"/>
                </a:cubicBezTo>
                <a:cubicBezTo>
                  <a:pt x="1129998" y="503436"/>
                  <a:pt x="1106049" y="442640"/>
                  <a:pt x="1072685" y="390376"/>
                </a:cubicBezTo>
                <a:cubicBezTo>
                  <a:pt x="1039320" y="338113"/>
                  <a:pt x="994119" y="296782"/>
                  <a:pt x="937081" y="266384"/>
                </a:cubicBezTo>
                <a:cubicBezTo>
                  <a:pt x="880043" y="235986"/>
                  <a:pt x="809009" y="220786"/>
                  <a:pt x="723981" y="2207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E7B3A5-22C0-4DB8-8D53-FFAA306064C8}"/>
              </a:ext>
            </a:extLst>
          </p:cNvPr>
          <p:cNvSpPr txBox="1">
            <a:spLocks/>
          </p:cNvSpPr>
          <p:nvPr/>
        </p:nvSpPr>
        <p:spPr>
          <a:xfrm>
            <a:off x="10173764" y="2775501"/>
            <a:ext cx="1239925" cy="1561505"/>
          </a:xfrm>
          <a:custGeom>
            <a:avLst/>
            <a:gdLst/>
            <a:ahLst/>
            <a:cxnLst/>
            <a:rect l="l" t="t" r="r" b="b"/>
            <a:pathLst>
              <a:path w="1239925" h="1561505">
                <a:moveTo>
                  <a:pt x="724756" y="0"/>
                </a:moveTo>
                <a:cubicBezTo>
                  <a:pt x="820751" y="0"/>
                  <a:pt x="901546" y="16266"/>
                  <a:pt x="967142" y="48797"/>
                </a:cubicBezTo>
                <a:cubicBezTo>
                  <a:pt x="1032738" y="81328"/>
                  <a:pt x="1085801" y="124792"/>
                  <a:pt x="1126332" y="179189"/>
                </a:cubicBezTo>
                <a:cubicBezTo>
                  <a:pt x="1166862" y="233586"/>
                  <a:pt x="1195928" y="297315"/>
                  <a:pt x="1213527" y="370377"/>
                </a:cubicBezTo>
                <a:cubicBezTo>
                  <a:pt x="1231125" y="443440"/>
                  <a:pt x="1239925" y="531168"/>
                  <a:pt x="1239925" y="633561"/>
                </a:cubicBezTo>
                <a:lnTo>
                  <a:pt x="1239925" y="1511908"/>
                </a:lnTo>
                <a:cubicBezTo>
                  <a:pt x="1239925" y="1520440"/>
                  <a:pt x="1237791" y="1527640"/>
                  <a:pt x="1233525" y="1533506"/>
                </a:cubicBezTo>
                <a:cubicBezTo>
                  <a:pt x="1229258" y="1539372"/>
                  <a:pt x="1222326" y="1544439"/>
                  <a:pt x="1212727" y="1548705"/>
                </a:cubicBezTo>
                <a:cubicBezTo>
                  <a:pt x="1203127" y="1552972"/>
                  <a:pt x="1189794" y="1556171"/>
                  <a:pt x="1172729" y="1558305"/>
                </a:cubicBezTo>
                <a:cubicBezTo>
                  <a:pt x="1155663" y="1560438"/>
                  <a:pt x="1134331" y="1561505"/>
                  <a:pt x="1108733" y="1561505"/>
                </a:cubicBezTo>
                <a:cubicBezTo>
                  <a:pt x="1082067" y="1561505"/>
                  <a:pt x="1060202" y="1560438"/>
                  <a:pt x="1043137" y="1558305"/>
                </a:cubicBezTo>
                <a:cubicBezTo>
                  <a:pt x="1026071" y="1556171"/>
                  <a:pt x="1012739" y="1552972"/>
                  <a:pt x="1003139" y="1548705"/>
                </a:cubicBezTo>
                <a:cubicBezTo>
                  <a:pt x="993540" y="1544439"/>
                  <a:pt x="986607" y="1539372"/>
                  <a:pt x="982341" y="1533506"/>
                </a:cubicBezTo>
                <a:cubicBezTo>
                  <a:pt x="978073" y="1527640"/>
                  <a:pt x="975941" y="1520440"/>
                  <a:pt x="975941" y="1511908"/>
                </a:cubicBezTo>
                <a:lnTo>
                  <a:pt x="975941" y="668759"/>
                </a:lnTo>
                <a:cubicBezTo>
                  <a:pt x="975941" y="586631"/>
                  <a:pt x="969541" y="520501"/>
                  <a:pt x="956742" y="470371"/>
                </a:cubicBezTo>
                <a:cubicBezTo>
                  <a:pt x="943943" y="420241"/>
                  <a:pt x="925277" y="377044"/>
                  <a:pt x="900746" y="340779"/>
                </a:cubicBezTo>
                <a:cubicBezTo>
                  <a:pt x="876213" y="304515"/>
                  <a:pt x="844482" y="276783"/>
                  <a:pt x="805551" y="257584"/>
                </a:cubicBezTo>
                <a:cubicBezTo>
                  <a:pt x="766620" y="238385"/>
                  <a:pt x="721557" y="228786"/>
                  <a:pt x="670359" y="228786"/>
                </a:cubicBezTo>
                <a:cubicBezTo>
                  <a:pt x="604230" y="228786"/>
                  <a:pt x="538100" y="252251"/>
                  <a:pt x="471971" y="299182"/>
                </a:cubicBezTo>
                <a:cubicBezTo>
                  <a:pt x="405842" y="346112"/>
                  <a:pt x="336512" y="414908"/>
                  <a:pt x="263984" y="505569"/>
                </a:cubicBezTo>
                <a:lnTo>
                  <a:pt x="263984" y="1511908"/>
                </a:lnTo>
                <a:cubicBezTo>
                  <a:pt x="263984" y="1520440"/>
                  <a:pt x="261851" y="1527640"/>
                  <a:pt x="257584" y="1533506"/>
                </a:cubicBezTo>
                <a:cubicBezTo>
                  <a:pt x="253318" y="1539372"/>
                  <a:pt x="246385" y="1544439"/>
                  <a:pt x="236786" y="1548705"/>
                </a:cubicBezTo>
                <a:cubicBezTo>
                  <a:pt x="227186" y="1552972"/>
                  <a:pt x="213854" y="1556171"/>
                  <a:pt x="196788" y="1558305"/>
                </a:cubicBezTo>
                <a:cubicBezTo>
                  <a:pt x="179722" y="1560438"/>
                  <a:pt x="157858" y="1561505"/>
                  <a:pt x="131192" y="1561505"/>
                </a:cubicBezTo>
                <a:cubicBezTo>
                  <a:pt x="105594" y="1561505"/>
                  <a:pt x="84262" y="1560438"/>
                  <a:pt x="67196" y="1558305"/>
                </a:cubicBezTo>
                <a:cubicBezTo>
                  <a:pt x="50130" y="1556171"/>
                  <a:pt x="36531" y="1552972"/>
                  <a:pt x="26398" y="1548705"/>
                </a:cubicBezTo>
                <a:cubicBezTo>
                  <a:pt x="16266" y="1544439"/>
                  <a:pt x="9332" y="1539372"/>
                  <a:pt x="5600" y="1533506"/>
                </a:cubicBezTo>
                <a:cubicBezTo>
                  <a:pt x="1867" y="1527640"/>
                  <a:pt x="0" y="1520440"/>
                  <a:pt x="0" y="1511908"/>
                </a:cubicBezTo>
                <a:lnTo>
                  <a:pt x="0" y="71996"/>
                </a:lnTo>
                <a:cubicBezTo>
                  <a:pt x="0" y="63463"/>
                  <a:pt x="1600" y="56263"/>
                  <a:pt x="4800" y="50397"/>
                </a:cubicBezTo>
                <a:cubicBezTo>
                  <a:pt x="8000" y="44530"/>
                  <a:pt x="14399" y="39198"/>
                  <a:pt x="23998" y="34398"/>
                </a:cubicBezTo>
                <a:cubicBezTo>
                  <a:pt x="33598" y="29598"/>
                  <a:pt x="45864" y="26398"/>
                  <a:pt x="60796" y="24798"/>
                </a:cubicBezTo>
                <a:cubicBezTo>
                  <a:pt x="75728" y="23198"/>
                  <a:pt x="95461" y="22399"/>
                  <a:pt x="119992" y="22399"/>
                </a:cubicBezTo>
                <a:cubicBezTo>
                  <a:pt x="143458" y="22399"/>
                  <a:pt x="162923" y="23198"/>
                  <a:pt x="178389" y="24798"/>
                </a:cubicBezTo>
                <a:cubicBezTo>
                  <a:pt x="193855" y="26398"/>
                  <a:pt x="205854" y="29598"/>
                  <a:pt x="214387" y="34398"/>
                </a:cubicBezTo>
                <a:cubicBezTo>
                  <a:pt x="222920" y="39198"/>
                  <a:pt x="229053" y="44530"/>
                  <a:pt x="232786" y="50397"/>
                </a:cubicBezTo>
                <a:cubicBezTo>
                  <a:pt x="236518" y="56263"/>
                  <a:pt x="238386" y="63463"/>
                  <a:pt x="238386" y="71996"/>
                </a:cubicBezTo>
                <a:lnTo>
                  <a:pt x="238386" y="262384"/>
                </a:lnTo>
                <a:cubicBezTo>
                  <a:pt x="319448" y="171723"/>
                  <a:pt x="400242" y="105327"/>
                  <a:pt x="480770" y="63196"/>
                </a:cubicBezTo>
                <a:cubicBezTo>
                  <a:pt x="561299" y="21065"/>
                  <a:pt x="642628" y="0"/>
                  <a:pt x="7247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433F8D-9DA0-4EAA-B921-C45D3F3A6A0F}"/>
              </a:ext>
            </a:extLst>
          </p:cNvPr>
          <p:cNvSpPr txBox="1">
            <a:spLocks/>
          </p:cNvSpPr>
          <p:nvPr/>
        </p:nvSpPr>
        <p:spPr>
          <a:xfrm>
            <a:off x="6020975" y="2797900"/>
            <a:ext cx="1372716" cy="2111871"/>
          </a:xfrm>
          <a:custGeom>
            <a:avLst/>
            <a:gdLst/>
            <a:ahLst/>
            <a:cxnLst/>
            <a:rect l="l" t="t" r="r" b="b"/>
            <a:pathLst>
              <a:path w="1372716" h="2111871">
                <a:moveTo>
                  <a:pt x="131192" y="0"/>
                </a:moveTo>
                <a:cubicBezTo>
                  <a:pt x="163190" y="0"/>
                  <a:pt x="188255" y="799"/>
                  <a:pt x="206387" y="2399"/>
                </a:cubicBezTo>
                <a:cubicBezTo>
                  <a:pt x="224520" y="3999"/>
                  <a:pt x="238919" y="6932"/>
                  <a:pt x="249585" y="11199"/>
                </a:cubicBezTo>
                <a:cubicBezTo>
                  <a:pt x="260251" y="15465"/>
                  <a:pt x="267984" y="21598"/>
                  <a:pt x="272783" y="29598"/>
                </a:cubicBezTo>
                <a:cubicBezTo>
                  <a:pt x="277583" y="37597"/>
                  <a:pt x="282649" y="48530"/>
                  <a:pt x="287982" y="62396"/>
                </a:cubicBezTo>
                <a:lnTo>
                  <a:pt x="699158" y="1217525"/>
                </a:lnTo>
                <a:lnTo>
                  <a:pt x="703957" y="1217525"/>
                </a:lnTo>
                <a:lnTo>
                  <a:pt x="1100733" y="55996"/>
                </a:lnTo>
                <a:cubicBezTo>
                  <a:pt x="1107132" y="35731"/>
                  <a:pt x="1114865" y="22665"/>
                  <a:pt x="1123931" y="16799"/>
                </a:cubicBezTo>
                <a:cubicBezTo>
                  <a:pt x="1132997" y="10932"/>
                  <a:pt x="1146596" y="6666"/>
                  <a:pt x="1164729" y="3999"/>
                </a:cubicBezTo>
                <a:cubicBezTo>
                  <a:pt x="1182861" y="1333"/>
                  <a:pt x="1208993" y="0"/>
                  <a:pt x="1243124" y="0"/>
                </a:cubicBezTo>
                <a:cubicBezTo>
                  <a:pt x="1272989" y="0"/>
                  <a:pt x="1297521" y="1333"/>
                  <a:pt x="1316720" y="3999"/>
                </a:cubicBezTo>
                <a:cubicBezTo>
                  <a:pt x="1335918" y="6666"/>
                  <a:pt x="1350051" y="11732"/>
                  <a:pt x="1359118" y="19198"/>
                </a:cubicBezTo>
                <a:cubicBezTo>
                  <a:pt x="1368183" y="26665"/>
                  <a:pt x="1372716" y="36797"/>
                  <a:pt x="1372716" y="49597"/>
                </a:cubicBezTo>
                <a:cubicBezTo>
                  <a:pt x="1372716" y="62396"/>
                  <a:pt x="1369516" y="78395"/>
                  <a:pt x="1363117" y="97594"/>
                </a:cubicBezTo>
                <a:lnTo>
                  <a:pt x="846348" y="1529506"/>
                </a:lnTo>
                <a:lnTo>
                  <a:pt x="654360" y="2059074"/>
                </a:lnTo>
                <a:cubicBezTo>
                  <a:pt x="647960" y="2076139"/>
                  <a:pt x="631695" y="2089205"/>
                  <a:pt x="605563" y="2098271"/>
                </a:cubicBezTo>
                <a:cubicBezTo>
                  <a:pt x="579431" y="2107337"/>
                  <a:pt x="539701" y="2111871"/>
                  <a:pt x="486371" y="2111871"/>
                </a:cubicBezTo>
                <a:cubicBezTo>
                  <a:pt x="458639" y="2111871"/>
                  <a:pt x="436240" y="2110537"/>
                  <a:pt x="419174" y="2107871"/>
                </a:cubicBezTo>
                <a:cubicBezTo>
                  <a:pt x="402109" y="2105204"/>
                  <a:pt x="389043" y="2100671"/>
                  <a:pt x="379977" y="2094272"/>
                </a:cubicBezTo>
                <a:cubicBezTo>
                  <a:pt x="370911" y="2087872"/>
                  <a:pt x="365844" y="2079339"/>
                  <a:pt x="364778" y="2068673"/>
                </a:cubicBezTo>
                <a:cubicBezTo>
                  <a:pt x="363711" y="2058007"/>
                  <a:pt x="366378" y="2045208"/>
                  <a:pt x="372777" y="2030276"/>
                </a:cubicBezTo>
                <a:lnTo>
                  <a:pt x="571165" y="1529506"/>
                </a:lnTo>
                <a:cubicBezTo>
                  <a:pt x="561566" y="1525240"/>
                  <a:pt x="552500" y="1518307"/>
                  <a:pt x="543967" y="1508707"/>
                </a:cubicBezTo>
                <a:cubicBezTo>
                  <a:pt x="535434" y="1499108"/>
                  <a:pt x="529568" y="1488975"/>
                  <a:pt x="526368" y="1478309"/>
                </a:cubicBezTo>
                <a:lnTo>
                  <a:pt x="12799" y="102393"/>
                </a:lnTo>
                <a:cubicBezTo>
                  <a:pt x="4266" y="79995"/>
                  <a:pt x="0" y="62396"/>
                  <a:pt x="0" y="49597"/>
                </a:cubicBezTo>
                <a:cubicBezTo>
                  <a:pt x="0" y="36797"/>
                  <a:pt x="4266" y="26665"/>
                  <a:pt x="12799" y="19198"/>
                </a:cubicBezTo>
                <a:cubicBezTo>
                  <a:pt x="21332" y="11732"/>
                  <a:pt x="35198" y="6666"/>
                  <a:pt x="54397" y="3999"/>
                </a:cubicBezTo>
                <a:cubicBezTo>
                  <a:pt x="73596" y="1333"/>
                  <a:pt x="991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BE6E3F-0A43-4B6F-AB5B-F1F746EDE62D}"/>
              </a:ext>
            </a:extLst>
          </p:cNvPr>
          <p:cNvSpPr txBox="1">
            <a:spLocks/>
          </p:cNvSpPr>
          <p:nvPr/>
        </p:nvSpPr>
        <p:spPr>
          <a:xfrm>
            <a:off x="709619" y="1920669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2057400" y="0"/>
                </a:moveTo>
                <a:cubicBezTo>
                  <a:pt x="3193671" y="0"/>
                  <a:pt x="4114800" y="921129"/>
                  <a:pt x="4114800" y="2057400"/>
                </a:cubicBezTo>
                <a:cubicBezTo>
                  <a:pt x="4114800" y="3193671"/>
                  <a:pt x="3193671" y="4114800"/>
                  <a:pt x="2057400" y="4114800"/>
                </a:cubicBezTo>
                <a:cubicBezTo>
                  <a:pt x="921129" y="4114800"/>
                  <a:pt x="0" y="3193671"/>
                  <a:pt x="0" y="2057400"/>
                </a:cubicBezTo>
                <a:cubicBezTo>
                  <a:pt x="0" y="921129"/>
                  <a:pt x="921129" y="0"/>
                  <a:pt x="2057400" y="0"/>
                </a:cubicBezTo>
                <a:close/>
                <a:moveTo>
                  <a:pt x="1154385" y="731299"/>
                </a:moveTo>
                <a:cubicBezTo>
                  <a:pt x="1119782" y="731708"/>
                  <a:pt x="1085179" y="735803"/>
                  <a:pt x="1050577" y="743584"/>
                </a:cubicBezTo>
                <a:cubicBezTo>
                  <a:pt x="1004440" y="753958"/>
                  <a:pt x="979597" y="787265"/>
                  <a:pt x="976048" y="843506"/>
                </a:cubicBezTo>
                <a:cubicBezTo>
                  <a:pt x="976321" y="868690"/>
                  <a:pt x="982327" y="887118"/>
                  <a:pt x="994066" y="898789"/>
                </a:cubicBezTo>
                <a:cubicBezTo>
                  <a:pt x="1005805" y="910460"/>
                  <a:pt x="1021639" y="921517"/>
                  <a:pt x="1041568" y="931959"/>
                </a:cubicBezTo>
                <a:cubicBezTo>
                  <a:pt x="1078696" y="953185"/>
                  <a:pt x="1104358" y="973797"/>
                  <a:pt x="1118554" y="993795"/>
                </a:cubicBezTo>
                <a:cubicBezTo>
                  <a:pt x="1132750" y="1013792"/>
                  <a:pt x="1148584" y="1043413"/>
                  <a:pt x="1166056" y="1082657"/>
                </a:cubicBezTo>
                <a:lnTo>
                  <a:pt x="2014539" y="2786203"/>
                </a:lnTo>
                <a:cubicBezTo>
                  <a:pt x="2026347" y="2811047"/>
                  <a:pt x="2036311" y="2832614"/>
                  <a:pt x="2044433" y="2850905"/>
                </a:cubicBezTo>
                <a:cubicBezTo>
                  <a:pt x="2052555" y="2869197"/>
                  <a:pt x="2056786" y="2892402"/>
                  <a:pt x="2057127" y="2920522"/>
                </a:cubicBezTo>
                <a:cubicBezTo>
                  <a:pt x="2052486" y="2956353"/>
                  <a:pt x="2033922" y="2982152"/>
                  <a:pt x="2001435" y="2997918"/>
                </a:cubicBezTo>
                <a:cubicBezTo>
                  <a:pt x="1968948" y="3013684"/>
                  <a:pt x="1950384" y="3040302"/>
                  <a:pt x="1945744" y="3077772"/>
                </a:cubicBezTo>
                <a:cubicBezTo>
                  <a:pt x="1950248" y="3135172"/>
                  <a:pt x="1978094" y="3167796"/>
                  <a:pt x="2029281" y="3175645"/>
                </a:cubicBezTo>
                <a:cubicBezTo>
                  <a:pt x="2080469" y="3183493"/>
                  <a:pt x="2127971" y="3185813"/>
                  <a:pt x="2171788" y="3182605"/>
                </a:cubicBezTo>
                <a:lnTo>
                  <a:pt x="2935095" y="3182605"/>
                </a:lnTo>
                <a:cubicBezTo>
                  <a:pt x="2976522" y="3184789"/>
                  <a:pt x="3019791" y="3180421"/>
                  <a:pt x="3064900" y="3169501"/>
                </a:cubicBezTo>
                <a:cubicBezTo>
                  <a:pt x="3110009" y="3158581"/>
                  <a:pt x="3134441" y="3128004"/>
                  <a:pt x="3138194" y="3077772"/>
                </a:cubicBezTo>
                <a:cubicBezTo>
                  <a:pt x="3137648" y="3049175"/>
                  <a:pt x="3129734" y="3027744"/>
                  <a:pt x="3114450" y="3013479"/>
                </a:cubicBezTo>
                <a:cubicBezTo>
                  <a:pt x="3099166" y="2999215"/>
                  <a:pt x="3079785" y="2986793"/>
                  <a:pt x="3056307" y="2976214"/>
                </a:cubicBezTo>
                <a:cubicBezTo>
                  <a:pt x="3026550" y="2960243"/>
                  <a:pt x="3004984" y="2942225"/>
                  <a:pt x="2991606" y="2922159"/>
                </a:cubicBezTo>
                <a:cubicBezTo>
                  <a:pt x="2978229" y="2902094"/>
                  <a:pt x="2964852" y="2877523"/>
                  <a:pt x="2951475" y="2848448"/>
                </a:cubicBezTo>
                <a:lnTo>
                  <a:pt x="2083336" y="1082657"/>
                </a:lnTo>
                <a:cubicBezTo>
                  <a:pt x="2074941" y="1066960"/>
                  <a:pt x="2067979" y="1052490"/>
                  <a:pt x="2062451" y="1039250"/>
                </a:cubicBezTo>
                <a:cubicBezTo>
                  <a:pt x="2056922" y="1026009"/>
                  <a:pt x="2054056" y="1009902"/>
                  <a:pt x="2053852" y="990928"/>
                </a:cubicBezTo>
                <a:cubicBezTo>
                  <a:pt x="2058083" y="953049"/>
                  <a:pt x="2075009" y="928888"/>
                  <a:pt x="2104629" y="918445"/>
                </a:cubicBezTo>
                <a:cubicBezTo>
                  <a:pt x="2134250" y="908003"/>
                  <a:pt x="2151176" y="883023"/>
                  <a:pt x="2155407" y="843506"/>
                </a:cubicBezTo>
                <a:cubicBezTo>
                  <a:pt x="2151790" y="790132"/>
                  <a:pt x="2127084" y="757644"/>
                  <a:pt x="2081288" y="746041"/>
                </a:cubicBezTo>
                <a:cubicBezTo>
                  <a:pt x="2035492" y="734439"/>
                  <a:pt x="1990311" y="729797"/>
                  <a:pt x="1945744" y="732118"/>
                </a:cubicBezTo>
                <a:lnTo>
                  <a:pt x="1188988" y="732118"/>
                </a:lnTo>
                <a:cubicBezTo>
                  <a:pt x="1177453" y="731436"/>
                  <a:pt x="1165919" y="731163"/>
                  <a:pt x="1154385" y="731299"/>
                </a:cubicBezTo>
                <a:close/>
                <a:moveTo>
                  <a:pt x="2460076" y="732118"/>
                </a:moveTo>
                <a:cubicBezTo>
                  <a:pt x="2437075" y="731231"/>
                  <a:pt x="2415099" y="732186"/>
                  <a:pt x="2394146" y="734984"/>
                </a:cubicBezTo>
                <a:cubicBezTo>
                  <a:pt x="2373193" y="737783"/>
                  <a:pt x="2353674" y="747748"/>
                  <a:pt x="2335588" y="764880"/>
                </a:cubicBezTo>
                <a:cubicBezTo>
                  <a:pt x="2327329" y="773343"/>
                  <a:pt x="2320914" y="783445"/>
                  <a:pt x="2316341" y="795184"/>
                </a:cubicBezTo>
                <a:cubicBezTo>
                  <a:pt x="2311768" y="806923"/>
                  <a:pt x="2309448" y="818662"/>
                  <a:pt x="2309380" y="830401"/>
                </a:cubicBezTo>
                <a:cubicBezTo>
                  <a:pt x="2309994" y="857429"/>
                  <a:pt x="2317774" y="877904"/>
                  <a:pt x="2332721" y="891827"/>
                </a:cubicBezTo>
                <a:cubicBezTo>
                  <a:pt x="2347668" y="905751"/>
                  <a:pt x="2366095" y="918036"/>
                  <a:pt x="2388004" y="928683"/>
                </a:cubicBezTo>
                <a:cubicBezTo>
                  <a:pt x="2421036" y="944381"/>
                  <a:pt x="2446698" y="963764"/>
                  <a:pt x="2464990" y="986833"/>
                </a:cubicBezTo>
                <a:cubicBezTo>
                  <a:pt x="2483280" y="1009902"/>
                  <a:pt x="2492562" y="1040751"/>
                  <a:pt x="2492836" y="1079381"/>
                </a:cubicBezTo>
                <a:cubicBezTo>
                  <a:pt x="2491948" y="1113302"/>
                  <a:pt x="2483895" y="1144561"/>
                  <a:pt x="2468675" y="1173158"/>
                </a:cubicBezTo>
                <a:cubicBezTo>
                  <a:pt x="2453455" y="1201755"/>
                  <a:pt x="2436393" y="1230557"/>
                  <a:pt x="2417488" y="1259564"/>
                </a:cubicBezTo>
                <a:lnTo>
                  <a:pt x="2368348" y="1354569"/>
                </a:lnTo>
                <a:lnTo>
                  <a:pt x="2466628" y="1554408"/>
                </a:lnTo>
                <a:lnTo>
                  <a:pt x="2712328" y="1167835"/>
                </a:lnTo>
                <a:cubicBezTo>
                  <a:pt x="2744064" y="1117465"/>
                  <a:pt x="2778052" y="1073239"/>
                  <a:pt x="2814293" y="1035155"/>
                </a:cubicBezTo>
                <a:cubicBezTo>
                  <a:pt x="2850534" y="997071"/>
                  <a:pt x="2895169" y="962672"/>
                  <a:pt x="2948200" y="931959"/>
                </a:cubicBezTo>
                <a:cubicBezTo>
                  <a:pt x="2975636" y="919879"/>
                  <a:pt x="3000206" y="905546"/>
                  <a:pt x="3021909" y="888961"/>
                </a:cubicBezTo>
                <a:cubicBezTo>
                  <a:pt x="3043613" y="872376"/>
                  <a:pt x="3055079" y="847396"/>
                  <a:pt x="3056307" y="814021"/>
                </a:cubicBezTo>
                <a:cubicBezTo>
                  <a:pt x="3053032" y="776210"/>
                  <a:pt x="3033375" y="752731"/>
                  <a:pt x="2997340" y="743585"/>
                </a:cubicBezTo>
                <a:cubicBezTo>
                  <a:pt x="2961303" y="734439"/>
                  <a:pt x="2928543" y="730616"/>
                  <a:pt x="2899060" y="732118"/>
                </a:cubicBezTo>
                <a:lnTo>
                  <a:pt x="2460076" y="732118"/>
                </a:lnTo>
                <a:close/>
                <a:moveTo>
                  <a:pt x="1621419" y="2301348"/>
                </a:moveTo>
                <a:lnTo>
                  <a:pt x="1323304" y="2786203"/>
                </a:lnTo>
                <a:cubicBezTo>
                  <a:pt x="1292113" y="2836368"/>
                  <a:pt x="1259490" y="2877728"/>
                  <a:pt x="1225433" y="2910284"/>
                </a:cubicBezTo>
                <a:cubicBezTo>
                  <a:pt x="1191376" y="2942840"/>
                  <a:pt x="1146468" y="2970276"/>
                  <a:pt x="1090708" y="2992595"/>
                </a:cubicBezTo>
                <a:cubicBezTo>
                  <a:pt x="1065387" y="3001535"/>
                  <a:pt x="1043956" y="3013138"/>
                  <a:pt x="1026416" y="3027402"/>
                </a:cubicBezTo>
                <a:cubicBezTo>
                  <a:pt x="1008876" y="3041667"/>
                  <a:pt x="999730" y="3063917"/>
                  <a:pt x="998980" y="3094152"/>
                </a:cubicBezTo>
                <a:cubicBezTo>
                  <a:pt x="1001914" y="3135103"/>
                  <a:pt x="1021434" y="3160492"/>
                  <a:pt x="1057538" y="3170320"/>
                </a:cubicBezTo>
                <a:cubicBezTo>
                  <a:pt x="1093642" y="3180148"/>
                  <a:pt x="1128723" y="3184243"/>
                  <a:pt x="1162780" y="3182605"/>
                </a:cubicBezTo>
                <a:lnTo>
                  <a:pt x="1546072" y="3182605"/>
                </a:lnTo>
                <a:cubicBezTo>
                  <a:pt x="1564089" y="3183083"/>
                  <a:pt x="1587022" y="3182947"/>
                  <a:pt x="1614867" y="3182196"/>
                </a:cubicBezTo>
                <a:cubicBezTo>
                  <a:pt x="1642713" y="3181445"/>
                  <a:pt x="1665645" y="3177214"/>
                  <a:pt x="1683663" y="3169501"/>
                </a:cubicBezTo>
                <a:cubicBezTo>
                  <a:pt x="1698883" y="3160902"/>
                  <a:pt x="1711851" y="3148616"/>
                  <a:pt x="1722566" y="3132646"/>
                </a:cubicBezTo>
                <a:cubicBezTo>
                  <a:pt x="1733281" y="3116675"/>
                  <a:pt x="1738878" y="3099476"/>
                  <a:pt x="1739356" y="3081048"/>
                </a:cubicBezTo>
                <a:cubicBezTo>
                  <a:pt x="1736969" y="3039875"/>
                  <a:pt x="1720266" y="3012291"/>
                  <a:pt x="1689245" y="2998297"/>
                </a:cubicBezTo>
                <a:cubicBezTo>
                  <a:pt x="1658224" y="2984303"/>
                  <a:pt x="1627203" y="2968853"/>
                  <a:pt x="1596182" y="2951947"/>
                </a:cubicBezTo>
                <a:cubicBezTo>
                  <a:pt x="1565161" y="2935041"/>
                  <a:pt x="1548458" y="2901634"/>
                  <a:pt x="1546072" y="2851724"/>
                </a:cubicBezTo>
                <a:cubicBezTo>
                  <a:pt x="1548733" y="2812071"/>
                  <a:pt x="1563885" y="2768526"/>
                  <a:pt x="1591526" y="2721092"/>
                </a:cubicBezTo>
                <a:cubicBezTo>
                  <a:pt x="1619167" y="2673657"/>
                  <a:pt x="1643328" y="2634208"/>
                  <a:pt x="1664008" y="2602745"/>
                </a:cubicBezTo>
                <a:lnTo>
                  <a:pt x="1722975" y="2504463"/>
                </a:lnTo>
                <a:lnTo>
                  <a:pt x="1621419" y="23013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Stencil Std" panose="0402090408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96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Stencil Std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Xylon Logo</dc:title>
  <dc:creator>Muhamad Rizki Sunarya</dc:creator>
  <cp:keywords>Funij.com</cp:keywords>
  <cp:lastModifiedBy>Muhamad Rizki Sunarya</cp:lastModifiedBy>
  <cp:revision>50</cp:revision>
  <dcterms:created xsi:type="dcterms:W3CDTF">2025-03-11T04:35:59Z</dcterms:created>
  <dcterms:modified xsi:type="dcterms:W3CDTF">2025-03-17T03:50:10Z</dcterms:modified>
</cp:coreProperties>
</file>