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C42A"/>
    <a:srgbClr val="ED1B2F"/>
    <a:srgbClr val="006CB8"/>
    <a:srgbClr val="0823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>
        <p:scale>
          <a:sx n="25" d="100"/>
          <a:sy n="25" d="100"/>
        </p:scale>
        <p:origin x="1014" y="14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3E41C-A6D1-4BCF-B7F9-A371CA18F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213721-87AC-42C8-AD0F-DC2096AFE4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389AB-392D-4258-A10E-C6805F83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9B2D5-13DF-4452-B93A-CB074EADA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12C27-D3C9-4EC1-B817-6CEDD3BC9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9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9B77F-A604-48A5-AE19-E7BF6BEEF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14A507-59E5-41BB-BEA8-EB96FA2CD1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B99A2-F72B-4327-A05B-13B6E0D78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8BF64-0BD4-43DD-B5F4-9BA8E4513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014B5-D648-4572-8B2D-EDC54B7EA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40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15E462-E968-4C35-B607-7ED19AA1B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E2540-8321-498E-984D-AA8B37F83B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12B5E-0E8C-401F-B6EF-199ECC624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EB6FD-D54D-4C25-AB4B-05016FB36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1AFA4-A816-4E06-9F2B-C9A3895E4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7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67853-2400-4D4A-A821-6C5FA306F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F87C3-F91F-4359-B6EF-F285D1521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76484-0DB4-47A4-B659-3E8A6803E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DB65B-3C30-421A-9E8A-893877BD3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1327F-0876-4822-B3CA-200FA92F7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74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EA64C-B4BD-4B10-AFD9-70A932A10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004AC-1169-457A-B610-C3E34D188B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0F3904-3299-4B92-BDDB-8C84634D0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7598D-C9F4-4EF9-BD16-88C39E6C8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F152C0-776A-4608-9576-92DBFF2C2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19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6CF99-E1EC-4829-8AE7-32D405FB0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A2845-AED0-4B74-B5CD-96C437E010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A9FBBA-D06D-4D25-9180-3ABC265D13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B2932E-022A-48B4-BC9A-80F268F59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2B87AF-6EAA-48E0-996B-98C9FAF6D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F1E29-C2BB-46AC-B0F6-984D32B74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821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C4916-985E-4E8A-950D-1A52FC005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B98D30-81F7-4C90-8727-9948E10F7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EFF4C0-18D3-415D-8E31-121837ADD4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F875EC-AC2B-43FB-9926-336F8DC0E7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7A5018-3419-488A-A947-CB8096396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06101C-5614-4EA5-8130-88C9B60BA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9FEDDE-2B6C-4B04-9362-BDE37E9A9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B9F7AB-A216-427E-BC2D-EC0A28F37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33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5415B-639D-420B-9E65-5C1D6DC0C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55B157-3228-4189-B068-3FFF172CA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CD13FB-851E-461B-BDB5-75811DAD2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95BE53-42ED-47CB-B581-2BDC514ED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273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12C5F1-859B-4572-986F-4FECC337C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664C2B-50C3-41D1-8513-651C5A1B8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C9A231-F1AB-44C3-89D8-293746B12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59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9A10E-294E-4C01-B786-E8BB7E5DA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75994-0B0B-49D8-84FE-3C4C0637A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D83BE1-83DF-455C-A92D-F9EBC3CF3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13D9B6-392A-49F7-91F8-79A3DAD4E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0EB37B-41D4-4F5F-80F2-2738940E5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04E601-FCF6-4B60-A7AE-AFB251D88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212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508DB-5672-4421-B222-628337E41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982ABF-034D-479B-A27B-7EE7F47A4A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E21C08-BF52-4AAB-ACFF-0600A97590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D6DD2-414A-4541-8019-936396C3B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4F8D4A-17FA-465F-9BDE-A09CBE85E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E2AA44-6C15-4C73-ADF1-95A9F315B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366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BAE02E-115B-401D-8089-DF98C0896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1DD6C0-B505-4C04-AD07-CC646E9C4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65FFB-177B-43EB-8A3E-715B4B4F1C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F8B82-54E2-4CFF-8D53-7885765405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7EEE8-4B2E-42AA-B09E-F487BDBCE3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44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unij.com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api.whatsapp.com/message/5VBLH7LG56VXJ1?autoload=1&amp;app_absent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hlinkClick r:id="rId2"/>
            <a:extLst>
              <a:ext uri="{FF2B5EF4-FFF2-40B4-BE49-F238E27FC236}">
                <a16:creationId xmlns:a16="http://schemas.microsoft.com/office/drawing/2014/main" id="{FDAF7392-DBF5-4061-85BD-8C7126EEC6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287" y="5783058"/>
            <a:ext cx="1554615" cy="499915"/>
          </a:xfrm>
          <a:prstGeom prst="rect">
            <a:avLst/>
          </a:prstGeom>
        </p:spPr>
      </p:pic>
      <p:pic>
        <p:nvPicPr>
          <p:cNvPr id="32" name="Picture 31">
            <a:hlinkClick r:id="rId4"/>
            <a:extLst>
              <a:ext uri="{FF2B5EF4-FFF2-40B4-BE49-F238E27FC236}">
                <a16:creationId xmlns:a16="http://schemas.microsoft.com/office/drawing/2014/main" id="{79A9D778-99AE-4FD8-9A27-798DE0B094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541" y="6282973"/>
            <a:ext cx="4224894" cy="31701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1AB8735-3FB7-4248-BE8E-5BEE74336FB2}"/>
              </a:ext>
            </a:extLst>
          </p:cNvPr>
          <p:cNvSpPr txBox="1">
            <a:spLocks/>
          </p:cNvSpPr>
          <p:nvPr/>
        </p:nvSpPr>
        <p:spPr>
          <a:xfrm>
            <a:off x="933948" y="3429000"/>
            <a:ext cx="2826634" cy="2089473"/>
          </a:xfrm>
          <a:custGeom>
            <a:avLst/>
            <a:gdLst/>
            <a:ahLst/>
            <a:cxnLst/>
            <a:rect l="l" t="t" r="r" b="b"/>
            <a:pathLst>
              <a:path w="2826634" h="2089473">
                <a:moveTo>
                  <a:pt x="211306" y="0"/>
                </a:moveTo>
                <a:cubicBezTo>
                  <a:pt x="261436" y="0"/>
                  <a:pt x="301167" y="800"/>
                  <a:pt x="330499" y="2400"/>
                </a:cubicBezTo>
                <a:cubicBezTo>
                  <a:pt x="359830" y="4000"/>
                  <a:pt x="381962" y="7733"/>
                  <a:pt x="396895" y="13599"/>
                </a:cubicBezTo>
                <a:cubicBezTo>
                  <a:pt x="411827" y="19466"/>
                  <a:pt x="421960" y="27998"/>
                  <a:pt x="427293" y="39198"/>
                </a:cubicBezTo>
                <a:cubicBezTo>
                  <a:pt x="432626" y="50397"/>
                  <a:pt x="436892" y="66130"/>
                  <a:pt x="440092" y="86395"/>
                </a:cubicBezTo>
                <a:lnTo>
                  <a:pt x="803270" y="1671898"/>
                </a:lnTo>
                <a:lnTo>
                  <a:pt x="804870" y="1671898"/>
                </a:lnTo>
                <a:lnTo>
                  <a:pt x="1182447" y="97594"/>
                </a:lnTo>
                <a:cubicBezTo>
                  <a:pt x="1186713" y="77329"/>
                  <a:pt x="1192313" y="60796"/>
                  <a:pt x="1199246" y="47997"/>
                </a:cubicBezTo>
                <a:cubicBezTo>
                  <a:pt x="1206179" y="35198"/>
                  <a:pt x="1217911" y="25332"/>
                  <a:pt x="1234444" y="18399"/>
                </a:cubicBezTo>
                <a:cubicBezTo>
                  <a:pt x="1250976" y="11466"/>
                  <a:pt x="1273641" y="6666"/>
                  <a:pt x="1302439" y="4000"/>
                </a:cubicBezTo>
                <a:cubicBezTo>
                  <a:pt x="1331238" y="1334"/>
                  <a:pt x="1369635" y="0"/>
                  <a:pt x="1417632" y="0"/>
                </a:cubicBezTo>
                <a:cubicBezTo>
                  <a:pt x="1468829" y="0"/>
                  <a:pt x="1509627" y="1067"/>
                  <a:pt x="1540025" y="3200"/>
                </a:cubicBezTo>
                <a:cubicBezTo>
                  <a:pt x="1570423" y="5333"/>
                  <a:pt x="1593888" y="9866"/>
                  <a:pt x="1610421" y="16799"/>
                </a:cubicBezTo>
                <a:cubicBezTo>
                  <a:pt x="1626953" y="23732"/>
                  <a:pt x="1638952" y="33598"/>
                  <a:pt x="1646418" y="46397"/>
                </a:cubicBezTo>
                <a:cubicBezTo>
                  <a:pt x="1653884" y="59197"/>
                  <a:pt x="1659751" y="76262"/>
                  <a:pt x="1664017" y="97594"/>
                </a:cubicBezTo>
                <a:lnTo>
                  <a:pt x="2054394" y="1671898"/>
                </a:lnTo>
                <a:lnTo>
                  <a:pt x="2057593" y="1671898"/>
                </a:lnTo>
                <a:lnTo>
                  <a:pt x="2420771" y="91195"/>
                </a:lnTo>
                <a:cubicBezTo>
                  <a:pt x="2423971" y="74129"/>
                  <a:pt x="2428238" y="59463"/>
                  <a:pt x="2433571" y="47197"/>
                </a:cubicBezTo>
                <a:cubicBezTo>
                  <a:pt x="2438903" y="34931"/>
                  <a:pt x="2449036" y="25332"/>
                  <a:pt x="2463969" y="18399"/>
                </a:cubicBezTo>
                <a:cubicBezTo>
                  <a:pt x="2478901" y="11466"/>
                  <a:pt x="2500233" y="6666"/>
                  <a:pt x="2527965" y="4000"/>
                </a:cubicBezTo>
                <a:cubicBezTo>
                  <a:pt x="2555697" y="1334"/>
                  <a:pt x="2594627" y="0"/>
                  <a:pt x="2644757" y="0"/>
                </a:cubicBezTo>
                <a:cubicBezTo>
                  <a:pt x="2691688" y="0"/>
                  <a:pt x="2728219" y="1334"/>
                  <a:pt x="2754351" y="4000"/>
                </a:cubicBezTo>
                <a:cubicBezTo>
                  <a:pt x="2780483" y="6666"/>
                  <a:pt x="2799415" y="13866"/>
                  <a:pt x="2811148" y="25599"/>
                </a:cubicBezTo>
                <a:cubicBezTo>
                  <a:pt x="2822880" y="37331"/>
                  <a:pt x="2827946" y="54663"/>
                  <a:pt x="2826347" y="77595"/>
                </a:cubicBezTo>
                <a:cubicBezTo>
                  <a:pt x="2824747" y="100527"/>
                  <a:pt x="2819147" y="131726"/>
                  <a:pt x="2809548" y="171190"/>
                </a:cubicBezTo>
                <a:lnTo>
                  <a:pt x="2334376" y="1972680"/>
                </a:lnTo>
                <a:cubicBezTo>
                  <a:pt x="2327977" y="1998278"/>
                  <a:pt x="2319177" y="2018810"/>
                  <a:pt x="2307978" y="2034276"/>
                </a:cubicBezTo>
                <a:cubicBezTo>
                  <a:pt x="2296779" y="2049741"/>
                  <a:pt x="2279980" y="2061474"/>
                  <a:pt x="2257581" y="2069474"/>
                </a:cubicBezTo>
                <a:cubicBezTo>
                  <a:pt x="2235182" y="2077473"/>
                  <a:pt x="2206384" y="2082806"/>
                  <a:pt x="2171186" y="2085473"/>
                </a:cubicBezTo>
                <a:cubicBezTo>
                  <a:pt x="2135989" y="2088139"/>
                  <a:pt x="2091191" y="2089473"/>
                  <a:pt x="2036795" y="2089473"/>
                </a:cubicBezTo>
                <a:cubicBezTo>
                  <a:pt x="1975998" y="2089473"/>
                  <a:pt x="1927201" y="2088139"/>
                  <a:pt x="1890404" y="2085473"/>
                </a:cubicBezTo>
                <a:cubicBezTo>
                  <a:pt x="1853606" y="2082806"/>
                  <a:pt x="1824541" y="2077473"/>
                  <a:pt x="1803209" y="2069474"/>
                </a:cubicBezTo>
                <a:cubicBezTo>
                  <a:pt x="1781877" y="2061474"/>
                  <a:pt x="1766411" y="2049741"/>
                  <a:pt x="1756812" y="2034276"/>
                </a:cubicBezTo>
                <a:cubicBezTo>
                  <a:pt x="1747212" y="2018810"/>
                  <a:pt x="1739746" y="1998278"/>
                  <a:pt x="1734413" y="1972680"/>
                </a:cubicBezTo>
                <a:lnTo>
                  <a:pt x="1403233" y="660760"/>
                </a:lnTo>
                <a:lnTo>
                  <a:pt x="1400033" y="660760"/>
                </a:lnTo>
                <a:lnTo>
                  <a:pt x="1086453" y="1972680"/>
                </a:lnTo>
                <a:cubicBezTo>
                  <a:pt x="1081120" y="1997212"/>
                  <a:pt x="1073653" y="2017210"/>
                  <a:pt x="1064054" y="2032676"/>
                </a:cubicBezTo>
                <a:cubicBezTo>
                  <a:pt x="1054454" y="2048141"/>
                  <a:pt x="1039255" y="2060141"/>
                  <a:pt x="1018457" y="2068674"/>
                </a:cubicBezTo>
                <a:cubicBezTo>
                  <a:pt x="997658" y="2077207"/>
                  <a:pt x="969393" y="2082806"/>
                  <a:pt x="933662" y="2085473"/>
                </a:cubicBezTo>
                <a:cubicBezTo>
                  <a:pt x="897931" y="2088139"/>
                  <a:pt x="850734" y="2089473"/>
                  <a:pt x="792071" y="2089473"/>
                </a:cubicBezTo>
                <a:cubicBezTo>
                  <a:pt x="730208" y="2089473"/>
                  <a:pt x="680877" y="2088139"/>
                  <a:pt x="644080" y="2085473"/>
                </a:cubicBezTo>
                <a:cubicBezTo>
                  <a:pt x="607282" y="2082806"/>
                  <a:pt x="578217" y="2077473"/>
                  <a:pt x="556885" y="2069474"/>
                </a:cubicBezTo>
                <a:cubicBezTo>
                  <a:pt x="535553" y="2061474"/>
                  <a:pt x="520087" y="2049741"/>
                  <a:pt x="510488" y="2034276"/>
                </a:cubicBezTo>
                <a:cubicBezTo>
                  <a:pt x="500888" y="2018810"/>
                  <a:pt x="492889" y="1998278"/>
                  <a:pt x="486489" y="1972680"/>
                </a:cubicBezTo>
                <a:lnTo>
                  <a:pt x="16118" y="166390"/>
                </a:lnTo>
                <a:cubicBezTo>
                  <a:pt x="6518" y="127992"/>
                  <a:pt x="1185" y="97861"/>
                  <a:pt x="119" y="75995"/>
                </a:cubicBezTo>
                <a:cubicBezTo>
                  <a:pt x="-948" y="54130"/>
                  <a:pt x="5185" y="37331"/>
                  <a:pt x="18518" y="25599"/>
                </a:cubicBezTo>
                <a:cubicBezTo>
                  <a:pt x="31850" y="13866"/>
                  <a:pt x="53716" y="6666"/>
                  <a:pt x="84114" y="4000"/>
                </a:cubicBezTo>
                <a:cubicBezTo>
                  <a:pt x="114512" y="1334"/>
                  <a:pt x="156909" y="0"/>
                  <a:pt x="211306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31FD750-30F2-4659-B359-869651BB8E66}"/>
              </a:ext>
            </a:extLst>
          </p:cNvPr>
          <p:cNvSpPr txBox="1">
            <a:spLocks/>
          </p:cNvSpPr>
          <p:nvPr/>
        </p:nvSpPr>
        <p:spPr>
          <a:xfrm>
            <a:off x="7001864" y="3936168"/>
            <a:ext cx="1401514" cy="1609502"/>
          </a:xfrm>
          <a:custGeom>
            <a:avLst/>
            <a:gdLst/>
            <a:ahLst/>
            <a:cxnLst/>
            <a:rect l="l" t="t" r="r" b="b"/>
            <a:pathLst>
              <a:path w="1401514" h="1609502">
                <a:moveTo>
                  <a:pt x="727955" y="0"/>
                </a:moveTo>
                <a:cubicBezTo>
                  <a:pt x="847415" y="0"/>
                  <a:pt x="949542" y="17599"/>
                  <a:pt x="1034337" y="52797"/>
                </a:cubicBezTo>
                <a:cubicBezTo>
                  <a:pt x="1119131" y="87995"/>
                  <a:pt x="1188727" y="136792"/>
                  <a:pt x="1243124" y="199188"/>
                </a:cubicBezTo>
                <a:cubicBezTo>
                  <a:pt x="1297521" y="261584"/>
                  <a:pt x="1337518" y="335446"/>
                  <a:pt x="1363117" y="420775"/>
                </a:cubicBezTo>
                <a:cubicBezTo>
                  <a:pt x="1388715" y="506103"/>
                  <a:pt x="1401514" y="598897"/>
                  <a:pt x="1401514" y="699158"/>
                </a:cubicBezTo>
                <a:lnTo>
                  <a:pt x="1401514" y="763154"/>
                </a:lnTo>
                <a:cubicBezTo>
                  <a:pt x="1401514" y="812217"/>
                  <a:pt x="1390582" y="848482"/>
                  <a:pt x="1368716" y="871947"/>
                </a:cubicBezTo>
                <a:cubicBezTo>
                  <a:pt x="1346851" y="895412"/>
                  <a:pt x="1316719" y="907145"/>
                  <a:pt x="1278322" y="907145"/>
                </a:cubicBezTo>
                <a:lnTo>
                  <a:pt x="409575" y="907145"/>
                </a:lnTo>
                <a:cubicBezTo>
                  <a:pt x="409575" y="967941"/>
                  <a:pt x="416774" y="1023138"/>
                  <a:pt x="431173" y="1072735"/>
                </a:cubicBezTo>
                <a:cubicBezTo>
                  <a:pt x="445573" y="1122332"/>
                  <a:pt x="468504" y="1164462"/>
                  <a:pt x="499969" y="1199127"/>
                </a:cubicBezTo>
                <a:cubicBezTo>
                  <a:pt x="531434" y="1233791"/>
                  <a:pt x="571965" y="1260190"/>
                  <a:pt x="621562" y="1278322"/>
                </a:cubicBezTo>
                <a:cubicBezTo>
                  <a:pt x="671159" y="1296454"/>
                  <a:pt x="730622" y="1305520"/>
                  <a:pt x="799951" y="1305520"/>
                </a:cubicBezTo>
                <a:cubicBezTo>
                  <a:pt x="870347" y="1305520"/>
                  <a:pt x="932210" y="1300454"/>
                  <a:pt x="985540" y="1290321"/>
                </a:cubicBezTo>
                <a:cubicBezTo>
                  <a:pt x="1038870" y="1280189"/>
                  <a:pt x="1085000" y="1268989"/>
                  <a:pt x="1123931" y="1256723"/>
                </a:cubicBezTo>
                <a:cubicBezTo>
                  <a:pt x="1162862" y="1244458"/>
                  <a:pt x="1195127" y="1233258"/>
                  <a:pt x="1220725" y="1223125"/>
                </a:cubicBezTo>
                <a:cubicBezTo>
                  <a:pt x="1246324" y="1212993"/>
                  <a:pt x="1267122" y="1207926"/>
                  <a:pt x="1283121" y="1207926"/>
                </a:cubicBezTo>
                <a:cubicBezTo>
                  <a:pt x="1292721" y="1207926"/>
                  <a:pt x="1300720" y="1209793"/>
                  <a:pt x="1307120" y="1213526"/>
                </a:cubicBezTo>
                <a:cubicBezTo>
                  <a:pt x="1313520" y="1217259"/>
                  <a:pt x="1318852" y="1223925"/>
                  <a:pt x="1323119" y="1233525"/>
                </a:cubicBezTo>
                <a:cubicBezTo>
                  <a:pt x="1327386" y="1243124"/>
                  <a:pt x="1330319" y="1256723"/>
                  <a:pt x="1331919" y="1274322"/>
                </a:cubicBezTo>
                <a:cubicBezTo>
                  <a:pt x="1333518" y="1291921"/>
                  <a:pt x="1334318" y="1314053"/>
                  <a:pt x="1334318" y="1340718"/>
                </a:cubicBezTo>
                <a:cubicBezTo>
                  <a:pt x="1334318" y="1364183"/>
                  <a:pt x="1333785" y="1384182"/>
                  <a:pt x="1332718" y="1400715"/>
                </a:cubicBezTo>
                <a:cubicBezTo>
                  <a:pt x="1331652" y="1417247"/>
                  <a:pt x="1330052" y="1431379"/>
                  <a:pt x="1327919" y="1443112"/>
                </a:cubicBezTo>
                <a:cubicBezTo>
                  <a:pt x="1325786" y="1454845"/>
                  <a:pt x="1322586" y="1464711"/>
                  <a:pt x="1318319" y="1472710"/>
                </a:cubicBezTo>
                <a:cubicBezTo>
                  <a:pt x="1314053" y="1480710"/>
                  <a:pt x="1308453" y="1488443"/>
                  <a:pt x="1301520" y="1495909"/>
                </a:cubicBezTo>
                <a:cubicBezTo>
                  <a:pt x="1294588" y="1503375"/>
                  <a:pt x="1275655" y="1513508"/>
                  <a:pt x="1244724" y="1526307"/>
                </a:cubicBezTo>
                <a:cubicBezTo>
                  <a:pt x="1213793" y="1539106"/>
                  <a:pt x="1174328" y="1551639"/>
                  <a:pt x="1126331" y="1563904"/>
                </a:cubicBezTo>
                <a:cubicBezTo>
                  <a:pt x="1078334" y="1576170"/>
                  <a:pt x="1023404" y="1586836"/>
                  <a:pt x="961541" y="1595902"/>
                </a:cubicBezTo>
                <a:cubicBezTo>
                  <a:pt x="899678" y="1604968"/>
                  <a:pt x="833549" y="1609502"/>
                  <a:pt x="763153" y="1609502"/>
                </a:cubicBezTo>
                <a:cubicBezTo>
                  <a:pt x="636228" y="1609502"/>
                  <a:pt x="525035" y="1593503"/>
                  <a:pt x="429574" y="1561505"/>
                </a:cubicBezTo>
                <a:cubicBezTo>
                  <a:pt x="334113" y="1529507"/>
                  <a:pt x="254384" y="1480976"/>
                  <a:pt x="190388" y="1415914"/>
                </a:cubicBezTo>
                <a:cubicBezTo>
                  <a:pt x="126392" y="1350851"/>
                  <a:pt x="78661" y="1268723"/>
                  <a:pt x="47197" y="1169529"/>
                </a:cubicBezTo>
                <a:cubicBezTo>
                  <a:pt x="15732" y="1070335"/>
                  <a:pt x="0" y="954075"/>
                  <a:pt x="0" y="820750"/>
                </a:cubicBezTo>
                <a:cubicBezTo>
                  <a:pt x="0" y="693824"/>
                  <a:pt x="16532" y="579431"/>
                  <a:pt x="49597" y="477571"/>
                </a:cubicBezTo>
                <a:cubicBezTo>
                  <a:pt x="82661" y="375711"/>
                  <a:pt x="130658" y="289316"/>
                  <a:pt x="193588" y="218387"/>
                </a:cubicBezTo>
                <a:cubicBezTo>
                  <a:pt x="256517" y="147458"/>
                  <a:pt x="333046" y="93328"/>
                  <a:pt x="423174" y="55997"/>
                </a:cubicBezTo>
                <a:cubicBezTo>
                  <a:pt x="513302" y="18666"/>
                  <a:pt x="614895" y="0"/>
                  <a:pt x="727955" y="0"/>
                </a:cubicBezTo>
                <a:close/>
                <a:moveTo>
                  <a:pt x="718356" y="284783"/>
                </a:moveTo>
                <a:cubicBezTo>
                  <a:pt x="667159" y="284783"/>
                  <a:pt x="622629" y="294382"/>
                  <a:pt x="584764" y="313581"/>
                </a:cubicBezTo>
                <a:cubicBezTo>
                  <a:pt x="546900" y="332780"/>
                  <a:pt x="515435" y="358645"/>
                  <a:pt x="490370" y="391176"/>
                </a:cubicBezTo>
                <a:cubicBezTo>
                  <a:pt x="465305" y="423708"/>
                  <a:pt x="446106" y="462105"/>
                  <a:pt x="432773" y="506369"/>
                </a:cubicBezTo>
                <a:cubicBezTo>
                  <a:pt x="419441" y="550633"/>
                  <a:pt x="411708" y="597830"/>
                  <a:pt x="409575" y="647961"/>
                </a:cubicBezTo>
                <a:lnTo>
                  <a:pt x="1011138" y="647961"/>
                </a:lnTo>
                <a:cubicBezTo>
                  <a:pt x="1014338" y="534901"/>
                  <a:pt x="991672" y="446106"/>
                  <a:pt x="943142" y="381577"/>
                </a:cubicBezTo>
                <a:cubicBezTo>
                  <a:pt x="894612" y="317048"/>
                  <a:pt x="819683" y="284783"/>
                  <a:pt x="718356" y="28478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A72D18D-E195-484B-AC6E-73BE03D2D55F}"/>
              </a:ext>
            </a:extLst>
          </p:cNvPr>
          <p:cNvSpPr txBox="1">
            <a:spLocks/>
          </p:cNvSpPr>
          <p:nvPr/>
        </p:nvSpPr>
        <p:spPr>
          <a:xfrm>
            <a:off x="8732884" y="3936168"/>
            <a:ext cx="916744" cy="1582304"/>
          </a:xfrm>
          <a:custGeom>
            <a:avLst/>
            <a:gdLst/>
            <a:ahLst/>
            <a:cxnLst/>
            <a:rect l="l" t="t" r="r" b="b"/>
            <a:pathLst>
              <a:path w="916744" h="1582304">
                <a:moveTo>
                  <a:pt x="723155" y="0"/>
                </a:moveTo>
                <a:cubicBezTo>
                  <a:pt x="737021" y="0"/>
                  <a:pt x="751954" y="800"/>
                  <a:pt x="767953" y="2400"/>
                </a:cubicBezTo>
                <a:cubicBezTo>
                  <a:pt x="783952" y="4000"/>
                  <a:pt x="800484" y="6666"/>
                  <a:pt x="817550" y="10400"/>
                </a:cubicBezTo>
                <a:cubicBezTo>
                  <a:pt x="834615" y="14133"/>
                  <a:pt x="849548" y="18399"/>
                  <a:pt x="862347" y="23199"/>
                </a:cubicBezTo>
                <a:cubicBezTo>
                  <a:pt x="875146" y="27998"/>
                  <a:pt x="884479" y="33065"/>
                  <a:pt x="890345" y="38398"/>
                </a:cubicBezTo>
                <a:cubicBezTo>
                  <a:pt x="896211" y="43731"/>
                  <a:pt x="900478" y="49597"/>
                  <a:pt x="903144" y="55997"/>
                </a:cubicBezTo>
                <a:cubicBezTo>
                  <a:pt x="905810" y="62396"/>
                  <a:pt x="908210" y="71196"/>
                  <a:pt x="910344" y="82395"/>
                </a:cubicBezTo>
                <a:cubicBezTo>
                  <a:pt x="912478" y="93594"/>
                  <a:pt x="914077" y="110393"/>
                  <a:pt x="915144" y="132792"/>
                </a:cubicBezTo>
                <a:cubicBezTo>
                  <a:pt x="916210" y="155191"/>
                  <a:pt x="916744" y="185589"/>
                  <a:pt x="916744" y="223987"/>
                </a:cubicBezTo>
                <a:cubicBezTo>
                  <a:pt x="916744" y="262384"/>
                  <a:pt x="915677" y="293849"/>
                  <a:pt x="913544" y="318381"/>
                </a:cubicBezTo>
                <a:cubicBezTo>
                  <a:pt x="911410" y="342913"/>
                  <a:pt x="908210" y="362111"/>
                  <a:pt x="903944" y="375977"/>
                </a:cubicBezTo>
                <a:cubicBezTo>
                  <a:pt x="899678" y="389843"/>
                  <a:pt x="894079" y="399443"/>
                  <a:pt x="887145" y="404776"/>
                </a:cubicBezTo>
                <a:cubicBezTo>
                  <a:pt x="880212" y="410108"/>
                  <a:pt x="871413" y="412775"/>
                  <a:pt x="860747" y="412775"/>
                </a:cubicBezTo>
                <a:cubicBezTo>
                  <a:pt x="852214" y="412775"/>
                  <a:pt x="842614" y="410908"/>
                  <a:pt x="831949" y="407175"/>
                </a:cubicBezTo>
                <a:cubicBezTo>
                  <a:pt x="821283" y="403442"/>
                  <a:pt x="809284" y="399443"/>
                  <a:pt x="795951" y="395176"/>
                </a:cubicBezTo>
                <a:cubicBezTo>
                  <a:pt x="782618" y="390910"/>
                  <a:pt x="767953" y="386910"/>
                  <a:pt x="751954" y="383177"/>
                </a:cubicBezTo>
                <a:cubicBezTo>
                  <a:pt x="735955" y="379444"/>
                  <a:pt x="718356" y="377577"/>
                  <a:pt x="699157" y="377577"/>
                </a:cubicBezTo>
                <a:cubicBezTo>
                  <a:pt x="676758" y="377577"/>
                  <a:pt x="654360" y="382110"/>
                  <a:pt x="631961" y="391176"/>
                </a:cubicBezTo>
                <a:cubicBezTo>
                  <a:pt x="609562" y="400243"/>
                  <a:pt x="586364" y="414375"/>
                  <a:pt x="562365" y="433574"/>
                </a:cubicBezTo>
                <a:cubicBezTo>
                  <a:pt x="538367" y="452773"/>
                  <a:pt x="513302" y="478371"/>
                  <a:pt x="487170" y="510369"/>
                </a:cubicBezTo>
                <a:cubicBezTo>
                  <a:pt x="461038" y="542367"/>
                  <a:pt x="433039" y="581831"/>
                  <a:pt x="403175" y="628762"/>
                </a:cubicBezTo>
                <a:lnTo>
                  <a:pt x="403175" y="1518307"/>
                </a:lnTo>
                <a:cubicBezTo>
                  <a:pt x="403175" y="1528973"/>
                  <a:pt x="399975" y="1538306"/>
                  <a:pt x="393575" y="1546306"/>
                </a:cubicBezTo>
                <a:cubicBezTo>
                  <a:pt x="387176" y="1554305"/>
                  <a:pt x="376243" y="1560971"/>
                  <a:pt x="360777" y="1566304"/>
                </a:cubicBezTo>
                <a:cubicBezTo>
                  <a:pt x="345312" y="1571638"/>
                  <a:pt x="324780" y="1575637"/>
                  <a:pt x="299181" y="1578304"/>
                </a:cubicBezTo>
                <a:cubicBezTo>
                  <a:pt x="273583" y="1580970"/>
                  <a:pt x="241051" y="1582304"/>
                  <a:pt x="201587" y="1582304"/>
                </a:cubicBezTo>
                <a:cubicBezTo>
                  <a:pt x="162124" y="1582304"/>
                  <a:pt x="129592" y="1580970"/>
                  <a:pt x="103993" y="1578304"/>
                </a:cubicBezTo>
                <a:cubicBezTo>
                  <a:pt x="78395" y="1575637"/>
                  <a:pt x="57862" y="1571638"/>
                  <a:pt x="42397" y="1566304"/>
                </a:cubicBezTo>
                <a:cubicBezTo>
                  <a:pt x="26932" y="1560971"/>
                  <a:pt x="15999" y="1554305"/>
                  <a:pt x="9599" y="1546306"/>
                </a:cubicBezTo>
                <a:cubicBezTo>
                  <a:pt x="3200" y="1538306"/>
                  <a:pt x="0" y="1528973"/>
                  <a:pt x="0" y="1518307"/>
                </a:cubicBezTo>
                <a:lnTo>
                  <a:pt x="0" y="91195"/>
                </a:lnTo>
                <a:cubicBezTo>
                  <a:pt x="0" y="80529"/>
                  <a:pt x="2666" y="71196"/>
                  <a:pt x="7999" y="63196"/>
                </a:cubicBezTo>
                <a:cubicBezTo>
                  <a:pt x="13333" y="55197"/>
                  <a:pt x="22932" y="48530"/>
                  <a:pt x="36797" y="43198"/>
                </a:cubicBezTo>
                <a:cubicBezTo>
                  <a:pt x="50663" y="37865"/>
                  <a:pt x="68529" y="33865"/>
                  <a:pt x="90394" y="31198"/>
                </a:cubicBezTo>
                <a:cubicBezTo>
                  <a:pt x="112259" y="28532"/>
                  <a:pt x="139725" y="27199"/>
                  <a:pt x="172789" y="27199"/>
                </a:cubicBezTo>
                <a:cubicBezTo>
                  <a:pt x="206921" y="27199"/>
                  <a:pt x="235185" y="28532"/>
                  <a:pt x="257584" y="31198"/>
                </a:cubicBezTo>
                <a:cubicBezTo>
                  <a:pt x="279982" y="33865"/>
                  <a:pt x="297315" y="37865"/>
                  <a:pt x="309581" y="43198"/>
                </a:cubicBezTo>
                <a:cubicBezTo>
                  <a:pt x="321846" y="48530"/>
                  <a:pt x="330646" y="55197"/>
                  <a:pt x="335979" y="63196"/>
                </a:cubicBezTo>
                <a:cubicBezTo>
                  <a:pt x="341312" y="71196"/>
                  <a:pt x="343978" y="80529"/>
                  <a:pt x="343978" y="91195"/>
                </a:cubicBezTo>
                <a:lnTo>
                  <a:pt x="343978" y="268784"/>
                </a:lnTo>
                <a:cubicBezTo>
                  <a:pt x="381310" y="215454"/>
                  <a:pt x="416508" y="171456"/>
                  <a:pt x="449572" y="136792"/>
                </a:cubicBezTo>
                <a:cubicBezTo>
                  <a:pt x="482636" y="102127"/>
                  <a:pt x="514102" y="74662"/>
                  <a:pt x="543966" y="54397"/>
                </a:cubicBezTo>
                <a:cubicBezTo>
                  <a:pt x="573831" y="34131"/>
                  <a:pt x="603696" y="19999"/>
                  <a:pt x="633561" y="11999"/>
                </a:cubicBezTo>
                <a:cubicBezTo>
                  <a:pt x="663425" y="4000"/>
                  <a:pt x="693291" y="0"/>
                  <a:pt x="723155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C74D7B7-3192-4E96-961F-883E43C5651F}"/>
              </a:ext>
            </a:extLst>
          </p:cNvPr>
          <p:cNvSpPr txBox="1">
            <a:spLocks/>
          </p:cNvSpPr>
          <p:nvPr/>
        </p:nvSpPr>
        <p:spPr>
          <a:xfrm>
            <a:off x="9894933" y="3936168"/>
            <a:ext cx="1363118" cy="1582304"/>
          </a:xfrm>
          <a:custGeom>
            <a:avLst/>
            <a:gdLst/>
            <a:ahLst/>
            <a:cxnLst/>
            <a:rect l="l" t="t" r="r" b="b"/>
            <a:pathLst>
              <a:path w="1363118" h="1582304">
                <a:moveTo>
                  <a:pt x="839950" y="0"/>
                </a:moveTo>
                <a:cubicBezTo>
                  <a:pt x="937010" y="0"/>
                  <a:pt x="1018873" y="15999"/>
                  <a:pt x="1085535" y="47997"/>
                </a:cubicBezTo>
                <a:cubicBezTo>
                  <a:pt x="1152197" y="79995"/>
                  <a:pt x="1206061" y="123459"/>
                  <a:pt x="1247125" y="178389"/>
                </a:cubicBezTo>
                <a:cubicBezTo>
                  <a:pt x="1288189" y="233319"/>
                  <a:pt x="1317787" y="297582"/>
                  <a:pt x="1335920" y="371178"/>
                </a:cubicBezTo>
                <a:cubicBezTo>
                  <a:pt x="1354052" y="444773"/>
                  <a:pt x="1363118" y="533301"/>
                  <a:pt x="1363118" y="636761"/>
                </a:cubicBezTo>
                <a:lnTo>
                  <a:pt x="1363118" y="1518307"/>
                </a:lnTo>
                <a:cubicBezTo>
                  <a:pt x="1363118" y="1528973"/>
                  <a:pt x="1359918" y="1538306"/>
                  <a:pt x="1353518" y="1546306"/>
                </a:cubicBezTo>
                <a:cubicBezTo>
                  <a:pt x="1347119" y="1554305"/>
                  <a:pt x="1336453" y="1560971"/>
                  <a:pt x="1321520" y="1566304"/>
                </a:cubicBezTo>
                <a:cubicBezTo>
                  <a:pt x="1306588" y="1571638"/>
                  <a:pt x="1286056" y="1575637"/>
                  <a:pt x="1259924" y="1578304"/>
                </a:cubicBezTo>
                <a:cubicBezTo>
                  <a:pt x="1233792" y="1580970"/>
                  <a:pt x="1201528" y="1582304"/>
                  <a:pt x="1163130" y="1582304"/>
                </a:cubicBezTo>
                <a:cubicBezTo>
                  <a:pt x="1123666" y="1582304"/>
                  <a:pt x="1090868" y="1580970"/>
                  <a:pt x="1064736" y="1578304"/>
                </a:cubicBezTo>
                <a:cubicBezTo>
                  <a:pt x="1038604" y="1575637"/>
                  <a:pt x="1018073" y="1571638"/>
                  <a:pt x="1003140" y="1566304"/>
                </a:cubicBezTo>
                <a:cubicBezTo>
                  <a:pt x="988207" y="1560971"/>
                  <a:pt x="977541" y="1554305"/>
                  <a:pt x="971142" y="1546306"/>
                </a:cubicBezTo>
                <a:cubicBezTo>
                  <a:pt x="964742" y="1538306"/>
                  <a:pt x="961542" y="1528973"/>
                  <a:pt x="961542" y="1518307"/>
                </a:cubicBezTo>
                <a:lnTo>
                  <a:pt x="961542" y="703957"/>
                </a:lnTo>
                <a:cubicBezTo>
                  <a:pt x="961542" y="634628"/>
                  <a:pt x="956476" y="580231"/>
                  <a:pt x="946343" y="540767"/>
                </a:cubicBezTo>
                <a:cubicBezTo>
                  <a:pt x="936210" y="501303"/>
                  <a:pt x="921545" y="467439"/>
                  <a:pt x="902346" y="439174"/>
                </a:cubicBezTo>
                <a:cubicBezTo>
                  <a:pt x="883147" y="410908"/>
                  <a:pt x="858349" y="389043"/>
                  <a:pt x="827951" y="373578"/>
                </a:cubicBezTo>
                <a:cubicBezTo>
                  <a:pt x="797552" y="358112"/>
                  <a:pt x="762088" y="350379"/>
                  <a:pt x="721557" y="350379"/>
                </a:cubicBezTo>
                <a:cubicBezTo>
                  <a:pt x="670360" y="350379"/>
                  <a:pt x="618630" y="369045"/>
                  <a:pt x="566366" y="406376"/>
                </a:cubicBezTo>
                <a:cubicBezTo>
                  <a:pt x="514103" y="443706"/>
                  <a:pt x="459706" y="498103"/>
                  <a:pt x="403176" y="569565"/>
                </a:cubicBezTo>
                <a:lnTo>
                  <a:pt x="403176" y="1518307"/>
                </a:lnTo>
                <a:cubicBezTo>
                  <a:pt x="403176" y="1528973"/>
                  <a:pt x="399976" y="1538306"/>
                  <a:pt x="393576" y="1546306"/>
                </a:cubicBezTo>
                <a:cubicBezTo>
                  <a:pt x="387177" y="1554305"/>
                  <a:pt x="376244" y="1560971"/>
                  <a:pt x="360778" y="1566304"/>
                </a:cubicBezTo>
                <a:cubicBezTo>
                  <a:pt x="345313" y="1571638"/>
                  <a:pt x="324781" y="1575637"/>
                  <a:pt x="299182" y="1578304"/>
                </a:cubicBezTo>
                <a:cubicBezTo>
                  <a:pt x="273584" y="1580970"/>
                  <a:pt x="241052" y="1582304"/>
                  <a:pt x="201588" y="1582304"/>
                </a:cubicBezTo>
                <a:cubicBezTo>
                  <a:pt x="162124" y="1582304"/>
                  <a:pt x="129593" y="1580970"/>
                  <a:pt x="103994" y="1578304"/>
                </a:cubicBezTo>
                <a:cubicBezTo>
                  <a:pt x="78396" y="1575637"/>
                  <a:pt x="57863" y="1571638"/>
                  <a:pt x="42398" y="1566304"/>
                </a:cubicBezTo>
                <a:cubicBezTo>
                  <a:pt x="26933" y="1560971"/>
                  <a:pt x="16000" y="1554305"/>
                  <a:pt x="9600" y="1546306"/>
                </a:cubicBezTo>
                <a:cubicBezTo>
                  <a:pt x="3200" y="1538306"/>
                  <a:pt x="0" y="1528973"/>
                  <a:pt x="0" y="1518307"/>
                </a:cubicBezTo>
                <a:lnTo>
                  <a:pt x="0" y="91195"/>
                </a:lnTo>
                <a:cubicBezTo>
                  <a:pt x="0" y="80529"/>
                  <a:pt x="2667" y="71196"/>
                  <a:pt x="8000" y="63196"/>
                </a:cubicBezTo>
                <a:cubicBezTo>
                  <a:pt x="13333" y="55197"/>
                  <a:pt x="22933" y="48530"/>
                  <a:pt x="36798" y="43198"/>
                </a:cubicBezTo>
                <a:cubicBezTo>
                  <a:pt x="50664" y="37865"/>
                  <a:pt x="68530" y="33865"/>
                  <a:pt x="90395" y="31198"/>
                </a:cubicBezTo>
                <a:cubicBezTo>
                  <a:pt x="112260" y="28532"/>
                  <a:pt x="139726" y="27199"/>
                  <a:pt x="172790" y="27199"/>
                </a:cubicBezTo>
                <a:cubicBezTo>
                  <a:pt x="206922" y="27199"/>
                  <a:pt x="235186" y="28532"/>
                  <a:pt x="257585" y="31198"/>
                </a:cubicBezTo>
                <a:cubicBezTo>
                  <a:pt x="279983" y="33865"/>
                  <a:pt x="297316" y="37865"/>
                  <a:pt x="309582" y="43198"/>
                </a:cubicBezTo>
                <a:cubicBezTo>
                  <a:pt x="321847" y="48530"/>
                  <a:pt x="330647" y="55197"/>
                  <a:pt x="335980" y="63196"/>
                </a:cubicBezTo>
                <a:cubicBezTo>
                  <a:pt x="341313" y="71196"/>
                  <a:pt x="343979" y="80529"/>
                  <a:pt x="343979" y="91195"/>
                </a:cubicBezTo>
                <a:lnTo>
                  <a:pt x="343979" y="255985"/>
                </a:lnTo>
                <a:cubicBezTo>
                  <a:pt x="422908" y="170656"/>
                  <a:pt x="503170" y="106660"/>
                  <a:pt x="584765" y="63996"/>
                </a:cubicBezTo>
                <a:cubicBezTo>
                  <a:pt x="666360" y="21332"/>
                  <a:pt x="751421" y="0"/>
                  <a:pt x="839950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94390E5-3991-41CD-9604-C6C619FCB830}"/>
              </a:ext>
            </a:extLst>
          </p:cNvPr>
          <p:cNvSpPr txBox="1">
            <a:spLocks/>
          </p:cNvSpPr>
          <p:nvPr/>
        </p:nvSpPr>
        <p:spPr>
          <a:xfrm>
            <a:off x="3813519" y="3963368"/>
            <a:ext cx="1481509" cy="2126269"/>
          </a:xfrm>
          <a:custGeom>
            <a:avLst/>
            <a:gdLst/>
            <a:ahLst/>
            <a:cxnLst/>
            <a:rect l="l" t="t" r="r" b="b"/>
            <a:pathLst>
              <a:path w="1481509" h="2126269">
                <a:moveTo>
                  <a:pt x="204788" y="0"/>
                </a:moveTo>
                <a:cubicBezTo>
                  <a:pt x="250652" y="0"/>
                  <a:pt x="286916" y="799"/>
                  <a:pt x="313581" y="2399"/>
                </a:cubicBezTo>
                <a:cubicBezTo>
                  <a:pt x="340246" y="3999"/>
                  <a:pt x="361045" y="7999"/>
                  <a:pt x="375977" y="14399"/>
                </a:cubicBezTo>
                <a:cubicBezTo>
                  <a:pt x="390910" y="20798"/>
                  <a:pt x="402109" y="30664"/>
                  <a:pt x="409575" y="43997"/>
                </a:cubicBezTo>
                <a:cubicBezTo>
                  <a:pt x="417041" y="57329"/>
                  <a:pt x="424508" y="76262"/>
                  <a:pt x="431973" y="100793"/>
                </a:cubicBezTo>
                <a:lnTo>
                  <a:pt x="767953" y="1055935"/>
                </a:lnTo>
                <a:lnTo>
                  <a:pt x="772753" y="1055935"/>
                </a:lnTo>
                <a:lnTo>
                  <a:pt x="1079934" y="81595"/>
                </a:lnTo>
                <a:cubicBezTo>
                  <a:pt x="1086334" y="53863"/>
                  <a:pt x="1094600" y="35464"/>
                  <a:pt x="1104732" y="26398"/>
                </a:cubicBezTo>
                <a:cubicBezTo>
                  <a:pt x="1114866" y="17332"/>
                  <a:pt x="1131665" y="10666"/>
                  <a:pt x="1155129" y="6399"/>
                </a:cubicBezTo>
                <a:cubicBezTo>
                  <a:pt x="1178595" y="2133"/>
                  <a:pt x="1219659" y="0"/>
                  <a:pt x="1278322" y="0"/>
                </a:cubicBezTo>
                <a:cubicBezTo>
                  <a:pt x="1324186" y="0"/>
                  <a:pt x="1362317" y="2133"/>
                  <a:pt x="1392715" y="6399"/>
                </a:cubicBezTo>
                <a:cubicBezTo>
                  <a:pt x="1423113" y="10666"/>
                  <a:pt x="1445512" y="18665"/>
                  <a:pt x="1459911" y="30398"/>
                </a:cubicBezTo>
                <a:cubicBezTo>
                  <a:pt x="1474310" y="42130"/>
                  <a:pt x="1481509" y="57863"/>
                  <a:pt x="1481509" y="77595"/>
                </a:cubicBezTo>
                <a:cubicBezTo>
                  <a:pt x="1481509" y="97327"/>
                  <a:pt x="1477243" y="120525"/>
                  <a:pt x="1468711" y="147191"/>
                </a:cubicBezTo>
                <a:lnTo>
                  <a:pt x="993540" y="1545505"/>
                </a:lnTo>
                <a:lnTo>
                  <a:pt x="820750" y="2051074"/>
                </a:lnTo>
                <a:cubicBezTo>
                  <a:pt x="811150" y="2077739"/>
                  <a:pt x="785019" y="2096938"/>
                  <a:pt x="742354" y="2108671"/>
                </a:cubicBezTo>
                <a:cubicBezTo>
                  <a:pt x="699691" y="2120403"/>
                  <a:pt x="637295" y="2126269"/>
                  <a:pt x="555166" y="2126269"/>
                </a:cubicBezTo>
                <a:cubicBezTo>
                  <a:pt x="512502" y="2126269"/>
                  <a:pt x="478371" y="2124403"/>
                  <a:pt x="452772" y="2120670"/>
                </a:cubicBezTo>
                <a:cubicBezTo>
                  <a:pt x="427174" y="2116937"/>
                  <a:pt x="407975" y="2110804"/>
                  <a:pt x="395176" y="2102271"/>
                </a:cubicBezTo>
                <a:cubicBezTo>
                  <a:pt x="382376" y="2093738"/>
                  <a:pt x="375444" y="2083072"/>
                  <a:pt x="374377" y="2070273"/>
                </a:cubicBezTo>
                <a:cubicBezTo>
                  <a:pt x="373311" y="2057474"/>
                  <a:pt x="376511" y="2042008"/>
                  <a:pt x="383977" y="2023876"/>
                </a:cubicBezTo>
                <a:lnTo>
                  <a:pt x="574365" y="1545505"/>
                </a:lnTo>
                <a:cubicBezTo>
                  <a:pt x="560500" y="1539105"/>
                  <a:pt x="547967" y="1529239"/>
                  <a:pt x="536767" y="1515907"/>
                </a:cubicBezTo>
                <a:cubicBezTo>
                  <a:pt x="525568" y="1502574"/>
                  <a:pt x="517302" y="1488442"/>
                  <a:pt x="511969" y="1473510"/>
                </a:cubicBezTo>
                <a:lnTo>
                  <a:pt x="20799" y="161590"/>
                </a:lnTo>
                <a:cubicBezTo>
                  <a:pt x="6933" y="124259"/>
                  <a:pt x="0" y="95727"/>
                  <a:pt x="0" y="75995"/>
                </a:cubicBezTo>
                <a:cubicBezTo>
                  <a:pt x="0" y="56263"/>
                  <a:pt x="6400" y="40797"/>
                  <a:pt x="19199" y="29598"/>
                </a:cubicBezTo>
                <a:cubicBezTo>
                  <a:pt x="31998" y="18398"/>
                  <a:pt x="53597" y="10666"/>
                  <a:pt x="83995" y="6399"/>
                </a:cubicBezTo>
                <a:cubicBezTo>
                  <a:pt x="114393" y="2133"/>
                  <a:pt x="154657" y="0"/>
                  <a:pt x="204788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0E18641-947D-4157-9138-E5767C3E684E}"/>
              </a:ext>
            </a:extLst>
          </p:cNvPr>
          <p:cNvSpPr txBox="1">
            <a:spLocks/>
          </p:cNvSpPr>
          <p:nvPr/>
        </p:nvSpPr>
        <p:spPr>
          <a:xfrm>
            <a:off x="5394670" y="3963368"/>
            <a:ext cx="1479909" cy="1555105"/>
          </a:xfrm>
          <a:custGeom>
            <a:avLst/>
            <a:gdLst/>
            <a:ahLst/>
            <a:cxnLst/>
            <a:rect l="l" t="t" r="r" b="b"/>
            <a:pathLst>
              <a:path w="1479909" h="1555105">
                <a:moveTo>
                  <a:pt x="199987" y="0"/>
                </a:moveTo>
                <a:cubicBezTo>
                  <a:pt x="243718" y="0"/>
                  <a:pt x="278916" y="1333"/>
                  <a:pt x="305581" y="3999"/>
                </a:cubicBezTo>
                <a:cubicBezTo>
                  <a:pt x="332245" y="6666"/>
                  <a:pt x="353310" y="10399"/>
                  <a:pt x="368776" y="15199"/>
                </a:cubicBezTo>
                <a:cubicBezTo>
                  <a:pt x="384242" y="19998"/>
                  <a:pt x="395175" y="26931"/>
                  <a:pt x="401574" y="35997"/>
                </a:cubicBezTo>
                <a:cubicBezTo>
                  <a:pt x="407974" y="45063"/>
                  <a:pt x="413307" y="55996"/>
                  <a:pt x="417573" y="68795"/>
                </a:cubicBezTo>
                <a:lnTo>
                  <a:pt x="742354" y="1116731"/>
                </a:lnTo>
                <a:lnTo>
                  <a:pt x="751953" y="1156729"/>
                </a:lnTo>
                <a:lnTo>
                  <a:pt x="761552" y="1116731"/>
                </a:lnTo>
                <a:lnTo>
                  <a:pt x="1081533" y="68795"/>
                </a:lnTo>
                <a:cubicBezTo>
                  <a:pt x="1084733" y="55996"/>
                  <a:pt x="1089799" y="45063"/>
                  <a:pt x="1096732" y="35997"/>
                </a:cubicBezTo>
                <a:cubicBezTo>
                  <a:pt x="1103665" y="26931"/>
                  <a:pt x="1114598" y="19998"/>
                  <a:pt x="1129530" y="15199"/>
                </a:cubicBezTo>
                <a:cubicBezTo>
                  <a:pt x="1144462" y="10399"/>
                  <a:pt x="1164461" y="6666"/>
                  <a:pt x="1189526" y="3999"/>
                </a:cubicBezTo>
                <a:cubicBezTo>
                  <a:pt x="1214592" y="1333"/>
                  <a:pt x="1247390" y="0"/>
                  <a:pt x="1287920" y="0"/>
                </a:cubicBezTo>
                <a:cubicBezTo>
                  <a:pt x="1327385" y="0"/>
                  <a:pt x="1359649" y="1066"/>
                  <a:pt x="1384714" y="3199"/>
                </a:cubicBezTo>
                <a:cubicBezTo>
                  <a:pt x="1409780" y="5332"/>
                  <a:pt x="1429245" y="9066"/>
                  <a:pt x="1443111" y="14399"/>
                </a:cubicBezTo>
                <a:cubicBezTo>
                  <a:pt x="1456977" y="19732"/>
                  <a:pt x="1466576" y="26398"/>
                  <a:pt x="1471909" y="34397"/>
                </a:cubicBezTo>
                <a:cubicBezTo>
                  <a:pt x="1477242" y="42397"/>
                  <a:pt x="1479909" y="51730"/>
                  <a:pt x="1479909" y="62396"/>
                </a:cubicBezTo>
                <a:cubicBezTo>
                  <a:pt x="1479909" y="67729"/>
                  <a:pt x="1479642" y="74128"/>
                  <a:pt x="1479109" y="81595"/>
                </a:cubicBezTo>
                <a:cubicBezTo>
                  <a:pt x="1478575" y="89061"/>
                  <a:pt x="1477509" y="97327"/>
                  <a:pt x="1475909" y="106393"/>
                </a:cubicBezTo>
                <a:cubicBezTo>
                  <a:pt x="1474309" y="115459"/>
                  <a:pt x="1472176" y="125859"/>
                  <a:pt x="1469509" y="137591"/>
                </a:cubicBezTo>
                <a:cubicBezTo>
                  <a:pt x="1466842" y="149324"/>
                  <a:pt x="1463376" y="162656"/>
                  <a:pt x="1459110" y="177589"/>
                </a:cubicBezTo>
                <a:lnTo>
                  <a:pt x="1030336" y="1468710"/>
                </a:lnTo>
                <a:cubicBezTo>
                  <a:pt x="1025003" y="1486842"/>
                  <a:pt x="1017804" y="1501508"/>
                  <a:pt x="1008737" y="1512707"/>
                </a:cubicBezTo>
                <a:cubicBezTo>
                  <a:pt x="999671" y="1523906"/>
                  <a:pt x="984739" y="1532706"/>
                  <a:pt x="963940" y="1539105"/>
                </a:cubicBezTo>
                <a:cubicBezTo>
                  <a:pt x="943141" y="1545505"/>
                  <a:pt x="914876" y="1549771"/>
                  <a:pt x="879145" y="1551905"/>
                </a:cubicBezTo>
                <a:cubicBezTo>
                  <a:pt x="843414" y="1554038"/>
                  <a:pt x="796750" y="1555105"/>
                  <a:pt x="739154" y="1555105"/>
                </a:cubicBezTo>
                <a:cubicBezTo>
                  <a:pt x="682624" y="1555105"/>
                  <a:pt x="636493" y="1553771"/>
                  <a:pt x="600762" y="1551105"/>
                </a:cubicBezTo>
                <a:cubicBezTo>
                  <a:pt x="565031" y="1548438"/>
                  <a:pt x="537033" y="1543905"/>
                  <a:pt x="516767" y="1537505"/>
                </a:cubicBezTo>
                <a:cubicBezTo>
                  <a:pt x="496502" y="1531106"/>
                  <a:pt x="481836" y="1522307"/>
                  <a:pt x="472770" y="1511107"/>
                </a:cubicBezTo>
                <a:cubicBezTo>
                  <a:pt x="463704" y="1499908"/>
                  <a:pt x="456504" y="1485775"/>
                  <a:pt x="451171" y="1468710"/>
                </a:cubicBezTo>
                <a:lnTo>
                  <a:pt x="22398" y="177589"/>
                </a:lnTo>
                <a:cubicBezTo>
                  <a:pt x="15998" y="156257"/>
                  <a:pt x="10932" y="137058"/>
                  <a:pt x="7199" y="119992"/>
                </a:cubicBezTo>
                <a:cubicBezTo>
                  <a:pt x="3466" y="102927"/>
                  <a:pt x="1333" y="90661"/>
                  <a:pt x="800" y="83194"/>
                </a:cubicBezTo>
                <a:cubicBezTo>
                  <a:pt x="266" y="75728"/>
                  <a:pt x="0" y="68795"/>
                  <a:pt x="0" y="62396"/>
                </a:cubicBezTo>
                <a:cubicBezTo>
                  <a:pt x="0" y="51730"/>
                  <a:pt x="2933" y="42397"/>
                  <a:pt x="8799" y="34397"/>
                </a:cubicBezTo>
                <a:cubicBezTo>
                  <a:pt x="14665" y="26398"/>
                  <a:pt x="25064" y="19732"/>
                  <a:pt x="39997" y="14399"/>
                </a:cubicBezTo>
                <a:cubicBezTo>
                  <a:pt x="54929" y="9066"/>
                  <a:pt x="75461" y="5332"/>
                  <a:pt x="101593" y="3199"/>
                </a:cubicBezTo>
                <a:cubicBezTo>
                  <a:pt x="127725" y="1066"/>
                  <a:pt x="160523" y="0"/>
                  <a:pt x="199987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07A4BA8-4857-48B0-8B8E-B155B6639275}"/>
              </a:ext>
            </a:extLst>
          </p:cNvPr>
          <p:cNvSpPr txBox="1">
            <a:spLocks/>
          </p:cNvSpPr>
          <p:nvPr/>
        </p:nvSpPr>
        <p:spPr>
          <a:xfrm>
            <a:off x="7388555" y="4137503"/>
            <a:ext cx="786384" cy="548640"/>
          </a:xfrm>
          <a:custGeom>
            <a:avLst/>
            <a:gdLst/>
            <a:ahLst/>
            <a:cxnLst/>
            <a:rect l="l" t="t" r="r" b="b"/>
            <a:pathLst>
              <a:path w="601859" h="363178">
                <a:moveTo>
                  <a:pt x="308781" y="0"/>
                </a:moveTo>
                <a:cubicBezTo>
                  <a:pt x="410108" y="0"/>
                  <a:pt x="485037" y="32265"/>
                  <a:pt x="533567" y="96794"/>
                </a:cubicBezTo>
                <a:cubicBezTo>
                  <a:pt x="582097" y="161323"/>
                  <a:pt x="604763" y="250118"/>
                  <a:pt x="601563" y="363178"/>
                </a:cubicBezTo>
                <a:lnTo>
                  <a:pt x="0" y="363178"/>
                </a:lnTo>
                <a:cubicBezTo>
                  <a:pt x="2133" y="313047"/>
                  <a:pt x="9866" y="265850"/>
                  <a:pt x="23198" y="221586"/>
                </a:cubicBezTo>
                <a:cubicBezTo>
                  <a:pt x="36531" y="177322"/>
                  <a:pt x="55730" y="138925"/>
                  <a:pt x="80795" y="106393"/>
                </a:cubicBezTo>
                <a:cubicBezTo>
                  <a:pt x="105860" y="73862"/>
                  <a:pt x="137325" y="47997"/>
                  <a:pt x="175189" y="28798"/>
                </a:cubicBezTo>
                <a:cubicBezTo>
                  <a:pt x="213054" y="9599"/>
                  <a:pt x="257584" y="0"/>
                  <a:pt x="308781" y="0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D668B63-36F6-426D-ADF5-70BB7B42D7AC}"/>
              </a:ext>
            </a:extLst>
          </p:cNvPr>
          <p:cNvSpPr txBox="1">
            <a:spLocks/>
          </p:cNvSpPr>
          <p:nvPr/>
        </p:nvSpPr>
        <p:spPr>
          <a:xfrm>
            <a:off x="4949685" y="451467"/>
            <a:ext cx="2743200" cy="2743200"/>
          </a:xfrm>
          <a:custGeom>
            <a:avLst/>
            <a:gdLst/>
            <a:ahLst/>
            <a:cxnLst/>
            <a:rect l="l" t="t" r="r" b="b"/>
            <a:pathLst>
              <a:path w="3657600" h="3657600">
                <a:moveTo>
                  <a:pt x="609612" y="0"/>
                </a:moveTo>
                <a:lnTo>
                  <a:pt x="3047988" y="0"/>
                </a:lnTo>
                <a:cubicBezTo>
                  <a:pt x="3384667" y="0"/>
                  <a:pt x="3657600" y="272933"/>
                  <a:pt x="3657600" y="609612"/>
                </a:cubicBezTo>
                <a:lnTo>
                  <a:pt x="3657600" y="3047988"/>
                </a:lnTo>
                <a:cubicBezTo>
                  <a:pt x="3657600" y="3384667"/>
                  <a:pt x="3384667" y="3657600"/>
                  <a:pt x="3047988" y="3657600"/>
                </a:cubicBezTo>
                <a:lnTo>
                  <a:pt x="609612" y="3657600"/>
                </a:lnTo>
                <a:cubicBezTo>
                  <a:pt x="272933" y="3657600"/>
                  <a:pt x="0" y="3384667"/>
                  <a:pt x="0" y="3047988"/>
                </a:cubicBezTo>
                <a:lnTo>
                  <a:pt x="0" y="609612"/>
                </a:lnTo>
                <a:cubicBezTo>
                  <a:pt x="0" y="272933"/>
                  <a:pt x="272933" y="0"/>
                  <a:pt x="609612" y="0"/>
                </a:cubicBezTo>
                <a:close/>
                <a:moveTo>
                  <a:pt x="2493194" y="432228"/>
                </a:moveTo>
                <a:cubicBezTo>
                  <a:pt x="2464433" y="432321"/>
                  <a:pt x="2435888" y="437183"/>
                  <a:pt x="2407559" y="446813"/>
                </a:cubicBezTo>
                <a:cubicBezTo>
                  <a:pt x="2350899" y="466075"/>
                  <a:pt x="2321893" y="504133"/>
                  <a:pt x="2320541" y="560987"/>
                </a:cubicBezTo>
                <a:cubicBezTo>
                  <a:pt x="2331880" y="763885"/>
                  <a:pt x="2343314" y="966795"/>
                  <a:pt x="2354843" y="1169714"/>
                </a:cubicBezTo>
                <a:cubicBezTo>
                  <a:pt x="2366372" y="1372634"/>
                  <a:pt x="2376699" y="1575600"/>
                  <a:pt x="2385826" y="1778614"/>
                </a:cubicBezTo>
                <a:cubicBezTo>
                  <a:pt x="2390243" y="1875258"/>
                  <a:pt x="2393477" y="1971980"/>
                  <a:pt x="2395529" y="2068781"/>
                </a:cubicBezTo>
                <a:cubicBezTo>
                  <a:pt x="2397581" y="2165582"/>
                  <a:pt x="2397393" y="2262351"/>
                  <a:pt x="2394966" y="2359087"/>
                </a:cubicBezTo>
                <a:cubicBezTo>
                  <a:pt x="2393836" y="2405854"/>
                  <a:pt x="2391396" y="2452607"/>
                  <a:pt x="2387648" y="2499348"/>
                </a:cubicBezTo>
                <a:cubicBezTo>
                  <a:pt x="2383899" y="2546088"/>
                  <a:pt x="2378091" y="2592535"/>
                  <a:pt x="2370224" y="2638690"/>
                </a:cubicBezTo>
                <a:cubicBezTo>
                  <a:pt x="2369834" y="2640803"/>
                  <a:pt x="2369436" y="2642916"/>
                  <a:pt x="2369030" y="2645029"/>
                </a:cubicBezTo>
                <a:cubicBezTo>
                  <a:pt x="2357769" y="2600166"/>
                  <a:pt x="2347695" y="2555035"/>
                  <a:pt x="2338807" y="2509636"/>
                </a:cubicBezTo>
                <a:cubicBezTo>
                  <a:pt x="2326052" y="2443878"/>
                  <a:pt x="2314985" y="2377906"/>
                  <a:pt x="2305606" y="2311723"/>
                </a:cubicBezTo>
                <a:cubicBezTo>
                  <a:pt x="2296227" y="2245540"/>
                  <a:pt x="2286247" y="2179415"/>
                  <a:pt x="2275666" y="2113351"/>
                </a:cubicBezTo>
                <a:cubicBezTo>
                  <a:pt x="2258499" y="2002072"/>
                  <a:pt x="2227828" y="1896207"/>
                  <a:pt x="2183652" y="1795756"/>
                </a:cubicBezTo>
                <a:cubicBezTo>
                  <a:pt x="2139477" y="1695304"/>
                  <a:pt x="2075207" y="1607663"/>
                  <a:pt x="1990842" y="1532832"/>
                </a:cubicBezTo>
                <a:cubicBezTo>
                  <a:pt x="1987190" y="1516434"/>
                  <a:pt x="1976013" y="1502317"/>
                  <a:pt x="1957311" y="1490482"/>
                </a:cubicBezTo>
                <a:cubicBezTo>
                  <a:pt x="1921469" y="1468953"/>
                  <a:pt x="1882867" y="1457169"/>
                  <a:pt x="1841507" y="1455130"/>
                </a:cubicBezTo>
                <a:cubicBezTo>
                  <a:pt x="1800147" y="1453091"/>
                  <a:pt x="1761496" y="1464625"/>
                  <a:pt x="1725554" y="1489732"/>
                </a:cubicBezTo>
                <a:cubicBezTo>
                  <a:pt x="1701895" y="1507772"/>
                  <a:pt x="1680295" y="1528930"/>
                  <a:pt x="1660753" y="1553206"/>
                </a:cubicBezTo>
                <a:cubicBezTo>
                  <a:pt x="1641211" y="1577482"/>
                  <a:pt x="1622784" y="1601633"/>
                  <a:pt x="1605472" y="1625660"/>
                </a:cubicBezTo>
                <a:cubicBezTo>
                  <a:pt x="1566442" y="1678416"/>
                  <a:pt x="1530067" y="1733030"/>
                  <a:pt x="1496347" y="1789503"/>
                </a:cubicBezTo>
                <a:cubicBezTo>
                  <a:pt x="1462628" y="1845976"/>
                  <a:pt x="1430942" y="1903461"/>
                  <a:pt x="1401289" y="1961959"/>
                </a:cubicBezTo>
                <a:cubicBezTo>
                  <a:pt x="1350718" y="2061810"/>
                  <a:pt x="1302000" y="2162595"/>
                  <a:pt x="1255134" y="2264314"/>
                </a:cubicBezTo>
                <a:cubicBezTo>
                  <a:pt x="1253079" y="2235440"/>
                  <a:pt x="1251109" y="2206559"/>
                  <a:pt x="1249224" y="2177671"/>
                </a:cubicBezTo>
                <a:cubicBezTo>
                  <a:pt x="1237327" y="1995481"/>
                  <a:pt x="1227238" y="1813193"/>
                  <a:pt x="1218955" y="1630804"/>
                </a:cubicBezTo>
                <a:cubicBezTo>
                  <a:pt x="1210878" y="1453464"/>
                  <a:pt x="1203483" y="1276100"/>
                  <a:pt x="1196769" y="1098713"/>
                </a:cubicBezTo>
                <a:cubicBezTo>
                  <a:pt x="1192109" y="1012299"/>
                  <a:pt x="1187604" y="925477"/>
                  <a:pt x="1183256" y="838246"/>
                </a:cubicBezTo>
                <a:cubicBezTo>
                  <a:pt x="1178907" y="751015"/>
                  <a:pt x="1182973" y="664664"/>
                  <a:pt x="1195453" y="579192"/>
                </a:cubicBezTo>
                <a:cubicBezTo>
                  <a:pt x="1197733" y="550464"/>
                  <a:pt x="1184040" y="530176"/>
                  <a:pt x="1154373" y="518328"/>
                </a:cubicBezTo>
                <a:cubicBezTo>
                  <a:pt x="1124705" y="506479"/>
                  <a:pt x="1093275" y="503831"/>
                  <a:pt x="1060083" y="510384"/>
                </a:cubicBezTo>
                <a:cubicBezTo>
                  <a:pt x="1026890" y="516937"/>
                  <a:pt x="1006147" y="533453"/>
                  <a:pt x="997853" y="559931"/>
                </a:cubicBezTo>
                <a:cubicBezTo>
                  <a:pt x="940827" y="825155"/>
                  <a:pt x="907707" y="1093437"/>
                  <a:pt x="898493" y="1364776"/>
                </a:cubicBezTo>
                <a:cubicBezTo>
                  <a:pt x="889279" y="1636115"/>
                  <a:pt x="892549" y="1907080"/>
                  <a:pt x="908301" y="2177671"/>
                </a:cubicBezTo>
                <a:cubicBezTo>
                  <a:pt x="911372" y="2243088"/>
                  <a:pt x="915266" y="2308498"/>
                  <a:pt x="919983" y="2373900"/>
                </a:cubicBezTo>
                <a:cubicBezTo>
                  <a:pt x="924700" y="2439302"/>
                  <a:pt x="931932" y="2504405"/>
                  <a:pt x="941679" y="2569210"/>
                </a:cubicBezTo>
                <a:cubicBezTo>
                  <a:pt x="945400" y="2598405"/>
                  <a:pt x="949846" y="2629506"/>
                  <a:pt x="955018" y="2662515"/>
                </a:cubicBezTo>
                <a:cubicBezTo>
                  <a:pt x="960190" y="2695524"/>
                  <a:pt x="970033" y="2724991"/>
                  <a:pt x="984549" y="2750917"/>
                </a:cubicBezTo>
                <a:cubicBezTo>
                  <a:pt x="1009124" y="2788890"/>
                  <a:pt x="1043136" y="2815257"/>
                  <a:pt x="1086584" y="2830020"/>
                </a:cubicBezTo>
                <a:cubicBezTo>
                  <a:pt x="1130033" y="2844781"/>
                  <a:pt x="1173625" y="2847923"/>
                  <a:pt x="1217362" y="2839443"/>
                </a:cubicBezTo>
                <a:cubicBezTo>
                  <a:pt x="1280637" y="2823756"/>
                  <a:pt x="1326941" y="2790098"/>
                  <a:pt x="1356274" y="2738471"/>
                </a:cubicBezTo>
                <a:cubicBezTo>
                  <a:pt x="1385607" y="2686844"/>
                  <a:pt x="1410120" y="2632644"/>
                  <a:pt x="1429813" y="2575870"/>
                </a:cubicBezTo>
                <a:cubicBezTo>
                  <a:pt x="1472239" y="2469436"/>
                  <a:pt x="1515645" y="2363399"/>
                  <a:pt x="1560030" y="2257761"/>
                </a:cubicBezTo>
                <a:cubicBezTo>
                  <a:pt x="1601921" y="2156860"/>
                  <a:pt x="1649299" y="2058151"/>
                  <a:pt x="1702163" y="1961633"/>
                </a:cubicBezTo>
                <a:cubicBezTo>
                  <a:pt x="1755027" y="1865115"/>
                  <a:pt x="1816223" y="1774529"/>
                  <a:pt x="1885749" y="1689873"/>
                </a:cubicBezTo>
                <a:cubicBezTo>
                  <a:pt x="1894798" y="1694961"/>
                  <a:pt x="1904735" y="1698534"/>
                  <a:pt x="1915559" y="1700590"/>
                </a:cubicBezTo>
                <a:cubicBezTo>
                  <a:pt x="1977930" y="1786871"/>
                  <a:pt x="2021142" y="1883923"/>
                  <a:pt x="2045196" y="1991747"/>
                </a:cubicBezTo>
                <a:cubicBezTo>
                  <a:pt x="2069250" y="2099572"/>
                  <a:pt x="2081202" y="2205508"/>
                  <a:pt x="2081052" y="2309556"/>
                </a:cubicBezTo>
                <a:cubicBezTo>
                  <a:pt x="2081131" y="2379888"/>
                  <a:pt x="2082152" y="2449995"/>
                  <a:pt x="2084112" y="2519879"/>
                </a:cubicBezTo>
                <a:cubicBezTo>
                  <a:pt x="2086073" y="2589763"/>
                  <a:pt x="2092723" y="2659503"/>
                  <a:pt x="2104064" y="2729099"/>
                </a:cubicBezTo>
                <a:cubicBezTo>
                  <a:pt x="2112745" y="2797241"/>
                  <a:pt x="2129928" y="2863326"/>
                  <a:pt x="2155615" y="2927353"/>
                </a:cubicBezTo>
                <a:cubicBezTo>
                  <a:pt x="2181302" y="2991380"/>
                  <a:pt x="2230332" y="3033772"/>
                  <a:pt x="2302704" y="3054527"/>
                </a:cubicBezTo>
                <a:cubicBezTo>
                  <a:pt x="2408674" y="3074910"/>
                  <a:pt x="2489713" y="3050677"/>
                  <a:pt x="2545822" y="2981831"/>
                </a:cubicBezTo>
                <a:cubicBezTo>
                  <a:pt x="2601931" y="2912984"/>
                  <a:pt x="2641443" y="2827795"/>
                  <a:pt x="2664358" y="2726263"/>
                </a:cubicBezTo>
                <a:cubicBezTo>
                  <a:pt x="2687273" y="2624732"/>
                  <a:pt x="2701926" y="2535130"/>
                  <a:pt x="2708315" y="2457457"/>
                </a:cubicBezTo>
                <a:cubicBezTo>
                  <a:pt x="2722590" y="2313333"/>
                  <a:pt x="2728629" y="2168424"/>
                  <a:pt x="2726433" y="2022730"/>
                </a:cubicBezTo>
                <a:cubicBezTo>
                  <a:pt x="2724236" y="1877037"/>
                  <a:pt x="2720151" y="1731921"/>
                  <a:pt x="2714179" y="1587383"/>
                </a:cubicBezTo>
                <a:cubicBezTo>
                  <a:pt x="2702236" y="1245251"/>
                  <a:pt x="2690003" y="903119"/>
                  <a:pt x="2677479" y="560987"/>
                </a:cubicBezTo>
                <a:cubicBezTo>
                  <a:pt x="2670957" y="503389"/>
                  <a:pt x="2638504" y="465145"/>
                  <a:pt x="2580122" y="446256"/>
                </a:cubicBezTo>
                <a:cubicBezTo>
                  <a:pt x="2550930" y="436811"/>
                  <a:pt x="2521954" y="432135"/>
                  <a:pt x="2493194" y="432228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SUNCUT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324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SUNCUT</vt:lpstr>
      <vt:lpstr>Trade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Wyvern Logo</dc:title>
  <dc:creator>Muhamad Rizki Sunarya</dc:creator>
  <cp:keywords>Funij.com</cp:keywords>
  <cp:lastModifiedBy>Muhamad Rizki Sunarya</cp:lastModifiedBy>
  <cp:revision>48</cp:revision>
  <dcterms:created xsi:type="dcterms:W3CDTF">2025-03-11T04:35:59Z</dcterms:created>
  <dcterms:modified xsi:type="dcterms:W3CDTF">2025-03-17T03:49:15Z</dcterms:modified>
</cp:coreProperties>
</file>