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77F2"/>
    <a:srgbClr val="FF95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852" y="552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9312F-B3D9-49F2-A6B8-0896ED0E67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9B9C12-7BC4-4BBE-A29B-06CF1DEFB1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EADDDE-8D67-4867-9362-0B928B40D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7E7D-C4EB-4315-9893-7D37F4376709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42E46-2A01-4007-BFD0-9610D9916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022EB3-2320-441D-96DE-C6FBCE9DF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E6AE-F28F-42DE-8BB5-77E8EDC41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71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46564C-5567-47B1-A85B-B49BDAF90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A25D39-E389-48D6-86BD-A675E83D89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95193F-BEBF-4E44-ABD9-C8415F4CA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7E7D-C4EB-4315-9893-7D37F4376709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D83B5-D455-4454-BAA4-B923B4028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9F171E-34BC-47E8-94AC-628930C41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E6AE-F28F-42DE-8BB5-77E8EDC41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80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41523B-675E-4B6E-A815-1824952A2E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7DBEE2-7CC9-4FBE-A4E3-BC63D04A3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FAE94-318D-4A3C-8309-C045B5D19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7E7D-C4EB-4315-9893-7D37F4376709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A6498-049E-47FA-8B16-BBC67BAEC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8CB720-2072-4892-992F-F2B9BE46F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E6AE-F28F-42DE-8BB5-77E8EDC41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99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B8C53-288E-4F0E-80A7-4CAC3DADB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4164BF-4392-4881-B636-C857F7D2F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B2B1F-2F6D-4B31-A384-1ECB7EEB5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7E7D-C4EB-4315-9893-7D37F4376709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8A2A9B-8FE9-4D85-AF01-A71079E6D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F71346-221C-49F4-BA3E-460742FD3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E6AE-F28F-42DE-8BB5-77E8EDC41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75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7D736-B31E-42A2-838A-DAEB318EF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8337C9-30C1-4329-97EF-6680A4AC66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57DA3-25A3-4D15-989B-7AF01E7B7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7E7D-C4EB-4315-9893-7D37F4376709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40D995-D4F5-4AAE-8B79-565C3A6B0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6EDC60-179F-483A-B0B7-9F89F6E2D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E6AE-F28F-42DE-8BB5-77E8EDC41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57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784B4B-50EC-4A96-9078-91938EF5C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0ACBD-6BAB-472B-B22C-A1226F4D259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265976-A592-4062-9C66-143148CB0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592293-A438-4B42-B20F-4EAED53FB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7E7D-C4EB-4315-9893-7D37F4376709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AB4C46-812C-4327-BE44-F2349649B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98532F-239B-4D46-9511-F0DDBF352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E6AE-F28F-42DE-8BB5-77E8EDC41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944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BF0D8-CE50-42A8-AD34-17A4C3116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474A1-4D5F-49D4-8527-E2F4E2031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700D80-A317-4B3B-B0C8-848F865220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11262EE-14E9-4FFC-922E-49F4C2CBB6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9F1E80-7700-4936-A7DB-EE3FE4E952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199E0B-5C66-485D-9B96-C0D3B19E0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7E7D-C4EB-4315-9893-7D37F4376709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1E0BB3-125C-42EE-8246-04A80432C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115120-11CA-4D50-81B3-B5FFB21D7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E6AE-F28F-42DE-8BB5-77E8EDC41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531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06204-16B7-4849-B7D4-5CAF5441E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7CB3F5-449F-406E-9F99-467F554AB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7E7D-C4EB-4315-9893-7D37F4376709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3CC376-D143-43A0-B621-DFC9D684A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B6A961-107E-45ED-AAD9-BFC5A713A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E6AE-F28F-42DE-8BB5-77E8EDC41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55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65E922-8576-4078-B41F-1486D04FD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7E7D-C4EB-4315-9893-7D37F4376709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C5C2446-7885-4E05-B20A-E352EA724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3CF77C-6923-4FEE-9703-72CC83DEE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E6AE-F28F-42DE-8BB5-77E8EDC41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058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83977-25CD-4080-BD88-E9B31CA0B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294432-4073-4060-8EF4-6815ACC725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56E449-1481-459D-B3EB-250EADAD58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5E7006-259F-415F-AE98-A74D61C43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7E7D-C4EB-4315-9893-7D37F4376709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8E956F-5B48-46CF-B870-6A9A45217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73E59A-75E5-411C-BDEA-DC651A1B0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E6AE-F28F-42DE-8BB5-77E8EDC41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842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A1FC7-5B50-4D9B-BC68-545A109CED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A8BB4C-3E27-48DA-817E-C3E2E40979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95256E-16C3-460B-B639-1249912581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CFB78D-8A62-4E75-828F-53077B11C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77E7D-C4EB-4315-9893-7D37F4376709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A57AD5-93BB-441C-92F4-2992F617A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49640F-9DF4-4CB9-9259-8FA026684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E6AE-F28F-42DE-8BB5-77E8EDC41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527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3D4326C-592F-4937-A211-0610A14D4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AB1359-D84A-4997-A90C-385BFD1F82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DD4439-4DB4-426A-84FD-E83FAC6CFD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77E7D-C4EB-4315-9893-7D37F4376709}" type="datetimeFigureOut">
              <a:rPr lang="en-US" smtClean="0"/>
              <a:t>2/5/2025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5E6168-4C9F-41E7-95CD-2E6F930EA0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5C62E-E9C0-4936-93EF-64C2C71FE4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0E6AE-F28F-42DE-8BB5-77E8EDC411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610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1EC18AB-54FE-4CF2-8F36-3A596515E2B2}"/>
              </a:ext>
            </a:extLst>
          </p:cNvPr>
          <p:cNvGrpSpPr/>
          <p:nvPr/>
        </p:nvGrpSpPr>
        <p:grpSpPr>
          <a:xfrm>
            <a:off x="3471795" y="2585504"/>
            <a:ext cx="5248410" cy="4272496"/>
            <a:chOff x="1165090" y="2844800"/>
            <a:chExt cx="5248410" cy="4272496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77C624D9-6038-4FD4-94E4-6C0BAC8F77A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70366" y="2844800"/>
              <a:ext cx="5237858" cy="4272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8A95385E-33A0-458B-913E-DF79BEAC08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8882" y="4665208"/>
              <a:ext cx="419957" cy="1207115"/>
            </a:xfrm>
            <a:custGeom>
              <a:avLst/>
              <a:gdLst>
                <a:gd name="T0" fmla="*/ 0 w 149"/>
                <a:gd name="T1" fmla="*/ 0 h 417"/>
                <a:gd name="T2" fmla="*/ 23 w 149"/>
                <a:gd name="T3" fmla="*/ 354 h 417"/>
                <a:gd name="T4" fmla="*/ 92 w 149"/>
                <a:gd name="T5" fmla="*/ 417 h 417"/>
                <a:gd name="T6" fmla="*/ 149 w 149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417">
                  <a:moveTo>
                    <a:pt x="0" y="0"/>
                  </a:moveTo>
                  <a:cubicBezTo>
                    <a:pt x="0" y="49"/>
                    <a:pt x="15" y="250"/>
                    <a:pt x="23" y="354"/>
                  </a:cubicBezTo>
                  <a:cubicBezTo>
                    <a:pt x="26" y="390"/>
                    <a:pt x="56" y="417"/>
                    <a:pt x="92" y="417"/>
                  </a:cubicBezTo>
                  <a:cubicBezTo>
                    <a:pt x="149" y="417"/>
                    <a:pt x="149" y="417"/>
                    <a:pt x="149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8537D1C-77F1-4C26-9368-43A5B3F130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990" y="4665208"/>
              <a:ext cx="419957" cy="1207115"/>
            </a:xfrm>
            <a:custGeom>
              <a:avLst/>
              <a:gdLst>
                <a:gd name="T0" fmla="*/ 0 w 149"/>
                <a:gd name="T1" fmla="*/ 0 h 417"/>
                <a:gd name="T2" fmla="*/ 24 w 149"/>
                <a:gd name="T3" fmla="*/ 354 h 417"/>
                <a:gd name="T4" fmla="*/ 92 w 149"/>
                <a:gd name="T5" fmla="*/ 417 h 417"/>
                <a:gd name="T6" fmla="*/ 149 w 149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417">
                  <a:moveTo>
                    <a:pt x="0" y="0"/>
                  </a:moveTo>
                  <a:cubicBezTo>
                    <a:pt x="0" y="49"/>
                    <a:pt x="15" y="250"/>
                    <a:pt x="24" y="354"/>
                  </a:cubicBezTo>
                  <a:cubicBezTo>
                    <a:pt x="26" y="390"/>
                    <a:pt x="56" y="417"/>
                    <a:pt x="92" y="417"/>
                  </a:cubicBezTo>
                  <a:cubicBezTo>
                    <a:pt x="149" y="417"/>
                    <a:pt x="149" y="417"/>
                    <a:pt x="149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1F653C2F-118A-4371-B28D-E910ADEF69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3917" y="5794445"/>
              <a:ext cx="1684050" cy="107083"/>
            </a:xfrm>
            <a:custGeom>
              <a:avLst/>
              <a:gdLst>
                <a:gd name="T0" fmla="*/ 13 w 598"/>
                <a:gd name="T1" fmla="*/ 0 h 37"/>
                <a:gd name="T2" fmla="*/ 8 w 598"/>
                <a:gd name="T3" fmla="*/ 16 h 37"/>
                <a:gd name="T4" fmla="*/ 82 w 598"/>
                <a:gd name="T5" fmla="*/ 37 h 37"/>
                <a:gd name="T6" fmla="*/ 516 w 598"/>
                <a:gd name="T7" fmla="*/ 37 h 37"/>
                <a:gd name="T8" fmla="*/ 591 w 598"/>
                <a:gd name="T9" fmla="*/ 16 h 37"/>
                <a:gd name="T10" fmla="*/ 585 w 598"/>
                <a:gd name="T11" fmla="*/ 0 h 37"/>
                <a:gd name="T12" fmla="*/ 13 w 598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8" h="37">
                  <a:moveTo>
                    <a:pt x="13" y="0"/>
                  </a:moveTo>
                  <a:cubicBezTo>
                    <a:pt x="4" y="0"/>
                    <a:pt x="0" y="11"/>
                    <a:pt x="8" y="16"/>
                  </a:cubicBezTo>
                  <a:cubicBezTo>
                    <a:pt x="29" y="30"/>
                    <a:pt x="55" y="37"/>
                    <a:pt x="82" y="37"/>
                  </a:cubicBezTo>
                  <a:cubicBezTo>
                    <a:pt x="516" y="37"/>
                    <a:pt x="516" y="37"/>
                    <a:pt x="516" y="37"/>
                  </a:cubicBezTo>
                  <a:cubicBezTo>
                    <a:pt x="543" y="37"/>
                    <a:pt x="569" y="30"/>
                    <a:pt x="591" y="16"/>
                  </a:cubicBezTo>
                  <a:cubicBezTo>
                    <a:pt x="598" y="11"/>
                    <a:pt x="595" y="0"/>
                    <a:pt x="585" y="0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1A3BE358-F325-452D-A2CF-CB52A4F6B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090" y="4419674"/>
              <a:ext cx="1145914" cy="630599"/>
            </a:xfrm>
            <a:custGeom>
              <a:avLst/>
              <a:gdLst>
                <a:gd name="T0" fmla="*/ 203 w 407"/>
                <a:gd name="T1" fmla="*/ 218 h 218"/>
                <a:gd name="T2" fmla="*/ 325 w 407"/>
                <a:gd name="T3" fmla="*/ 207 h 218"/>
                <a:gd name="T4" fmla="*/ 394 w 407"/>
                <a:gd name="T5" fmla="*/ 141 h 218"/>
                <a:gd name="T6" fmla="*/ 405 w 407"/>
                <a:gd name="T7" fmla="*/ 60 h 218"/>
                <a:gd name="T8" fmla="*/ 332 w 407"/>
                <a:gd name="T9" fmla="*/ 7 h 218"/>
                <a:gd name="T10" fmla="*/ 203 w 407"/>
                <a:gd name="T11" fmla="*/ 22 h 218"/>
                <a:gd name="T12" fmla="*/ 74 w 407"/>
                <a:gd name="T13" fmla="*/ 7 h 218"/>
                <a:gd name="T14" fmla="*/ 2 w 407"/>
                <a:gd name="T15" fmla="*/ 60 h 218"/>
                <a:gd name="T16" fmla="*/ 12 w 407"/>
                <a:gd name="T17" fmla="*/ 141 h 218"/>
                <a:gd name="T18" fmla="*/ 82 w 407"/>
                <a:gd name="T19" fmla="*/ 207 h 218"/>
                <a:gd name="T20" fmla="*/ 203 w 407"/>
                <a:gd name="T21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7" h="218">
                  <a:moveTo>
                    <a:pt x="203" y="218"/>
                  </a:moveTo>
                  <a:cubicBezTo>
                    <a:pt x="256" y="218"/>
                    <a:pt x="296" y="213"/>
                    <a:pt x="325" y="207"/>
                  </a:cubicBezTo>
                  <a:cubicBezTo>
                    <a:pt x="359" y="201"/>
                    <a:pt x="386" y="174"/>
                    <a:pt x="394" y="141"/>
                  </a:cubicBezTo>
                  <a:cubicBezTo>
                    <a:pt x="401" y="113"/>
                    <a:pt x="407" y="81"/>
                    <a:pt x="405" y="60"/>
                  </a:cubicBezTo>
                  <a:cubicBezTo>
                    <a:pt x="401" y="21"/>
                    <a:pt x="371" y="0"/>
                    <a:pt x="332" y="7"/>
                  </a:cubicBezTo>
                  <a:cubicBezTo>
                    <a:pt x="294" y="15"/>
                    <a:pt x="246" y="22"/>
                    <a:pt x="203" y="22"/>
                  </a:cubicBezTo>
                  <a:cubicBezTo>
                    <a:pt x="161" y="22"/>
                    <a:pt x="112" y="15"/>
                    <a:pt x="74" y="7"/>
                  </a:cubicBezTo>
                  <a:cubicBezTo>
                    <a:pt x="36" y="0"/>
                    <a:pt x="5" y="21"/>
                    <a:pt x="2" y="60"/>
                  </a:cubicBezTo>
                  <a:cubicBezTo>
                    <a:pt x="0" y="81"/>
                    <a:pt x="6" y="113"/>
                    <a:pt x="12" y="141"/>
                  </a:cubicBezTo>
                  <a:cubicBezTo>
                    <a:pt x="21" y="174"/>
                    <a:pt x="48" y="201"/>
                    <a:pt x="82" y="207"/>
                  </a:cubicBezTo>
                  <a:cubicBezTo>
                    <a:pt x="110" y="213"/>
                    <a:pt x="150" y="218"/>
                    <a:pt x="203" y="21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9">
              <a:extLst>
                <a:ext uri="{FF2B5EF4-FFF2-40B4-BE49-F238E27FC236}">
                  <a16:creationId xmlns:a16="http://schemas.microsoft.com/office/drawing/2014/main" id="{93414CCB-7517-4440-9F4E-31B1C47629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6675" y="4611126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0">
              <a:extLst>
                <a:ext uri="{FF2B5EF4-FFF2-40B4-BE49-F238E27FC236}">
                  <a16:creationId xmlns:a16="http://schemas.microsoft.com/office/drawing/2014/main" id="{EA3C4107-734E-489A-A5F3-1D2D9A915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558" y="4807985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7FE1BBEA-BBBF-4A3A-84B7-6AE590E2F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383" y="4611126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12">
              <a:extLst>
                <a:ext uri="{FF2B5EF4-FFF2-40B4-BE49-F238E27FC236}">
                  <a16:creationId xmlns:a16="http://schemas.microsoft.com/office/drawing/2014/main" id="{95B2C424-0EA5-4A24-9B6E-5F299D322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666" y="4807985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50F1DC9-A18B-4F87-ABFB-1E985851D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4517" y="5901528"/>
              <a:ext cx="901114" cy="1198462"/>
            </a:xfrm>
            <a:custGeom>
              <a:avLst/>
              <a:gdLst>
                <a:gd name="T0" fmla="*/ 320 w 320"/>
                <a:gd name="T1" fmla="*/ 414 h 414"/>
                <a:gd name="T2" fmla="*/ 284 w 320"/>
                <a:gd name="T3" fmla="*/ 70 h 414"/>
                <a:gd name="T4" fmla="*/ 214 w 320"/>
                <a:gd name="T5" fmla="*/ 0 h 414"/>
                <a:gd name="T6" fmla="*/ 105 w 320"/>
                <a:gd name="T7" fmla="*/ 0 h 414"/>
                <a:gd name="T8" fmla="*/ 35 w 320"/>
                <a:gd name="T9" fmla="*/ 70 h 414"/>
                <a:gd name="T10" fmla="*/ 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320" y="414"/>
                  </a:moveTo>
                  <a:cubicBezTo>
                    <a:pt x="284" y="70"/>
                    <a:pt x="284" y="70"/>
                    <a:pt x="284" y="70"/>
                  </a:cubicBezTo>
                  <a:cubicBezTo>
                    <a:pt x="280" y="30"/>
                    <a:pt x="250" y="0"/>
                    <a:pt x="214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69" y="0"/>
                    <a:pt x="39" y="30"/>
                    <a:pt x="35" y="70"/>
                  </a:cubicBezTo>
                  <a:cubicBezTo>
                    <a:pt x="0" y="414"/>
                    <a:pt x="0" y="414"/>
                    <a:pt x="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4115E1A4-35B7-48A0-8445-4B6BE78CCE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9841" y="6839313"/>
              <a:ext cx="847301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46D98005-FFC0-42FE-AA9A-32DBCDD66E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3087" y="5901528"/>
              <a:ext cx="901114" cy="1198462"/>
            </a:xfrm>
            <a:custGeom>
              <a:avLst/>
              <a:gdLst>
                <a:gd name="T0" fmla="*/ 320 w 320"/>
                <a:gd name="T1" fmla="*/ 414 h 414"/>
                <a:gd name="T2" fmla="*/ 285 w 320"/>
                <a:gd name="T3" fmla="*/ 70 h 414"/>
                <a:gd name="T4" fmla="*/ 215 w 320"/>
                <a:gd name="T5" fmla="*/ 0 h 414"/>
                <a:gd name="T6" fmla="*/ 106 w 320"/>
                <a:gd name="T7" fmla="*/ 0 h 414"/>
                <a:gd name="T8" fmla="*/ 35 w 320"/>
                <a:gd name="T9" fmla="*/ 70 h 414"/>
                <a:gd name="T10" fmla="*/ 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320" y="414"/>
                  </a:moveTo>
                  <a:cubicBezTo>
                    <a:pt x="285" y="70"/>
                    <a:pt x="285" y="70"/>
                    <a:pt x="285" y="70"/>
                  </a:cubicBezTo>
                  <a:cubicBezTo>
                    <a:pt x="281" y="30"/>
                    <a:pt x="251" y="0"/>
                    <a:pt x="215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70" y="0"/>
                    <a:pt x="39" y="30"/>
                    <a:pt x="35" y="70"/>
                  </a:cubicBezTo>
                  <a:cubicBezTo>
                    <a:pt x="0" y="414"/>
                    <a:pt x="0" y="414"/>
                    <a:pt x="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2638F57E-EA04-4F7D-BBA9-A98678FDC2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0521" y="6839313"/>
              <a:ext cx="84835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809B370A-61CB-4925-B26E-FB24A1A790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9953" y="5221173"/>
              <a:ext cx="821977" cy="1519711"/>
            </a:xfrm>
            <a:custGeom>
              <a:avLst/>
              <a:gdLst>
                <a:gd name="T0" fmla="*/ 130 w 292"/>
                <a:gd name="T1" fmla="*/ 475 h 525"/>
                <a:gd name="T2" fmla="*/ 128 w 292"/>
                <a:gd name="T3" fmla="*/ 333 h 525"/>
                <a:gd name="T4" fmla="*/ 128 w 292"/>
                <a:gd name="T5" fmla="*/ 193 h 525"/>
                <a:gd name="T6" fmla="*/ 0 w 292"/>
                <a:gd name="T7" fmla="*/ 193 h 525"/>
                <a:gd name="T8" fmla="*/ 0 w 292"/>
                <a:gd name="T9" fmla="*/ 4 h 525"/>
                <a:gd name="T10" fmla="*/ 157 w 292"/>
                <a:gd name="T11" fmla="*/ 4 h 525"/>
                <a:gd name="T12" fmla="*/ 271 w 292"/>
                <a:gd name="T13" fmla="*/ 45 h 525"/>
                <a:gd name="T14" fmla="*/ 286 w 292"/>
                <a:gd name="T15" fmla="*/ 173 h 525"/>
                <a:gd name="T16" fmla="*/ 254 w 292"/>
                <a:gd name="T17" fmla="*/ 495 h 525"/>
                <a:gd name="T18" fmla="*/ 172 w 292"/>
                <a:gd name="T19" fmla="*/ 525 h 525"/>
                <a:gd name="T20" fmla="*/ 130 w 292"/>
                <a:gd name="T21" fmla="*/ 475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2" h="525">
                  <a:moveTo>
                    <a:pt x="130" y="475"/>
                  </a:moveTo>
                  <a:cubicBezTo>
                    <a:pt x="130" y="475"/>
                    <a:pt x="129" y="368"/>
                    <a:pt x="128" y="333"/>
                  </a:cubicBezTo>
                  <a:cubicBezTo>
                    <a:pt x="128" y="298"/>
                    <a:pt x="116" y="236"/>
                    <a:pt x="128" y="193"/>
                  </a:cubicBezTo>
                  <a:cubicBezTo>
                    <a:pt x="128" y="193"/>
                    <a:pt x="41" y="194"/>
                    <a:pt x="0" y="19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95" y="0"/>
                    <a:pt x="157" y="4"/>
                  </a:cubicBezTo>
                  <a:cubicBezTo>
                    <a:pt x="222" y="9"/>
                    <a:pt x="258" y="29"/>
                    <a:pt x="271" y="45"/>
                  </a:cubicBezTo>
                  <a:cubicBezTo>
                    <a:pt x="289" y="66"/>
                    <a:pt x="292" y="90"/>
                    <a:pt x="286" y="173"/>
                  </a:cubicBezTo>
                  <a:cubicBezTo>
                    <a:pt x="277" y="275"/>
                    <a:pt x="254" y="495"/>
                    <a:pt x="254" y="495"/>
                  </a:cubicBezTo>
                  <a:cubicBezTo>
                    <a:pt x="254" y="495"/>
                    <a:pt x="233" y="525"/>
                    <a:pt x="172" y="525"/>
                  </a:cubicBezTo>
                  <a:cubicBezTo>
                    <a:pt x="110" y="525"/>
                    <a:pt x="130" y="475"/>
                    <a:pt x="130" y="47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3A10BA1-30BD-4563-95CD-508382ED9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3242" y="6587290"/>
              <a:ext cx="997135" cy="472679"/>
            </a:xfrm>
            <a:custGeom>
              <a:avLst/>
              <a:gdLst>
                <a:gd name="T0" fmla="*/ 303 w 354"/>
                <a:gd name="T1" fmla="*/ 87 h 163"/>
                <a:gd name="T2" fmla="*/ 247 w 354"/>
                <a:gd name="T3" fmla="*/ 64 h 163"/>
                <a:gd name="T4" fmla="*/ 173 w 354"/>
                <a:gd name="T5" fmla="*/ 10 h 163"/>
                <a:gd name="T6" fmla="*/ 115 w 354"/>
                <a:gd name="T7" fmla="*/ 23 h 163"/>
                <a:gd name="T8" fmla="*/ 99 w 354"/>
                <a:gd name="T9" fmla="*/ 20 h 163"/>
                <a:gd name="T10" fmla="*/ 86 w 354"/>
                <a:gd name="T11" fmla="*/ 27 h 163"/>
                <a:gd name="T12" fmla="*/ 48 w 354"/>
                <a:gd name="T13" fmla="*/ 42 h 163"/>
                <a:gd name="T14" fmla="*/ 33 w 354"/>
                <a:gd name="T15" fmla="*/ 20 h 163"/>
                <a:gd name="T16" fmla="*/ 33 w 354"/>
                <a:gd name="T17" fmla="*/ 3 h 163"/>
                <a:gd name="T18" fmla="*/ 18 w 354"/>
                <a:gd name="T19" fmla="*/ 18 h 163"/>
                <a:gd name="T20" fmla="*/ 11 w 354"/>
                <a:gd name="T21" fmla="*/ 67 h 163"/>
                <a:gd name="T22" fmla="*/ 8 w 354"/>
                <a:gd name="T23" fmla="*/ 143 h 163"/>
                <a:gd name="T24" fmla="*/ 63 w 354"/>
                <a:gd name="T25" fmla="*/ 154 h 163"/>
                <a:gd name="T26" fmla="*/ 235 w 354"/>
                <a:gd name="T27" fmla="*/ 154 h 163"/>
                <a:gd name="T28" fmla="*/ 323 w 354"/>
                <a:gd name="T29" fmla="*/ 154 h 163"/>
                <a:gd name="T30" fmla="*/ 353 w 354"/>
                <a:gd name="T31" fmla="*/ 135 h 163"/>
                <a:gd name="T32" fmla="*/ 303 w 354"/>
                <a:gd name="T33" fmla="*/ 87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4" h="163">
                  <a:moveTo>
                    <a:pt x="303" y="87"/>
                  </a:moveTo>
                  <a:cubicBezTo>
                    <a:pt x="280" y="81"/>
                    <a:pt x="267" y="76"/>
                    <a:pt x="247" y="64"/>
                  </a:cubicBezTo>
                  <a:cubicBezTo>
                    <a:pt x="223" y="51"/>
                    <a:pt x="182" y="18"/>
                    <a:pt x="173" y="10"/>
                  </a:cubicBezTo>
                  <a:cubicBezTo>
                    <a:pt x="160" y="0"/>
                    <a:pt x="130" y="1"/>
                    <a:pt x="115" y="23"/>
                  </a:cubicBezTo>
                  <a:cubicBezTo>
                    <a:pt x="110" y="20"/>
                    <a:pt x="105" y="19"/>
                    <a:pt x="99" y="20"/>
                  </a:cubicBezTo>
                  <a:cubicBezTo>
                    <a:pt x="94" y="21"/>
                    <a:pt x="90" y="24"/>
                    <a:pt x="86" y="27"/>
                  </a:cubicBezTo>
                  <a:cubicBezTo>
                    <a:pt x="78" y="33"/>
                    <a:pt x="66" y="44"/>
                    <a:pt x="48" y="42"/>
                  </a:cubicBezTo>
                  <a:cubicBezTo>
                    <a:pt x="31" y="39"/>
                    <a:pt x="33" y="20"/>
                    <a:pt x="33" y="20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24" y="2"/>
                    <a:pt x="20" y="6"/>
                    <a:pt x="18" y="18"/>
                  </a:cubicBezTo>
                  <a:cubicBezTo>
                    <a:pt x="16" y="34"/>
                    <a:pt x="15" y="39"/>
                    <a:pt x="11" y="67"/>
                  </a:cubicBezTo>
                  <a:cubicBezTo>
                    <a:pt x="8" y="83"/>
                    <a:pt x="0" y="107"/>
                    <a:pt x="8" y="143"/>
                  </a:cubicBezTo>
                  <a:cubicBezTo>
                    <a:pt x="11" y="163"/>
                    <a:pt x="32" y="154"/>
                    <a:pt x="63" y="154"/>
                  </a:cubicBezTo>
                  <a:cubicBezTo>
                    <a:pt x="102" y="154"/>
                    <a:pt x="235" y="154"/>
                    <a:pt x="235" y="154"/>
                  </a:cubicBezTo>
                  <a:cubicBezTo>
                    <a:pt x="263" y="154"/>
                    <a:pt x="306" y="154"/>
                    <a:pt x="323" y="154"/>
                  </a:cubicBezTo>
                  <a:cubicBezTo>
                    <a:pt x="340" y="154"/>
                    <a:pt x="354" y="141"/>
                    <a:pt x="353" y="135"/>
                  </a:cubicBezTo>
                  <a:cubicBezTo>
                    <a:pt x="352" y="109"/>
                    <a:pt x="341" y="97"/>
                    <a:pt x="303" y="87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C6AADEBA-4ED7-4FA3-8FD0-88AF17D40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6407" y="6781986"/>
              <a:ext cx="683749" cy="277983"/>
            </a:xfrm>
            <a:custGeom>
              <a:avLst/>
              <a:gdLst>
                <a:gd name="T0" fmla="*/ 110 w 243"/>
                <a:gd name="T1" fmla="*/ 17 h 96"/>
                <a:gd name="T2" fmla="*/ 10 w 243"/>
                <a:gd name="T3" fmla="*/ 0 h 96"/>
                <a:gd name="T4" fmla="*/ 7 w 243"/>
                <a:gd name="T5" fmla="*/ 76 h 96"/>
                <a:gd name="T6" fmla="*/ 62 w 243"/>
                <a:gd name="T7" fmla="*/ 87 h 96"/>
                <a:gd name="T8" fmla="*/ 234 w 243"/>
                <a:gd name="T9" fmla="*/ 87 h 96"/>
                <a:gd name="T10" fmla="*/ 241 w 243"/>
                <a:gd name="T11" fmla="*/ 87 h 96"/>
                <a:gd name="T12" fmla="*/ 243 w 243"/>
                <a:gd name="T13" fmla="*/ 79 h 96"/>
                <a:gd name="T14" fmla="*/ 110 w 243"/>
                <a:gd name="T15" fmla="*/ 17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3" h="96">
                  <a:moveTo>
                    <a:pt x="110" y="17"/>
                  </a:moveTo>
                  <a:cubicBezTo>
                    <a:pt x="80" y="5"/>
                    <a:pt x="69" y="1"/>
                    <a:pt x="10" y="0"/>
                  </a:cubicBezTo>
                  <a:cubicBezTo>
                    <a:pt x="6" y="15"/>
                    <a:pt x="0" y="45"/>
                    <a:pt x="7" y="76"/>
                  </a:cubicBezTo>
                  <a:cubicBezTo>
                    <a:pt x="10" y="96"/>
                    <a:pt x="31" y="87"/>
                    <a:pt x="62" y="87"/>
                  </a:cubicBezTo>
                  <a:cubicBezTo>
                    <a:pt x="101" y="87"/>
                    <a:pt x="234" y="87"/>
                    <a:pt x="234" y="87"/>
                  </a:cubicBezTo>
                  <a:cubicBezTo>
                    <a:pt x="236" y="87"/>
                    <a:pt x="238" y="87"/>
                    <a:pt x="241" y="87"/>
                  </a:cubicBezTo>
                  <a:cubicBezTo>
                    <a:pt x="243" y="79"/>
                    <a:pt x="243" y="79"/>
                    <a:pt x="243" y="79"/>
                  </a:cubicBezTo>
                  <a:cubicBezTo>
                    <a:pt x="197" y="79"/>
                    <a:pt x="151" y="34"/>
                    <a:pt x="110" y="17"/>
                  </a:cubicBezTo>
                  <a:close/>
                </a:path>
              </a:pathLst>
            </a:custGeom>
            <a:solidFill>
              <a:srgbClr val="FFC00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8AAF46A2-E739-458F-BF0C-F6509E1BD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8909" y="6790639"/>
              <a:ext cx="163551" cy="83287"/>
            </a:xfrm>
            <a:custGeom>
              <a:avLst/>
              <a:gdLst>
                <a:gd name="T0" fmla="*/ 0 w 58"/>
                <a:gd name="T1" fmla="*/ 29 h 29"/>
                <a:gd name="T2" fmla="*/ 58 w 58"/>
                <a:gd name="T3" fmla="*/ 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8" h="29">
                  <a:moveTo>
                    <a:pt x="0" y="29"/>
                  </a:moveTo>
                  <a:cubicBezTo>
                    <a:pt x="11" y="14"/>
                    <a:pt x="36" y="0"/>
                    <a:pt x="58" y="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DDD1841A-0AC7-4188-9AD6-0BAE04FD2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2578" y="6756027"/>
              <a:ext cx="65421" cy="69226"/>
            </a:xfrm>
            <a:custGeom>
              <a:avLst/>
              <a:gdLst>
                <a:gd name="T0" fmla="*/ 23 w 23"/>
                <a:gd name="T1" fmla="*/ 0 h 24"/>
                <a:gd name="T2" fmla="*/ 0 w 23"/>
                <a:gd name="T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" h="24">
                  <a:moveTo>
                    <a:pt x="23" y="0"/>
                  </a:moveTo>
                  <a:cubicBezTo>
                    <a:pt x="13" y="5"/>
                    <a:pt x="7" y="13"/>
                    <a:pt x="0" y="2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D3AF602E-DC63-4F3F-BA8A-0C3017EA25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8164" y="6773333"/>
              <a:ext cx="180434" cy="25959"/>
            </a:xfrm>
            <a:custGeom>
              <a:avLst/>
              <a:gdLst>
                <a:gd name="T0" fmla="*/ 64 w 64"/>
                <a:gd name="T1" fmla="*/ 0 h 9"/>
                <a:gd name="T2" fmla="*/ 0 w 64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9">
                  <a:moveTo>
                    <a:pt x="64" y="0"/>
                  </a:moveTo>
                  <a:cubicBezTo>
                    <a:pt x="50" y="0"/>
                    <a:pt x="32" y="4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19E99147-193F-49A7-8817-5DE4F4754C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937" y="6703026"/>
              <a:ext cx="61200" cy="67062"/>
            </a:xfrm>
            <a:custGeom>
              <a:avLst/>
              <a:gdLst>
                <a:gd name="T0" fmla="*/ 22 w 22"/>
                <a:gd name="T1" fmla="*/ 0 h 23"/>
                <a:gd name="T2" fmla="*/ 0 w 22"/>
                <a:gd name="T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" h="23">
                  <a:moveTo>
                    <a:pt x="22" y="0"/>
                  </a:moveTo>
                  <a:cubicBezTo>
                    <a:pt x="12" y="6"/>
                    <a:pt x="7" y="12"/>
                    <a:pt x="0" y="2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F81F7F02-50BF-42C8-B419-8A136910C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5358" y="6720332"/>
              <a:ext cx="180434" cy="29204"/>
            </a:xfrm>
            <a:custGeom>
              <a:avLst/>
              <a:gdLst>
                <a:gd name="T0" fmla="*/ 64 w 64"/>
                <a:gd name="T1" fmla="*/ 1 h 10"/>
                <a:gd name="T2" fmla="*/ 0 w 64"/>
                <a:gd name="T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0">
                  <a:moveTo>
                    <a:pt x="64" y="1"/>
                  </a:moveTo>
                  <a:cubicBezTo>
                    <a:pt x="50" y="0"/>
                    <a:pt x="32" y="4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D5A6A60C-D695-4704-8503-1C9239AD3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6965" y="6645699"/>
              <a:ext cx="64365" cy="77878"/>
            </a:xfrm>
            <a:custGeom>
              <a:avLst/>
              <a:gdLst>
                <a:gd name="T0" fmla="*/ 23 w 23"/>
                <a:gd name="T1" fmla="*/ 0 h 27"/>
                <a:gd name="T2" fmla="*/ 0 w 23"/>
                <a:gd name="T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" h="27">
                  <a:moveTo>
                    <a:pt x="23" y="0"/>
                  </a:moveTo>
                  <a:cubicBezTo>
                    <a:pt x="13" y="6"/>
                    <a:pt x="7" y="16"/>
                    <a:pt x="0" y="2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C9E161DC-FAB0-4434-9D49-F4D896528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2551" y="6671659"/>
              <a:ext cx="177268" cy="25959"/>
            </a:xfrm>
            <a:custGeom>
              <a:avLst/>
              <a:gdLst>
                <a:gd name="T0" fmla="*/ 63 w 63"/>
                <a:gd name="T1" fmla="*/ 1 h 9"/>
                <a:gd name="T2" fmla="*/ 0 w 63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3" h="9">
                  <a:moveTo>
                    <a:pt x="63" y="1"/>
                  </a:moveTo>
                  <a:cubicBezTo>
                    <a:pt x="50" y="0"/>
                    <a:pt x="31" y="4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850A7916-4E00-4151-88EC-3B61407634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4849" y="6978846"/>
              <a:ext cx="1016127" cy="124389"/>
            </a:xfrm>
            <a:custGeom>
              <a:avLst/>
              <a:gdLst>
                <a:gd name="T0" fmla="*/ 338 w 361"/>
                <a:gd name="T1" fmla="*/ 39 h 43"/>
                <a:gd name="T2" fmla="*/ 239 w 361"/>
                <a:gd name="T3" fmla="*/ 43 h 43"/>
                <a:gd name="T4" fmla="*/ 68 w 361"/>
                <a:gd name="T5" fmla="*/ 43 h 43"/>
                <a:gd name="T6" fmla="*/ 5 w 361"/>
                <a:gd name="T7" fmla="*/ 30 h 43"/>
                <a:gd name="T8" fmla="*/ 2 w 361"/>
                <a:gd name="T9" fmla="*/ 2 h 43"/>
                <a:gd name="T10" fmla="*/ 70 w 361"/>
                <a:gd name="T11" fmla="*/ 11 h 43"/>
                <a:gd name="T12" fmla="*/ 285 w 361"/>
                <a:gd name="T13" fmla="*/ 11 h 43"/>
                <a:gd name="T14" fmla="*/ 349 w 361"/>
                <a:gd name="T15" fmla="*/ 0 h 43"/>
                <a:gd name="T16" fmla="*/ 338 w 361"/>
                <a:gd name="T17" fmla="*/ 3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1" h="43">
                  <a:moveTo>
                    <a:pt x="338" y="39"/>
                  </a:moveTo>
                  <a:cubicBezTo>
                    <a:pt x="323" y="43"/>
                    <a:pt x="239" y="43"/>
                    <a:pt x="239" y="43"/>
                  </a:cubicBezTo>
                  <a:cubicBezTo>
                    <a:pt x="239" y="43"/>
                    <a:pt x="100" y="43"/>
                    <a:pt x="68" y="43"/>
                  </a:cubicBezTo>
                  <a:cubicBezTo>
                    <a:pt x="37" y="43"/>
                    <a:pt x="13" y="42"/>
                    <a:pt x="5" y="30"/>
                  </a:cubicBezTo>
                  <a:cubicBezTo>
                    <a:pt x="0" y="24"/>
                    <a:pt x="1" y="19"/>
                    <a:pt x="2" y="2"/>
                  </a:cubicBezTo>
                  <a:cubicBezTo>
                    <a:pt x="2" y="2"/>
                    <a:pt x="15" y="11"/>
                    <a:pt x="70" y="11"/>
                  </a:cubicBezTo>
                  <a:cubicBezTo>
                    <a:pt x="124" y="11"/>
                    <a:pt x="256" y="11"/>
                    <a:pt x="285" y="11"/>
                  </a:cubicBezTo>
                  <a:cubicBezTo>
                    <a:pt x="305" y="11"/>
                    <a:pt x="336" y="13"/>
                    <a:pt x="349" y="0"/>
                  </a:cubicBezTo>
                  <a:cubicBezTo>
                    <a:pt x="354" y="6"/>
                    <a:pt x="361" y="33"/>
                    <a:pt x="338" y="39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D1449B36-8745-4D12-B03E-B2FCB25516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5369" y="5114090"/>
              <a:ext cx="1261982" cy="1378015"/>
            </a:xfrm>
            <a:custGeom>
              <a:avLst/>
              <a:gdLst>
                <a:gd name="T0" fmla="*/ 181 w 448"/>
                <a:gd name="T1" fmla="*/ 15 h 476"/>
                <a:gd name="T2" fmla="*/ 296 w 448"/>
                <a:gd name="T3" fmla="*/ 25 h 476"/>
                <a:gd name="T4" fmla="*/ 417 w 448"/>
                <a:gd name="T5" fmla="*/ 76 h 476"/>
                <a:gd name="T6" fmla="*/ 438 w 448"/>
                <a:gd name="T7" fmla="*/ 207 h 476"/>
                <a:gd name="T8" fmla="*/ 417 w 448"/>
                <a:gd name="T9" fmla="*/ 442 h 476"/>
                <a:gd name="T10" fmla="*/ 249 w 448"/>
                <a:gd name="T11" fmla="*/ 442 h 476"/>
                <a:gd name="T12" fmla="*/ 243 w 448"/>
                <a:gd name="T13" fmla="*/ 235 h 476"/>
                <a:gd name="T14" fmla="*/ 0 w 448"/>
                <a:gd name="T15" fmla="*/ 236 h 476"/>
                <a:gd name="T16" fmla="*/ 0 w 448"/>
                <a:gd name="T17" fmla="*/ 0 h 476"/>
                <a:gd name="T18" fmla="*/ 173 w 448"/>
                <a:gd name="T19" fmla="*/ 0 h 476"/>
                <a:gd name="T20" fmla="*/ 181 w 448"/>
                <a:gd name="T21" fmla="*/ 15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8" h="476">
                  <a:moveTo>
                    <a:pt x="181" y="15"/>
                  </a:moveTo>
                  <a:cubicBezTo>
                    <a:pt x="181" y="15"/>
                    <a:pt x="238" y="18"/>
                    <a:pt x="296" y="25"/>
                  </a:cubicBezTo>
                  <a:cubicBezTo>
                    <a:pt x="335" y="30"/>
                    <a:pt x="385" y="37"/>
                    <a:pt x="417" y="76"/>
                  </a:cubicBezTo>
                  <a:cubicBezTo>
                    <a:pt x="448" y="113"/>
                    <a:pt x="440" y="177"/>
                    <a:pt x="438" y="207"/>
                  </a:cubicBezTo>
                  <a:cubicBezTo>
                    <a:pt x="432" y="287"/>
                    <a:pt x="417" y="442"/>
                    <a:pt x="417" y="442"/>
                  </a:cubicBezTo>
                  <a:cubicBezTo>
                    <a:pt x="396" y="476"/>
                    <a:pt x="258" y="476"/>
                    <a:pt x="249" y="442"/>
                  </a:cubicBezTo>
                  <a:cubicBezTo>
                    <a:pt x="242" y="301"/>
                    <a:pt x="244" y="255"/>
                    <a:pt x="243" y="235"/>
                  </a:cubicBezTo>
                  <a:cubicBezTo>
                    <a:pt x="243" y="235"/>
                    <a:pt x="50" y="236"/>
                    <a:pt x="0" y="2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3" y="0"/>
                    <a:pt x="173" y="0"/>
                    <a:pt x="173" y="0"/>
                  </a:cubicBezTo>
                  <a:lnTo>
                    <a:pt x="181" y="15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D77D96F6-FCD7-4F88-85CB-D22ED749A2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0173" y="5571626"/>
              <a:ext cx="137172" cy="222819"/>
            </a:xfrm>
            <a:custGeom>
              <a:avLst/>
              <a:gdLst>
                <a:gd name="T0" fmla="*/ 49 w 49"/>
                <a:gd name="T1" fmla="*/ 0 h 77"/>
                <a:gd name="T2" fmla="*/ 0 w 49"/>
                <a:gd name="T3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" h="77">
                  <a:moveTo>
                    <a:pt x="49" y="0"/>
                  </a:moveTo>
                  <a:cubicBezTo>
                    <a:pt x="37" y="7"/>
                    <a:pt x="7" y="31"/>
                    <a:pt x="0" y="7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F0579337-662E-46B1-BD53-96FF1CEC25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0527" y="5186560"/>
              <a:ext cx="120289" cy="607884"/>
            </a:xfrm>
            <a:custGeom>
              <a:avLst/>
              <a:gdLst>
                <a:gd name="T0" fmla="*/ 32 w 43"/>
                <a:gd name="T1" fmla="*/ 0 h 210"/>
                <a:gd name="T2" fmla="*/ 0 w 43"/>
                <a:gd name="T3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3" h="210">
                  <a:moveTo>
                    <a:pt x="32" y="0"/>
                  </a:moveTo>
                  <a:cubicBezTo>
                    <a:pt x="43" y="72"/>
                    <a:pt x="36" y="174"/>
                    <a:pt x="0" y="2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AEB67BCA-51BA-4164-878A-B44F80868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734" y="5606238"/>
              <a:ext cx="757611" cy="871805"/>
            </a:xfrm>
            <a:custGeom>
              <a:avLst/>
              <a:gdLst>
                <a:gd name="T0" fmla="*/ 0 w 269"/>
                <a:gd name="T1" fmla="*/ 0 h 301"/>
                <a:gd name="T2" fmla="*/ 224 w 269"/>
                <a:gd name="T3" fmla="*/ 0 h 301"/>
                <a:gd name="T4" fmla="*/ 240 w 269"/>
                <a:gd name="T5" fmla="*/ 15 h 301"/>
                <a:gd name="T6" fmla="*/ 261 w 269"/>
                <a:gd name="T7" fmla="*/ 37 h 301"/>
                <a:gd name="T8" fmla="*/ 269 w 269"/>
                <a:gd name="T9" fmla="*/ 30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" h="301">
                  <a:moveTo>
                    <a:pt x="0" y="0"/>
                  </a:moveTo>
                  <a:cubicBezTo>
                    <a:pt x="224" y="0"/>
                    <a:pt x="224" y="0"/>
                    <a:pt x="224" y="0"/>
                  </a:cubicBezTo>
                  <a:cubicBezTo>
                    <a:pt x="224" y="0"/>
                    <a:pt x="222" y="15"/>
                    <a:pt x="240" y="15"/>
                  </a:cubicBezTo>
                  <a:cubicBezTo>
                    <a:pt x="240" y="29"/>
                    <a:pt x="250" y="37"/>
                    <a:pt x="261" y="37"/>
                  </a:cubicBezTo>
                  <a:cubicBezTo>
                    <a:pt x="261" y="37"/>
                    <a:pt x="244" y="98"/>
                    <a:pt x="269" y="30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9613E270-D2AC-423F-9D8F-C7B61CD40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5401" y="5542422"/>
              <a:ext cx="73862" cy="133042"/>
            </a:xfrm>
            <a:custGeom>
              <a:avLst/>
              <a:gdLst>
                <a:gd name="T0" fmla="*/ 26 w 26"/>
                <a:gd name="T1" fmla="*/ 0 h 46"/>
                <a:gd name="T2" fmla="*/ 0 w 26"/>
                <a:gd name="T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6" h="46">
                  <a:moveTo>
                    <a:pt x="26" y="0"/>
                  </a:moveTo>
                  <a:cubicBezTo>
                    <a:pt x="12" y="12"/>
                    <a:pt x="3" y="28"/>
                    <a:pt x="0" y="4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2FA76F43-F8B2-483E-A7A2-93771EA225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7056" y="6393676"/>
              <a:ext cx="472715" cy="167655"/>
            </a:xfrm>
            <a:custGeom>
              <a:avLst/>
              <a:gdLst>
                <a:gd name="T0" fmla="*/ 164 w 168"/>
                <a:gd name="T1" fmla="*/ 36 h 58"/>
                <a:gd name="T2" fmla="*/ 2 w 168"/>
                <a:gd name="T3" fmla="*/ 40 h 58"/>
                <a:gd name="T4" fmla="*/ 0 w 168"/>
                <a:gd name="T5" fmla="*/ 0 h 58"/>
                <a:gd name="T6" fmla="*/ 168 w 168"/>
                <a:gd name="T7" fmla="*/ 0 h 58"/>
                <a:gd name="T8" fmla="*/ 164 w 168"/>
                <a:gd name="T9" fmla="*/ 3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58">
                  <a:moveTo>
                    <a:pt x="164" y="36"/>
                  </a:moveTo>
                  <a:cubicBezTo>
                    <a:pt x="161" y="58"/>
                    <a:pt x="2" y="55"/>
                    <a:pt x="2" y="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"/>
                    <a:pt x="166" y="15"/>
                    <a:pt x="168" y="0"/>
                  </a:cubicBezTo>
                  <a:lnTo>
                    <a:pt x="164" y="36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B1FD2A58-6C35-480B-B360-B0A4F62C24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9177" y="5284990"/>
              <a:ext cx="595115" cy="1647345"/>
            </a:xfrm>
            <a:custGeom>
              <a:avLst/>
              <a:gdLst>
                <a:gd name="T0" fmla="*/ 65 w 211"/>
                <a:gd name="T1" fmla="*/ 468 h 569"/>
                <a:gd name="T2" fmla="*/ 45 w 211"/>
                <a:gd name="T3" fmla="*/ 175 h 569"/>
                <a:gd name="T4" fmla="*/ 0 w 211"/>
                <a:gd name="T5" fmla="*/ 175 h 569"/>
                <a:gd name="T6" fmla="*/ 0 w 211"/>
                <a:gd name="T7" fmla="*/ 10 h 569"/>
                <a:gd name="T8" fmla="*/ 0 w 211"/>
                <a:gd name="T9" fmla="*/ 10 h 569"/>
                <a:gd name="T10" fmla="*/ 182 w 211"/>
                <a:gd name="T11" fmla="*/ 22 h 569"/>
                <a:gd name="T12" fmla="*/ 203 w 211"/>
                <a:gd name="T13" fmla="*/ 171 h 569"/>
                <a:gd name="T14" fmla="*/ 165 w 211"/>
                <a:gd name="T15" fmla="*/ 563 h 569"/>
                <a:gd name="T16" fmla="*/ 71 w 211"/>
                <a:gd name="T17" fmla="*/ 569 h 569"/>
                <a:gd name="T18" fmla="*/ 65 w 211"/>
                <a:gd name="T19" fmla="*/ 468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1" h="569">
                  <a:moveTo>
                    <a:pt x="65" y="468"/>
                  </a:moveTo>
                  <a:cubicBezTo>
                    <a:pt x="63" y="420"/>
                    <a:pt x="45" y="175"/>
                    <a:pt x="45" y="17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75"/>
                    <a:pt x="0" y="138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52" y="0"/>
                    <a:pt x="182" y="22"/>
                  </a:cubicBezTo>
                  <a:cubicBezTo>
                    <a:pt x="208" y="42"/>
                    <a:pt x="211" y="86"/>
                    <a:pt x="203" y="171"/>
                  </a:cubicBezTo>
                  <a:cubicBezTo>
                    <a:pt x="192" y="304"/>
                    <a:pt x="165" y="563"/>
                    <a:pt x="165" y="563"/>
                  </a:cubicBezTo>
                  <a:cubicBezTo>
                    <a:pt x="71" y="569"/>
                    <a:pt x="71" y="569"/>
                    <a:pt x="71" y="569"/>
                  </a:cubicBezTo>
                  <a:lnTo>
                    <a:pt x="65" y="468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326C1A90-80C3-42DC-A2F5-5F4D6E7028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1357" y="5114090"/>
              <a:ext cx="818811" cy="1355301"/>
            </a:xfrm>
            <a:custGeom>
              <a:avLst/>
              <a:gdLst>
                <a:gd name="T0" fmla="*/ 269 w 291"/>
                <a:gd name="T1" fmla="*/ 81 h 468"/>
                <a:gd name="T2" fmla="*/ 223 w 291"/>
                <a:gd name="T3" fmla="*/ 55 h 468"/>
                <a:gd name="T4" fmla="*/ 223 w 291"/>
                <a:gd name="T5" fmla="*/ 0 h 468"/>
                <a:gd name="T6" fmla="*/ 34 w 291"/>
                <a:gd name="T7" fmla="*/ 0 h 468"/>
                <a:gd name="T8" fmla="*/ 10 w 291"/>
                <a:gd name="T9" fmla="*/ 186 h 468"/>
                <a:gd name="T10" fmla="*/ 85 w 291"/>
                <a:gd name="T11" fmla="*/ 237 h 468"/>
                <a:gd name="T12" fmla="*/ 97 w 291"/>
                <a:gd name="T13" fmla="*/ 237 h 468"/>
                <a:gd name="T14" fmla="*/ 107 w 291"/>
                <a:gd name="T15" fmla="*/ 454 h 468"/>
                <a:gd name="T16" fmla="*/ 186 w 291"/>
                <a:gd name="T17" fmla="*/ 467 h 468"/>
                <a:gd name="T18" fmla="*/ 273 w 291"/>
                <a:gd name="T19" fmla="*/ 440 h 468"/>
                <a:gd name="T20" fmla="*/ 284 w 291"/>
                <a:gd name="T21" fmla="*/ 229 h 468"/>
                <a:gd name="T22" fmla="*/ 269 w 291"/>
                <a:gd name="T23" fmla="*/ 81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1" h="468">
                  <a:moveTo>
                    <a:pt x="269" y="81"/>
                  </a:moveTo>
                  <a:cubicBezTo>
                    <a:pt x="251" y="59"/>
                    <a:pt x="223" y="55"/>
                    <a:pt x="223" y="55"/>
                  </a:cubicBezTo>
                  <a:cubicBezTo>
                    <a:pt x="223" y="0"/>
                    <a:pt x="223" y="0"/>
                    <a:pt x="223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7" y="85"/>
                    <a:pt x="0" y="153"/>
                    <a:pt x="10" y="186"/>
                  </a:cubicBezTo>
                  <a:cubicBezTo>
                    <a:pt x="21" y="225"/>
                    <a:pt x="50" y="237"/>
                    <a:pt x="85" y="237"/>
                  </a:cubicBezTo>
                  <a:cubicBezTo>
                    <a:pt x="97" y="237"/>
                    <a:pt x="97" y="237"/>
                    <a:pt x="97" y="237"/>
                  </a:cubicBezTo>
                  <a:cubicBezTo>
                    <a:pt x="107" y="454"/>
                    <a:pt x="107" y="454"/>
                    <a:pt x="107" y="454"/>
                  </a:cubicBezTo>
                  <a:cubicBezTo>
                    <a:pt x="107" y="454"/>
                    <a:pt x="120" y="467"/>
                    <a:pt x="186" y="467"/>
                  </a:cubicBezTo>
                  <a:cubicBezTo>
                    <a:pt x="266" y="468"/>
                    <a:pt x="273" y="440"/>
                    <a:pt x="273" y="440"/>
                  </a:cubicBezTo>
                  <a:cubicBezTo>
                    <a:pt x="273" y="440"/>
                    <a:pt x="278" y="325"/>
                    <a:pt x="284" y="229"/>
                  </a:cubicBezTo>
                  <a:cubicBezTo>
                    <a:pt x="291" y="132"/>
                    <a:pt x="286" y="102"/>
                    <a:pt x="269" y="8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4FACFB4D-F7DF-4F3D-8561-14F14F469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2080" y="6379614"/>
              <a:ext cx="467440" cy="147104"/>
            </a:xfrm>
            <a:custGeom>
              <a:avLst/>
              <a:gdLst>
                <a:gd name="T0" fmla="*/ 2 w 166"/>
                <a:gd name="T1" fmla="*/ 40 h 51"/>
                <a:gd name="T2" fmla="*/ 76 w 166"/>
                <a:gd name="T3" fmla="*/ 51 h 51"/>
                <a:gd name="T4" fmla="*/ 163 w 166"/>
                <a:gd name="T5" fmla="*/ 39 h 51"/>
                <a:gd name="T6" fmla="*/ 166 w 166"/>
                <a:gd name="T7" fmla="*/ 1 h 51"/>
                <a:gd name="T8" fmla="*/ 71 w 166"/>
                <a:gd name="T9" fmla="*/ 13 h 51"/>
                <a:gd name="T10" fmla="*/ 0 w 166"/>
                <a:gd name="T11" fmla="*/ 0 h 51"/>
                <a:gd name="T12" fmla="*/ 2 w 166"/>
                <a:gd name="T13" fmla="*/ 4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51">
                  <a:moveTo>
                    <a:pt x="2" y="40"/>
                  </a:moveTo>
                  <a:cubicBezTo>
                    <a:pt x="2" y="40"/>
                    <a:pt x="8" y="51"/>
                    <a:pt x="76" y="51"/>
                  </a:cubicBezTo>
                  <a:cubicBezTo>
                    <a:pt x="158" y="51"/>
                    <a:pt x="163" y="39"/>
                    <a:pt x="163" y="39"/>
                  </a:cubicBezTo>
                  <a:cubicBezTo>
                    <a:pt x="166" y="1"/>
                    <a:pt x="166" y="1"/>
                    <a:pt x="166" y="1"/>
                  </a:cubicBezTo>
                  <a:cubicBezTo>
                    <a:pt x="166" y="1"/>
                    <a:pt x="149" y="13"/>
                    <a:pt x="71" y="13"/>
                  </a:cubicBezTo>
                  <a:cubicBezTo>
                    <a:pt x="2" y="13"/>
                    <a:pt x="0" y="0"/>
                    <a:pt x="0" y="0"/>
                  </a:cubicBezTo>
                  <a:lnTo>
                    <a:pt x="2" y="40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7106D762-D4D4-47C2-9DF2-39719043D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3687" y="5250378"/>
              <a:ext cx="518088" cy="587333"/>
            </a:xfrm>
            <a:custGeom>
              <a:avLst/>
              <a:gdLst>
                <a:gd name="T0" fmla="*/ 0 w 184"/>
                <a:gd name="T1" fmla="*/ 24 h 203"/>
                <a:gd name="T2" fmla="*/ 92 w 184"/>
                <a:gd name="T3" fmla="*/ 2 h 203"/>
                <a:gd name="T4" fmla="*/ 163 w 184"/>
                <a:gd name="T5" fmla="*/ 40 h 203"/>
                <a:gd name="T6" fmla="*/ 175 w 184"/>
                <a:gd name="T7" fmla="*/ 147 h 203"/>
                <a:gd name="T8" fmla="*/ 172 w 184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4" h="203">
                  <a:moveTo>
                    <a:pt x="0" y="24"/>
                  </a:moveTo>
                  <a:cubicBezTo>
                    <a:pt x="29" y="11"/>
                    <a:pt x="60" y="0"/>
                    <a:pt x="92" y="2"/>
                  </a:cubicBezTo>
                  <a:cubicBezTo>
                    <a:pt x="123" y="4"/>
                    <a:pt x="148" y="12"/>
                    <a:pt x="163" y="40"/>
                  </a:cubicBezTo>
                  <a:cubicBezTo>
                    <a:pt x="184" y="80"/>
                    <a:pt x="176" y="125"/>
                    <a:pt x="175" y="147"/>
                  </a:cubicBezTo>
                  <a:cubicBezTo>
                    <a:pt x="174" y="166"/>
                    <a:pt x="173" y="184"/>
                    <a:pt x="172" y="20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DB228ED4-E7FE-49F7-805F-1AA4C055E4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211" y="5174662"/>
              <a:ext cx="261682" cy="1286075"/>
            </a:xfrm>
            <a:custGeom>
              <a:avLst/>
              <a:gdLst>
                <a:gd name="T0" fmla="*/ 22 w 93"/>
                <a:gd name="T1" fmla="*/ 0 h 444"/>
                <a:gd name="T2" fmla="*/ 18 w 93"/>
                <a:gd name="T3" fmla="*/ 149 h 444"/>
                <a:gd name="T4" fmla="*/ 59 w 93"/>
                <a:gd name="T5" fmla="*/ 172 h 444"/>
                <a:gd name="T6" fmla="*/ 80 w 93"/>
                <a:gd name="T7" fmla="*/ 185 h 444"/>
                <a:gd name="T8" fmla="*/ 93 w 93"/>
                <a:gd name="T9" fmla="*/ 444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444">
                  <a:moveTo>
                    <a:pt x="22" y="0"/>
                  </a:moveTo>
                  <a:cubicBezTo>
                    <a:pt x="10" y="79"/>
                    <a:pt x="0" y="118"/>
                    <a:pt x="18" y="149"/>
                  </a:cubicBezTo>
                  <a:cubicBezTo>
                    <a:pt x="30" y="169"/>
                    <a:pt x="59" y="172"/>
                    <a:pt x="59" y="172"/>
                  </a:cubicBezTo>
                  <a:cubicBezTo>
                    <a:pt x="59" y="172"/>
                    <a:pt x="65" y="189"/>
                    <a:pt x="80" y="185"/>
                  </a:cubicBezTo>
                  <a:cubicBezTo>
                    <a:pt x="74" y="226"/>
                    <a:pt x="93" y="444"/>
                    <a:pt x="93" y="44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0FB869B1-ECAD-427E-9957-8179C25D7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6756" y="5647341"/>
              <a:ext cx="104462" cy="150349"/>
            </a:xfrm>
            <a:custGeom>
              <a:avLst/>
              <a:gdLst>
                <a:gd name="T0" fmla="*/ 37 w 37"/>
                <a:gd name="T1" fmla="*/ 0 h 52"/>
                <a:gd name="T2" fmla="*/ 0 w 37"/>
                <a:gd name="T3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" h="52">
                  <a:moveTo>
                    <a:pt x="37" y="0"/>
                  </a:moveTo>
                  <a:cubicBezTo>
                    <a:pt x="13" y="13"/>
                    <a:pt x="4" y="37"/>
                    <a:pt x="0" y="5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3A4813A6-9DC5-4313-BA01-85CECFD65C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990" y="5635443"/>
              <a:ext cx="50648" cy="86531"/>
            </a:xfrm>
            <a:custGeom>
              <a:avLst/>
              <a:gdLst>
                <a:gd name="T0" fmla="*/ 18 w 18"/>
                <a:gd name="T1" fmla="*/ 0 h 30"/>
                <a:gd name="T2" fmla="*/ 0 w 18"/>
                <a:gd name="T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" h="30">
                  <a:moveTo>
                    <a:pt x="18" y="0"/>
                  </a:moveTo>
                  <a:cubicBezTo>
                    <a:pt x="9" y="7"/>
                    <a:pt x="2" y="18"/>
                    <a:pt x="0" y="3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5442386F-00B2-4FB0-92FF-504469FF4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452" y="6978846"/>
              <a:ext cx="636267" cy="124389"/>
            </a:xfrm>
            <a:custGeom>
              <a:avLst/>
              <a:gdLst>
                <a:gd name="T0" fmla="*/ 223 w 226"/>
                <a:gd name="T1" fmla="*/ 0 h 43"/>
                <a:gd name="T2" fmla="*/ 154 w 226"/>
                <a:gd name="T3" fmla="*/ 11 h 43"/>
                <a:gd name="T4" fmla="*/ 77 w 226"/>
                <a:gd name="T5" fmla="*/ 11 h 43"/>
                <a:gd name="T6" fmla="*/ 0 w 226"/>
                <a:gd name="T7" fmla="*/ 4 h 43"/>
                <a:gd name="T8" fmla="*/ 5 w 226"/>
                <a:gd name="T9" fmla="*/ 30 h 43"/>
                <a:gd name="T10" fmla="*/ 75 w 226"/>
                <a:gd name="T11" fmla="*/ 43 h 43"/>
                <a:gd name="T12" fmla="*/ 147 w 226"/>
                <a:gd name="T13" fmla="*/ 43 h 43"/>
                <a:gd name="T14" fmla="*/ 204 w 226"/>
                <a:gd name="T15" fmla="*/ 39 h 43"/>
                <a:gd name="T16" fmla="*/ 223 w 226"/>
                <a:gd name="T1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6" h="43">
                  <a:moveTo>
                    <a:pt x="223" y="0"/>
                  </a:moveTo>
                  <a:cubicBezTo>
                    <a:pt x="209" y="13"/>
                    <a:pt x="177" y="11"/>
                    <a:pt x="154" y="11"/>
                  </a:cubicBezTo>
                  <a:cubicBezTo>
                    <a:pt x="149" y="11"/>
                    <a:pt x="88" y="11"/>
                    <a:pt x="77" y="11"/>
                  </a:cubicBezTo>
                  <a:cubicBezTo>
                    <a:pt x="17" y="11"/>
                    <a:pt x="0" y="4"/>
                    <a:pt x="0" y="4"/>
                  </a:cubicBezTo>
                  <a:cubicBezTo>
                    <a:pt x="0" y="17"/>
                    <a:pt x="0" y="24"/>
                    <a:pt x="5" y="30"/>
                  </a:cubicBezTo>
                  <a:cubicBezTo>
                    <a:pt x="14" y="42"/>
                    <a:pt x="40" y="43"/>
                    <a:pt x="75" y="43"/>
                  </a:cubicBezTo>
                  <a:cubicBezTo>
                    <a:pt x="85" y="43"/>
                    <a:pt x="144" y="43"/>
                    <a:pt x="147" y="43"/>
                  </a:cubicBezTo>
                  <a:cubicBezTo>
                    <a:pt x="147" y="43"/>
                    <a:pt x="187" y="42"/>
                    <a:pt x="204" y="39"/>
                  </a:cubicBezTo>
                  <a:cubicBezTo>
                    <a:pt x="226" y="35"/>
                    <a:pt x="223" y="18"/>
                    <a:pt x="223" y="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DB6C9F87-4FBB-4C4C-BA30-F515BA2D1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2176" y="6593780"/>
              <a:ext cx="633101" cy="433740"/>
            </a:xfrm>
            <a:custGeom>
              <a:avLst/>
              <a:gdLst>
                <a:gd name="T0" fmla="*/ 15 w 225"/>
                <a:gd name="T1" fmla="*/ 42 h 150"/>
                <a:gd name="T2" fmla="*/ 12 w 225"/>
                <a:gd name="T3" fmla="*/ 16 h 150"/>
                <a:gd name="T4" fmla="*/ 2 w 225"/>
                <a:gd name="T5" fmla="*/ 33 h 150"/>
                <a:gd name="T6" fmla="*/ 4 w 225"/>
                <a:gd name="T7" fmla="*/ 100 h 150"/>
                <a:gd name="T8" fmla="*/ 2 w 225"/>
                <a:gd name="T9" fmla="*/ 137 h 150"/>
                <a:gd name="T10" fmla="*/ 63 w 225"/>
                <a:gd name="T11" fmla="*/ 147 h 150"/>
                <a:gd name="T12" fmla="*/ 180 w 225"/>
                <a:gd name="T13" fmla="*/ 148 h 150"/>
                <a:gd name="T14" fmla="*/ 225 w 225"/>
                <a:gd name="T15" fmla="*/ 133 h 150"/>
                <a:gd name="T16" fmla="*/ 196 w 225"/>
                <a:gd name="T17" fmla="*/ 88 h 150"/>
                <a:gd name="T18" fmla="*/ 152 w 225"/>
                <a:gd name="T19" fmla="*/ 51 h 150"/>
                <a:gd name="T20" fmla="*/ 139 w 225"/>
                <a:gd name="T21" fmla="*/ 23 h 150"/>
                <a:gd name="T22" fmla="*/ 85 w 225"/>
                <a:gd name="T23" fmla="*/ 3 h 150"/>
                <a:gd name="T24" fmla="*/ 15 w 225"/>
                <a:gd name="T25" fmla="*/ 42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5" h="150">
                  <a:moveTo>
                    <a:pt x="15" y="42"/>
                  </a:moveTo>
                  <a:cubicBezTo>
                    <a:pt x="12" y="16"/>
                    <a:pt x="12" y="16"/>
                    <a:pt x="12" y="16"/>
                  </a:cubicBezTo>
                  <a:cubicBezTo>
                    <a:pt x="12" y="16"/>
                    <a:pt x="0" y="15"/>
                    <a:pt x="2" y="33"/>
                  </a:cubicBezTo>
                  <a:cubicBezTo>
                    <a:pt x="7" y="68"/>
                    <a:pt x="7" y="74"/>
                    <a:pt x="4" y="100"/>
                  </a:cubicBezTo>
                  <a:cubicBezTo>
                    <a:pt x="1" y="123"/>
                    <a:pt x="2" y="137"/>
                    <a:pt x="2" y="137"/>
                  </a:cubicBezTo>
                  <a:cubicBezTo>
                    <a:pt x="2" y="137"/>
                    <a:pt x="15" y="145"/>
                    <a:pt x="63" y="147"/>
                  </a:cubicBezTo>
                  <a:cubicBezTo>
                    <a:pt x="125" y="150"/>
                    <a:pt x="150" y="149"/>
                    <a:pt x="180" y="148"/>
                  </a:cubicBezTo>
                  <a:cubicBezTo>
                    <a:pt x="212" y="146"/>
                    <a:pt x="218" y="141"/>
                    <a:pt x="225" y="133"/>
                  </a:cubicBezTo>
                  <a:cubicBezTo>
                    <a:pt x="225" y="105"/>
                    <a:pt x="215" y="96"/>
                    <a:pt x="196" y="88"/>
                  </a:cubicBezTo>
                  <a:cubicBezTo>
                    <a:pt x="174" y="78"/>
                    <a:pt x="163" y="66"/>
                    <a:pt x="152" y="51"/>
                  </a:cubicBezTo>
                  <a:cubicBezTo>
                    <a:pt x="147" y="44"/>
                    <a:pt x="144" y="38"/>
                    <a:pt x="139" y="23"/>
                  </a:cubicBezTo>
                  <a:cubicBezTo>
                    <a:pt x="135" y="10"/>
                    <a:pt x="122" y="0"/>
                    <a:pt x="85" y="3"/>
                  </a:cubicBezTo>
                  <a:cubicBezTo>
                    <a:pt x="28" y="8"/>
                    <a:pt x="15" y="42"/>
                    <a:pt x="15" y="42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>
              <a:extLst>
                <a:ext uri="{FF2B5EF4-FFF2-40B4-BE49-F238E27FC236}">
                  <a16:creationId xmlns:a16="http://schemas.microsoft.com/office/drawing/2014/main" id="{A916CDB9-47DE-4277-BE1F-0C53A056A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5320" y="6778741"/>
              <a:ext cx="335544" cy="95185"/>
            </a:xfrm>
            <a:custGeom>
              <a:avLst/>
              <a:gdLst>
                <a:gd name="T0" fmla="*/ 119 w 119"/>
                <a:gd name="T1" fmla="*/ 23 h 33"/>
                <a:gd name="T2" fmla="*/ 0 w 119"/>
                <a:gd name="T3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9" h="33">
                  <a:moveTo>
                    <a:pt x="119" y="23"/>
                  </a:moveTo>
                  <a:cubicBezTo>
                    <a:pt x="62" y="0"/>
                    <a:pt x="18" y="24"/>
                    <a:pt x="0" y="3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095ACE1F-A702-438E-9E3E-0586436891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3162" y="6756027"/>
              <a:ext cx="244799" cy="74634"/>
            </a:xfrm>
            <a:custGeom>
              <a:avLst/>
              <a:gdLst>
                <a:gd name="T0" fmla="*/ 0 w 87"/>
                <a:gd name="T1" fmla="*/ 26 h 26"/>
                <a:gd name="T2" fmla="*/ 87 w 87"/>
                <a:gd name="T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7" h="26">
                  <a:moveTo>
                    <a:pt x="0" y="26"/>
                  </a:moveTo>
                  <a:cubicBezTo>
                    <a:pt x="28" y="9"/>
                    <a:pt x="62" y="1"/>
                    <a:pt x="87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8885CE30-0BB1-4BAD-A76B-E239A0DD98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672" y="6764680"/>
              <a:ext cx="313385" cy="34612"/>
            </a:xfrm>
            <a:custGeom>
              <a:avLst/>
              <a:gdLst>
                <a:gd name="T0" fmla="*/ 111 w 111"/>
                <a:gd name="T1" fmla="*/ 12 h 12"/>
                <a:gd name="T2" fmla="*/ 0 w 111"/>
                <a:gd name="T3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1" h="12">
                  <a:moveTo>
                    <a:pt x="111" y="12"/>
                  </a:moveTo>
                  <a:cubicBezTo>
                    <a:pt x="90" y="0"/>
                    <a:pt x="43" y="3"/>
                    <a:pt x="0" y="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59DD0CEA-91CA-4C6C-AB79-7A7CE4A3CE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348" y="6688965"/>
              <a:ext cx="264847" cy="63817"/>
            </a:xfrm>
            <a:custGeom>
              <a:avLst/>
              <a:gdLst>
                <a:gd name="T0" fmla="*/ 0 w 94"/>
                <a:gd name="T1" fmla="*/ 22 h 22"/>
                <a:gd name="T2" fmla="*/ 94 w 94"/>
                <a:gd name="T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4" h="22">
                  <a:moveTo>
                    <a:pt x="0" y="22"/>
                  </a:moveTo>
                  <a:cubicBezTo>
                    <a:pt x="30" y="5"/>
                    <a:pt x="70" y="1"/>
                    <a:pt x="94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225E409A-AD52-4546-A01C-864D6D9C7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631" y="6697618"/>
              <a:ext cx="293337" cy="34612"/>
            </a:xfrm>
            <a:custGeom>
              <a:avLst/>
              <a:gdLst>
                <a:gd name="T0" fmla="*/ 104 w 104"/>
                <a:gd name="T1" fmla="*/ 12 h 12"/>
                <a:gd name="T2" fmla="*/ 0 w 104"/>
                <a:gd name="T3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4" h="12">
                  <a:moveTo>
                    <a:pt x="104" y="12"/>
                  </a:moveTo>
                  <a:cubicBezTo>
                    <a:pt x="85" y="0"/>
                    <a:pt x="40" y="0"/>
                    <a:pt x="0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67329D04-9C95-4825-8CA8-5FFCC902EC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452" y="6796048"/>
              <a:ext cx="287006" cy="228227"/>
            </a:xfrm>
            <a:custGeom>
              <a:avLst/>
              <a:gdLst>
                <a:gd name="T0" fmla="*/ 0 w 102"/>
                <a:gd name="T1" fmla="*/ 67 h 79"/>
                <a:gd name="T2" fmla="*/ 61 w 102"/>
                <a:gd name="T3" fmla="*/ 77 h 79"/>
                <a:gd name="T4" fmla="*/ 102 w 102"/>
                <a:gd name="T5" fmla="*/ 79 h 79"/>
                <a:gd name="T6" fmla="*/ 42 w 102"/>
                <a:gd name="T7" fmla="*/ 52 h 79"/>
                <a:gd name="T8" fmla="*/ 4 w 102"/>
                <a:gd name="T9" fmla="*/ 0 h 79"/>
                <a:gd name="T10" fmla="*/ 4 w 102"/>
                <a:gd name="T11" fmla="*/ 0 h 79"/>
                <a:gd name="T12" fmla="*/ 2 w 102"/>
                <a:gd name="T13" fmla="*/ 30 h 79"/>
                <a:gd name="T14" fmla="*/ 0 w 102"/>
                <a:gd name="T15" fmla="*/ 42 h 79"/>
                <a:gd name="T16" fmla="*/ 0 w 102"/>
                <a:gd name="T17" fmla="*/ 49 h 79"/>
                <a:gd name="T18" fmla="*/ 0 w 102"/>
                <a:gd name="T19" fmla="*/ 59 h 79"/>
                <a:gd name="T20" fmla="*/ 0 w 102"/>
                <a:gd name="T21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2" h="79">
                  <a:moveTo>
                    <a:pt x="0" y="67"/>
                  </a:moveTo>
                  <a:cubicBezTo>
                    <a:pt x="0" y="67"/>
                    <a:pt x="13" y="75"/>
                    <a:pt x="61" y="77"/>
                  </a:cubicBezTo>
                  <a:cubicBezTo>
                    <a:pt x="77" y="78"/>
                    <a:pt x="90" y="78"/>
                    <a:pt x="102" y="79"/>
                  </a:cubicBezTo>
                  <a:cubicBezTo>
                    <a:pt x="65" y="76"/>
                    <a:pt x="50" y="61"/>
                    <a:pt x="42" y="52"/>
                  </a:cubicBezTo>
                  <a:cubicBezTo>
                    <a:pt x="28" y="37"/>
                    <a:pt x="26" y="1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9"/>
                    <a:pt x="3" y="17"/>
                    <a:pt x="2" y="30"/>
                  </a:cubicBezTo>
                  <a:cubicBezTo>
                    <a:pt x="1" y="34"/>
                    <a:pt x="1" y="38"/>
                    <a:pt x="0" y="42"/>
                  </a:cubicBezTo>
                  <a:cubicBezTo>
                    <a:pt x="0" y="44"/>
                    <a:pt x="0" y="46"/>
                    <a:pt x="0" y="49"/>
                  </a:cubicBezTo>
                  <a:cubicBezTo>
                    <a:pt x="0" y="53"/>
                    <a:pt x="0" y="56"/>
                    <a:pt x="0" y="59"/>
                  </a:cubicBezTo>
                  <a:cubicBezTo>
                    <a:pt x="0" y="64"/>
                    <a:pt x="0" y="67"/>
                    <a:pt x="0" y="67"/>
                  </a:cubicBezTo>
                  <a:close/>
                </a:path>
              </a:pathLst>
            </a:custGeom>
            <a:solidFill>
              <a:srgbClr val="FFC00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>
              <a:extLst>
                <a:ext uri="{FF2B5EF4-FFF2-40B4-BE49-F238E27FC236}">
                  <a16:creationId xmlns:a16="http://schemas.microsoft.com/office/drawing/2014/main" id="{11CFFF1B-4E42-44B9-B5D2-23050659A9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3473" y="3348847"/>
              <a:ext cx="509647" cy="540822"/>
            </a:xfrm>
            <a:custGeom>
              <a:avLst/>
              <a:gdLst>
                <a:gd name="T0" fmla="*/ 1 w 181"/>
                <a:gd name="T1" fmla="*/ 83 h 187"/>
                <a:gd name="T2" fmla="*/ 87 w 181"/>
                <a:gd name="T3" fmla="*/ 185 h 187"/>
                <a:gd name="T4" fmla="*/ 179 w 181"/>
                <a:gd name="T5" fmla="*/ 90 h 187"/>
                <a:gd name="T6" fmla="*/ 93 w 181"/>
                <a:gd name="T7" fmla="*/ 2 h 187"/>
                <a:gd name="T8" fmla="*/ 1 w 181"/>
                <a:gd name="T9" fmla="*/ 8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187">
                  <a:moveTo>
                    <a:pt x="1" y="83"/>
                  </a:moveTo>
                  <a:cubicBezTo>
                    <a:pt x="0" y="130"/>
                    <a:pt x="38" y="183"/>
                    <a:pt x="87" y="185"/>
                  </a:cubicBezTo>
                  <a:cubicBezTo>
                    <a:pt x="136" y="187"/>
                    <a:pt x="177" y="137"/>
                    <a:pt x="179" y="90"/>
                  </a:cubicBezTo>
                  <a:cubicBezTo>
                    <a:pt x="181" y="43"/>
                    <a:pt x="142" y="4"/>
                    <a:pt x="93" y="2"/>
                  </a:cubicBezTo>
                  <a:cubicBezTo>
                    <a:pt x="44" y="0"/>
                    <a:pt x="3" y="37"/>
                    <a:pt x="1" y="83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>
              <a:extLst>
                <a:ext uri="{FF2B5EF4-FFF2-40B4-BE49-F238E27FC236}">
                  <a16:creationId xmlns:a16="http://schemas.microsoft.com/office/drawing/2014/main" id="{4E347CF7-019E-4D0F-9069-E282070E6E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4383" y="3279621"/>
              <a:ext cx="666867" cy="411025"/>
            </a:xfrm>
            <a:custGeom>
              <a:avLst/>
              <a:gdLst>
                <a:gd name="T0" fmla="*/ 45 w 237"/>
                <a:gd name="T1" fmla="*/ 142 h 142"/>
                <a:gd name="T2" fmla="*/ 26 w 237"/>
                <a:gd name="T3" fmla="*/ 135 h 142"/>
                <a:gd name="T4" fmla="*/ 19 w 237"/>
                <a:gd name="T5" fmla="*/ 111 h 142"/>
                <a:gd name="T6" fmla="*/ 10 w 237"/>
                <a:gd name="T7" fmla="*/ 112 h 142"/>
                <a:gd name="T8" fmla="*/ 2 w 237"/>
                <a:gd name="T9" fmla="*/ 108 h 142"/>
                <a:gd name="T10" fmla="*/ 2 w 237"/>
                <a:gd name="T11" fmla="*/ 103 h 142"/>
                <a:gd name="T12" fmla="*/ 4 w 237"/>
                <a:gd name="T13" fmla="*/ 103 h 142"/>
                <a:gd name="T14" fmla="*/ 13 w 237"/>
                <a:gd name="T15" fmla="*/ 95 h 142"/>
                <a:gd name="T16" fmla="*/ 14 w 237"/>
                <a:gd name="T17" fmla="*/ 82 h 142"/>
                <a:gd name="T18" fmla="*/ 45 w 237"/>
                <a:gd name="T19" fmla="*/ 40 h 142"/>
                <a:gd name="T20" fmla="*/ 64 w 237"/>
                <a:gd name="T21" fmla="*/ 40 h 142"/>
                <a:gd name="T22" fmla="*/ 83 w 237"/>
                <a:gd name="T23" fmla="*/ 14 h 142"/>
                <a:gd name="T24" fmla="*/ 114 w 237"/>
                <a:gd name="T25" fmla="*/ 2 h 142"/>
                <a:gd name="T26" fmla="*/ 136 w 237"/>
                <a:gd name="T27" fmla="*/ 2 h 142"/>
                <a:gd name="T28" fmla="*/ 174 w 237"/>
                <a:gd name="T29" fmla="*/ 21 h 142"/>
                <a:gd name="T30" fmla="*/ 213 w 237"/>
                <a:gd name="T31" fmla="*/ 24 h 142"/>
                <a:gd name="T32" fmla="*/ 220 w 237"/>
                <a:gd name="T33" fmla="*/ 23 h 142"/>
                <a:gd name="T34" fmla="*/ 222 w 237"/>
                <a:gd name="T35" fmla="*/ 25 h 142"/>
                <a:gd name="T36" fmla="*/ 211 w 237"/>
                <a:gd name="T37" fmla="*/ 54 h 142"/>
                <a:gd name="T38" fmla="*/ 231 w 237"/>
                <a:gd name="T39" fmla="*/ 64 h 142"/>
                <a:gd name="T40" fmla="*/ 235 w 237"/>
                <a:gd name="T41" fmla="*/ 90 h 142"/>
                <a:gd name="T42" fmla="*/ 220 w 237"/>
                <a:gd name="T43" fmla="*/ 81 h 142"/>
                <a:gd name="T44" fmla="*/ 223 w 237"/>
                <a:gd name="T45" fmla="*/ 109 h 142"/>
                <a:gd name="T46" fmla="*/ 207 w 237"/>
                <a:gd name="T47" fmla="*/ 124 h 142"/>
                <a:gd name="T48" fmla="*/ 196 w 237"/>
                <a:gd name="T49" fmla="*/ 126 h 142"/>
                <a:gd name="T50" fmla="*/ 181 w 237"/>
                <a:gd name="T51" fmla="*/ 129 h 142"/>
                <a:gd name="T52" fmla="*/ 120 w 237"/>
                <a:gd name="T53" fmla="*/ 136 h 142"/>
                <a:gd name="T54" fmla="*/ 83 w 237"/>
                <a:gd name="T55" fmla="*/ 138 h 142"/>
                <a:gd name="T56" fmla="*/ 45 w 237"/>
                <a:gd name="T57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7" h="142">
                  <a:moveTo>
                    <a:pt x="45" y="142"/>
                  </a:moveTo>
                  <a:cubicBezTo>
                    <a:pt x="38" y="142"/>
                    <a:pt x="32" y="140"/>
                    <a:pt x="26" y="135"/>
                  </a:cubicBezTo>
                  <a:cubicBezTo>
                    <a:pt x="19" y="130"/>
                    <a:pt x="18" y="118"/>
                    <a:pt x="19" y="111"/>
                  </a:cubicBezTo>
                  <a:cubicBezTo>
                    <a:pt x="16" y="112"/>
                    <a:pt x="13" y="112"/>
                    <a:pt x="10" y="112"/>
                  </a:cubicBezTo>
                  <a:cubicBezTo>
                    <a:pt x="7" y="112"/>
                    <a:pt x="4" y="111"/>
                    <a:pt x="2" y="108"/>
                  </a:cubicBezTo>
                  <a:cubicBezTo>
                    <a:pt x="1" y="107"/>
                    <a:pt x="0" y="104"/>
                    <a:pt x="2" y="103"/>
                  </a:cubicBezTo>
                  <a:cubicBezTo>
                    <a:pt x="2" y="103"/>
                    <a:pt x="3" y="103"/>
                    <a:pt x="4" y="103"/>
                  </a:cubicBezTo>
                  <a:cubicBezTo>
                    <a:pt x="8" y="103"/>
                    <a:pt x="12" y="99"/>
                    <a:pt x="13" y="95"/>
                  </a:cubicBezTo>
                  <a:cubicBezTo>
                    <a:pt x="14" y="91"/>
                    <a:pt x="14" y="86"/>
                    <a:pt x="14" y="82"/>
                  </a:cubicBezTo>
                  <a:cubicBezTo>
                    <a:pt x="15" y="65"/>
                    <a:pt x="27" y="43"/>
                    <a:pt x="45" y="40"/>
                  </a:cubicBezTo>
                  <a:cubicBezTo>
                    <a:pt x="51" y="38"/>
                    <a:pt x="58" y="39"/>
                    <a:pt x="64" y="40"/>
                  </a:cubicBezTo>
                  <a:cubicBezTo>
                    <a:pt x="67" y="30"/>
                    <a:pt x="74" y="20"/>
                    <a:pt x="83" y="14"/>
                  </a:cubicBezTo>
                  <a:cubicBezTo>
                    <a:pt x="92" y="7"/>
                    <a:pt x="103" y="3"/>
                    <a:pt x="114" y="2"/>
                  </a:cubicBezTo>
                  <a:cubicBezTo>
                    <a:pt x="121" y="1"/>
                    <a:pt x="129" y="0"/>
                    <a:pt x="136" y="2"/>
                  </a:cubicBezTo>
                  <a:cubicBezTo>
                    <a:pt x="150" y="5"/>
                    <a:pt x="161" y="15"/>
                    <a:pt x="174" y="21"/>
                  </a:cubicBezTo>
                  <a:cubicBezTo>
                    <a:pt x="186" y="28"/>
                    <a:pt x="202" y="32"/>
                    <a:pt x="213" y="24"/>
                  </a:cubicBezTo>
                  <a:cubicBezTo>
                    <a:pt x="215" y="23"/>
                    <a:pt x="218" y="21"/>
                    <a:pt x="220" y="23"/>
                  </a:cubicBezTo>
                  <a:cubicBezTo>
                    <a:pt x="221" y="23"/>
                    <a:pt x="221" y="24"/>
                    <a:pt x="222" y="25"/>
                  </a:cubicBezTo>
                  <a:cubicBezTo>
                    <a:pt x="226" y="36"/>
                    <a:pt x="220" y="47"/>
                    <a:pt x="211" y="54"/>
                  </a:cubicBezTo>
                  <a:cubicBezTo>
                    <a:pt x="219" y="54"/>
                    <a:pt x="226" y="57"/>
                    <a:pt x="231" y="64"/>
                  </a:cubicBezTo>
                  <a:cubicBezTo>
                    <a:pt x="235" y="71"/>
                    <a:pt x="237" y="81"/>
                    <a:pt x="235" y="90"/>
                  </a:cubicBezTo>
                  <a:cubicBezTo>
                    <a:pt x="231" y="85"/>
                    <a:pt x="226" y="83"/>
                    <a:pt x="220" y="81"/>
                  </a:cubicBezTo>
                  <a:cubicBezTo>
                    <a:pt x="226" y="90"/>
                    <a:pt x="226" y="100"/>
                    <a:pt x="223" y="109"/>
                  </a:cubicBezTo>
                  <a:cubicBezTo>
                    <a:pt x="219" y="116"/>
                    <a:pt x="214" y="122"/>
                    <a:pt x="207" y="124"/>
                  </a:cubicBezTo>
                  <a:cubicBezTo>
                    <a:pt x="203" y="126"/>
                    <a:pt x="199" y="126"/>
                    <a:pt x="196" y="126"/>
                  </a:cubicBezTo>
                  <a:cubicBezTo>
                    <a:pt x="191" y="127"/>
                    <a:pt x="186" y="128"/>
                    <a:pt x="181" y="129"/>
                  </a:cubicBezTo>
                  <a:cubicBezTo>
                    <a:pt x="160" y="132"/>
                    <a:pt x="140" y="134"/>
                    <a:pt x="120" y="136"/>
                  </a:cubicBezTo>
                  <a:cubicBezTo>
                    <a:pt x="108" y="137"/>
                    <a:pt x="95" y="137"/>
                    <a:pt x="83" y="138"/>
                  </a:cubicBezTo>
                  <a:cubicBezTo>
                    <a:pt x="70" y="139"/>
                    <a:pt x="58" y="141"/>
                    <a:pt x="45" y="14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>
              <a:extLst>
                <a:ext uri="{FF2B5EF4-FFF2-40B4-BE49-F238E27FC236}">
                  <a16:creationId xmlns:a16="http://schemas.microsoft.com/office/drawing/2014/main" id="{C59E6047-E207-4449-B8E5-D338BFF759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6541" y="3348847"/>
              <a:ext cx="543412" cy="939949"/>
            </a:xfrm>
            <a:custGeom>
              <a:avLst/>
              <a:gdLst>
                <a:gd name="T0" fmla="*/ 191 w 193"/>
                <a:gd name="T1" fmla="*/ 124 h 325"/>
                <a:gd name="T2" fmla="*/ 192 w 193"/>
                <a:gd name="T3" fmla="*/ 86 h 325"/>
                <a:gd name="T4" fmla="*/ 178 w 193"/>
                <a:gd name="T5" fmla="*/ 42 h 325"/>
                <a:gd name="T6" fmla="*/ 84 w 193"/>
                <a:gd name="T7" fmla="*/ 40 h 325"/>
                <a:gd name="T8" fmla="*/ 50 w 193"/>
                <a:gd name="T9" fmla="*/ 66 h 325"/>
                <a:gd name="T10" fmla="*/ 63 w 193"/>
                <a:gd name="T11" fmla="*/ 112 h 325"/>
                <a:gd name="T12" fmla="*/ 54 w 193"/>
                <a:gd name="T13" fmla="*/ 119 h 325"/>
                <a:gd name="T14" fmla="*/ 27 w 193"/>
                <a:gd name="T15" fmla="*/ 104 h 325"/>
                <a:gd name="T16" fmla="*/ 2 w 193"/>
                <a:gd name="T17" fmla="*/ 121 h 325"/>
                <a:gd name="T18" fmla="*/ 17 w 193"/>
                <a:gd name="T19" fmla="*/ 146 h 325"/>
                <a:gd name="T20" fmla="*/ 48 w 193"/>
                <a:gd name="T21" fmla="*/ 145 h 325"/>
                <a:gd name="T22" fmla="*/ 48 w 193"/>
                <a:gd name="T23" fmla="*/ 167 h 325"/>
                <a:gd name="T24" fmla="*/ 59 w 193"/>
                <a:gd name="T25" fmla="*/ 194 h 325"/>
                <a:gd name="T26" fmla="*/ 54 w 193"/>
                <a:gd name="T27" fmla="*/ 246 h 325"/>
                <a:gd name="T28" fmla="*/ 24 w 193"/>
                <a:gd name="T29" fmla="*/ 256 h 325"/>
                <a:gd name="T30" fmla="*/ 125 w 193"/>
                <a:gd name="T31" fmla="*/ 322 h 325"/>
                <a:gd name="T32" fmla="*/ 172 w 193"/>
                <a:gd name="T33" fmla="*/ 258 h 325"/>
                <a:gd name="T34" fmla="*/ 143 w 193"/>
                <a:gd name="T35" fmla="*/ 251 h 325"/>
                <a:gd name="T36" fmla="*/ 143 w 193"/>
                <a:gd name="T37" fmla="*/ 221 h 325"/>
                <a:gd name="T38" fmla="*/ 182 w 193"/>
                <a:gd name="T39" fmla="*/ 211 h 325"/>
                <a:gd name="T40" fmla="*/ 190 w 193"/>
                <a:gd name="T41" fmla="*/ 164 h 325"/>
                <a:gd name="T42" fmla="*/ 191 w 193"/>
                <a:gd name="T43" fmla="*/ 124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3" h="325">
                  <a:moveTo>
                    <a:pt x="191" y="124"/>
                  </a:moveTo>
                  <a:cubicBezTo>
                    <a:pt x="192" y="111"/>
                    <a:pt x="193" y="103"/>
                    <a:pt x="192" y="86"/>
                  </a:cubicBezTo>
                  <a:cubicBezTo>
                    <a:pt x="192" y="61"/>
                    <a:pt x="178" y="42"/>
                    <a:pt x="178" y="42"/>
                  </a:cubicBezTo>
                  <a:cubicBezTo>
                    <a:pt x="163" y="17"/>
                    <a:pt x="119" y="0"/>
                    <a:pt x="84" y="40"/>
                  </a:cubicBezTo>
                  <a:cubicBezTo>
                    <a:pt x="64" y="40"/>
                    <a:pt x="54" y="51"/>
                    <a:pt x="50" y="66"/>
                  </a:cubicBezTo>
                  <a:cubicBezTo>
                    <a:pt x="57" y="79"/>
                    <a:pt x="64" y="93"/>
                    <a:pt x="63" y="112"/>
                  </a:cubicBezTo>
                  <a:cubicBezTo>
                    <a:pt x="62" y="124"/>
                    <a:pt x="59" y="125"/>
                    <a:pt x="54" y="119"/>
                  </a:cubicBezTo>
                  <a:cubicBezTo>
                    <a:pt x="48" y="111"/>
                    <a:pt x="38" y="104"/>
                    <a:pt x="27" y="104"/>
                  </a:cubicBezTo>
                  <a:cubicBezTo>
                    <a:pt x="14" y="104"/>
                    <a:pt x="5" y="111"/>
                    <a:pt x="2" y="121"/>
                  </a:cubicBezTo>
                  <a:cubicBezTo>
                    <a:pt x="0" y="131"/>
                    <a:pt x="8" y="142"/>
                    <a:pt x="17" y="146"/>
                  </a:cubicBezTo>
                  <a:cubicBezTo>
                    <a:pt x="27" y="150"/>
                    <a:pt x="39" y="150"/>
                    <a:pt x="48" y="145"/>
                  </a:cubicBezTo>
                  <a:cubicBezTo>
                    <a:pt x="48" y="145"/>
                    <a:pt x="48" y="157"/>
                    <a:pt x="48" y="167"/>
                  </a:cubicBezTo>
                  <a:cubicBezTo>
                    <a:pt x="48" y="177"/>
                    <a:pt x="52" y="186"/>
                    <a:pt x="59" y="194"/>
                  </a:cubicBezTo>
                  <a:cubicBezTo>
                    <a:pt x="54" y="246"/>
                    <a:pt x="54" y="246"/>
                    <a:pt x="54" y="246"/>
                  </a:cubicBezTo>
                  <a:cubicBezTo>
                    <a:pt x="24" y="256"/>
                    <a:pt x="24" y="256"/>
                    <a:pt x="24" y="256"/>
                  </a:cubicBezTo>
                  <a:cubicBezTo>
                    <a:pt x="32" y="265"/>
                    <a:pt x="77" y="319"/>
                    <a:pt x="125" y="322"/>
                  </a:cubicBezTo>
                  <a:cubicBezTo>
                    <a:pt x="172" y="325"/>
                    <a:pt x="172" y="258"/>
                    <a:pt x="172" y="258"/>
                  </a:cubicBezTo>
                  <a:cubicBezTo>
                    <a:pt x="143" y="251"/>
                    <a:pt x="143" y="251"/>
                    <a:pt x="143" y="251"/>
                  </a:cubicBezTo>
                  <a:cubicBezTo>
                    <a:pt x="143" y="221"/>
                    <a:pt x="143" y="221"/>
                    <a:pt x="143" y="221"/>
                  </a:cubicBezTo>
                  <a:cubicBezTo>
                    <a:pt x="149" y="221"/>
                    <a:pt x="171" y="221"/>
                    <a:pt x="182" y="211"/>
                  </a:cubicBezTo>
                  <a:cubicBezTo>
                    <a:pt x="192" y="200"/>
                    <a:pt x="191" y="186"/>
                    <a:pt x="190" y="164"/>
                  </a:cubicBezTo>
                  <a:cubicBezTo>
                    <a:pt x="190" y="152"/>
                    <a:pt x="190" y="135"/>
                    <a:pt x="191" y="124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>
              <a:extLst>
                <a:ext uri="{FF2B5EF4-FFF2-40B4-BE49-F238E27FC236}">
                  <a16:creationId xmlns:a16="http://schemas.microsoft.com/office/drawing/2014/main" id="{857F8D84-D02A-4F5A-9771-734A7B167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499" y="3632237"/>
              <a:ext cx="84413" cy="63817"/>
            </a:xfrm>
            <a:custGeom>
              <a:avLst/>
              <a:gdLst>
                <a:gd name="T0" fmla="*/ 0 w 30"/>
                <a:gd name="T1" fmla="*/ 11 h 22"/>
                <a:gd name="T2" fmla="*/ 13 w 30"/>
                <a:gd name="T3" fmla="*/ 1 h 22"/>
                <a:gd name="T4" fmla="*/ 30 w 30"/>
                <a:gd name="T5" fmla="*/ 9 h 22"/>
                <a:gd name="T6" fmla="*/ 0 w 30"/>
                <a:gd name="T7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2">
                  <a:moveTo>
                    <a:pt x="0" y="11"/>
                  </a:moveTo>
                  <a:cubicBezTo>
                    <a:pt x="2" y="5"/>
                    <a:pt x="7" y="2"/>
                    <a:pt x="13" y="1"/>
                  </a:cubicBezTo>
                  <a:cubicBezTo>
                    <a:pt x="19" y="0"/>
                    <a:pt x="28" y="1"/>
                    <a:pt x="30" y="9"/>
                  </a:cubicBezTo>
                  <a:cubicBezTo>
                    <a:pt x="28" y="18"/>
                    <a:pt x="9" y="22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>
              <a:extLst>
                <a:ext uri="{FF2B5EF4-FFF2-40B4-BE49-F238E27FC236}">
                  <a16:creationId xmlns:a16="http://schemas.microsoft.com/office/drawing/2014/main" id="{856C6F68-2FBC-4FC4-955E-5E163914A8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933" y="3635482"/>
              <a:ext cx="48538" cy="48674"/>
            </a:xfrm>
            <a:custGeom>
              <a:avLst/>
              <a:gdLst>
                <a:gd name="T0" fmla="*/ 16 w 17"/>
                <a:gd name="T1" fmla="*/ 12 h 17"/>
                <a:gd name="T2" fmla="*/ 6 w 17"/>
                <a:gd name="T3" fmla="*/ 16 h 17"/>
                <a:gd name="T4" fmla="*/ 1 w 17"/>
                <a:gd name="T5" fmla="*/ 6 h 17"/>
                <a:gd name="T6" fmla="*/ 11 w 17"/>
                <a:gd name="T7" fmla="*/ 2 h 17"/>
                <a:gd name="T8" fmla="*/ 16 w 17"/>
                <a:gd name="T9" fmla="*/ 1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16" y="12"/>
                  </a:moveTo>
                  <a:cubicBezTo>
                    <a:pt x="14" y="16"/>
                    <a:pt x="10" y="17"/>
                    <a:pt x="6" y="16"/>
                  </a:cubicBezTo>
                  <a:cubicBezTo>
                    <a:pt x="2" y="14"/>
                    <a:pt x="0" y="10"/>
                    <a:pt x="1" y="6"/>
                  </a:cubicBezTo>
                  <a:cubicBezTo>
                    <a:pt x="3" y="2"/>
                    <a:pt x="7" y="0"/>
                    <a:pt x="11" y="2"/>
                  </a:cubicBezTo>
                  <a:cubicBezTo>
                    <a:pt x="15" y="4"/>
                    <a:pt x="17" y="8"/>
                    <a:pt x="16" y="1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>
              <a:extLst>
                <a:ext uri="{FF2B5EF4-FFF2-40B4-BE49-F238E27FC236}">
                  <a16:creationId xmlns:a16="http://schemas.microsoft.com/office/drawing/2014/main" id="{3075A5EF-F893-4972-AC83-B87D84F25C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933" y="3652789"/>
              <a:ext cx="25324" cy="10816"/>
            </a:xfrm>
            <a:custGeom>
              <a:avLst/>
              <a:gdLst>
                <a:gd name="T0" fmla="*/ 3 w 24"/>
                <a:gd name="T1" fmla="*/ 0 h 10"/>
                <a:gd name="T2" fmla="*/ 24 w 24"/>
                <a:gd name="T3" fmla="*/ 8 h 10"/>
                <a:gd name="T4" fmla="*/ 0 w 24"/>
                <a:gd name="T5" fmla="*/ 10 h 10"/>
                <a:gd name="T6" fmla="*/ 3 w 24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0">
                  <a:moveTo>
                    <a:pt x="3" y="0"/>
                  </a:moveTo>
                  <a:lnTo>
                    <a:pt x="24" y="8"/>
                  </a:lnTo>
                  <a:lnTo>
                    <a:pt x="0" y="1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>
              <a:extLst>
                <a:ext uri="{FF2B5EF4-FFF2-40B4-BE49-F238E27FC236}">
                  <a16:creationId xmlns:a16="http://schemas.microsoft.com/office/drawing/2014/main" id="{FA8F61DD-10FF-4621-9F96-DE4BD36BD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499" y="3635482"/>
              <a:ext cx="86524" cy="28123"/>
            </a:xfrm>
            <a:custGeom>
              <a:avLst/>
              <a:gdLst>
                <a:gd name="T0" fmla="*/ 31 w 31"/>
                <a:gd name="T1" fmla="*/ 7 h 10"/>
                <a:gd name="T2" fmla="*/ 14 w 31"/>
                <a:gd name="T3" fmla="*/ 1 h 10"/>
                <a:gd name="T4" fmla="*/ 0 w 31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0">
                  <a:moveTo>
                    <a:pt x="31" y="7"/>
                  </a:moveTo>
                  <a:cubicBezTo>
                    <a:pt x="27" y="1"/>
                    <a:pt x="20" y="0"/>
                    <a:pt x="14" y="1"/>
                  </a:cubicBezTo>
                  <a:cubicBezTo>
                    <a:pt x="8" y="1"/>
                    <a:pt x="2" y="6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>
              <a:extLst>
                <a:ext uri="{FF2B5EF4-FFF2-40B4-BE49-F238E27FC236}">
                  <a16:creationId xmlns:a16="http://schemas.microsoft.com/office/drawing/2014/main" id="{34EDC4A3-F427-45A9-961E-09465B332E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8658" y="3539216"/>
              <a:ext cx="84413" cy="37858"/>
            </a:xfrm>
            <a:custGeom>
              <a:avLst/>
              <a:gdLst>
                <a:gd name="T0" fmla="*/ 0 w 30"/>
                <a:gd name="T1" fmla="*/ 1 h 13"/>
                <a:gd name="T2" fmla="*/ 30 w 30"/>
                <a:gd name="T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" h="13">
                  <a:moveTo>
                    <a:pt x="0" y="1"/>
                  </a:moveTo>
                  <a:cubicBezTo>
                    <a:pt x="12" y="0"/>
                    <a:pt x="24" y="6"/>
                    <a:pt x="30" y="1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>
              <a:extLst>
                <a:ext uri="{FF2B5EF4-FFF2-40B4-BE49-F238E27FC236}">
                  <a16:creationId xmlns:a16="http://schemas.microsoft.com/office/drawing/2014/main" id="{7659FEE3-C323-4711-A7ED-1695A5C7ED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617" y="3635482"/>
              <a:ext cx="85469" cy="63817"/>
            </a:xfrm>
            <a:custGeom>
              <a:avLst/>
              <a:gdLst>
                <a:gd name="T0" fmla="*/ 0 w 30"/>
                <a:gd name="T1" fmla="*/ 11 h 22"/>
                <a:gd name="T2" fmla="*/ 13 w 30"/>
                <a:gd name="T3" fmla="*/ 1 h 22"/>
                <a:gd name="T4" fmla="*/ 30 w 30"/>
                <a:gd name="T5" fmla="*/ 9 h 22"/>
                <a:gd name="T6" fmla="*/ 0 w 30"/>
                <a:gd name="T7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2">
                  <a:moveTo>
                    <a:pt x="0" y="11"/>
                  </a:moveTo>
                  <a:cubicBezTo>
                    <a:pt x="2" y="5"/>
                    <a:pt x="7" y="2"/>
                    <a:pt x="13" y="1"/>
                  </a:cubicBezTo>
                  <a:cubicBezTo>
                    <a:pt x="19" y="0"/>
                    <a:pt x="28" y="1"/>
                    <a:pt x="30" y="9"/>
                  </a:cubicBezTo>
                  <a:cubicBezTo>
                    <a:pt x="28" y="18"/>
                    <a:pt x="9" y="22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>
              <a:extLst>
                <a:ext uri="{FF2B5EF4-FFF2-40B4-BE49-F238E27FC236}">
                  <a16:creationId xmlns:a16="http://schemas.microsoft.com/office/drawing/2014/main" id="{198132C6-B805-4CE6-8347-892AB88EEA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106" y="3640890"/>
              <a:ext cx="48538" cy="46511"/>
            </a:xfrm>
            <a:custGeom>
              <a:avLst/>
              <a:gdLst>
                <a:gd name="T0" fmla="*/ 16 w 17"/>
                <a:gd name="T1" fmla="*/ 11 h 16"/>
                <a:gd name="T2" fmla="*/ 6 w 17"/>
                <a:gd name="T3" fmla="*/ 15 h 16"/>
                <a:gd name="T4" fmla="*/ 1 w 17"/>
                <a:gd name="T5" fmla="*/ 5 h 16"/>
                <a:gd name="T6" fmla="*/ 11 w 17"/>
                <a:gd name="T7" fmla="*/ 1 h 16"/>
                <a:gd name="T8" fmla="*/ 16 w 17"/>
                <a:gd name="T9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6">
                  <a:moveTo>
                    <a:pt x="16" y="11"/>
                  </a:moveTo>
                  <a:cubicBezTo>
                    <a:pt x="14" y="15"/>
                    <a:pt x="10" y="16"/>
                    <a:pt x="6" y="15"/>
                  </a:cubicBezTo>
                  <a:cubicBezTo>
                    <a:pt x="2" y="13"/>
                    <a:pt x="0" y="9"/>
                    <a:pt x="1" y="5"/>
                  </a:cubicBezTo>
                  <a:cubicBezTo>
                    <a:pt x="3" y="1"/>
                    <a:pt x="7" y="0"/>
                    <a:pt x="11" y="1"/>
                  </a:cubicBezTo>
                  <a:cubicBezTo>
                    <a:pt x="15" y="3"/>
                    <a:pt x="17" y="7"/>
                    <a:pt x="16" y="1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>
              <a:extLst>
                <a:ext uri="{FF2B5EF4-FFF2-40B4-BE49-F238E27FC236}">
                  <a16:creationId xmlns:a16="http://schemas.microsoft.com/office/drawing/2014/main" id="{C228C244-183E-4FAD-A4C0-39D5380E1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106" y="3654952"/>
              <a:ext cx="23214" cy="11898"/>
            </a:xfrm>
            <a:custGeom>
              <a:avLst/>
              <a:gdLst>
                <a:gd name="T0" fmla="*/ 3 w 22"/>
                <a:gd name="T1" fmla="*/ 0 h 11"/>
                <a:gd name="T2" fmla="*/ 22 w 22"/>
                <a:gd name="T3" fmla="*/ 8 h 11"/>
                <a:gd name="T4" fmla="*/ 0 w 22"/>
                <a:gd name="T5" fmla="*/ 11 h 11"/>
                <a:gd name="T6" fmla="*/ 3 w 22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1">
                  <a:moveTo>
                    <a:pt x="3" y="0"/>
                  </a:moveTo>
                  <a:lnTo>
                    <a:pt x="22" y="8"/>
                  </a:lnTo>
                  <a:lnTo>
                    <a:pt x="0" y="1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>
              <a:extLst>
                <a:ext uri="{FF2B5EF4-FFF2-40B4-BE49-F238E27FC236}">
                  <a16:creationId xmlns:a16="http://schemas.microsoft.com/office/drawing/2014/main" id="{431A12DC-DD59-4E97-8850-0C9FE91AB3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617" y="3637646"/>
              <a:ext cx="87579" cy="29204"/>
            </a:xfrm>
            <a:custGeom>
              <a:avLst/>
              <a:gdLst>
                <a:gd name="T0" fmla="*/ 31 w 31"/>
                <a:gd name="T1" fmla="*/ 7 h 10"/>
                <a:gd name="T2" fmla="*/ 14 w 31"/>
                <a:gd name="T3" fmla="*/ 1 h 10"/>
                <a:gd name="T4" fmla="*/ 0 w 31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0">
                  <a:moveTo>
                    <a:pt x="31" y="7"/>
                  </a:moveTo>
                  <a:cubicBezTo>
                    <a:pt x="26" y="1"/>
                    <a:pt x="20" y="0"/>
                    <a:pt x="14" y="1"/>
                  </a:cubicBezTo>
                  <a:cubicBezTo>
                    <a:pt x="8" y="2"/>
                    <a:pt x="2" y="6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>
              <a:extLst>
                <a:ext uri="{FF2B5EF4-FFF2-40B4-BE49-F238E27FC236}">
                  <a16:creationId xmlns:a16="http://schemas.microsoft.com/office/drawing/2014/main" id="{55CEE0E4-CC15-4747-A26F-23F2AFD039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6017" y="3542461"/>
              <a:ext cx="82303" cy="58409"/>
            </a:xfrm>
            <a:custGeom>
              <a:avLst/>
              <a:gdLst>
                <a:gd name="T0" fmla="*/ 0 w 29"/>
                <a:gd name="T1" fmla="*/ 20 h 20"/>
                <a:gd name="T2" fmla="*/ 29 w 29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" h="20">
                  <a:moveTo>
                    <a:pt x="0" y="20"/>
                  </a:moveTo>
                  <a:cubicBezTo>
                    <a:pt x="4" y="10"/>
                    <a:pt x="17" y="1"/>
                    <a:pt x="29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>
              <a:extLst>
                <a:ext uri="{FF2B5EF4-FFF2-40B4-BE49-F238E27FC236}">
                  <a16:creationId xmlns:a16="http://schemas.microsoft.com/office/drawing/2014/main" id="{30EA2BAA-8B87-4E33-8382-D2D5B36D4C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8009" y="3609523"/>
              <a:ext cx="47483" cy="159002"/>
            </a:xfrm>
            <a:custGeom>
              <a:avLst/>
              <a:gdLst>
                <a:gd name="T0" fmla="*/ 0 w 17"/>
                <a:gd name="T1" fmla="*/ 0 h 55"/>
                <a:gd name="T2" fmla="*/ 13 w 17"/>
                <a:gd name="T3" fmla="*/ 37 h 55"/>
                <a:gd name="T4" fmla="*/ 0 w 17"/>
                <a:gd name="T5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55">
                  <a:moveTo>
                    <a:pt x="0" y="0"/>
                  </a:moveTo>
                  <a:cubicBezTo>
                    <a:pt x="3" y="17"/>
                    <a:pt x="9" y="28"/>
                    <a:pt x="13" y="37"/>
                  </a:cubicBezTo>
                  <a:cubicBezTo>
                    <a:pt x="17" y="43"/>
                    <a:pt x="17" y="55"/>
                    <a:pt x="0" y="5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>
              <a:extLst>
                <a:ext uri="{FF2B5EF4-FFF2-40B4-BE49-F238E27FC236}">
                  <a16:creationId xmlns:a16="http://schemas.microsoft.com/office/drawing/2014/main" id="{2CB2E367-E68C-43F9-BAF5-D82E2581F7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8748" y="3701462"/>
              <a:ext cx="79138" cy="41103"/>
            </a:xfrm>
            <a:custGeom>
              <a:avLst/>
              <a:gdLst>
                <a:gd name="T0" fmla="*/ 0 w 28"/>
                <a:gd name="T1" fmla="*/ 4 h 14"/>
                <a:gd name="T2" fmla="*/ 15 w 28"/>
                <a:gd name="T3" fmla="*/ 2 h 14"/>
                <a:gd name="T4" fmla="*/ 28 w 28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14">
                  <a:moveTo>
                    <a:pt x="0" y="4"/>
                  </a:moveTo>
                  <a:cubicBezTo>
                    <a:pt x="3" y="2"/>
                    <a:pt x="9" y="0"/>
                    <a:pt x="15" y="2"/>
                  </a:cubicBezTo>
                  <a:cubicBezTo>
                    <a:pt x="21" y="3"/>
                    <a:pt x="26" y="8"/>
                    <a:pt x="28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>
              <a:extLst>
                <a:ext uri="{FF2B5EF4-FFF2-40B4-BE49-F238E27FC236}">
                  <a16:creationId xmlns:a16="http://schemas.microsoft.com/office/drawing/2014/main" id="{15F0AC95-4066-4798-8BE0-AC956E5E3A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348" y="3716605"/>
              <a:ext cx="40097" cy="14061"/>
            </a:xfrm>
            <a:custGeom>
              <a:avLst/>
              <a:gdLst>
                <a:gd name="T0" fmla="*/ 0 w 14"/>
                <a:gd name="T1" fmla="*/ 5 h 5"/>
                <a:gd name="T2" fmla="*/ 14 w 14"/>
                <a:gd name="T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" h="5">
                  <a:moveTo>
                    <a:pt x="0" y="5"/>
                  </a:moveTo>
                  <a:cubicBezTo>
                    <a:pt x="2" y="4"/>
                    <a:pt x="8" y="0"/>
                    <a:pt x="14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>
              <a:extLst>
                <a:ext uri="{FF2B5EF4-FFF2-40B4-BE49-F238E27FC236}">
                  <a16:creationId xmlns:a16="http://schemas.microsoft.com/office/drawing/2014/main" id="{82FFA63A-30F6-4588-A0A7-D92B40E543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5203" y="3811790"/>
              <a:ext cx="109737" cy="31368"/>
            </a:xfrm>
            <a:custGeom>
              <a:avLst/>
              <a:gdLst>
                <a:gd name="T0" fmla="*/ 0 w 39"/>
                <a:gd name="T1" fmla="*/ 0 h 11"/>
                <a:gd name="T2" fmla="*/ 39 w 39"/>
                <a:gd name="T3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9" h="11">
                  <a:moveTo>
                    <a:pt x="0" y="0"/>
                  </a:moveTo>
                  <a:cubicBezTo>
                    <a:pt x="11" y="8"/>
                    <a:pt x="26" y="11"/>
                    <a:pt x="39" y="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>
              <a:extLst>
                <a:ext uri="{FF2B5EF4-FFF2-40B4-BE49-F238E27FC236}">
                  <a16:creationId xmlns:a16="http://schemas.microsoft.com/office/drawing/2014/main" id="{19052BBA-5071-4E66-A9F1-0A21FF025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2899" y="3325050"/>
              <a:ext cx="337654" cy="293126"/>
            </a:xfrm>
            <a:custGeom>
              <a:avLst/>
              <a:gdLst>
                <a:gd name="T0" fmla="*/ 0 w 120"/>
                <a:gd name="T1" fmla="*/ 48 h 101"/>
                <a:gd name="T2" fmla="*/ 67 w 120"/>
                <a:gd name="T3" fmla="*/ 60 h 101"/>
                <a:gd name="T4" fmla="*/ 120 w 120"/>
                <a:gd name="T5" fmla="*/ 91 h 101"/>
                <a:gd name="T6" fmla="*/ 87 w 120"/>
                <a:gd name="T7" fmla="*/ 21 h 101"/>
                <a:gd name="T8" fmla="*/ 0 w 120"/>
                <a:gd name="T9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1">
                  <a:moveTo>
                    <a:pt x="0" y="48"/>
                  </a:moveTo>
                  <a:cubicBezTo>
                    <a:pt x="24" y="31"/>
                    <a:pt x="52" y="35"/>
                    <a:pt x="67" y="60"/>
                  </a:cubicBezTo>
                  <a:cubicBezTo>
                    <a:pt x="80" y="81"/>
                    <a:pt x="99" y="101"/>
                    <a:pt x="120" y="91"/>
                  </a:cubicBezTo>
                  <a:cubicBezTo>
                    <a:pt x="107" y="75"/>
                    <a:pt x="117" y="45"/>
                    <a:pt x="87" y="21"/>
                  </a:cubicBezTo>
                  <a:cubicBezTo>
                    <a:pt x="62" y="1"/>
                    <a:pt x="1" y="0"/>
                    <a:pt x="0" y="48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>
              <a:extLst>
                <a:ext uri="{FF2B5EF4-FFF2-40B4-BE49-F238E27FC236}">
                  <a16:creationId xmlns:a16="http://schemas.microsoft.com/office/drawing/2014/main" id="{EA198AF8-4746-4EE7-8467-34D3D28557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734" y="3936179"/>
              <a:ext cx="169882" cy="98430"/>
            </a:xfrm>
            <a:custGeom>
              <a:avLst/>
              <a:gdLst>
                <a:gd name="T0" fmla="*/ 60 w 60"/>
                <a:gd name="T1" fmla="*/ 18 h 34"/>
                <a:gd name="T2" fmla="*/ 0 w 60"/>
                <a:gd name="T3" fmla="*/ 0 h 34"/>
                <a:gd name="T4" fmla="*/ 60 w 60"/>
                <a:gd name="T5" fmla="*/ 34 h 34"/>
                <a:gd name="T6" fmla="*/ 60 w 60"/>
                <a:gd name="T7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34">
                  <a:moveTo>
                    <a:pt x="60" y="18"/>
                  </a:moveTo>
                  <a:cubicBezTo>
                    <a:pt x="38" y="16"/>
                    <a:pt x="14" y="10"/>
                    <a:pt x="0" y="0"/>
                  </a:cubicBezTo>
                  <a:cubicBezTo>
                    <a:pt x="3" y="10"/>
                    <a:pt x="19" y="26"/>
                    <a:pt x="60" y="34"/>
                  </a:cubicBezTo>
                  <a:lnTo>
                    <a:pt x="60" y="18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>
              <a:extLst>
                <a:ext uri="{FF2B5EF4-FFF2-40B4-BE49-F238E27FC236}">
                  <a16:creationId xmlns:a16="http://schemas.microsoft.com/office/drawing/2014/main" id="{C31DE874-D10F-4713-B25B-C17A19B976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8084" y="3991343"/>
              <a:ext cx="971810" cy="1079481"/>
            </a:xfrm>
            <a:custGeom>
              <a:avLst/>
              <a:gdLst>
                <a:gd name="T0" fmla="*/ 331 w 345"/>
                <a:gd name="T1" fmla="*/ 3 h 373"/>
                <a:gd name="T2" fmla="*/ 298 w 345"/>
                <a:gd name="T3" fmla="*/ 29 h 373"/>
                <a:gd name="T4" fmla="*/ 291 w 345"/>
                <a:gd name="T5" fmla="*/ 25 h 373"/>
                <a:gd name="T6" fmla="*/ 283 w 345"/>
                <a:gd name="T7" fmla="*/ 23 h 373"/>
                <a:gd name="T8" fmla="*/ 278 w 345"/>
                <a:gd name="T9" fmla="*/ 29 h 373"/>
                <a:gd name="T10" fmla="*/ 282 w 345"/>
                <a:gd name="T11" fmla="*/ 42 h 373"/>
                <a:gd name="T12" fmla="*/ 280 w 345"/>
                <a:gd name="T13" fmla="*/ 43 h 373"/>
                <a:gd name="T14" fmla="*/ 270 w 345"/>
                <a:gd name="T15" fmla="*/ 42 h 373"/>
                <a:gd name="T16" fmla="*/ 268 w 345"/>
                <a:gd name="T17" fmla="*/ 50 h 373"/>
                <a:gd name="T18" fmla="*/ 250 w 345"/>
                <a:gd name="T19" fmla="*/ 49 h 373"/>
                <a:gd name="T20" fmla="*/ 263 w 345"/>
                <a:gd name="T21" fmla="*/ 33 h 373"/>
                <a:gd name="T22" fmla="*/ 263 w 345"/>
                <a:gd name="T23" fmla="*/ 14 h 373"/>
                <a:gd name="T24" fmla="*/ 219 w 345"/>
                <a:gd name="T25" fmla="*/ 47 h 373"/>
                <a:gd name="T26" fmla="*/ 192 w 345"/>
                <a:gd name="T27" fmla="*/ 102 h 373"/>
                <a:gd name="T28" fmla="*/ 138 w 345"/>
                <a:gd name="T29" fmla="*/ 224 h 373"/>
                <a:gd name="T30" fmla="*/ 52 w 345"/>
                <a:gd name="T31" fmla="*/ 105 h 373"/>
                <a:gd name="T32" fmla="*/ 7 w 345"/>
                <a:gd name="T33" fmla="*/ 67 h 373"/>
                <a:gd name="T34" fmla="*/ 0 w 345"/>
                <a:gd name="T35" fmla="*/ 235 h 373"/>
                <a:gd name="T36" fmla="*/ 80 w 345"/>
                <a:gd name="T37" fmla="*/ 315 h 373"/>
                <a:gd name="T38" fmla="*/ 178 w 345"/>
                <a:gd name="T39" fmla="*/ 354 h 373"/>
                <a:gd name="T40" fmla="*/ 215 w 345"/>
                <a:gd name="T41" fmla="*/ 268 h 373"/>
                <a:gd name="T42" fmla="*/ 248 w 345"/>
                <a:gd name="T43" fmla="*/ 153 h 373"/>
                <a:gd name="T44" fmla="*/ 293 w 345"/>
                <a:gd name="T45" fmla="*/ 116 h 373"/>
                <a:gd name="T46" fmla="*/ 302 w 345"/>
                <a:gd name="T47" fmla="*/ 99 h 373"/>
                <a:gd name="T48" fmla="*/ 302 w 345"/>
                <a:gd name="T49" fmla="*/ 99 h 373"/>
                <a:gd name="T50" fmla="*/ 302 w 345"/>
                <a:gd name="T51" fmla="*/ 99 h 373"/>
                <a:gd name="T52" fmla="*/ 315 w 345"/>
                <a:gd name="T53" fmla="*/ 69 h 373"/>
                <a:gd name="T54" fmla="*/ 315 w 345"/>
                <a:gd name="T55" fmla="*/ 69 h 373"/>
                <a:gd name="T56" fmla="*/ 314 w 345"/>
                <a:gd name="T57" fmla="*/ 65 h 373"/>
                <a:gd name="T58" fmla="*/ 319 w 345"/>
                <a:gd name="T59" fmla="*/ 42 h 373"/>
                <a:gd name="T60" fmla="*/ 319 w 345"/>
                <a:gd name="T61" fmla="*/ 42 h 373"/>
                <a:gd name="T62" fmla="*/ 319 w 345"/>
                <a:gd name="T63" fmla="*/ 42 h 373"/>
                <a:gd name="T64" fmla="*/ 343 w 345"/>
                <a:gd name="T65" fmla="*/ 10 h 373"/>
                <a:gd name="T66" fmla="*/ 331 w 345"/>
                <a:gd name="T67" fmla="*/ 3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5" h="373">
                  <a:moveTo>
                    <a:pt x="331" y="3"/>
                  </a:moveTo>
                  <a:cubicBezTo>
                    <a:pt x="321" y="7"/>
                    <a:pt x="311" y="18"/>
                    <a:pt x="298" y="29"/>
                  </a:cubicBezTo>
                  <a:cubicBezTo>
                    <a:pt x="296" y="28"/>
                    <a:pt x="294" y="26"/>
                    <a:pt x="291" y="25"/>
                  </a:cubicBezTo>
                  <a:cubicBezTo>
                    <a:pt x="290" y="24"/>
                    <a:pt x="284" y="23"/>
                    <a:pt x="283" y="23"/>
                  </a:cubicBezTo>
                  <a:cubicBezTo>
                    <a:pt x="280" y="24"/>
                    <a:pt x="278" y="26"/>
                    <a:pt x="278" y="29"/>
                  </a:cubicBezTo>
                  <a:cubicBezTo>
                    <a:pt x="278" y="33"/>
                    <a:pt x="278" y="38"/>
                    <a:pt x="282" y="42"/>
                  </a:cubicBezTo>
                  <a:cubicBezTo>
                    <a:pt x="281" y="42"/>
                    <a:pt x="281" y="42"/>
                    <a:pt x="280" y="43"/>
                  </a:cubicBezTo>
                  <a:cubicBezTo>
                    <a:pt x="276" y="41"/>
                    <a:pt x="273" y="40"/>
                    <a:pt x="270" y="42"/>
                  </a:cubicBezTo>
                  <a:cubicBezTo>
                    <a:pt x="268" y="44"/>
                    <a:pt x="268" y="47"/>
                    <a:pt x="268" y="50"/>
                  </a:cubicBezTo>
                  <a:cubicBezTo>
                    <a:pt x="256" y="56"/>
                    <a:pt x="246" y="57"/>
                    <a:pt x="250" y="49"/>
                  </a:cubicBezTo>
                  <a:cubicBezTo>
                    <a:pt x="252" y="44"/>
                    <a:pt x="259" y="39"/>
                    <a:pt x="263" y="33"/>
                  </a:cubicBezTo>
                  <a:cubicBezTo>
                    <a:pt x="269" y="23"/>
                    <a:pt x="269" y="15"/>
                    <a:pt x="263" y="14"/>
                  </a:cubicBezTo>
                  <a:cubicBezTo>
                    <a:pt x="253" y="13"/>
                    <a:pt x="239" y="29"/>
                    <a:pt x="219" y="47"/>
                  </a:cubicBezTo>
                  <a:cubicBezTo>
                    <a:pt x="204" y="60"/>
                    <a:pt x="197" y="89"/>
                    <a:pt x="192" y="102"/>
                  </a:cubicBezTo>
                  <a:cubicBezTo>
                    <a:pt x="179" y="135"/>
                    <a:pt x="158" y="185"/>
                    <a:pt x="138" y="224"/>
                  </a:cubicBezTo>
                  <a:cubicBezTo>
                    <a:pt x="138" y="224"/>
                    <a:pt x="82" y="142"/>
                    <a:pt x="52" y="105"/>
                  </a:cubicBezTo>
                  <a:cubicBezTo>
                    <a:pt x="22" y="68"/>
                    <a:pt x="7" y="67"/>
                    <a:pt x="7" y="67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235"/>
                    <a:pt x="36" y="270"/>
                    <a:pt x="80" y="315"/>
                  </a:cubicBezTo>
                  <a:cubicBezTo>
                    <a:pt x="123" y="360"/>
                    <a:pt x="151" y="373"/>
                    <a:pt x="178" y="354"/>
                  </a:cubicBezTo>
                  <a:cubicBezTo>
                    <a:pt x="204" y="334"/>
                    <a:pt x="205" y="309"/>
                    <a:pt x="215" y="268"/>
                  </a:cubicBezTo>
                  <a:cubicBezTo>
                    <a:pt x="228" y="218"/>
                    <a:pt x="239" y="164"/>
                    <a:pt x="248" y="153"/>
                  </a:cubicBezTo>
                  <a:cubicBezTo>
                    <a:pt x="263" y="134"/>
                    <a:pt x="282" y="125"/>
                    <a:pt x="293" y="116"/>
                  </a:cubicBezTo>
                  <a:cubicBezTo>
                    <a:pt x="299" y="111"/>
                    <a:pt x="300" y="107"/>
                    <a:pt x="302" y="99"/>
                  </a:cubicBezTo>
                  <a:cubicBezTo>
                    <a:pt x="302" y="99"/>
                    <a:pt x="302" y="99"/>
                    <a:pt x="302" y="99"/>
                  </a:cubicBezTo>
                  <a:cubicBezTo>
                    <a:pt x="302" y="99"/>
                    <a:pt x="302" y="99"/>
                    <a:pt x="302" y="99"/>
                  </a:cubicBezTo>
                  <a:cubicBezTo>
                    <a:pt x="315" y="88"/>
                    <a:pt x="317" y="81"/>
                    <a:pt x="315" y="69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315" y="68"/>
                    <a:pt x="315" y="66"/>
                    <a:pt x="314" y="65"/>
                  </a:cubicBezTo>
                  <a:cubicBezTo>
                    <a:pt x="326" y="55"/>
                    <a:pt x="325" y="46"/>
                    <a:pt x="319" y="42"/>
                  </a:cubicBezTo>
                  <a:cubicBezTo>
                    <a:pt x="319" y="42"/>
                    <a:pt x="319" y="42"/>
                    <a:pt x="319" y="42"/>
                  </a:cubicBezTo>
                  <a:cubicBezTo>
                    <a:pt x="319" y="42"/>
                    <a:pt x="319" y="42"/>
                    <a:pt x="319" y="42"/>
                  </a:cubicBezTo>
                  <a:cubicBezTo>
                    <a:pt x="323" y="37"/>
                    <a:pt x="341" y="14"/>
                    <a:pt x="343" y="10"/>
                  </a:cubicBezTo>
                  <a:cubicBezTo>
                    <a:pt x="345" y="3"/>
                    <a:pt x="337" y="0"/>
                    <a:pt x="331" y="3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>
              <a:extLst>
                <a:ext uri="{FF2B5EF4-FFF2-40B4-BE49-F238E27FC236}">
                  <a16:creationId xmlns:a16="http://schemas.microsoft.com/office/drawing/2014/main" id="{BFC96D4D-6996-4E47-8845-D6E06B9FAF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1020" y="4057324"/>
              <a:ext cx="116069" cy="67062"/>
            </a:xfrm>
            <a:custGeom>
              <a:avLst/>
              <a:gdLst>
                <a:gd name="T0" fmla="*/ 41 w 41"/>
                <a:gd name="T1" fmla="*/ 19 h 23"/>
                <a:gd name="T2" fmla="*/ 13 w 41"/>
                <a:gd name="T3" fmla="*/ 2 h 23"/>
                <a:gd name="T4" fmla="*/ 5 w 41"/>
                <a:gd name="T5" fmla="*/ 0 h 23"/>
                <a:gd name="T6" fmla="*/ 0 w 41"/>
                <a:gd name="T7" fmla="*/ 6 h 23"/>
                <a:gd name="T8" fmla="*/ 9 w 41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23">
                  <a:moveTo>
                    <a:pt x="41" y="19"/>
                  </a:moveTo>
                  <a:cubicBezTo>
                    <a:pt x="30" y="10"/>
                    <a:pt x="26" y="8"/>
                    <a:pt x="13" y="2"/>
                  </a:cubicBezTo>
                  <a:cubicBezTo>
                    <a:pt x="12" y="1"/>
                    <a:pt x="6" y="0"/>
                    <a:pt x="5" y="0"/>
                  </a:cubicBezTo>
                  <a:cubicBezTo>
                    <a:pt x="2" y="1"/>
                    <a:pt x="0" y="3"/>
                    <a:pt x="0" y="6"/>
                  </a:cubicBezTo>
                  <a:cubicBezTo>
                    <a:pt x="0" y="12"/>
                    <a:pt x="1" y="17"/>
                    <a:pt x="9" y="2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>
              <a:extLst>
                <a:ext uri="{FF2B5EF4-FFF2-40B4-BE49-F238E27FC236}">
                  <a16:creationId xmlns:a16="http://schemas.microsoft.com/office/drawing/2014/main" id="{A17DF4C0-C9F2-44F8-8D69-56170EF914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420" y="4103834"/>
              <a:ext cx="135061" cy="86531"/>
            </a:xfrm>
            <a:custGeom>
              <a:avLst/>
              <a:gdLst>
                <a:gd name="T0" fmla="*/ 48 w 48"/>
                <a:gd name="T1" fmla="*/ 30 h 30"/>
                <a:gd name="T2" fmla="*/ 40 w 48"/>
                <a:gd name="T3" fmla="*/ 18 h 30"/>
                <a:gd name="T4" fmla="*/ 24 w 48"/>
                <a:gd name="T5" fmla="*/ 9 h 30"/>
                <a:gd name="T6" fmla="*/ 3 w 48"/>
                <a:gd name="T7" fmla="*/ 3 h 30"/>
                <a:gd name="T8" fmla="*/ 2 w 48"/>
                <a:gd name="T9" fmla="*/ 16 h 30"/>
                <a:gd name="T10" fmla="*/ 10 w 48"/>
                <a:gd name="T11" fmla="*/ 2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30">
                  <a:moveTo>
                    <a:pt x="48" y="30"/>
                  </a:moveTo>
                  <a:cubicBezTo>
                    <a:pt x="47" y="25"/>
                    <a:pt x="44" y="20"/>
                    <a:pt x="40" y="18"/>
                  </a:cubicBezTo>
                  <a:cubicBezTo>
                    <a:pt x="35" y="14"/>
                    <a:pt x="30" y="12"/>
                    <a:pt x="24" y="9"/>
                  </a:cubicBezTo>
                  <a:cubicBezTo>
                    <a:pt x="15" y="5"/>
                    <a:pt x="8" y="0"/>
                    <a:pt x="3" y="3"/>
                  </a:cubicBezTo>
                  <a:cubicBezTo>
                    <a:pt x="0" y="6"/>
                    <a:pt x="1" y="13"/>
                    <a:pt x="2" y="16"/>
                  </a:cubicBezTo>
                  <a:cubicBezTo>
                    <a:pt x="3" y="20"/>
                    <a:pt x="6" y="23"/>
                    <a:pt x="10" y="2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>
              <a:extLst>
                <a:ext uri="{FF2B5EF4-FFF2-40B4-BE49-F238E27FC236}">
                  <a16:creationId xmlns:a16="http://schemas.microsoft.com/office/drawing/2014/main" id="{1EB71416-85D7-4ED1-AE01-939F9AAAC8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0371" y="4173059"/>
              <a:ext cx="126620" cy="110327"/>
            </a:xfrm>
            <a:custGeom>
              <a:avLst/>
              <a:gdLst>
                <a:gd name="T0" fmla="*/ 42 w 45"/>
                <a:gd name="T1" fmla="*/ 36 h 38"/>
                <a:gd name="T2" fmla="*/ 41 w 45"/>
                <a:gd name="T3" fmla="*/ 13 h 38"/>
                <a:gd name="T4" fmla="*/ 16 w 45"/>
                <a:gd name="T5" fmla="*/ 2 h 38"/>
                <a:gd name="T6" fmla="*/ 6 w 45"/>
                <a:gd name="T7" fmla="*/ 0 h 38"/>
                <a:gd name="T8" fmla="*/ 4 w 45"/>
                <a:gd name="T9" fmla="*/ 0 h 38"/>
                <a:gd name="T10" fmla="*/ 2 w 45"/>
                <a:gd name="T11" fmla="*/ 2 h 38"/>
                <a:gd name="T12" fmla="*/ 5 w 45"/>
                <a:gd name="T13" fmla="*/ 13 h 38"/>
                <a:gd name="T14" fmla="*/ 20 w 45"/>
                <a:gd name="T15" fmla="*/ 23 h 38"/>
                <a:gd name="T16" fmla="*/ 20 w 45"/>
                <a:gd name="T17" fmla="*/ 24 h 38"/>
                <a:gd name="T18" fmla="*/ 20 w 45"/>
                <a:gd name="T19" fmla="*/ 25 h 38"/>
                <a:gd name="T20" fmla="*/ 15 w 45"/>
                <a:gd name="T21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38">
                  <a:moveTo>
                    <a:pt x="42" y="36"/>
                  </a:moveTo>
                  <a:cubicBezTo>
                    <a:pt x="44" y="22"/>
                    <a:pt x="45" y="17"/>
                    <a:pt x="41" y="13"/>
                  </a:cubicBezTo>
                  <a:cubicBezTo>
                    <a:pt x="36" y="7"/>
                    <a:pt x="23" y="4"/>
                    <a:pt x="16" y="2"/>
                  </a:cubicBezTo>
                  <a:cubicBezTo>
                    <a:pt x="13" y="1"/>
                    <a:pt x="10" y="0"/>
                    <a:pt x="6" y="0"/>
                  </a:cubicBezTo>
                  <a:cubicBezTo>
                    <a:pt x="5" y="0"/>
                    <a:pt x="5" y="0"/>
                    <a:pt x="4" y="0"/>
                  </a:cubicBezTo>
                  <a:cubicBezTo>
                    <a:pt x="3" y="1"/>
                    <a:pt x="2" y="1"/>
                    <a:pt x="2" y="2"/>
                  </a:cubicBezTo>
                  <a:cubicBezTo>
                    <a:pt x="0" y="6"/>
                    <a:pt x="2" y="10"/>
                    <a:pt x="5" y="13"/>
                  </a:cubicBezTo>
                  <a:cubicBezTo>
                    <a:pt x="8" y="16"/>
                    <a:pt x="16" y="21"/>
                    <a:pt x="20" y="23"/>
                  </a:cubicBezTo>
                  <a:cubicBezTo>
                    <a:pt x="20" y="23"/>
                    <a:pt x="20" y="24"/>
                    <a:pt x="20" y="24"/>
                  </a:cubicBezTo>
                  <a:cubicBezTo>
                    <a:pt x="21" y="24"/>
                    <a:pt x="20" y="25"/>
                    <a:pt x="20" y="25"/>
                  </a:cubicBezTo>
                  <a:cubicBezTo>
                    <a:pt x="19" y="31"/>
                    <a:pt x="17" y="34"/>
                    <a:pt x="15" y="3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>
              <a:extLst>
                <a:ext uri="{FF2B5EF4-FFF2-40B4-BE49-F238E27FC236}">
                  <a16:creationId xmlns:a16="http://schemas.microsoft.com/office/drawing/2014/main" id="{F9F7C9E7-399E-41A5-BAB0-7D3AF965BD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917" y="4245529"/>
              <a:ext cx="92855" cy="107083"/>
            </a:xfrm>
            <a:custGeom>
              <a:avLst/>
              <a:gdLst>
                <a:gd name="T0" fmla="*/ 33 w 33"/>
                <a:gd name="T1" fmla="*/ 0 h 37"/>
                <a:gd name="T2" fmla="*/ 11 w 33"/>
                <a:gd name="T3" fmla="*/ 14 h 37"/>
                <a:gd name="T4" fmla="*/ 0 w 33"/>
                <a:gd name="T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37">
                  <a:moveTo>
                    <a:pt x="33" y="0"/>
                  </a:moveTo>
                  <a:cubicBezTo>
                    <a:pt x="24" y="1"/>
                    <a:pt x="17" y="7"/>
                    <a:pt x="11" y="14"/>
                  </a:cubicBezTo>
                  <a:cubicBezTo>
                    <a:pt x="6" y="21"/>
                    <a:pt x="3" y="29"/>
                    <a:pt x="0" y="3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>
              <a:extLst>
                <a:ext uri="{FF2B5EF4-FFF2-40B4-BE49-F238E27FC236}">
                  <a16:creationId xmlns:a16="http://schemas.microsoft.com/office/drawing/2014/main" id="{B7FD334F-4565-42B3-8D86-D56ADB82A9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7484" y="4127630"/>
              <a:ext cx="737563" cy="955092"/>
            </a:xfrm>
            <a:custGeom>
              <a:avLst/>
              <a:gdLst>
                <a:gd name="T0" fmla="*/ 248 w 262"/>
                <a:gd name="T1" fmla="*/ 140 h 330"/>
                <a:gd name="T2" fmla="*/ 180 w 262"/>
                <a:gd name="T3" fmla="*/ 105 h 330"/>
                <a:gd name="T4" fmla="*/ 164 w 262"/>
                <a:gd name="T5" fmla="*/ 119 h 330"/>
                <a:gd name="T6" fmla="*/ 147 w 262"/>
                <a:gd name="T7" fmla="*/ 155 h 330"/>
                <a:gd name="T8" fmla="*/ 109 w 262"/>
                <a:gd name="T9" fmla="*/ 104 h 330"/>
                <a:gd name="T10" fmla="*/ 9 w 262"/>
                <a:gd name="T11" fmla="*/ 0 h 330"/>
                <a:gd name="T12" fmla="*/ 0 w 262"/>
                <a:gd name="T13" fmla="*/ 193 h 330"/>
                <a:gd name="T14" fmla="*/ 94 w 262"/>
                <a:gd name="T15" fmla="*/ 289 h 330"/>
                <a:gd name="T16" fmla="*/ 170 w 262"/>
                <a:gd name="T17" fmla="*/ 330 h 330"/>
                <a:gd name="T18" fmla="*/ 221 w 262"/>
                <a:gd name="T19" fmla="*/ 294 h 330"/>
                <a:gd name="T20" fmla="*/ 243 w 262"/>
                <a:gd name="T21" fmla="*/ 216 h 330"/>
                <a:gd name="T22" fmla="*/ 248 w 262"/>
                <a:gd name="T23" fmla="*/ 14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2" h="330">
                  <a:moveTo>
                    <a:pt x="248" y="140"/>
                  </a:moveTo>
                  <a:cubicBezTo>
                    <a:pt x="199" y="137"/>
                    <a:pt x="180" y="105"/>
                    <a:pt x="180" y="105"/>
                  </a:cubicBezTo>
                  <a:cubicBezTo>
                    <a:pt x="172" y="103"/>
                    <a:pt x="169" y="107"/>
                    <a:pt x="164" y="119"/>
                  </a:cubicBezTo>
                  <a:cubicBezTo>
                    <a:pt x="159" y="129"/>
                    <a:pt x="147" y="155"/>
                    <a:pt x="147" y="155"/>
                  </a:cubicBezTo>
                  <a:cubicBezTo>
                    <a:pt x="147" y="155"/>
                    <a:pt x="137" y="143"/>
                    <a:pt x="109" y="104"/>
                  </a:cubicBezTo>
                  <a:cubicBezTo>
                    <a:pt x="63" y="43"/>
                    <a:pt x="46" y="11"/>
                    <a:pt x="9" y="0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0" y="193"/>
                    <a:pt x="32" y="231"/>
                    <a:pt x="94" y="289"/>
                  </a:cubicBezTo>
                  <a:cubicBezTo>
                    <a:pt x="125" y="318"/>
                    <a:pt x="140" y="330"/>
                    <a:pt x="170" y="330"/>
                  </a:cubicBezTo>
                  <a:cubicBezTo>
                    <a:pt x="199" y="330"/>
                    <a:pt x="212" y="312"/>
                    <a:pt x="221" y="294"/>
                  </a:cubicBezTo>
                  <a:cubicBezTo>
                    <a:pt x="231" y="275"/>
                    <a:pt x="235" y="256"/>
                    <a:pt x="243" y="216"/>
                  </a:cubicBezTo>
                  <a:cubicBezTo>
                    <a:pt x="251" y="181"/>
                    <a:pt x="262" y="140"/>
                    <a:pt x="248" y="14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>
              <a:extLst>
                <a:ext uri="{FF2B5EF4-FFF2-40B4-BE49-F238E27FC236}">
                  <a16:creationId xmlns:a16="http://schemas.microsoft.com/office/drawing/2014/main" id="{131248C4-C0F7-4139-A9C6-A27F3DC36F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3965" y="4361266"/>
              <a:ext cx="214199" cy="170900"/>
            </a:xfrm>
            <a:custGeom>
              <a:avLst/>
              <a:gdLst>
                <a:gd name="T0" fmla="*/ 0 w 76"/>
                <a:gd name="T1" fmla="*/ 24 h 59"/>
                <a:gd name="T2" fmla="*/ 68 w 76"/>
                <a:gd name="T3" fmla="*/ 59 h 59"/>
                <a:gd name="T4" fmla="*/ 76 w 76"/>
                <a:gd name="T5" fmla="*/ 37 h 59"/>
                <a:gd name="T6" fmla="*/ 38 w 76"/>
                <a:gd name="T7" fmla="*/ 26 h 59"/>
                <a:gd name="T8" fmla="*/ 9 w 76"/>
                <a:gd name="T9" fmla="*/ 0 h 59"/>
                <a:gd name="T10" fmla="*/ 0 w 76"/>
                <a:gd name="T11" fmla="*/ 2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59">
                  <a:moveTo>
                    <a:pt x="0" y="24"/>
                  </a:moveTo>
                  <a:cubicBezTo>
                    <a:pt x="0" y="24"/>
                    <a:pt x="19" y="56"/>
                    <a:pt x="68" y="59"/>
                  </a:cubicBezTo>
                  <a:cubicBezTo>
                    <a:pt x="76" y="37"/>
                    <a:pt x="76" y="37"/>
                    <a:pt x="76" y="37"/>
                  </a:cubicBezTo>
                  <a:cubicBezTo>
                    <a:pt x="76" y="37"/>
                    <a:pt x="56" y="36"/>
                    <a:pt x="38" y="26"/>
                  </a:cubicBezTo>
                  <a:cubicBezTo>
                    <a:pt x="20" y="16"/>
                    <a:pt x="9" y="0"/>
                    <a:pt x="9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>
              <a:extLst>
                <a:ext uri="{FF2B5EF4-FFF2-40B4-BE49-F238E27FC236}">
                  <a16:creationId xmlns:a16="http://schemas.microsoft.com/office/drawing/2014/main" id="{41F77121-38D7-4F5C-8A4B-C5AD8367F0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8352" y="4564615"/>
              <a:ext cx="59089" cy="214165"/>
            </a:xfrm>
            <a:custGeom>
              <a:avLst/>
              <a:gdLst>
                <a:gd name="T0" fmla="*/ 21 w 21"/>
                <a:gd name="T1" fmla="*/ 0 h 74"/>
                <a:gd name="T2" fmla="*/ 1 w 21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74">
                  <a:moveTo>
                    <a:pt x="21" y="0"/>
                  </a:moveTo>
                  <a:cubicBezTo>
                    <a:pt x="9" y="22"/>
                    <a:pt x="0" y="45"/>
                    <a:pt x="1" y="7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>
              <a:extLst>
                <a:ext uri="{FF2B5EF4-FFF2-40B4-BE49-F238E27FC236}">
                  <a16:creationId xmlns:a16="http://schemas.microsoft.com/office/drawing/2014/main" id="{2475BC1E-8517-4031-B168-617722D8C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8839" y="4057324"/>
              <a:ext cx="1120590" cy="1222259"/>
            </a:xfrm>
            <a:custGeom>
              <a:avLst/>
              <a:gdLst>
                <a:gd name="T0" fmla="*/ 270 w 398"/>
                <a:gd name="T1" fmla="*/ 4 h 422"/>
                <a:gd name="T2" fmla="*/ 353 w 398"/>
                <a:gd name="T3" fmla="*/ 24 h 422"/>
                <a:gd name="T4" fmla="*/ 387 w 398"/>
                <a:gd name="T5" fmla="*/ 93 h 422"/>
                <a:gd name="T6" fmla="*/ 386 w 398"/>
                <a:gd name="T7" fmla="*/ 176 h 422"/>
                <a:gd name="T8" fmla="*/ 381 w 398"/>
                <a:gd name="T9" fmla="*/ 301 h 422"/>
                <a:gd name="T10" fmla="*/ 358 w 398"/>
                <a:gd name="T11" fmla="*/ 390 h 422"/>
                <a:gd name="T12" fmla="*/ 24 w 398"/>
                <a:gd name="T13" fmla="*/ 376 h 422"/>
                <a:gd name="T14" fmla="*/ 18 w 398"/>
                <a:gd name="T15" fmla="*/ 286 h 422"/>
                <a:gd name="T16" fmla="*/ 44 w 398"/>
                <a:gd name="T17" fmla="*/ 131 h 422"/>
                <a:gd name="T18" fmla="*/ 99 w 398"/>
                <a:gd name="T19" fmla="*/ 20 h 422"/>
                <a:gd name="T20" fmla="*/ 181 w 398"/>
                <a:gd name="T21" fmla="*/ 0 h 422"/>
                <a:gd name="T22" fmla="*/ 270 w 398"/>
                <a:gd name="T23" fmla="*/ 4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98" h="422">
                  <a:moveTo>
                    <a:pt x="270" y="4"/>
                  </a:moveTo>
                  <a:cubicBezTo>
                    <a:pt x="353" y="24"/>
                    <a:pt x="353" y="24"/>
                    <a:pt x="353" y="24"/>
                  </a:cubicBezTo>
                  <a:cubicBezTo>
                    <a:pt x="353" y="24"/>
                    <a:pt x="380" y="51"/>
                    <a:pt x="387" y="93"/>
                  </a:cubicBezTo>
                  <a:cubicBezTo>
                    <a:pt x="389" y="110"/>
                    <a:pt x="388" y="149"/>
                    <a:pt x="386" y="176"/>
                  </a:cubicBezTo>
                  <a:cubicBezTo>
                    <a:pt x="382" y="227"/>
                    <a:pt x="383" y="252"/>
                    <a:pt x="381" y="301"/>
                  </a:cubicBezTo>
                  <a:cubicBezTo>
                    <a:pt x="379" y="345"/>
                    <a:pt x="398" y="374"/>
                    <a:pt x="358" y="390"/>
                  </a:cubicBezTo>
                  <a:cubicBezTo>
                    <a:pt x="290" y="418"/>
                    <a:pt x="78" y="422"/>
                    <a:pt x="24" y="376"/>
                  </a:cubicBezTo>
                  <a:cubicBezTo>
                    <a:pt x="0" y="356"/>
                    <a:pt x="8" y="336"/>
                    <a:pt x="18" y="286"/>
                  </a:cubicBezTo>
                  <a:cubicBezTo>
                    <a:pt x="30" y="227"/>
                    <a:pt x="39" y="166"/>
                    <a:pt x="44" y="131"/>
                  </a:cubicBezTo>
                  <a:cubicBezTo>
                    <a:pt x="54" y="60"/>
                    <a:pt x="65" y="31"/>
                    <a:pt x="99" y="20"/>
                  </a:cubicBezTo>
                  <a:cubicBezTo>
                    <a:pt x="137" y="7"/>
                    <a:pt x="181" y="0"/>
                    <a:pt x="181" y="0"/>
                  </a:cubicBezTo>
                  <a:cubicBezTo>
                    <a:pt x="204" y="22"/>
                    <a:pt x="269" y="21"/>
                    <a:pt x="270" y="4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>
              <a:extLst>
                <a:ext uri="{FF2B5EF4-FFF2-40B4-BE49-F238E27FC236}">
                  <a16:creationId xmlns:a16="http://schemas.microsoft.com/office/drawing/2014/main" id="{C91CDD58-FCCB-49D8-B2D8-190C62F6DC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1946" y="4326653"/>
              <a:ext cx="22159" cy="602476"/>
            </a:xfrm>
            <a:custGeom>
              <a:avLst/>
              <a:gdLst>
                <a:gd name="T0" fmla="*/ 6 w 8"/>
                <a:gd name="T1" fmla="*/ 0 h 208"/>
                <a:gd name="T2" fmla="*/ 5 w 8"/>
                <a:gd name="T3" fmla="*/ 83 h 208"/>
                <a:gd name="T4" fmla="*/ 0 w 8"/>
                <a:gd name="T5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208">
                  <a:moveTo>
                    <a:pt x="6" y="0"/>
                  </a:moveTo>
                  <a:cubicBezTo>
                    <a:pt x="8" y="17"/>
                    <a:pt x="7" y="56"/>
                    <a:pt x="5" y="83"/>
                  </a:cubicBezTo>
                  <a:cubicBezTo>
                    <a:pt x="1" y="134"/>
                    <a:pt x="2" y="159"/>
                    <a:pt x="0" y="20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>
              <a:extLst>
                <a:ext uri="{FF2B5EF4-FFF2-40B4-BE49-F238E27FC236}">
                  <a16:creationId xmlns:a16="http://schemas.microsoft.com/office/drawing/2014/main" id="{50C2CA52-7A68-4965-9D38-68E3FC2E25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4121" y="4074630"/>
              <a:ext cx="376695" cy="96266"/>
            </a:xfrm>
            <a:custGeom>
              <a:avLst/>
              <a:gdLst>
                <a:gd name="T0" fmla="*/ 0 w 134"/>
                <a:gd name="T1" fmla="*/ 0 h 33"/>
                <a:gd name="T2" fmla="*/ 84 w 134"/>
                <a:gd name="T3" fmla="*/ 31 h 33"/>
                <a:gd name="T4" fmla="*/ 133 w 134"/>
                <a:gd name="T5" fmla="*/ 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33">
                  <a:moveTo>
                    <a:pt x="0" y="0"/>
                  </a:moveTo>
                  <a:cubicBezTo>
                    <a:pt x="9" y="18"/>
                    <a:pt x="46" y="33"/>
                    <a:pt x="84" y="31"/>
                  </a:cubicBezTo>
                  <a:cubicBezTo>
                    <a:pt x="128" y="29"/>
                    <a:pt x="134" y="11"/>
                    <a:pt x="133" y="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>
              <a:extLst>
                <a:ext uri="{FF2B5EF4-FFF2-40B4-BE49-F238E27FC236}">
                  <a16:creationId xmlns:a16="http://schemas.microsoft.com/office/drawing/2014/main" id="{EDE49570-FC13-4475-B80A-374A64D008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1094" y="4133039"/>
              <a:ext cx="1441361" cy="951847"/>
            </a:xfrm>
            <a:custGeom>
              <a:avLst/>
              <a:gdLst>
                <a:gd name="T0" fmla="*/ 281 w 512"/>
                <a:gd name="T1" fmla="*/ 325 h 329"/>
                <a:gd name="T2" fmla="*/ 326 w 512"/>
                <a:gd name="T3" fmla="*/ 325 h 329"/>
                <a:gd name="T4" fmla="*/ 361 w 512"/>
                <a:gd name="T5" fmla="*/ 327 h 329"/>
                <a:gd name="T6" fmla="*/ 393 w 512"/>
                <a:gd name="T7" fmla="*/ 319 h 329"/>
                <a:gd name="T8" fmla="*/ 417 w 512"/>
                <a:gd name="T9" fmla="*/ 323 h 329"/>
                <a:gd name="T10" fmla="*/ 432 w 512"/>
                <a:gd name="T11" fmla="*/ 312 h 329"/>
                <a:gd name="T12" fmla="*/ 446 w 512"/>
                <a:gd name="T13" fmla="*/ 293 h 329"/>
                <a:gd name="T14" fmla="*/ 468 w 512"/>
                <a:gd name="T15" fmla="*/ 307 h 329"/>
                <a:gd name="T16" fmla="*/ 493 w 512"/>
                <a:gd name="T17" fmla="*/ 311 h 329"/>
                <a:gd name="T18" fmla="*/ 478 w 512"/>
                <a:gd name="T19" fmla="*/ 285 h 329"/>
                <a:gd name="T20" fmla="*/ 496 w 512"/>
                <a:gd name="T21" fmla="*/ 295 h 329"/>
                <a:gd name="T22" fmla="*/ 510 w 512"/>
                <a:gd name="T23" fmla="*/ 289 h 329"/>
                <a:gd name="T24" fmla="*/ 487 w 512"/>
                <a:gd name="T25" fmla="*/ 264 h 329"/>
                <a:gd name="T26" fmla="*/ 433 w 512"/>
                <a:gd name="T27" fmla="*/ 237 h 329"/>
                <a:gd name="T28" fmla="*/ 360 w 512"/>
                <a:gd name="T29" fmla="*/ 248 h 329"/>
                <a:gd name="T30" fmla="*/ 154 w 512"/>
                <a:gd name="T31" fmla="*/ 226 h 329"/>
                <a:gd name="T32" fmla="*/ 127 w 512"/>
                <a:gd name="T33" fmla="*/ 108 h 329"/>
                <a:gd name="T34" fmla="*/ 82 w 512"/>
                <a:gd name="T35" fmla="*/ 0 h 329"/>
                <a:gd name="T36" fmla="*/ 12 w 512"/>
                <a:gd name="T37" fmla="*/ 112 h 329"/>
                <a:gd name="T38" fmla="*/ 50 w 512"/>
                <a:gd name="T39" fmla="*/ 283 h 329"/>
                <a:gd name="T40" fmla="*/ 118 w 512"/>
                <a:gd name="T41" fmla="*/ 319 h 329"/>
                <a:gd name="T42" fmla="*/ 281 w 512"/>
                <a:gd name="T43" fmla="*/ 325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12" h="329">
                  <a:moveTo>
                    <a:pt x="281" y="325"/>
                  </a:moveTo>
                  <a:cubicBezTo>
                    <a:pt x="281" y="325"/>
                    <a:pt x="311" y="325"/>
                    <a:pt x="326" y="325"/>
                  </a:cubicBezTo>
                  <a:cubicBezTo>
                    <a:pt x="342" y="325"/>
                    <a:pt x="344" y="325"/>
                    <a:pt x="361" y="327"/>
                  </a:cubicBezTo>
                  <a:cubicBezTo>
                    <a:pt x="382" y="329"/>
                    <a:pt x="393" y="319"/>
                    <a:pt x="393" y="319"/>
                  </a:cubicBezTo>
                  <a:cubicBezTo>
                    <a:pt x="393" y="319"/>
                    <a:pt x="393" y="329"/>
                    <a:pt x="417" y="323"/>
                  </a:cubicBezTo>
                  <a:cubicBezTo>
                    <a:pt x="423" y="321"/>
                    <a:pt x="431" y="321"/>
                    <a:pt x="432" y="312"/>
                  </a:cubicBezTo>
                  <a:cubicBezTo>
                    <a:pt x="444" y="309"/>
                    <a:pt x="447" y="299"/>
                    <a:pt x="446" y="293"/>
                  </a:cubicBezTo>
                  <a:cubicBezTo>
                    <a:pt x="446" y="293"/>
                    <a:pt x="459" y="300"/>
                    <a:pt x="468" y="307"/>
                  </a:cubicBezTo>
                  <a:cubicBezTo>
                    <a:pt x="474" y="311"/>
                    <a:pt x="484" y="318"/>
                    <a:pt x="493" y="311"/>
                  </a:cubicBezTo>
                  <a:cubicBezTo>
                    <a:pt x="498" y="306"/>
                    <a:pt x="478" y="285"/>
                    <a:pt x="478" y="285"/>
                  </a:cubicBezTo>
                  <a:cubicBezTo>
                    <a:pt x="478" y="285"/>
                    <a:pt x="488" y="293"/>
                    <a:pt x="496" y="295"/>
                  </a:cubicBezTo>
                  <a:cubicBezTo>
                    <a:pt x="504" y="297"/>
                    <a:pt x="512" y="294"/>
                    <a:pt x="510" y="289"/>
                  </a:cubicBezTo>
                  <a:cubicBezTo>
                    <a:pt x="510" y="285"/>
                    <a:pt x="494" y="269"/>
                    <a:pt x="487" y="264"/>
                  </a:cubicBezTo>
                  <a:cubicBezTo>
                    <a:pt x="461" y="243"/>
                    <a:pt x="450" y="235"/>
                    <a:pt x="433" y="237"/>
                  </a:cubicBezTo>
                  <a:cubicBezTo>
                    <a:pt x="412" y="240"/>
                    <a:pt x="373" y="248"/>
                    <a:pt x="360" y="248"/>
                  </a:cubicBezTo>
                  <a:cubicBezTo>
                    <a:pt x="347" y="249"/>
                    <a:pt x="154" y="226"/>
                    <a:pt x="154" y="226"/>
                  </a:cubicBezTo>
                  <a:cubicBezTo>
                    <a:pt x="127" y="108"/>
                    <a:pt x="127" y="108"/>
                    <a:pt x="127" y="108"/>
                  </a:cubicBezTo>
                  <a:cubicBezTo>
                    <a:pt x="127" y="108"/>
                    <a:pt x="98" y="15"/>
                    <a:pt x="82" y="0"/>
                  </a:cubicBezTo>
                  <a:cubicBezTo>
                    <a:pt x="25" y="28"/>
                    <a:pt x="0" y="37"/>
                    <a:pt x="12" y="112"/>
                  </a:cubicBezTo>
                  <a:cubicBezTo>
                    <a:pt x="24" y="186"/>
                    <a:pt x="42" y="264"/>
                    <a:pt x="50" y="283"/>
                  </a:cubicBezTo>
                  <a:cubicBezTo>
                    <a:pt x="58" y="303"/>
                    <a:pt x="77" y="318"/>
                    <a:pt x="118" y="319"/>
                  </a:cubicBezTo>
                  <a:cubicBezTo>
                    <a:pt x="159" y="321"/>
                    <a:pt x="281" y="325"/>
                    <a:pt x="281" y="32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>
              <a:extLst>
                <a:ext uri="{FF2B5EF4-FFF2-40B4-BE49-F238E27FC236}">
                  <a16:creationId xmlns:a16="http://schemas.microsoft.com/office/drawing/2014/main" id="{27E88337-7DCB-4B17-9E61-56B221C9B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0077" y="4958333"/>
              <a:ext cx="107627" cy="115736"/>
            </a:xfrm>
            <a:custGeom>
              <a:avLst/>
              <a:gdLst>
                <a:gd name="T0" fmla="*/ 17 w 38"/>
                <a:gd name="T1" fmla="*/ 0 h 40"/>
                <a:gd name="T2" fmla="*/ 32 w 38"/>
                <a:gd name="T3" fmla="*/ 7 h 40"/>
                <a:gd name="T4" fmla="*/ 36 w 38"/>
                <a:gd name="T5" fmla="*/ 29 h 40"/>
                <a:gd name="T6" fmla="*/ 26 w 38"/>
                <a:gd name="T7" fmla="*/ 37 h 40"/>
                <a:gd name="T8" fmla="*/ 8 w 38"/>
                <a:gd name="T9" fmla="*/ 40 h 40"/>
                <a:gd name="T10" fmla="*/ 3 w 38"/>
                <a:gd name="T11" fmla="*/ 39 h 40"/>
                <a:gd name="T12" fmla="*/ 2 w 38"/>
                <a:gd name="T13" fmla="*/ 30 h 40"/>
                <a:gd name="T14" fmla="*/ 11 w 38"/>
                <a:gd name="T15" fmla="*/ 2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0">
                  <a:moveTo>
                    <a:pt x="17" y="0"/>
                  </a:moveTo>
                  <a:cubicBezTo>
                    <a:pt x="24" y="0"/>
                    <a:pt x="29" y="1"/>
                    <a:pt x="32" y="7"/>
                  </a:cubicBezTo>
                  <a:cubicBezTo>
                    <a:pt x="35" y="13"/>
                    <a:pt x="38" y="22"/>
                    <a:pt x="36" y="29"/>
                  </a:cubicBezTo>
                  <a:cubicBezTo>
                    <a:pt x="35" y="34"/>
                    <a:pt x="31" y="36"/>
                    <a:pt x="26" y="37"/>
                  </a:cubicBezTo>
                  <a:cubicBezTo>
                    <a:pt x="20" y="39"/>
                    <a:pt x="14" y="40"/>
                    <a:pt x="8" y="40"/>
                  </a:cubicBezTo>
                  <a:cubicBezTo>
                    <a:pt x="6" y="40"/>
                    <a:pt x="4" y="40"/>
                    <a:pt x="3" y="39"/>
                  </a:cubicBezTo>
                  <a:cubicBezTo>
                    <a:pt x="0" y="37"/>
                    <a:pt x="0" y="33"/>
                    <a:pt x="2" y="30"/>
                  </a:cubicBezTo>
                  <a:cubicBezTo>
                    <a:pt x="4" y="28"/>
                    <a:pt x="8" y="26"/>
                    <a:pt x="11" y="2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>
              <a:extLst>
                <a:ext uri="{FF2B5EF4-FFF2-40B4-BE49-F238E27FC236}">
                  <a16:creationId xmlns:a16="http://schemas.microsoft.com/office/drawing/2014/main" id="{76EC02C2-86D7-4550-8B16-0D5231980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1373" y="4915068"/>
              <a:ext cx="48538" cy="126553"/>
            </a:xfrm>
            <a:custGeom>
              <a:avLst/>
              <a:gdLst>
                <a:gd name="T0" fmla="*/ 0 w 17"/>
                <a:gd name="T1" fmla="*/ 0 h 44"/>
                <a:gd name="T2" fmla="*/ 16 w 17"/>
                <a:gd name="T3" fmla="*/ 26 h 44"/>
                <a:gd name="T4" fmla="*/ 16 w 17"/>
                <a:gd name="T5" fmla="*/ 31 h 44"/>
                <a:gd name="T6" fmla="*/ 14 w 17"/>
                <a:gd name="T7" fmla="*/ 35 h 44"/>
                <a:gd name="T8" fmla="*/ 2 w 17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44">
                  <a:moveTo>
                    <a:pt x="0" y="0"/>
                  </a:moveTo>
                  <a:cubicBezTo>
                    <a:pt x="8" y="6"/>
                    <a:pt x="15" y="16"/>
                    <a:pt x="16" y="26"/>
                  </a:cubicBezTo>
                  <a:cubicBezTo>
                    <a:pt x="17" y="28"/>
                    <a:pt x="17" y="30"/>
                    <a:pt x="16" y="31"/>
                  </a:cubicBezTo>
                  <a:cubicBezTo>
                    <a:pt x="16" y="33"/>
                    <a:pt x="15" y="34"/>
                    <a:pt x="14" y="35"/>
                  </a:cubicBezTo>
                  <a:cubicBezTo>
                    <a:pt x="11" y="39"/>
                    <a:pt x="7" y="42"/>
                    <a:pt x="2" y="4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>
              <a:extLst>
                <a:ext uri="{FF2B5EF4-FFF2-40B4-BE49-F238E27FC236}">
                  <a16:creationId xmlns:a16="http://schemas.microsoft.com/office/drawing/2014/main" id="{EF1D89AD-FF09-478D-9246-D8265631A3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2021" y="4885863"/>
              <a:ext cx="132951" cy="153594"/>
            </a:xfrm>
            <a:custGeom>
              <a:avLst/>
              <a:gdLst>
                <a:gd name="T0" fmla="*/ 0 w 47"/>
                <a:gd name="T1" fmla="*/ 0 h 53"/>
                <a:gd name="T2" fmla="*/ 45 w 47"/>
                <a:gd name="T3" fmla="*/ 41 h 53"/>
                <a:gd name="T4" fmla="*/ 40 w 47"/>
                <a:gd name="T5" fmla="*/ 51 h 53"/>
                <a:gd name="T6" fmla="*/ 29 w 47"/>
                <a:gd name="T7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53">
                  <a:moveTo>
                    <a:pt x="0" y="0"/>
                  </a:moveTo>
                  <a:cubicBezTo>
                    <a:pt x="10" y="7"/>
                    <a:pt x="39" y="31"/>
                    <a:pt x="45" y="41"/>
                  </a:cubicBezTo>
                  <a:cubicBezTo>
                    <a:pt x="47" y="45"/>
                    <a:pt x="44" y="50"/>
                    <a:pt x="40" y="51"/>
                  </a:cubicBezTo>
                  <a:cubicBezTo>
                    <a:pt x="37" y="53"/>
                    <a:pt x="33" y="53"/>
                    <a:pt x="29" y="5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>
              <a:extLst>
                <a:ext uri="{FF2B5EF4-FFF2-40B4-BE49-F238E27FC236}">
                  <a16:creationId xmlns:a16="http://schemas.microsoft.com/office/drawing/2014/main" id="{B6059027-7F91-4D5B-A572-8A1B72D6C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912" y="5044865"/>
              <a:ext cx="315495" cy="37858"/>
            </a:xfrm>
            <a:custGeom>
              <a:avLst/>
              <a:gdLst>
                <a:gd name="T0" fmla="*/ 112 w 112"/>
                <a:gd name="T1" fmla="*/ 0 h 13"/>
                <a:gd name="T2" fmla="*/ 88 w 112"/>
                <a:gd name="T3" fmla="*/ 12 h 13"/>
                <a:gd name="T4" fmla="*/ 52 w 112"/>
                <a:gd name="T5" fmla="*/ 9 h 13"/>
                <a:gd name="T6" fmla="*/ 0 w 112"/>
                <a:gd name="T7" fmla="*/ 9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3">
                  <a:moveTo>
                    <a:pt x="112" y="0"/>
                  </a:moveTo>
                  <a:cubicBezTo>
                    <a:pt x="107" y="7"/>
                    <a:pt x="96" y="12"/>
                    <a:pt x="88" y="12"/>
                  </a:cubicBezTo>
                  <a:cubicBezTo>
                    <a:pt x="76" y="13"/>
                    <a:pt x="64" y="10"/>
                    <a:pt x="52" y="9"/>
                  </a:cubicBezTo>
                  <a:cubicBezTo>
                    <a:pt x="37" y="9"/>
                    <a:pt x="0" y="9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>
              <a:extLst>
                <a:ext uri="{FF2B5EF4-FFF2-40B4-BE49-F238E27FC236}">
                  <a16:creationId xmlns:a16="http://schemas.microsoft.com/office/drawing/2014/main" id="{C8A73627-8347-4D2C-B2A8-01B79FBDFA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211" y="4107079"/>
              <a:ext cx="821977" cy="972399"/>
            </a:xfrm>
            <a:custGeom>
              <a:avLst/>
              <a:gdLst>
                <a:gd name="T0" fmla="*/ 93 w 292"/>
                <a:gd name="T1" fmla="*/ 0 h 336"/>
                <a:gd name="T2" fmla="*/ 9 w 292"/>
                <a:gd name="T3" fmla="*/ 111 h 336"/>
                <a:gd name="T4" fmla="*/ 44 w 292"/>
                <a:gd name="T5" fmla="*/ 279 h 336"/>
                <a:gd name="T6" fmla="*/ 119 w 292"/>
                <a:gd name="T7" fmla="*/ 336 h 336"/>
                <a:gd name="T8" fmla="*/ 278 w 292"/>
                <a:gd name="T9" fmla="*/ 336 h 336"/>
                <a:gd name="T10" fmla="*/ 292 w 292"/>
                <a:gd name="T11" fmla="*/ 248 h 336"/>
                <a:gd name="T12" fmla="*/ 228 w 292"/>
                <a:gd name="T13" fmla="*/ 230 h 336"/>
                <a:gd name="T14" fmla="*/ 160 w 292"/>
                <a:gd name="T15" fmla="*/ 223 h 336"/>
                <a:gd name="T16" fmla="*/ 138 w 292"/>
                <a:gd name="T17" fmla="*/ 119 h 336"/>
                <a:gd name="T18" fmla="*/ 93 w 292"/>
                <a:gd name="T1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336">
                  <a:moveTo>
                    <a:pt x="93" y="0"/>
                  </a:moveTo>
                  <a:cubicBezTo>
                    <a:pt x="47" y="9"/>
                    <a:pt x="0" y="39"/>
                    <a:pt x="9" y="111"/>
                  </a:cubicBezTo>
                  <a:cubicBezTo>
                    <a:pt x="18" y="181"/>
                    <a:pt x="36" y="254"/>
                    <a:pt x="44" y="279"/>
                  </a:cubicBezTo>
                  <a:cubicBezTo>
                    <a:pt x="53" y="311"/>
                    <a:pt x="70" y="336"/>
                    <a:pt x="119" y="336"/>
                  </a:cubicBezTo>
                  <a:cubicBezTo>
                    <a:pt x="152" y="336"/>
                    <a:pt x="278" y="336"/>
                    <a:pt x="278" y="336"/>
                  </a:cubicBezTo>
                  <a:cubicBezTo>
                    <a:pt x="278" y="336"/>
                    <a:pt x="267" y="274"/>
                    <a:pt x="292" y="248"/>
                  </a:cubicBezTo>
                  <a:cubicBezTo>
                    <a:pt x="291" y="233"/>
                    <a:pt x="272" y="232"/>
                    <a:pt x="228" y="230"/>
                  </a:cubicBezTo>
                  <a:cubicBezTo>
                    <a:pt x="191" y="227"/>
                    <a:pt x="160" y="223"/>
                    <a:pt x="160" y="223"/>
                  </a:cubicBezTo>
                  <a:cubicBezTo>
                    <a:pt x="138" y="119"/>
                    <a:pt x="138" y="119"/>
                    <a:pt x="138" y="119"/>
                  </a:cubicBezTo>
                  <a:cubicBezTo>
                    <a:pt x="138" y="119"/>
                    <a:pt x="121" y="38"/>
                    <a:pt x="93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>
              <a:extLst>
                <a:ext uri="{FF2B5EF4-FFF2-40B4-BE49-F238E27FC236}">
                  <a16:creationId xmlns:a16="http://schemas.microsoft.com/office/drawing/2014/main" id="{D24D3710-DB9B-480A-8C55-BD5C07381B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4335" y="4749576"/>
              <a:ext cx="180434" cy="48674"/>
            </a:xfrm>
            <a:custGeom>
              <a:avLst/>
              <a:gdLst>
                <a:gd name="T0" fmla="*/ 0 w 64"/>
                <a:gd name="T1" fmla="*/ 17 h 17"/>
                <a:gd name="T2" fmla="*/ 64 w 64"/>
                <a:gd name="T3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7">
                  <a:moveTo>
                    <a:pt x="0" y="17"/>
                  </a:moveTo>
                  <a:cubicBezTo>
                    <a:pt x="18" y="3"/>
                    <a:pt x="36" y="0"/>
                    <a:pt x="64" y="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>
              <a:extLst>
                <a:ext uri="{FF2B5EF4-FFF2-40B4-BE49-F238E27FC236}">
                  <a16:creationId xmlns:a16="http://schemas.microsoft.com/office/drawing/2014/main" id="{FA3129A3-1BB1-42AD-882E-B590EA8C1E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9535" y="4428328"/>
              <a:ext cx="796652" cy="651150"/>
            </a:xfrm>
            <a:custGeom>
              <a:avLst/>
              <a:gdLst>
                <a:gd name="T0" fmla="*/ 0 w 283"/>
                <a:gd name="T1" fmla="*/ 0 h 225"/>
                <a:gd name="T2" fmla="*/ 35 w 283"/>
                <a:gd name="T3" fmla="*/ 168 h 225"/>
                <a:gd name="T4" fmla="*/ 110 w 283"/>
                <a:gd name="T5" fmla="*/ 225 h 225"/>
                <a:gd name="T6" fmla="*/ 269 w 283"/>
                <a:gd name="T7" fmla="*/ 225 h 225"/>
                <a:gd name="T8" fmla="*/ 283 w 283"/>
                <a:gd name="T9" fmla="*/ 137 h 225"/>
                <a:gd name="T10" fmla="*/ 219 w 283"/>
                <a:gd name="T11" fmla="*/ 119 h 225"/>
                <a:gd name="T12" fmla="*/ 151 w 283"/>
                <a:gd name="T13" fmla="*/ 112 h 225"/>
                <a:gd name="T14" fmla="*/ 129 w 283"/>
                <a:gd name="T15" fmla="*/ 8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3" h="225">
                  <a:moveTo>
                    <a:pt x="0" y="0"/>
                  </a:moveTo>
                  <a:cubicBezTo>
                    <a:pt x="9" y="70"/>
                    <a:pt x="27" y="143"/>
                    <a:pt x="35" y="168"/>
                  </a:cubicBezTo>
                  <a:cubicBezTo>
                    <a:pt x="44" y="200"/>
                    <a:pt x="61" y="225"/>
                    <a:pt x="110" y="225"/>
                  </a:cubicBezTo>
                  <a:cubicBezTo>
                    <a:pt x="143" y="225"/>
                    <a:pt x="269" y="225"/>
                    <a:pt x="269" y="225"/>
                  </a:cubicBezTo>
                  <a:cubicBezTo>
                    <a:pt x="269" y="225"/>
                    <a:pt x="257" y="165"/>
                    <a:pt x="283" y="137"/>
                  </a:cubicBezTo>
                  <a:cubicBezTo>
                    <a:pt x="282" y="122"/>
                    <a:pt x="264" y="122"/>
                    <a:pt x="219" y="119"/>
                  </a:cubicBezTo>
                  <a:cubicBezTo>
                    <a:pt x="182" y="115"/>
                    <a:pt x="151" y="112"/>
                    <a:pt x="151" y="112"/>
                  </a:cubicBezTo>
                  <a:cubicBezTo>
                    <a:pt x="129" y="8"/>
                    <a:pt x="129" y="8"/>
                    <a:pt x="129" y="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>
              <a:extLst>
                <a:ext uri="{FF2B5EF4-FFF2-40B4-BE49-F238E27FC236}">
                  <a16:creationId xmlns:a16="http://schemas.microsoft.com/office/drawing/2014/main" id="{B4C93A9F-2BC4-4672-A73D-A5B5E7203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3381" y="4825291"/>
              <a:ext cx="145613" cy="259595"/>
            </a:xfrm>
            <a:custGeom>
              <a:avLst/>
              <a:gdLst>
                <a:gd name="T0" fmla="*/ 12 w 52"/>
                <a:gd name="T1" fmla="*/ 90 h 90"/>
                <a:gd name="T2" fmla="*/ 38 w 52"/>
                <a:gd name="T3" fmla="*/ 90 h 90"/>
                <a:gd name="T4" fmla="*/ 52 w 52"/>
                <a:gd name="T5" fmla="*/ 4 h 90"/>
                <a:gd name="T6" fmla="*/ 26 w 52"/>
                <a:gd name="T7" fmla="*/ 0 h 90"/>
                <a:gd name="T8" fmla="*/ 12 w 5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90">
                  <a:moveTo>
                    <a:pt x="12" y="90"/>
                  </a:moveTo>
                  <a:cubicBezTo>
                    <a:pt x="38" y="90"/>
                    <a:pt x="38" y="90"/>
                    <a:pt x="38" y="90"/>
                  </a:cubicBezTo>
                  <a:cubicBezTo>
                    <a:pt x="38" y="90"/>
                    <a:pt x="30" y="26"/>
                    <a:pt x="52" y="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0" y="11"/>
                    <a:pt x="0" y="41"/>
                    <a:pt x="12" y="9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>
              <a:extLst>
                <a:ext uri="{FF2B5EF4-FFF2-40B4-BE49-F238E27FC236}">
                  <a16:creationId xmlns:a16="http://schemas.microsoft.com/office/drawing/2014/main" id="{EE11F96A-1C9B-49CA-931D-4077337DBB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1003" y="5084886"/>
              <a:ext cx="3184499" cy="84368"/>
            </a:xfrm>
            <a:custGeom>
              <a:avLst/>
              <a:gdLst>
                <a:gd name="T0" fmla="*/ 1124 w 1131"/>
                <a:gd name="T1" fmla="*/ 0 h 29"/>
                <a:gd name="T2" fmla="*/ 7 w 1131"/>
                <a:gd name="T3" fmla="*/ 0 h 29"/>
                <a:gd name="T4" fmla="*/ 0 w 1131"/>
                <a:gd name="T5" fmla="*/ 7 h 29"/>
                <a:gd name="T6" fmla="*/ 0 w 1131"/>
                <a:gd name="T7" fmla="*/ 23 h 29"/>
                <a:gd name="T8" fmla="*/ 7 w 1131"/>
                <a:gd name="T9" fmla="*/ 29 h 29"/>
                <a:gd name="T10" fmla="*/ 1124 w 1131"/>
                <a:gd name="T11" fmla="*/ 29 h 29"/>
                <a:gd name="T12" fmla="*/ 1131 w 1131"/>
                <a:gd name="T13" fmla="*/ 23 h 29"/>
                <a:gd name="T14" fmla="*/ 1131 w 1131"/>
                <a:gd name="T15" fmla="*/ 7 h 29"/>
                <a:gd name="T16" fmla="*/ 1124 w 1131"/>
                <a:gd name="T1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1" h="29">
                  <a:moveTo>
                    <a:pt x="1124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7"/>
                    <a:pt x="3" y="29"/>
                    <a:pt x="7" y="29"/>
                  </a:cubicBezTo>
                  <a:cubicBezTo>
                    <a:pt x="1124" y="29"/>
                    <a:pt x="1124" y="29"/>
                    <a:pt x="1124" y="29"/>
                  </a:cubicBezTo>
                  <a:cubicBezTo>
                    <a:pt x="1128" y="29"/>
                    <a:pt x="1131" y="27"/>
                    <a:pt x="1131" y="23"/>
                  </a:cubicBezTo>
                  <a:cubicBezTo>
                    <a:pt x="1131" y="7"/>
                    <a:pt x="1131" y="7"/>
                    <a:pt x="1131" y="7"/>
                  </a:cubicBezTo>
                  <a:cubicBezTo>
                    <a:pt x="1131" y="3"/>
                    <a:pt x="1128" y="0"/>
                    <a:pt x="1124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93">
              <a:extLst>
                <a:ext uri="{FF2B5EF4-FFF2-40B4-BE49-F238E27FC236}">
                  <a16:creationId xmlns:a16="http://schemas.microsoft.com/office/drawing/2014/main" id="{3C37CE05-680D-429B-BF68-F955F8E26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1003" y="5169254"/>
              <a:ext cx="3184499" cy="37858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94">
              <a:extLst>
                <a:ext uri="{FF2B5EF4-FFF2-40B4-BE49-F238E27FC236}">
                  <a16:creationId xmlns:a16="http://schemas.microsoft.com/office/drawing/2014/main" id="{93801D82-18BB-4FA8-8902-3E54E754F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4667" y="5186560"/>
              <a:ext cx="131896" cy="1852857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>
              <a:extLst>
                <a:ext uri="{FF2B5EF4-FFF2-40B4-BE49-F238E27FC236}">
                  <a16:creationId xmlns:a16="http://schemas.microsoft.com/office/drawing/2014/main" id="{E767061F-AD9F-402A-82B2-3F252B6F5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4324" y="6978846"/>
              <a:ext cx="1294692" cy="133042"/>
            </a:xfrm>
            <a:custGeom>
              <a:avLst/>
              <a:gdLst>
                <a:gd name="T0" fmla="*/ 460 w 460"/>
                <a:gd name="T1" fmla="*/ 46 h 46"/>
                <a:gd name="T2" fmla="*/ 0 w 460"/>
                <a:gd name="T3" fmla="*/ 46 h 46"/>
                <a:gd name="T4" fmla="*/ 0 w 460"/>
                <a:gd name="T5" fmla="*/ 46 h 46"/>
                <a:gd name="T6" fmla="*/ 97 w 460"/>
                <a:gd name="T7" fmla="*/ 0 h 46"/>
                <a:gd name="T8" fmla="*/ 362 w 460"/>
                <a:gd name="T9" fmla="*/ 0 h 46"/>
                <a:gd name="T10" fmla="*/ 460 w 460"/>
                <a:gd name="T11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0" h="46">
                  <a:moveTo>
                    <a:pt x="460" y="46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23" y="17"/>
                    <a:pt x="59" y="0"/>
                    <a:pt x="97" y="0"/>
                  </a:cubicBezTo>
                  <a:cubicBezTo>
                    <a:pt x="362" y="0"/>
                    <a:pt x="362" y="0"/>
                    <a:pt x="362" y="0"/>
                  </a:cubicBezTo>
                  <a:cubicBezTo>
                    <a:pt x="400" y="0"/>
                    <a:pt x="436" y="17"/>
                    <a:pt x="460" y="4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>
              <a:extLst>
                <a:ext uri="{FF2B5EF4-FFF2-40B4-BE49-F238E27FC236}">
                  <a16:creationId xmlns:a16="http://schemas.microsoft.com/office/drawing/2014/main" id="{7B2469BD-C87A-42E1-987B-EDE0F2C89A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8416" y="5366113"/>
              <a:ext cx="670032" cy="1409383"/>
            </a:xfrm>
            <a:custGeom>
              <a:avLst/>
              <a:gdLst>
                <a:gd name="T0" fmla="*/ 149 w 238"/>
                <a:gd name="T1" fmla="*/ 113 h 487"/>
                <a:gd name="T2" fmla="*/ 209 w 238"/>
                <a:gd name="T3" fmla="*/ 278 h 487"/>
                <a:gd name="T4" fmla="*/ 238 w 238"/>
                <a:gd name="T5" fmla="*/ 479 h 487"/>
                <a:gd name="T6" fmla="*/ 152 w 238"/>
                <a:gd name="T7" fmla="*/ 487 h 487"/>
                <a:gd name="T8" fmla="*/ 85 w 238"/>
                <a:gd name="T9" fmla="*/ 324 h 487"/>
                <a:gd name="T10" fmla="*/ 18 w 238"/>
                <a:gd name="T11" fmla="*/ 159 h 487"/>
                <a:gd name="T12" fmla="*/ 53 w 238"/>
                <a:gd name="T13" fmla="*/ 34 h 487"/>
                <a:gd name="T14" fmla="*/ 138 w 238"/>
                <a:gd name="T15" fmla="*/ 0 h 487"/>
                <a:gd name="T16" fmla="*/ 149 w 238"/>
                <a:gd name="T17" fmla="*/ 113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" h="487">
                  <a:moveTo>
                    <a:pt x="149" y="113"/>
                  </a:moveTo>
                  <a:cubicBezTo>
                    <a:pt x="190" y="156"/>
                    <a:pt x="204" y="198"/>
                    <a:pt x="209" y="278"/>
                  </a:cubicBezTo>
                  <a:cubicBezTo>
                    <a:pt x="213" y="358"/>
                    <a:pt x="223" y="444"/>
                    <a:pt x="238" y="479"/>
                  </a:cubicBezTo>
                  <a:cubicBezTo>
                    <a:pt x="152" y="487"/>
                    <a:pt x="152" y="487"/>
                    <a:pt x="152" y="487"/>
                  </a:cubicBezTo>
                  <a:cubicBezTo>
                    <a:pt x="152" y="487"/>
                    <a:pt x="119" y="404"/>
                    <a:pt x="85" y="324"/>
                  </a:cubicBezTo>
                  <a:cubicBezTo>
                    <a:pt x="50" y="243"/>
                    <a:pt x="24" y="189"/>
                    <a:pt x="18" y="159"/>
                  </a:cubicBezTo>
                  <a:cubicBezTo>
                    <a:pt x="11" y="128"/>
                    <a:pt x="0" y="68"/>
                    <a:pt x="53" y="34"/>
                  </a:cubicBezTo>
                  <a:cubicBezTo>
                    <a:pt x="88" y="12"/>
                    <a:pt x="138" y="0"/>
                    <a:pt x="138" y="0"/>
                  </a:cubicBezTo>
                  <a:lnTo>
                    <a:pt x="149" y="1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>
              <a:extLst>
                <a:ext uri="{FF2B5EF4-FFF2-40B4-BE49-F238E27FC236}">
                  <a16:creationId xmlns:a16="http://schemas.microsoft.com/office/drawing/2014/main" id="{E7DC0EEF-5DC1-4330-BEC2-BAAF891E23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3092" y="6518065"/>
              <a:ext cx="805094" cy="509455"/>
            </a:xfrm>
            <a:custGeom>
              <a:avLst/>
              <a:gdLst>
                <a:gd name="T0" fmla="*/ 245 w 286"/>
                <a:gd name="T1" fmla="*/ 16 h 176"/>
                <a:gd name="T2" fmla="*/ 179 w 286"/>
                <a:gd name="T3" fmla="*/ 39 h 176"/>
                <a:gd name="T4" fmla="*/ 148 w 286"/>
                <a:gd name="T5" fmla="*/ 68 h 176"/>
                <a:gd name="T6" fmla="*/ 137 w 286"/>
                <a:gd name="T7" fmla="*/ 44 h 176"/>
                <a:gd name="T8" fmla="*/ 117 w 286"/>
                <a:gd name="T9" fmla="*/ 72 h 176"/>
                <a:gd name="T10" fmla="*/ 42 w 286"/>
                <a:gd name="T11" fmla="*/ 127 h 176"/>
                <a:gd name="T12" fmla="*/ 1 w 286"/>
                <a:gd name="T13" fmla="*/ 168 h 176"/>
                <a:gd name="T14" fmla="*/ 95 w 286"/>
                <a:gd name="T15" fmla="*/ 172 h 176"/>
                <a:gd name="T16" fmla="*/ 201 w 286"/>
                <a:gd name="T17" fmla="*/ 133 h 176"/>
                <a:gd name="T18" fmla="*/ 286 w 286"/>
                <a:gd name="T19" fmla="*/ 123 h 176"/>
                <a:gd name="T20" fmla="*/ 265 w 286"/>
                <a:gd name="T21" fmla="*/ 65 h 176"/>
                <a:gd name="T22" fmla="*/ 245 w 286"/>
                <a:gd name="T23" fmla="*/ 1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6" h="176">
                  <a:moveTo>
                    <a:pt x="245" y="16"/>
                  </a:moveTo>
                  <a:cubicBezTo>
                    <a:pt x="226" y="0"/>
                    <a:pt x="195" y="17"/>
                    <a:pt x="179" y="39"/>
                  </a:cubicBezTo>
                  <a:cubicBezTo>
                    <a:pt x="167" y="54"/>
                    <a:pt x="160" y="63"/>
                    <a:pt x="148" y="68"/>
                  </a:cubicBezTo>
                  <a:cubicBezTo>
                    <a:pt x="137" y="44"/>
                    <a:pt x="137" y="44"/>
                    <a:pt x="137" y="44"/>
                  </a:cubicBezTo>
                  <a:cubicBezTo>
                    <a:pt x="125" y="49"/>
                    <a:pt x="124" y="59"/>
                    <a:pt x="117" y="72"/>
                  </a:cubicBezTo>
                  <a:cubicBezTo>
                    <a:pt x="103" y="96"/>
                    <a:pt x="87" y="112"/>
                    <a:pt x="42" y="127"/>
                  </a:cubicBezTo>
                  <a:cubicBezTo>
                    <a:pt x="4" y="140"/>
                    <a:pt x="0" y="152"/>
                    <a:pt x="1" y="168"/>
                  </a:cubicBezTo>
                  <a:cubicBezTo>
                    <a:pt x="1" y="168"/>
                    <a:pt x="32" y="176"/>
                    <a:pt x="95" y="172"/>
                  </a:cubicBezTo>
                  <a:cubicBezTo>
                    <a:pt x="133" y="169"/>
                    <a:pt x="176" y="149"/>
                    <a:pt x="201" y="133"/>
                  </a:cubicBezTo>
                  <a:cubicBezTo>
                    <a:pt x="236" y="109"/>
                    <a:pt x="281" y="104"/>
                    <a:pt x="286" y="123"/>
                  </a:cubicBezTo>
                  <a:cubicBezTo>
                    <a:pt x="280" y="97"/>
                    <a:pt x="271" y="83"/>
                    <a:pt x="265" y="65"/>
                  </a:cubicBezTo>
                  <a:cubicBezTo>
                    <a:pt x="257" y="40"/>
                    <a:pt x="255" y="26"/>
                    <a:pt x="245" y="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>
              <a:extLst>
                <a:ext uri="{FF2B5EF4-FFF2-40B4-BE49-F238E27FC236}">
                  <a16:creationId xmlns:a16="http://schemas.microsoft.com/office/drawing/2014/main" id="{510520AF-350C-4726-82D5-B6437A8000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174" y="6903131"/>
              <a:ext cx="585619" cy="202268"/>
            </a:xfrm>
            <a:custGeom>
              <a:avLst/>
              <a:gdLst>
                <a:gd name="T0" fmla="*/ 0 w 208"/>
                <a:gd name="T1" fmla="*/ 70 h 70"/>
                <a:gd name="T2" fmla="*/ 77 w 208"/>
                <a:gd name="T3" fmla="*/ 70 h 70"/>
                <a:gd name="T4" fmla="*/ 160 w 208"/>
                <a:gd name="T5" fmla="*/ 44 h 70"/>
                <a:gd name="T6" fmla="*/ 204 w 208"/>
                <a:gd name="T7" fmla="*/ 9 h 70"/>
                <a:gd name="T8" fmla="*/ 122 w 208"/>
                <a:gd name="T9" fmla="*/ 25 h 70"/>
                <a:gd name="T10" fmla="*/ 0 w 208"/>
                <a:gd name="T11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8" h="70">
                  <a:moveTo>
                    <a:pt x="0" y="70"/>
                  </a:moveTo>
                  <a:cubicBezTo>
                    <a:pt x="56" y="70"/>
                    <a:pt x="46" y="70"/>
                    <a:pt x="77" y="70"/>
                  </a:cubicBezTo>
                  <a:cubicBezTo>
                    <a:pt x="108" y="70"/>
                    <a:pt x="133" y="57"/>
                    <a:pt x="160" y="44"/>
                  </a:cubicBezTo>
                  <a:cubicBezTo>
                    <a:pt x="204" y="23"/>
                    <a:pt x="208" y="13"/>
                    <a:pt x="204" y="9"/>
                  </a:cubicBezTo>
                  <a:cubicBezTo>
                    <a:pt x="189" y="0"/>
                    <a:pt x="167" y="2"/>
                    <a:pt x="122" y="25"/>
                  </a:cubicBezTo>
                  <a:cubicBezTo>
                    <a:pt x="76" y="48"/>
                    <a:pt x="52" y="66"/>
                    <a:pt x="0" y="70"/>
                  </a:cubicBezTo>
                  <a:close/>
                </a:path>
              </a:pathLst>
            </a:custGeom>
            <a:solidFill>
              <a:srgbClr val="30303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1">
              <a:extLst>
                <a:ext uri="{FF2B5EF4-FFF2-40B4-BE49-F238E27FC236}">
                  <a16:creationId xmlns:a16="http://schemas.microsoft.com/office/drawing/2014/main" id="{96811D87-9242-4DE3-BC21-63E377AEC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4651" y="6818762"/>
              <a:ext cx="830418" cy="289880"/>
            </a:xfrm>
            <a:custGeom>
              <a:avLst/>
              <a:gdLst>
                <a:gd name="T0" fmla="*/ 288 w 295"/>
                <a:gd name="T1" fmla="*/ 16 h 100"/>
                <a:gd name="T2" fmla="*/ 204 w 295"/>
                <a:gd name="T3" fmla="*/ 29 h 100"/>
                <a:gd name="T4" fmla="*/ 98 w 295"/>
                <a:gd name="T5" fmla="*/ 68 h 100"/>
                <a:gd name="T6" fmla="*/ 4 w 295"/>
                <a:gd name="T7" fmla="*/ 64 h 100"/>
                <a:gd name="T8" fmla="*/ 0 w 295"/>
                <a:gd name="T9" fmla="*/ 76 h 100"/>
                <a:gd name="T10" fmla="*/ 14 w 295"/>
                <a:gd name="T11" fmla="*/ 96 h 100"/>
                <a:gd name="T12" fmla="*/ 98 w 295"/>
                <a:gd name="T13" fmla="*/ 98 h 100"/>
                <a:gd name="T14" fmla="*/ 189 w 295"/>
                <a:gd name="T15" fmla="*/ 72 h 100"/>
                <a:gd name="T16" fmla="*/ 253 w 295"/>
                <a:gd name="T17" fmla="*/ 39 h 100"/>
                <a:gd name="T18" fmla="*/ 289 w 295"/>
                <a:gd name="T19" fmla="*/ 38 h 100"/>
                <a:gd name="T20" fmla="*/ 288 w 295"/>
                <a:gd name="T21" fmla="*/ 1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5" h="100">
                  <a:moveTo>
                    <a:pt x="288" y="16"/>
                  </a:moveTo>
                  <a:cubicBezTo>
                    <a:pt x="280" y="0"/>
                    <a:pt x="239" y="5"/>
                    <a:pt x="204" y="29"/>
                  </a:cubicBezTo>
                  <a:cubicBezTo>
                    <a:pt x="179" y="45"/>
                    <a:pt x="136" y="65"/>
                    <a:pt x="98" y="68"/>
                  </a:cubicBezTo>
                  <a:cubicBezTo>
                    <a:pt x="35" y="72"/>
                    <a:pt x="4" y="64"/>
                    <a:pt x="4" y="64"/>
                  </a:cubicBezTo>
                  <a:cubicBezTo>
                    <a:pt x="0" y="64"/>
                    <a:pt x="0" y="67"/>
                    <a:pt x="0" y="76"/>
                  </a:cubicBezTo>
                  <a:cubicBezTo>
                    <a:pt x="0" y="85"/>
                    <a:pt x="0" y="94"/>
                    <a:pt x="14" y="96"/>
                  </a:cubicBezTo>
                  <a:cubicBezTo>
                    <a:pt x="26" y="98"/>
                    <a:pt x="64" y="100"/>
                    <a:pt x="98" y="98"/>
                  </a:cubicBezTo>
                  <a:cubicBezTo>
                    <a:pt x="134" y="96"/>
                    <a:pt x="163" y="88"/>
                    <a:pt x="189" y="72"/>
                  </a:cubicBezTo>
                  <a:cubicBezTo>
                    <a:pt x="224" y="52"/>
                    <a:pt x="237" y="44"/>
                    <a:pt x="253" y="39"/>
                  </a:cubicBezTo>
                  <a:cubicBezTo>
                    <a:pt x="271" y="33"/>
                    <a:pt x="286" y="36"/>
                    <a:pt x="289" y="38"/>
                  </a:cubicBezTo>
                  <a:cubicBezTo>
                    <a:pt x="292" y="39"/>
                    <a:pt x="295" y="32"/>
                    <a:pt x="288" y="16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2">
              <a:extLst>
                <a:ext uri="{FF2B5EF4-FFF2-40B4-BE49-F238E27FC236}">
                  <a16:creationId xmlns:a16="http://schemas.microsoft.com/office/drawing/2014/main" id="{1C1536D1-3F60-4871-9587-638AE6E07F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3569" y="4842598"/>
              <a:ext cx="1687215" cy="2031329"/>
            </a:xfrm>
            <a:custGeom>
              <a:avLst/>
              <a:gdLst>
                <a:gd name="T0" fmla="*/ 301 w 599"/>
                <a:gd name="T1" fmla="*/ 31 h 702"/>
                <a:gd name="T2" fmla="*/ 272 w 599"/>
                <a:gd name="T3" fmla="*/ 136 h 702"/>
                <a:gd name="T4" fmla="*/ 118 w 599"/>
                <a:gd name="T5" fmla="*/ 177 h 702"/>
                <a:gd name="T6" fmla="*/ 9 w 599"/>
                <a:gd name="T7" fmla="*/ 265 h 702"/>
                <a:gd name="T8" fmla="*/ 48 w 599"/>
                <a:gd name="T9" fmla="*/ 444 h 702"/>
                <a:gd name="T10" fmla="*/ 132 w 599"/>
                <a:gd name="T11" fmla="*/ 633 h 702"/>
                <a:gd name="T12" fmla="*/ 164 w 599"/>
                <a:gd name="T13" fmla="*/ 702 h 702"/>
                <a:gd name="T14" fmla="*/ 239 w 599"/>
                <a:gd name="T15" fmla="*/ 650 h 702"/>
                <a:gd name="T16" fmla="*/ 226 w 599"/>
                <a:gd name="T17" fmla="*/ 554 h 702"/>
                <a:gd name="T18" fmla="*/ 162 w 599"/>
                <a:gd name="T19" fmla="*/ 320 h 702"/>
                <a:gd name="T20" fmla="*/ 464 w 599"/>
                <a:gd name="T21" fmla="*/ 320 h 702"/>
                <a:gd name="T22" fmla="*/ 582 w 599"/>
                <a:gd name="T23" fmla="*/ 254 h 702"/>
                <a:gd name="T24" fmla="*/ 523 w 599"/>
                <a:gd name="T25" fmla="*/ 10 h 702"/>
                <a:gd name="T26" fmla="*/ 301 w 599"/>
                <a:gd name="T27" fmla="*/ 31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9" h="702">
                  <a:moveTo>
                    <a:pt x="301" y="31"/>
                  </a:moveTo>
                  <a:cubicBezTo>
                    <a:pt x="301" y="31"/>
                    <a:pt x="280" y="93"/>
                    <a:pt x="272" y="136"/>
                  </a:cubicBezTo>
                  <a:cubicBezTo>
                    <a:pt x="272" y="136"/>
                    <a:pt x="201" y="144"/>
                    <a:pt x="118" y="177"/>
                  </a:cubicBezTo>
                  <a:cubicBezTo>
                    <a:pt x="35" y="211"/>
                    <a:pt x="17" y="229"/>
                    <a:pt x="9" y="265"/>
                  </a:cubicBezTo>
                  <a:cubicBezTo>
                    <a:pt x="0" y="303"/>
                    <a:pt x="9" y="356"/>
                    <a:pt x="48" y="444"/>
                  </a:cubicBezTo>
                  <a:cubicBezTo>
                    <a:pt x="82" y="522"/>
                    <a:pt x="118" y="603"/>
                    <a:pt x="132" y="633"/>
                  </a:cubicBezTo>
                  <a:cubicBezTo>
                    <a:pt x="152" y="676"/>
                    <a:pt x="164" y="702"/>
                    <a:pt x="164" y="702"/>
                  </a:cubicBezTo>
                  <a:cubicBezTo>
                    <a:pt x="239" y="650"/>
                    <a:pt x="239" y="650"/>
                    <a:pt x="239" y="650"/>
                  </a:cubicBezTo>
                  <a:cubicBezTo>
                    <a:pt x="239" y="650"/>
                    <a:pt x="232" y="607"/>
                    <a:pt x="226" y="554"/>
                  </a:cubicBezTo>
                  <a:cubicBezTo>
                    <a:pt x="209" y="404"/>
                    <a:pt x="208" y="364"/>
                    <a:pt x="162" y="320"/>
                  </a:cubicBezTo>
                  <a:cubicBezTo>
                    <a:pt x="162" y="320"/>
                    <a:pt x="408" y="320"/>
                    <a:pt x="464" y="320"/>
                  </a:cubicBezTo>
                  <a:cubicBezTo>
                    <a:pt x="536" y="320"/>
                    <a:pt x="565" y="294"/>
                    <a:pt x="582" y="254"/>
                  </a:cubicBezTo>
                  <a:cubicBezTo>
                    <a:pt x="599" y="215"/>
                    <a:pt x="586" y="92"/>
                    <a:pt x="523" y="10"/>
                  </a:cubicBezTo>
                  <a:cubicBezTo>
                    <a:pt x="523" y="10"/>
                    <a:pt x="412" y="0"/>
                    <a:pt x="301" y="31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>
              <a:extLst>
                <a:ext uri="{FF2B5EF4-FFF2-40B4-BE49-F238E27FC236}">
                  <a16:creationId xmlns:a16="http://schemas.microsoft.com/office/drawing/2014/main" id="{5589321B-8A4D-4151-A9CD-F7722BC9D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457" y="5768485"/>
              <a:ext cx="216309" cy="955092"/>
            </a:xfrm>
            <a:custGeom>
              <a:avLst/>
              <a:gdLst>
                <a:gd name="T0" fmla="*/ 77 w 77"/>
                <a:gd name="T1" fmla="*/ 330 h 330"/>
                <a:gd name="T2" fmla="*/ 64 w 77"/>
                <a:gd name="T3" fmla="*/ 234 h 330"/>
                <a:gd name="T4" fmla="*/ 0 w 77"/>
                <a:gd name="T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330">
                  <a:moveTo>
                    <a:pt x="77" y="330"/>
                  </a:moveTo>
                  <a:cubicBezTo>
                    <a:pt x="77" y="330"/>
                    <a:pt x="70" y="287"/>
                    <a:pt x="64" y="234"/>
                  </a:cubicBezTo>
                  <a:cubicBezTo>
                    <a:pt x="47" y="84"/>
                    <a:pt x="46" y="44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4">
              <a:extLst>
                <a:ext uri="{FF2B5EF4-FFF2-40B4-BE49-F238E27FC236}">
                  <a16:creationId xmlns:a16="http://schemas.microsoft.com/office/drawing/2014/main" id="{92C906A4-64E9-42B0-8052-95E176C767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8245" y="6518065"/>
              <a:ext cx="802983" cy="509455"/>
            </a:xfrm>
            <a:custGeom>
              <a:avLst/>
              <a:gdLst>
                <a:gd name="T0" fmla="*/ 244 w 285"/>
                <a:gd name="T1" fmla="*/ 16 h 176"/>
                <a:gd name="T2" fmla="*/ 178 w 285"/>
                <a:gd name="T3" fmla="*/ 38 h 176"/>
                <a:gd name="T4" fmla="*/ 147 w 285"/>
                <a:gd name="T5" fmla="*/ 67 h 176"/>
                <a:gd name="T6" fmla="*/ 136 w 285"/>
                <a:gd name="T7" fmla="*/ 44 h 176"/>
                <a:gd name="T8" fmla="*/ 116 w 285"/>
                <a:gd name="T9" fmla="*/ 71 h 176"/>
                <a:gd name="T10" fmla="*/ 41 w 285"/>
                <a:gd name="T11" fmla="*/ 127 h 176"/>
                <a:gd name="T12" fmla="*/ 0 w 285"/>
                <a:gd name="T13" fmla="*/ 168 h 176"/>
                <a:gd name="T14" fmla="*/ 94 w 285"/>
                <a:gd name="T15" fmla="*/ 172 h 176"/>
                <a:gd name="T16" fmla="*/ 200 w 285"/>
                <a:gd name="T17" fmla="*/ 132 h 176"/>
                <a:gd name="T18" fmla="*/ 285 w 285"/>
                <a:gd name="T19" fmla="*/ 122 h 176"/>
                <a:gd name="T20" fmla="*/ 264 w 285"/>
                <a:gd name="T21" fmla="*/ 64 h 176"/>
                <a:gd name="T22" fmla="*/ 244 w 285"/>
                <a:gd name="T23" fmla="*/ 1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5" h="176">
                  <a:moveTo>
                    <a:pt x="244" y="16"/>
                  </a:moveTo>
                  <a:cubicBezTo>
                    <a:pt x="226" y="0"/>
                    <a:pt x="195" y="16"/>
                    <a:pt x="178" y="38"/>
                  </a:cubicBezTo>
                  <a:cubicBezTo>
                    <a:pt x="167" y="54"/>
                    <a:pt x="160" y="62"/>
                    <a:pt x="147" y="67"/>
                  </a:cubicBezTo>
                  <a:cubicBezTo>
                    <a:pt x="136" y="44"/>
                    <a:pt x="136" y="44"/>
                    <a:pt x="136" y="44"/>
                  </a:cubicBezTo>
                  <a:cubicBezTo>
                    <a:pt x="124" y="48"/>
                    <a:pt x="124" y="58"/>
                    <a:pt x="116" y="71"/>
                  </a:cubicBezTo>
                  <a:cubicBezTo>
                    <a:pt x="102" y="96"/>
                    <a:pt x="87" y="112"/>
                    <a:pt x="41" y="127"/>
                  </a:cubicBezTo>
                  <a:cubicBezTo>
                    <a:pt x="4" y="139"/>
                    <a:pt x="0" y="151"/>
                    <a:pt x="0" y="168"/>
                  </a:cubicBezTo>
                  <a:cubicBezTo>
                    <a:pt x="0" y="168"/>
                    <a:pt x="32" y="176"/>
                    <a:pt x="94" y="172"/>
                  </a:cubicBezTo>
                  <a:cubicBezTo>
                    <a:pt x="132" y="169"/>
                    <a:pt x="176" y="148"/>
                    <a:pt x="200" y="132"/>
                  </a:cubicBezTo>
                  <a:cubicBezTo>
                    <a:pt x="236" y="109"/>
                    <a:pt x="281" y="103"/>
                    <a:pt x="285" y="122"/>
                  </a:cubicBezTo>
                  <a:cubicBezTo>
                    <a:pt x="279" y="97"/>
                    <a:pt x="270" y="83"/>
                    <a:pt x="264" y="64"/>
                  </a:cubicBezTo>
                  <a:cubicBezTo>
                    <a:pt x="256" y="40"/>
                    <a:pt x="254" y="25"/>
                    <a:pt x="244" y="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>
              <a:extLst>
                <a:ext uri="{FF2B5EF4-FFF2-40B4-BE49-F238E27FC236}">
                  <a16:creationId xmlns:a16="http://schemas.microsoft.com/office/drawing/2014/main" id="{7D560120-9495-4C65-AB2F-20D297BDF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3001" y="6550514"/>
              <a:ext cx="138227" cy="321248"/>
            </a:xfrm>
            <a:custGeom>
              <a:avLst/>
              <a:gdLst>
                <a:gd name="T0" fmla="*/ 49 w 49"/>
                <a:gd name="T1" fmla="*/ 111 h 111"/>
                <a:gd name="T2" fmla="*/ 28 w 49"/>
                <a:gd name="T3" fmla="*/ 53 h 111"/>
                <a:gd name="T4" fmla="*/ 8 w 49"/>
                <a:gd name="T5" fmla="*/ 5 h 111"/>
                <a:gd name="T6" fmla="*/ 0 w 49"/>
                <a:gd name="T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111">
                  <a:moveTo>
                    <a:pt x="49" y="111"/>
                  </a:moveTo>
                  <a:cubicBezTo>
                    <a:pt x="43" y="86"/>
                    <a:pt x="34" y="72"/>
                    <a:pt x="28" y="53"/>
                  </a:cubicBezTo>
                  <a:cubicBezTo>
                    <a:pt x="20" y="29"/>
                    <a:pt x="18" y="14"/>
                    <a:pt x="8" y="5"/>
                  </a:cubicBezTo>
                  <a:cubicBezTo>
                    <a:pt x="6" y="3"/>
                    <a:pt x="3" y="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>
              <a:extLst>
                <a:ext uri="{FF2B5EF4-FFF2-40B4-BE49-F238E27FC236}">
                  <a16:creationId xmlns:a16="http://schemas.microsoft.com/office/drawing/2014/main" id="{F57DA647-6FCC-4354-9ABE-1E057AA0EF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9327" y="6899885"/>
              <a:ext cx="582453" cy="203349"/>
            </a:xfrm>
            <a:custGeom>
              <a:avLst/>
              <a:gdLst>
                <a:gd name="T0" fmla="*/ 0 w 207"/>
                <a:gd name="T1" fmla="*/ 70 h 70"/>
                <a:gd name="T2" fmla="*/ 76 w 207"/>
                <a:gd name="T3" fmla="*/ 70 h 70"/>
                <a:gd name="T4" fmla="*/ 159 w 207"/>
                <a:gd name="T5" fmla="*/ 45 h 70"/>
                <a:gd name="T6" fmla="*/ 204 w 207"/>
                <a:gd name="T7" fmla="*/ 9 h 70"/>
                <a:gd name="T8" fmla="*/ 121 w 207"/>
                <a:gd name="T9" fmla="*/ 25 h 70"/>
                <a:gd name="T10" fmla="*/ 0 w 207"/>
                <a:gd name="T11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7" h="70">
                  <a:moveTo>
                    <a:pt x="0" y="70"/>
                  </a:moveTo>
                  <a:cubicBezTo>
                    <a:pt x="56" y="70"/>
                    <a:pt x="45" y="70"/>
                    <a:pt x="76" y="70"/>
                  </a:cubicBezTo>
                  <a:cubicBezTo>
                    <a:pt x="107" y="70"/>
                    <a:pt x="132" y="58"/>
                    <a:pt x="159" y="45"/>
                  </a:cubicBezTo>
                  <a:cubicBezTo>
                    <a:pt x="203" y="24"/>
                    <a:pt x="207" y="14"/>
                    <a:pt x="204" y="9"/>
                  </a:cubicBezTo>
                  <a:cubicBezTo>
                    <a:pt x="189" y="0"/>
                    <a:pt x="167" y="2"/>
                    <a:pt x="121" y="25"/>
                  </a:cubicBezTo>
                  <a:cubicBezTo>
                    <a:pt x="76" y="48"/>
                    <a:pt x="51" y="67"/>
                    <a:pt x="0" y="70"/>
                  </a:cubicBezTo>
                  <a:close/>
                </a:path>
              </a:pathLst>
            </a:custGeom>
            <a:solidFill>
              <a:srgbClr val="30303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>
              <a:extLst>
                <a:ext uri="{FF2B5EF4-FFF2-40B4-BE49-F238E27FC236}">
                  <a16:creationId xmlns:a16="http://schemas.microsoft.com/office/drawing/2014/main" id="{16101886-A583-432A-9267-EF152513D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7693" y="6816599"/>
              <a:ext cx="832528" cy="288799"/>
            </a:xfrm>
            <a:custGeom>
              <a:avLst/>
              <a:gdLst>
                <a:gd name="T0" fmla="*/ 288 w 296"/>
                <a:gd name="T1" fmla="*/ 16 h 100"/>
                <a:gd name="T2" fmla="*/ 204 w 296"/>
                <a:gd name="T3" fmla="*/ 29 h 100"/>
                <a:gd name="T4" fmla="*/ 98 w 296"/>
                <a:gd name="T5" fmla="*/ 69 h 100"/>
                <a:gd name="T6" fmla="*/ 4 w 296"/>
                <a:gd name="T7" fmla="*/ 65 h 100"/>
                <a:gd name="T8" fmla="*/ 0 w 296"/>
                <a:gd name="T9" fmla="*/ 76 h 100"/>
                <a:gd name="T10" fmla="*/ 15 w 296"/>
                <a:gd name="T11" fmla="*/ 97 h 100"/>
                <a:gd name="T12" fmla="*/ 99 w 296"/>
                <a:gd name="T13" fmla="*/ 98 h 100"/>
                <a:gd name="T14" fmla="*/ 189 w 296"/>
                <a:gd name="T15" fmla="*/ 73 h 100"/>
                <a:gd name="T16" fmla="*/ 253 w 296"/>
                <a:gd name="T17" fmla="*/ 40 h 100"/>
                <a:gd name="T18" fmla="*/ 290 w 296"/>
                <a:gd name="T19" fmla="*/ 38 h 100"/>
                <a:gd name="T20" fmla="*/ 288 w 296"/>
                <a:gd name="T21" fmla="*/ 1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6" h="100">
                  <a:moveTo>
                    <a:pt x="288" y="16"/>
                  </a:moveTo>
                  <a:cubicBezTo>
                    <a:pt x="281" y="0"/>
                    <a:pt x="240" y="6"/>
                    <a:pt x="204" y="29"/>
                  </a:cubicBezTo>
                  <a:cubicBezTo>
                    <a:pt x="180" y="45"/>
                    <a:pt x="136" y="66"/>
                    <a:pt x="98" y="69"/>
                  </a:cubicBezTo>
                  <a:cubicBezTo>
                    <a:pt x="36" y="73"/>
                    <a:pt x="4" y="65"/>
                    <a:pt x="4" y="65"/>
                  </a:cubicBezTo>
                  <a:cubicBezTo>
                    <a:pt x="0" y="65"/>
                    <a:pt x="0" y="68"/>
                    <a:pt x="0" y="76"/>
                  </a:cubicBezTo>
                  <a:cubicBezTo>
                    <a:pt x="0" y="85"/>
                    <a:pt x="0" y="94"/>
                    <a:pt x="15" y="97"/>
                  </a:cubicBezTo>
                  <a:cubicBezTo>
                    <a:pt x="26" y="99"/>
                    <a:pt x="65" y="100"/>
                    <a:pt x="99" y="98"/>
                  </a:cubicBezTo>
                  <a:cubicBezTo>
                    <a:pt x="134" y="96"/>
                    <a:pt x="163" y="88"/>
                    <a:pt x="189" y="73"/>
                  </a:cubicBezTo>
                  <a:cubicBezTo>
                    <a:pt x="225" y="52"/>
                    <a:pt x="238" y="45"/>
                    <a:pt x="253" y="40"/>
                  </a:cubicBezTo>
                  <a:cubicBezTo>
                    <a:pt x="271" y="34"/>
                    <a:pt x="286" y="36"/>
                    <a:pt x="290" y="38"/>
                  </a:cubicBezTo>
                  <a:cubicBezTo>
                    <a:pt x="293" y="40"/>
                    <a:pt x="296" y="32"/>
                    <a:pt x="288" y="16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>
              <a:extLst>
                <a:ext uri="{FF2B5EF4-FFF2-40B4-BE49-F238E27FC236}">
                  <a16:creationId xmlns:a16="http://schemas.microsoft.com/office/drawing/2014/main" id="{274C254E-FEEF-4125-B624-FD799E4D44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9375" y="4766883"/>
              <a:ext cx="1489898" cy="1030807"/>
            </a:xfrm>
            <a:custGeom>
              <a:avLst/>
              <a:gdLst>
                <a:gd name="T0" fmla="*/ 220 w 529"/>
                <a:gd name="T1" fmla="*/ 41 h 356"/>
                <a:gd name="T2" fmla="*/ 188 w 529"/>
                <a:gd name="T3" fmla="*/ 155 h 356"/>
                <a:gd name="T4" fmla="*/ 10 w 529"/>
                <a:gd name="T5" fmla="*/ 210 h 356"/>
                <a:gd name="T6" fmla="*/ 19 w 529"/>
                <a:gd name="T7" fmla="*/ 302 h 356"/>
                <a:gd name="T8" fmla="*/ 79 w 529"/>
                <a:gd name="T9" fmla="*/ 355 h 356"/>
                <a:gd name="T10" fmla="*/ 360 w 529"/>
                <a:gd name="T11" fmla="*/ 355 h 356"/>
                <a:gd name="T12" fmla="*/ 489 w 529"/>
                <a:gd name="T13" fmla="*/ 320 h 356"/>
                <a:gd name="T14" fmla="*/ 509 w 529"/>
                <a:gd name="T15" fmla="*/ 167 h 356"/>
                <a:gd name="T16" fmla="*/ 442 w 529"/>
                <a:gd name="T17" fmla="*/ 24 h 356"/>
                <a:gd name="T18" fmla="*/ 220 w 529"/>
                <a:gd name="T19" fmla="*/ 41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56">
                  <a:moveTo>
                    <a:pt x="220" y="41"/>
                  </a:moveTo>
                  <a:cubicBezTo>
                    <a:pt x="210" y="71"/>
                    <a:pt x="193" y="117"/>
                    <a:pt x="188" y="155"/>
                  </a:cubicBezTo>
                  <a:cubicBezTo>
                    <a:pt x="98" y="167"/>
                    <a:pt x="10" y="210"/>
                    <a:pt x="10" y="210"/>
                  </a:cubicBezTo>
                  <a:cubicBezTo>
                    <a:pt x="10" y="210"/>
                    <a:pt x="0" y="270"/>
                    <a:pt x="19" y="302"/>
                  </a:cubicBezTo>
                  <a:cubicBezTo>
                    <a:pt x="43" y="341"/>
                    <a:pt x="79" y="355"/>
                    <a:pt x="79" y="355"/>
                  </a:cubicBezTo>
                  <a:cubicBezTo>
                    <a:pt x="79" y="355"/>
                    <a:pt x="322" y="355"/>
                    <a:pt x="360" y="355"/>
                  </a:cubicBezTo>
                  <a:cubicBezTo>
                    <a:pt x="398" y="355"/>
                    <a:pt x="450" y="356"/>
                    <a:pt x="489" y="320"/>
                  </a:cubicBezTo>
                  <a:cubicBezTo>
                    <a:pt x="529" y="283"/>
                    <a:pt x="519" y="208"/>
                    <a:pt x="509" y="167"/>
                  </a:cubicBezTo>
                  <a:cubicBezTo>
                    <a:pt x="499" y="126"/>
                    <a:pt x="471" y="60"/>
                    <a:pt x="442" y="24"/>
                  </a:cubicBezTo>
                  <a:cubicBezTo>
                    <a:pt x="389" y="0"/>
                    <a:pt x="264" y="15"/>
                    <a:pt x="220" y="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>
              <a:extLst>
                <a:ext uri="{FF2B5EF4-FFF2-40B4-BE49-F238E27FC236}">
                  <a16:creationId xmlns:a16="http://schemas.microsoft.com/office/drawing/2014/main" id="{ACCC7DEC-407A-4D01-BD1F-25F686440E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7104" y="4868557"/>
              <a:ext cx="704853" cy="109246"/>
            </a:xfrm>
            <a:custGeom>
              <a:avLst/>
              <a:gdLst>
                <a:gd name="T0" fmla="*/ 0 w 250"/>
                <a:gd name="T1" fmla="*/ 38 h 38"/>
                <a:gd name="T2" fmla="*/ 250 w 250"/>
                <a:gd name="T3" fmla="*/ 1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38">
                  <a:moveTo>
                    <a:pt x="0" y="38"/>
                  </a:moveTo>
                  <a:cubicBezTo>
                    <a:pt x="46" y="14"/>
                    <a:pt x="199" y="0"/>
                    <a:pt x="250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>
              <a:extLst>
                <a:ext uri="{FF2B5EF4-FFF2-40B4-BE49-F238E27FC236}">
                  <a16:creationId xmlns:a16="http://schemas.microsoft.com/office/drawing/2014/main" id="{CB243D25-A967-49E9-A534-3C9DB0F6F6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9745" y="4891271"/>
              <a:ext cx="518088" cy="903173"/>
            </a:xfrm>
            <a:custGeom>
              <a:avLst/>
              <a:gdLst>
                <a:gd name="T0" fmla="*/ 115 w 184"/>
                <a:gd name="T1" fmla="*/ 0 h 312"/>
                <a:gd name="T2" fmla="*/ 163 w 184"/>
                <a:gd name="T3" fmla="*/ 217 h 312"/>
                <a:gd name="T4" fmla="*/ 0 w 184"/>
                <a:gd name="T5" fmla="*/ 31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4" h="312">
                  <a:moveTo>
                    <a:pt x="115" y="0"/>
                  </a:moveTo>
                  <a:cubicBezTo>
                    <a:pt x="149" y="59"/>
                    <a:pt x="184" y="131"/>
                    <a:pt x="163" y="217"/>
                  </a:cubicBezTo>
                  <a:cubicBezTo>
                    <a:pt x="145" y="289"/>
                    <a:pt x="78" y="312"/>
                    <a:pt x="0" y="31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>
              <a:extLst>
                <a:ext uri="{FF2B5EF4-FFF2-40B4-BE49-F238E27FC236}">
                  <a16:creationId xmlns:a16="http://schemas.microsoft.com/office/drawing/2014/main" id="{43F4928C-9348-4088-AC25-E91550B96F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1534" y="4844761"/>
              <a:ext cx="698522" cy="640334"/>
            </a:xfrm>
            <a:custGeom>
              <a:avLst/>
              <a:gdLst>
                <a:gd name="T0" fmla="*/ 248 w 248"/>
                <a:gd name="T1" fmla="*/ 0 h 221"/>
                <a:gd name="T2" fmla="*/ 238 w 248"/>
                <a:gd name="T3" fmla="*/ 116 h 221"/>
                <a:gd name="T4" fmla="*/ 224 w 248"/>
                <a:gd name="T5" fmla="*/ 138 h 221"/>
                <a:gd name="T6" fmla="*/ 205 w 248"/>
                <a:gd name="T7" fmla="*/ 157 h 221"/>
                <a:gd name="T8" fmla="*/ 0 w 248"/>
                <a:gd name="T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221">
                  <a:moveTo>
                    <a:pt x="248" y="0"/>
                  </a:moveTo>
                  <a:cubicBezTo>
                    <a:pt x="232" y="44"/>
                    <a:pt x="236" y="101"/>
                    <a:pt x="238" y="116"/>
                  </a:cubicBezTo>
                  <a:cubicBezTo>
                    <a:pt x="222" y="119"/>
                    <a:pt x="223" y="133"/>
                    <a:pt x="224" y="138"/>
                  </a:cubicBezTo>
                  <a:cubicBezTo>
                    <a:pt x="210" y="134"/>
                    <a:pt x="203" y="148"/>
                    <a:pt x="205" y="157"/>
                  </a:cubicBezTo>
                  <a:cubicBezTo>
                    <a:pt x="205" y="157"/>
                    <a:pt x="116" y="172"/>
                    <a:pt x="0" y="22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>
              <a:extLst>
                <a:ext uri="{FF2B5EF4-FFF2-40B4-BE49-F238E27FC236}">
                  <a16:creationId xmlns:a16="http://schemas.microsoft.com/office/drawing/2014/main" id="{A8C4DAA2-E5C5-4A2F-9482-96E56163A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2739" y="5212520"/>
              <a:ext cx="185710" cy="75715"/>
            </a:xfrm>
            <a:custGeom>
              <a:avLst/>
              <a:gdLst>
                <a:gd name="T0" fmla="*/ 0 w 66"/>
                <a:gd name="T1" fmla="*/ 1 h 26"/>
                <a:gd name="T2" fmla="*/ 66 w 66"/>
                <a:gd name="T3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" h="26">
                  <a:moveTo>
                    <a:pt x="0" y="1"/>
                  </a:moveTo>
                  <a:cubicBezTo>
                    <a:pt x="24" y="0"/>
                    <a:pt x="49" y="9"/>
                    <a:pt x="66" y="2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>
              <a:extLst>
                <a:ext uri="{FF2B5EF4-FFF2-40B4-BE49-F238E27FC236}">
                  <a16:creationId xmlns:a16="http://schemas.microsoft.com/office/drawing/2014/main" id="{38EE7DC9-AC13-4E57-BDBA-6CB6C316DB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400" y="5157356"/>
              <a:ext cx="388302" cy="419678"/>
            </a:xfrm>
            <a:custGeom>
              <a:avLst/>
              <a:gdLst>
                <a:gd name="T0" fmla="*/ 121 w 138"/>
                <a:gd name="T1" fmla="*/ 0 h 145"/>
                <a:gd name="T2" fmla="*/ 4 w 138"/>
                <a:gd name="T3" fmla="*/ 2 h 145"/>
                <a:gd name="T4" fmla="*/ 0 w 138"/>
                <a:gd name="T5" fmla="*/ 99 h 145"/>
                <a:gd name="T6" fmla="*/ 63 w 138"/>
                <a:gd name="T7" fmla="*/ 145 h 145"/>
                <a:gd name="T8" fmla="*/ 130 w 138"/>
                <a:gd name="T9" fmla="*/ 104 h 145"/>
                <a:gd name="T10" fmla="*/ 121 w 138"/>
                <a:gd name="T1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" h="145">
                  <a:moveTo>
                    <a:pt x="121" y="0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5" y="51"/>
                    <a:pt x="0" y="99"/>
                    <a:pt x="0" y="99"/>
                  </a:cubicBezTo>
                  <a:cubicBezTo>
                    <a:pt x="0" y="99"/>
                    <a:pt x="35" y="126"/>
                    <a:pt x="63" y="145"/>
                  </a:cubicBezTo>
                  <a:cubicBezTo>
                    <a:pt x="111" y="128"/>
                    <a:pt x="130" y="104"/>
                    <a:pt x="130" y="104"/>
                  </a:cubicBezTo>
                  <a:cubicBezTo>
                    <a:pt x="130" y="104"/>
                    <a:pt x="138" y="52"/>
                    <a:pt x="121" y="0"/>
                  </a:cubicBezTo>
                  <a:close/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4">
              <a:extLst>
                <a:ext uri="{FF2B5EF4-FFF2-40B4-BE49-F238E27FC236}">
                  <a16:creationId xmlns:a16="http://schemas.microsoft.com/office/drawing/2014/main" id="{80C18E08-7968-405B-B76C-7C3911A58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7832" y="5157356"/>
              <a:ext cx="118179" cy="391555"/>
            </a:xfrm>
            <a:custGeom>
              <a:avLst/>
              <a:gdLst>
                <a:gd name="T0" fmla="*/ 27 w 42"/>
                <a:gd name="T1" fmla="*/ 0 h 135"/>
                <a:gd name="T2" fmla="*/ 0 w 42"/>
                <a:gd name="T3" fmla="*/ 0 h 135"/>
                <a:gd name="T4" fmla="*/ 8 w 42"/>
                <a:gd name="T5" fmla="*/ 106 h 135"/>
                <a:gd name="T6" fmla="*/ 42 w 42"/>
                <a:gd name="T7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135">
                  <a:moveTo>
                    <a:pt x="27" y="0"/>
                  </a:moveTo>
                  <a:cubicBezTo>
                    <a:pt x="6" y="0"/>
                    <a:pt x="0" y="0"/>
                    <a:pt x="0" y="0"/>
                  </a:cubicBezTo>
                  <a:cubicBezTo>
                    <a:pt x="0" y="0"/>
                    <a:pt x="15" y="49"/>
                    <a:pt x="8" y="106"/>
                  </a:cubicBezTo>
                  <a:cubicBezTo>
                    <a:pt x="15" y="116"/>
                    <a:pt x="33" y="129"/>
                    <a:pt x="42" y="13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5">
              <a:extLst>
                <a:ext uri="{FF2B5EF4-FFF2-40B4-BE49-F238E27FC236}">
                  <a16:creationId xmlns:a16="http://schemas.microsoft.com/office/drawing/2014/main" id="{92058685-BBEE-4025-9E01-3725F00DBF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2873" y="4150345"/>
              <a:ext cx="1008741" cy="576517"/>
            </a:xfrm>
            <a:custGeom>
              <a:avLst/>
              <a:gdLst>
                <a:gd name="T0" fmla="*/ 121 w 358"/>
                <a:gd name="T1" fmla="*/ 133 h 199"/>
                <a:gd name="T2" fmla="*/ 271 w 358"/>
                <a:gd name="T3" fmla="*/ 194 h 199"/>
                <a:gd name="T4" fmla="*/ 358 w 358"/>
                <a:gd name="T5" fmla="*/ 114 h 199"/>
                <a:gd name="T6" fmla="*/ 255 w 358"/>
                <a:gd name="T7" fmla="*/ 93 h 199"/>
                <a:gd name="T8" fmla="*/ 196 w 358"/>
                <a:gd name="T9" fmla="*/ 90 h 199"/>
                <a:gd name="T10" fmla="*/ 139 w 358"/>
                <a:gd name="T11" fmla="*/ 30 h 199"/>
                <a:gd name="T12" fmla="*/ 101 w 358"/>
                <a:gd name="T13" fmla="*/ 0 h 199"/>
                <a:gd name="T14" fmla="*/ 99 w 358"/>
                <a:gd name="T15" fmla="*/ 20 h 199"/>
                <a:gd name="T16" fmla="*/ 104 w 358"/>
                <a:gd name="T17" fmla="*/ 46 h 199"/>
                <a:gd name="T18" fmla="*/ 52 w 358"/>
                <a:gd name="T19" fmla="*/ 31 h 199"/>
                <a:gd name="T20" fmla="*/ 27 w 358"/>
                <a:gd name="T21" fmla="*/ 27 h 199"/>
                <a:gd name="T22" fmla="*/ 19 w 358"/>
                <a:gd name="T23" fmla="*/ 37 h 199"/>
                <a:gd name="T24" fmla="*/ 5 w 358"/>
                <a:gd name="T25" fmla="*/ 38 h 199"/>
                <a:gd name="T26" fmla="*/ 9 w 358"/>
                <a:gd name="T27" fmla="*/ 52 h 199"/>
                <a:gd name="T28" fmla="*/ 14 w 358"/>
                <a:gd name="T29" fmla="*/ 74 h 199"/>
                <a:gd name="T30" fmla="*/ 53 w 358"/>
                <a:gd name="T31" fmla="*/ 101 h 199"/>
                <a:gd name="T32" fmla="*/ 121 w 358"/>
                <a:gd name="T33" fmla="*/ 133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8" h="199">
                  <a:moveTo>
                    <a:pt x="121" y="133"/>
                  </a:moveTo>
                  <a:cubicBezTo>
                    <a:pt x="144" y="147"/>
                    <a:pt x="218" y="189"/>
                    <a:pt x="271" y="194"/>
                  </a:cubicBezTo>
                  <a:cubicBezTo>
                    <a:pt x="314" y="199"/>
                    <a:pt x="347" y="191"/>
                    <a:pt x="358" y="114"/>
                  </a:cubicBezTo>
                  <a:cubicBezTo>
                    <a:pt x="255" y="93"/>
                    <a:pt x="255" y="93"/>
                    <a:pt x="255" y="93"/>
                  </a:cubicBezTo>
                  <a:cubicBezTo>
                    <a:pt x="255" y="93"/>
                    <a:pt x="226" y="93"/>
                    <a:pt x="196" y="90"/>
                  </a:cubicBezTo>
                  <a:cubicBezTo>
                    <a:pt x="168" y="88"/>
                    <a:pt x="161" y="65"/>
                    <a:pt x="139" y="30"/>
                  </a:cubicBezTo>
                  <a:cubicBezTo>
                    <a:pt x="126" y="10"/>
                    <a:pt x="109" y="1"/>
                    <a:pt x="101" y="0"/>
                  </a:cubicBezTo>
                  <a:cubicBezTo>
                    <a:pt x="94" y="0"/>
                    <a:pt x="92" y="10"/>
                    <a:pt x="99" y="20"/>
                  </a:cubicBezTo>
                  <a:cubicBezTo>
                    <a:pt x="106" y="30"/>
                    <a:pt x="116" y="46"/>
                    <a:pt x="104" y="46"/>
                  </a:cubicBezTo>
                  <a:cubicBezTo>
                    <a:pt x="93" y="46"/>
                    <a:pt x="65" y="36"/>
                    <a:pt x="52" y="31"/>
                  </a:cubicBezTo>
                  <a:cubicBezTo>
                    <a:pt x="35" y="25"/>
                    <a:pt x="32" y="25"/>
                    <a:pt x="27" y="27"/>
                  </a:cubicBezTo>
                  <a:cubicBezTo>
                    <a:pt x="16" y="31"/>
                    <a:pt x="19" y="37"/>
                    <a:pt x="19" y="37"/>
                  </a:cubicBezTo>
                  <a:cubicBezTo>
                    <a:pt x="19" y="37"/>
                    <a:pt x="10" y="31"/>
                    <a:pt x="5" y="38"/>
                  </a:cubicBezTo>
                  <a:cubicBezTo>
                    <a:pt x="0" y="45"/>
                    <a:pt x="9" y="52"/>
                    <a:pt x="9" y="52"/>
                  </a:cubicBezTo>
                  <a:cubicBezTo>
                    <a:pt x="9" y="52"/>
                    <a:pt x="6" y="66"/>
                    <a:pt x="14" y="74"/>
                  </a:cubicBezTo>
                  <a:cubicBezTo>
                    <a:pt x="26" y="85"/>
                    <a:pt x="36" y="93"/>
                    <a:pt x="53" y="101"/>
                  </a:cubicBezTo>
                  <a:cubicBezTo>
                    <a:pt x="70" y="108"/>
                    <a:pt x="98" y="120"/>
                    <a:pt x="121" y="133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6">
              <a:extLst>
                <a:ext uri="{FF2B5EF4-FFF2-40B4-BE49-F238E27FC236}">
                  <a16:creationId xmlns:a16="http://schemas.microsoft.com/office/drawing/2014/main" id="{CA2BC6D3-9635-4F2E-A388-572D84787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3617" y="4315836"/>
              <a:ext cx="315495" cy="103838"/>
            </a:xfrm>
            <a:custGeom>
              <a:avLst/>
              <a:gdLst>
                <a:gd name="T0" fmla="*/ 22 w 112"/>
                <a:gd name="T1" fmla="*/ 33 h 36"/>
                <a:gd name="T2" fmla="*/ 3 w 112"/>
                <a:gd name="T3" fmla="*/ 12 h 36"/>
                <a:gd name="T4" fmla="*/ 1 w 112"/>
                <a:gd name="T5" fmla="*/ 6 h 36"/>
                <a:gd name="T6" fmla="*/ 4 w 112"/>
                <a:gd name="T7" fmla="*/ 2 h 36"/>
                <a:gd name="T8" fmla="*/ 19 w 112"/>
                <a:gd name="T9" fmla="*/ 6 h 36"/>
                <a:gd name="T10" fmla="*/ 64 w 112"/>
                <a:gd name="T11" fmla="*/ 28 h 36"/>
                <a:gd name="T12" fmla="*/ 77 w 112"/>
                <a:gd name="T13" fmla="*/ 23 h 36"/>
                <a:gd name="T14" fmla="*/ 112 w 112"/>
                <a:gd name="T15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2" h="36">
                  <a:moveTo>
                    <a:pt x="22" y="33"/>
                  </a:moveTo>
                  <a:cubicBezTo>
                    <a:pt x="18" y="30"/>
                    <a:pt x="15" y="26"/>
                    <a:pt x="3" y="12"/>
                  </a:cubicBezTo>
                  <a:cubicBezTo>
                    <a:pt x="2" y="10"/>
                    <a:pt x="0" y="8"/>
                    <a:pt x="1" y="6"/>
                  </a:cubicBezTo>
                  <a:cubicBezTo>
                    <a:pt x="1" y="4"/>
                    <a:pt x="3" y="3"/>
                    <a:pt x="4" y="2"/>
                  </a:cubicBezTo>
                  <a:cubicBezTo>
                    <a:pt x="9" y="0"/>
                    <a:pt x="15" y="3"/>
                    <a:pt x="19" y="6"/>
                  </a:cubicBezTo>
                  <a:cubicBezTo>
                    <a:pt x="33" y="16"/>
                    <a:pt x="45" y="34"/>
                    <a:pt x="64" y="28"/>
                  </a:cubicBezTo>
                  <a:cubicBezTo>
                    <a:pt x="69" y="27"/>
                    <a:pt x="73" y="24"/>
                    <a:pt x="77" y="23"/>
                  </a:cubicBezTo>
                  <a:cubicBezTo>
                    <a:pt x="90" y="20"/>
                    <a:pt x="105" y="25"/>
                    <a:pt x="112" y="3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7">
              <a:extLst>
                <a:ext uri="{FF2B5EF4-FFF2-40B4-BE49-F238E27FC236}">
                  <a16:creationId xmlns:a16="http://schemas.microsoft.com/office/drawing/2014/main" id="{13D8F42F-0CED-4312-973B-9B891BDC04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8197" y="4298530"/>
              <a:ext cx="68586" cy="31368"/>
            </a:xfrm>
            <a:custGeom>
              <a:avLst/>
              <a:gdLst>
                <a:gd name="T0" fmla="*/ 0 w 24"/>
                <a:gd name="T1" fmla="*/ 1 h 11"/>
                <a:gd name="T2" fmla="*/ 24 w 24"/>
                <a:gd name="T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" h="11">
                  <a:moveTo>
                    <a:pt x="0" y="1"/>
                  </a:moveTo>
                  <a:cubicBezTo>
                    <a:pt x="6" y="0"/>
                    <a:pt x="11" y="4"/>
                    <a:pt x="24" y="1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8">
              <a:extLst>
                <a:ext uri="{FF2B5EF4-FFF2-40B4-BE49-F238E27FC236}">
                  <a16:creationId xmlns:a16="http://schemas.microsoft.com/office/drawing/2014/main" id="{062C4C36-BAF7-43CB-8CDE-58F07F6A0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6686" y="4257428"/>
              <a:ext cx="129786" cy="55164"/>
            </a:xfrm>
            <a:custGeom>
              <a:avLst/>
              <a:gdLst>
                <a:gd name="T0" fmla="*/ 0 w 46"/>
                <a:gd name="T1" fmla="*/ 0 h 19"/>
                <a:gd name="T2" fmla="*/ 46 w 46"/>
                <a:gd name="T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6" h="19">
                  <a:moveTo>
                    <a:pt x="0" y="0"/>
                  </a:moveTo>
                  <a:cubicBezTo>
                    <a:pt x="8" y="4"/>
                    <a:pt x="46" y="19"/>
                    <a:pt x="46" y="1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9">
              <a:extLst>
                <a:ext uri="{FF2B5EF4-FFF2-40B4-BE49-F238E27FC236}">
                  <a16:creationId xmlns:a16="http://schemas.microsoft.com/office/drawing/2014/main" id="{02AA88AA-799B-41E9-8BA2-891060B6C3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0671" y="3368316"/>
              <a:ext cx="703797" cy="616537"/>
            </a:xfrm>
            <a:custGeom>
              <a:avLst/>
              <a:gdLst>
                <a:gd name="T0" fmla="*/ 184 w 250"/>
                <a:gd name="T1" fmla="*/ 213 h 213"/>
                <a:gd name="T2" fmla="*/ 243 w 250"/>
                <a:gd name="T3" fmla="*/ 124 h 213"/>
                <a:gd name="T4" fmla="*/ 104 w 250"/>
                <a:gd name="T5" fmla="*/ 24 h 213"/>
                <a:gd name="T6" fmla="*/ 52 w 250"/>
                <a:gd name="T7" fmla="*/ 30 h 213"/>
                <a:gd name="T8" fmla="*/ 36 w 250"/>
                <a:gd name="T9" fmla="*/ 130 h 213"/>
                <a:gd name="T10" fmla="*/ 175 w 250"/>
                <a:gd name="T11" fmla="*/ 211 h 213"/>
                <a:gd name="T12" fmla="*/ 184 w 250"/>
                <a:gd name="T13" fmla="*/ 213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0" h="213">
                  <a:moveTo>
                    <a:pt x="184" y="213"/>
                  </a:moveTo>
                  <a:cubicBezTo>
                    <a:pt x="198" y="211"/>
                    <a:pt x="236" y="202"/>
                    <a:pt x="243" y="124"/>
                  </a:cubicBezTo>
                  <a:cubicBezTo>
                    <a:pt x="250" y="49"/>
                    <a:pt x="170" y="0"/>
                    <a:pt x="104" y="24"/>
                  </a:cubicBezTo>
                  <a:cubicBezTo>
                    <a:pt x="95" y="22"/>
                    <a:pt x="78" y="18"/>
                    <a:pt x="52" y="30"/>
                  </a:cubicBezTo>
                  <a:cubicBezTo>
                    <a:pt x="13" y="48"/>
                    <a:pt x="0" y="102"/>
                    <a:pt x="36" y="130"/>
                  </a:cubicBezTo>
                  <a:cubicBezTo>
                    <a:pt x="78" y="163"/>
                    <a:pt x="127" y="187"/>
                    <a:pt x="175" y="211"/>
                  </a:cubicBezTo>
                  <a:cubicBezTo>
                    <a:pt x="178" y="213"/>
                    <a:pt x="181" y="213"/>
                    <a:pt x="184" y="213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20">
              <a:extLst>
                <a:ext uri="{FF2B5EF4-FFF2-40B4-BE49-F238E27FC236}">
                  <a16:creationId xmlns:a16="http://schemas.microsoft.com/office/drawing/2014/main" id="{1B0803DD-1098-460E-9BB3-1B7138FE2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6692" y="3519746"/>
              <a:ext cx="511757" cy="711722"/>
            </a:xfrm>
            <a:custGeom>
              <a:avLst/>
              <a:gdLst>
                <a:gd name="T0" fmla="*/ 4 w 182"/>
                <a:gd name="T1" fmla="*/ 96 h 246"/>
                <a:gd name="T2" fmla="*/ 8 w 182"/>
                <a:gd name="T3" fmla="*/ 70 h 246"/>
                <a:gd name="T4" fmla="*/ 10 w 182"/>
                <a:gd name="T5" fmla="*/ 41 h 246"/>
                <a:gd name="T6" fmla="*/ 49 w 182"/>
                <a:gd name="T7" fmla="*/ 0 h 246"/>
                <a:gd name="T8" fmla="*/ 102 w 182"/>
                <a:gd name="T9" fmla="*/ 73 h 246"/>
                <a:gd name="T10" fmla="*/ 118 w 182"/>
                <a:gd name="T11" fmla="*/ 115 h 246"/>
                <a:gd name="T12" fmla="*/ 163 w 182"/>
                <a:gd name="T13" fmla="*/ 157 h 246"/>
                <a:gd name="T14" fmla="*/ 182 w 182"/>
                <a:gd name="T15" fmla="*/ 200 h 246"/>
                <a:gd name="T16" fmla="*/ 81 w 182"/>
                <a:gd name="T17" fmla="*/ 225 h 246"/>
                <a:gd name="T18" fmla="*/ 99 w 182"/>
                <a:gd name="T19" fmla="*/ 213 h 246"/>
                <a:gd name="T20" fmla="*/ 86 w 182"/>
                <a:gd name="T21" fmla="*/ 167 h 246"/>
                <a:gd name="T22" fmla="*/ 20 w 182"/>
                <a:gd name="T23" fmla="*/ 172 h 246"/>
                <a:gd name="T24" fmla="*/ 8 w 182"/>
                <a:gd name="T25" fmla="*/ 148 h 246"/>
                <a:gd name="T26" fmla="*/ 3 w 182"/>
                <a:gd name="T27" fmla="*/ 131 h 246"/>
                <a:gd name="T28" fmla="*/ 4 w 182"/>
                <a:gd name="T29" fmla="*/ 129 h 246"/>
                <a:gd name="T30" fmla="*/ 3 w 182"/>
                <a:gd name="T31" fmla="*/ 126 h 246"/>
                <a:gd name="T32" fmla="*/ 1 w 182"/>
                <a:gd name="T33" fmla="*/ 112 h 246"/>
                <a:gd name="T34" fmla="*/ 4 w 182"/>
                <a:gd name="T35" fmla="*/ 9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2" h="246">
                  <a:moveTo>
                    <a:pt x="4" y="96"/>
                  </a:moveTo>
                  <a:cubicBezTo>
                    <a:pt x="4" y="96"/>
                    <a:pt x="7" y="83"/>
                    <a:pt x="8" y="70"/>
                  </a:cubicBezTo>
                  <a:cubicBezTo>
                    <a:pt x="8" y="63"/>
                    <a:pt x="8" y="55"/>
                    <a:pt x="10" y="41"/>
                  </a:cubicBezTo>
                  <a:cubicBezTo>
                    <a:pt x="13" y="25"/>
                    <a:pt x="26" y="4"/>
                    <a:pt x="49" y="0"/>
                  </a:cubicBezTo>
                  <a:cubicBezTo>
                    <a:pt x="31" y="75"/>
                    <a:pt x="102" y="73"/>
                    <a:pt x="102" y="73"/>
                  </a:cubicBezTo>
                  <a:cubicBezTo>
                    <a:pt x="118" y="115"/>
                    <a:pt x="118" y="115"/>
                    <a:pt x="118" y="115"/>
                  </a:cubicBezTo>
                  <a:cubicBezTo>
                    <a:pt x="124" y="129"/>
                    <a:pt x="130" y="155"/>
                    <a:pt x="163" y="157"/>
                  </a:cubicBezTo>
                  <a:cubicBezTo>
                    <a:pt x="182" y="200"/>
                    <a:pt x="182" y="200"/>
                    <a:pt x="182" y="200"/>
                  </a:cubicBezTo>
                  <a:cubicBezTo>
                    <a:pt x="166" y="246"/>
                    <a:pt x="100" y="241"/>
                    <a:pt x="81" y="225"/>
                  </a:cubicBezTo>
                  <a:cubicBezTo>
                    <a:pt x="99" y="213"/>
                    <a:pt x="99" y="213"/>
                    <a:pt x="99" y="213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62" y="176"/>
                    <a:pt x="36" y="181"/>
                    <a:pt x="20" y="172"/>
                  </a:cubicBezTo>
                  <a:cubicBezTo>
                    <a:pt x="11" y="168"/>
                    <a:pt x="7" y="158"/>
                    <a:pt x="8" y="148"/>
                  </a:cubicBezTo>
                  <a:cubicBezTo>
                    <a:pt x="3" y="144"/>
                    <a:pt x="0" y="140"/>
                    <a:pt x="3" y="131"/>
                  </a:cubicBezTo>
                  <a:cubicBezTo>
                    <a:pt x="4" y="131"/>
                    <a:pt x="4" y="130"/>
                    <a:pt x="4" y="129"/>
                  </a:cubicBezTo>
                  <a:cubicBezTo>
                    <a:pt x="4" y="128"/>
                    <a:pt x="3" y="127"/>
                    <a:pt x="3" y="126"/>
                  </a:cubicBezTo>
                  <a:cubicBezTo>
                    <a:pt x="0" y="121"/>
                    <a:pt x="0" y="117"/>
                    <a:pt x="1" y="112"/>
                  </a:cubicBezTo>
                  <a:cubicBezTo>
                    <a:pt x="2" y="107"/>
                    <a:pt x="3" y="102"/>
                    <a:pt x="4" y="96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1">
              <a:extLst>
                <a:ext uri="{FF2B5EF4-FFF2-40B4-BE49-F238E27FC236}">
                  <a16:creationId xmlns:a16="http://schemas.microsoft.com/office/drawing/2014/main" id="{56A2A2B0-9DA5-4FC4-8140-F0F652F097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3698" y="3692809"/>
              <a:ext cx="135061" cy="170900"/>
            </a:xfrm>
            <a:custGeom>
              <a:avLst/>
              <a:gdLst>
                <a:gd name="T0" fmla="*/ 0 w 48"/>
                <a:gd name="T1" fmla="*/ 13 h 59"/>
                <a:gd name="T2" fmla="*/ 30 w 48"/>
                <a:gd name="T3" fmla="*/ 4 h 59"/>
                <a:gd name="T4" fmla="*/ 47 w 48"/>
                <a:gd name="T5" fmla="*/ 31 h 59"/>
                <a:gd name="T6" fmla="*/ 28 w 48"/>
                <a:gd name="T7" fmla="*/ 54 h 59"/>
                <a:gd name="T8" fmla="*/ 0 w 48"/>
                <a:gd name="T9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9">
                  <a:moveTo>
                    <a:pt x="0" y="13"/>
                  </a:moveTo>
                  <a:cubicBezTo>
                    <a:pt x="6" y="5"/>
                    <a:pt x="17" y="0"/>
                    <a:pt x="30" y="4"/>
                  </a:cubicBezTo>
                  <a:cubicBezTo>
                    <a:pt x="42" y="8"/>
                    <a:pt x="48" y="19"/>
                    <a:pt x="47" y="31"/>
                  </a:cubicBezTo>
                  <a:cubicBezTo>
                    <a:pt x="46" y="42"/>
                    <a:pt x="38" y="51"/>
                    <a:pt x="28" y="54"/>
                  </a:cubicBezTo>
                  <a:cubicBezTo>
                    <a:pt x="16" y="59"/>
                    <a:pt x="7" y="55"/>
                    <a:pt x="0" y="50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2">
              <a:extLst>
                <a:ext uri="{FF2B5EF4-FFF2-40B4-BE49-F238E27FC236}">
                  <a16:creationId xmlns:a16="http://schemas.microsoft.com/office/drawing/2014/main" id="{2D6A84C4-52D1-4263-B0E0-AF789B240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3698" y="3692809"/>
              <a:ext cx="135061" cy="170900"/>
            </a:xfrm>
            <a:custGeom>
              <a:avLst/>
              <a:gdLst>
                <a:gd name="T0" fmla="*/ 0 w 48"/>
                <a:gd name="T1" fmla="*/ 13 h 59"/>
                <a:gd name="T2" fmla="*/ 30 w 48"/>
                <a:gd name="T3" fmla="*/ 4 h 59"/>
                <a:gd name="T4" fmla="*/ 47 w 48"/>
                <a:gd name="T5" fmla="*/ 31 h 59"/>
                <a:gd name="T6" fmla="*/ 28 w 48"/>
                <a:gd name="T7" fmla="*/ 54 h 59"/>
                <a:gd name="T8" fmla="*/ 0 w 48"/>
                <a:gd name="T9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9">
                  <a:moveTo>
                    <a:pt x="0" y="13"/>
                  </a:moveTo>
                  <a:cubicBezTo>
                    <a:pt x="6" y="5"/>
                    <a:pt x="17" y="0"/>
                    <a:pt x="30" y="4"/>
                  </a:cubicBezTo>
                  <a:cubicBezTo>
                    <a:pt x="42" y="8"/>
                    <a:pt x="48" y="19"/>
                    <a:pt x="47" y="31"/>
                  </a:cubicBezTo>
                  <a:cubicBezTo>
                    <a:pt x="46" y="42"/>
                    <a:pt x="38" y="51"/>
                    <a:pt x="28" y="54"/>
                  </a:cubicBezTo>
                  <a:cubicBezTo>
                    <a:pt x="16" y="59"/>
                    <a:pt x="7" y="55"/>
                    <a:pt x="0" y="5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3">
              <a:extLst>
                <a:ext uri="{FF2B5EF4-FFF2-40B4-BE49-F238E27FC236}">
                  <a16:creationId xmlns:a16="http://schemas.microsoft.com/office/drawing/2014/main" id="{088A6430-84D1-4523-9DEA-BBE8EF663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7415" y="3751218"/>
              <a:ext cx="70696" cy="31368"/>
            </a:xfrm>
            <a:custGeom>
              <a:avLst/>
              <a:gdLst>
                <a:gd name="T0" fmla="*/ 25 w 25"/>
                <a:gd name="T1" fmla="*/ 9 h 11"/>
                <a:gd name="T2" fmla="*/ 14 w 25"/>
                <a:gd name="T3" fmla="*/ 1 h 11"/>
                <a:gd name="T4" fmla="*/ 0 w 25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1">
                  <a:moveTo>
                    <a:pt x="25" y="9"/>
                  </a:moveTo>
                  <a:cubicBezTo>
                    <a:pt x="23" y="4"/>
                    <a:pt x="19" y="0"/>
                    <a:pt x="14" y="1"/>
                  </a:cubicBezTo>
                  <a:cubicBezTo>
                    <a:pt x="9" y="1"/>
                    <a:pt x="4" y="5"/>
                    <a:pt x="0" y="1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4">
              <a:extLst>
                <a:ext uri="{FF2B5EF4-FFF2-40B4-BE49-F238E27FC236}">
                  <a16:creationId xmlns:a16="http://schemas.microsoft.com/office/drawing/2014/main" id="{836A70DD-82C2-4AB7-A05E-7A88B278D7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1132" y="3768524"/>
              <a:ext cx="28489" cy="20551"/>
            </a:xfrm>
            <a:custGeom>
              <a:avLst/>
              <a:gdLst>
                <a:gd name="T0" fmla="*/ 10 w 10"/>
                <a:gd name="T1" fmla="*/ 7 h 7"/>
                <a:gd name="T2" fmla="*/ 6 w 10"/>
                <a:gd name="T3" fmla="*/ 2 h 7"/>
                <a:gd name="T4" fmla="*/ 0 w 10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7">
                  <a:moveTo>
                    <a:pt x="10" y="7"/>
                  </a:moveTo>
                  <a:cubicBezTo>
                    <a:pt x="9" y="5"/>
                    <a:pt x="7" y="3"/>
                    <a:pt x="6" y="2"/>
                  </a:cubicBezTo>
                  <a:cubicBezTo>
                    <a:pt x="4" y="0"/>
                    <a:pt x="2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5">
              <a:extLst>
                <a:ext uri="{FF2B5EF4-FFF2-40B4-BE49-F238E27FC236}">
                  <a16:creationId xmlns:a16="http://schemas.microsoft.com/office/drawing/2014/main" id="{6C41B84B-9F1A-48B6-B29B-FCE73AC01F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4222" y="3699299"/>
              <a:ext cx="84413" cy="57327"/>
            </a:xfrm>
            <a:custGeom>
              <a:avLst/>
              <a:gdLst>
                <a:gd name="T0" fmla="*/ 30 w 30"/>
                <a:gd name="T1" fmla="*/ 11 h 20"/>
                <a:gd name="T2" fmla="*/ 18 w 30"/>
                <a:gd name="T3" fmla="*/ 3 h 20"/>
                <a:gd name="T4" fmla="*/ 2 w 30"/>
                <a:gd name="T5" fmla="*/ 2 h 20"/>
                <a:gd name="T6" fmla="*/ 2 w 30"/>
                <a:gd name="T7" fmla="*/ 14 h 20"/>
                <a:gd name="T8" fmla="*/ 30 w 30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0">
                  <a:moveTo>
                    <a:pt x="30" y="11"/>
                  </a:moveTo>
                  <a:cubicBezTo>
                    <a:pt x="30" y="11"/>
                    <a:pt x="25" y="6"/>
                    <a:pt x="18" y="3"/>
                  </a:cubicBezTo>
                  <a:cubicBezTo>
                    <a:pt x="13" y="0"/>
                    <a:pt x="5" y="0"/>
                    <a:pt x="2" y="2"/>
                  </a:cubicBezTo>
                  <a:cubicBezTo>
                    <a:pt x="1" y="4"/>
                    <a:pt x="0" y="7"/>
                    <a:pt x="2" y="14"/>
                  </a:cubicBezTo>
                  <a:cubicBezTo>
                    <a:pt x="7" y="20"/>
                    <a:pt x="19" y="17"/>
                    <a:pt x="3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6">
              <a:extLst>
                <a:ext uri="{FF2B5EF4-FFF2-40B4-BE49-F238E27FC236}">
                  <a16:creationId xmlns:a16="http://schemas.microsoft.com/office/drawing/2014/main" id="{24A1C6A0-7EF6-4BA6-9C87-71F016F66B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892" y="3696054"/>
              <a:ext cx="53813" cy="57327"/>
            </a:xfrm>
            <a:custGeom>
              <a:avLst/>
              <a:gdLst>
                <a:gd name="T0" fmla="*/ 5 w 19"/>
                <a:gd name="T1" fmla="*/ 17 h 20"/>
                <a:gd name="T2" fmla="*/ 16 w 19"/>
                <a:gd name="T3" fmla="*/ 15 h 20"/>
                <a:gd name="T4" fmla="*/ 14 w 19"/>
                <a:gd name="T5" fmla="*/ 3 h 20"/>
                <a:gd name="T6" fmla="*/ 2 w 19"/>
                <a:gd name="T7" fmla="*/ 5 h 20"/>
                <a:gd name="T8" fmla="*/ 5 w 19"/>
                <a:gd name="T9" fmla="*/ 1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0">
                  <a:moveTo>
                    <a:pt x="5" y="17"/>
                  </a:moveTo>
                  <a:cubicBezTo>
                    <a:pt x="9" y="20"/>
                    <a:pt x="14" y="19"/>
                    <a:pt x="16" y="15"/>
                  </a:cubicBezTo>
                  <a:cubicBezTo>
                    <a:pt x="19" y="12"/>
                    <a:pt x="18" y="6"/>
                    <a:pt x="14" y="3"/>
                  </a:cubicBezTo>
                  <a:cubicBezTo>
                    <a:pt x="10" y="0"/>
                    <a:pt x="5" y="1"/>
                    <a:pt x="2" y="5"/>
                  </a:cubicBezTo>
                  <a:cubicBezTo>
                    <a:pt x="0" y="9"/>
                    <a:pt x="1" y="14"/>
                    <a:pt x="5" y="17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7">
              <a:extLst>
                <a:ext uri="{FF2B5EF4-FFF2-40B4-BE49-F238E27FC236}">
                  <a16:creationId xmlns:a16="http://schemas.microsoft.com/office/drawing/2014/main" id="{978DAF0F-B8E1-4F37-849B-AEDAC032B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3216" y="3707953"/>
              <a:ext cx="25324" cy="17307"/>
            </a:xfrm>
            <a:custGeom>
              <a:avLst/>
              <a:gdLst>
                <a:gd name="T0" fmla="*/ 22 w 24"/>
                <a:gd name="T1" fmla="*/ 0 h 16"/>
                <a:gd name="T2" fmla="*/ 0 w 24"/>
                <a:gd name="T3" fmla="*/ 16 h 16"/>
                <a:gd name="T4" fmla="*/ 24 w 24"/>
                <a:gd name="T5" fmla="*/ 10 h 16"/>
                <a:gd name="T6" fmla="*/ 22 w 24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6">
                  <a:moveTo>
                    <a:pt x="22" y="0"/>
                  </a:moveTo>
                  <a:lnTo>
                    <a:pt x="0" y="16"/>
                  </a:lnTo>
                  <a:lnTo>
                    <a:pt x="24" y="1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8">
              <a:extLst>
                <a:ext uri="{FF2B5EF4-FFF2-40B4-BE49-F238E27FC236}">
                  <a16:creationId xmlns:a16="http://schemas.microsoft.com/office/drawing/2014/main" id="{3695C086-3A1A-4DF9-BA77-BB5F55DEE0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9498" y="3696054"/>
              <a:ext cx="79138" cy="34612"/>
            </a:xfrm>
            <a:custGeom>
              <a:avLst/>
              <a:gdLst>
                <a:gd name="T0" fmla="*/ 0 w 28"/>
                <a:gd name="T1" fmla="*/ 3 h 12"/>
                <a:gd name="T2" fmla="*/ 28 w 28"/>
                <a:gd name="T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" h="12">
                  <a:moveTo>
                    <a:pt x="0" y="3"/>
                  </a:moveTo>
                  <a:cubicBezTo>
                    <a:pt x="10" y="0"/>
                    <a:pt x="20" y="4"/>
                    <a:pt x="28" y="1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29">
              <a:extLst>
                <a:ext uri="{FF2B5EF4-FFF2-40B4-BE49-F238E27FC236}">
                  <a16:creationId xmlns:a16="http://schemas.microsoft.com/office/drawing/2014/main" id="{65AA9DAD-0683-47B8-9271-23CBD7B1C6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9450" y="3699299"/>
              <a:ext cx="28489" cy="8653"/>
            </a:xfrm>
            <a:custGeom>
              <a:avLst/>
              <a:gdLst>
                <a:gd name="T0" fmla="*/ 0 w 10"/>
                <a:gd name="T1" fmla="*/ 0 h 3"/>
                <a:gd name="T2" fmla="*/ 10 w 10"/>
                <a:gd name="T3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3">
                  <a:moveTo>
                    <a:pt x="0" y="0"/>
                  </a:moveTo>
                  <a:cubicBezTo>
                    <a:pt x="2" y="3"/>
                    <a:pt x="6" y="3"/>
                    <a:pt x="10" y="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30">
              <a:extLst>
                <a:ext uri="{FF2B5EF4-FFF2-40B4-BE49-F238E27FC236}">
                  <a16:creationId xmlns:a16="http://schemas.microsoft.com/office/drawing/2014/main" id="{B3294A83-2B59-4C1D-959A-0CB83C483E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761" y="3701462"/>
              <a:ext cx="62255" cy="139532"/>
            </a:xfrm>
            <a:custGeom>
              <a:avLst/>
              <a:gdLst>
                <a:gd name="T0" fmla="*/ 16 w 22"/>
                <a:gd name="T1" fmla="*/ 48 h 48"/>
                <a:gd name="T2" fmla="*/ 6 w 22"/>
                <a:gd name="T3" fmla="*/ 30 h 48"/>
                <a:gd name="T4" fmla="*/ 22 w 22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8">
                  <a:moveTo>
                    <a:pt x="16" y="48"/>
                  </a:moveTo>
                  <a:cubicBezTo>
                    <a:pt x="7" y="46"/>
                    <a:pt x="0" y="38"/>
                    <a:pt x="6" y="30"/>
                  </a:cubicBezTo>
                  <a:cubicBezTo>
                    <a:pt x="11" y="23"/>
                    <a:pt x="21" y="7"/>
                    <a:pt x="22" y="0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31">
              <a:extLst>
                <a:ext uri="{FF2B5EF4-FFF2-40B4-BE49-F238E27FC236}">
                  <a16:creationId xmlns:a16="http://schemas.microsoft.com/office/drawing/2014/main" id="{A334BB2F-B540-4727-97F2-73AC859FB1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761" y="3701462"/>
              <a:ext cx="62255" cy="139532"/>
            </a:xfrm>
            <a:custGeom>
              <a:avLst/>
              <a:gdLst>
                <a:gd name="T0" fmla="*/ 16 w 22"/>
                <a:gd name="T1" fmla="*/ 48 h 48"/>
                <a:gd name="T2" fmla="*/ 6 w 22"/>
                <a:gd name="T3" fmla="*/ 30 h 48"/>
                <a:gd name="T4" fmla="*/ 22 w 22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8">
                  <a:moveTo>
                    <a:pt x="16" y="48"/>
                  </a:moveTo>
                  <a:cubicBezTo>
                    <a:pt x="7" y="46"/>
                    <a:pt x="0" y="38"/>
                    <a:pt x="6" y="30"/>
                  </a:cubicBezTo>
                  <a:cubicBezTo>
                    <a:pt x="11" y="23"/>
                    <a:pt x="21" y="7"/>
                    <a:pt x="22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32">
              <a:extLst>
                <a:ext uri="{FF2B5EF4-FFF2-40B4-BE49-F238E27FC236}">
                  <a16:creationId xmlns:a16="http://schemas.microsoft.com/office/drawing/2014/main" id="{F7871CAC-3668-4358-AE71-405A015EE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877771"/>
              <a:ext cx="44317" cy="35694"/>
            </a:xfrm>
            <a:custGeom>
              <a:avLst/>
              <a:gdLst>
                <a:gd name="T0" fmla="*/ 7 w 16"/>
                <a:gd name="T1" fmla="*/ 2 h 12"/>
                <a:gd name="T2" fmla="*/ 0 w 16"/>
                <a:gd name="T3" fmla="*/ 0 h 12"/>
                <a:gd name="T4" fmla="*/ 2 w 16"/>
                <a:gd name="T5" fmla="*/ 1 h 12"/>
                <a:gd name="T6" fmla="*/ 2 w 16"/>
                <a:gd name="T7" fmla="*/ 3 h 12"/>
                <a:gd name="T8" fmla="*/ 1 w 16"/>
                <a:gd name="T9" fmla="*/ 9 h 12"/>
                <a:gd name="T10" fmla="*/ 1 w 16"/>
                <a:gd name="T11" fmla="*/ 11 h 12"/>
                <a:gd name="T12" fmla="*/ 2 w 16"/>
                <a:gd name="T13" fmla="*/ 11 h 12"/>
                <a:gd name="T14" fmla="*/ 9 w 16"/>
                <a:gd name="T15" fmla="*/ 11 h 12"/>
                <a:gd name="T16" fmla="*/ 15 w 16"/>
                <a:gd name="T17" fmla="*/ 7 h 12"/>
                <a:gd name="T18" fmla="*/ 15 w 16"/>
                <a:gd name="T19" fmla="*/ 6 h 12"/>
                <a:gd name="T20" fmla="*/ 12 w 16"/>
                <a:gd name="T21" fmla="*/ 4 h 12"/>
                <a:gd name="T22" fmla="*/ 8 w 16"/>
                <a:gd name="T23" fmla="*/ 2 h 12"/>
                <a:gd name="T24" fmla="*/ 7 w 16"/>
                <a:gd name="T25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2">
                  <a:moveTo>
                    <a:pt x="7" y="2"/>
                  </a:moveTo>
                  <a:cubicBezTo>
                    <a:pt x="5" y="1"/>
                    <a:pt x="3" y="0"/>
                    <a:pt x="0" y="0"/>
                  </a:cubicBezTo>
                  <a:cubicBezTo>
                    <a:pt x="1" y="0"/>
                    <a:pt x="1" y="1"/>
                    <a:pt x="2" y="1"/>
                  </a:cubicBezTo>
                  <a:cubicBezTo>
                    <a:pt x="2" y="2"/>
                    <a:pt x="2" y="3"/>
                    <a:pt x="2" y="3"/>
                  </a:cubicBezTo>
                  <a:cubicBezTo>
                    <a:pt x="2" y="5"/>
                    <a:pt x="2" y="7"/>
                    <a:pt x="1" y="9"/>
                  </a:cubicBezTo>
                  <a:cubicBezTo>
                    <a:pt x="1" y="10"/>
                    <a:pt x="1" y="10"/>
                    <a:pt x="1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4" y="12"/>
                    <a:pt x="7" y="12"/>
                    <a:pt x="9" y="11"/>
                  </a:cubicBezTo>
                  <a:cubicBezTo>
                    <a:pt x="11" y="10"/>
                    <a:pt x="14" y="9"/>
                    <a:pt x="15" y="7"/>
                  </a:cubicBezTo>
                  <a:cubicBezTo>
                    <a:pt x="15" y="7"/>
                    <a:pt x="15" y="6"/>
                    <a:pt x="15" y="6"/>
                  </a:cubicBezTo>
                  <a:cubicBezTo>
                    <a:pt x="16" y="4"/>
                    <a:pt x="13" y="4"/>
                    <a:pt x="12" y="4"/>
                  </a:cubicBezTo>
                  <a:cubicBezTo>
                    <a:pt x="10" y="3"/>
                    <a:pt x="9" y="3"/>
                    <a:pt x="8" y="2"/>
                  </a:cubicBezTo>
                  <a:cubicBezTo>
                    <a:pt x="8" y="2"/>
                    <a:pt x="7" y="2"/>
                    <a:pt x="7" y="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33">
              <a:extLst>
                <a:ext uri="{FF2B5EF4-FFF2-40B4-BE49-F238E27FC236}">
                  <a16:creationId xmlns:a16="http://schemas.microsoft.com/office/drawing/2014/main" id="{AC0A0A20-BC68-4EF9-B57B-26CA48CCE2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457" y="3887506"/>
              <a:ext cx="33765" cy="22715"/>
            </a:xfrm>
            <a:custGeom>
              <a:avLst/>
              <a:gdLst>
                <a:gd name="T0" fmla="*/ 3 w 12"/>
                <a:gd name="T1" fmla="*/ 3 h 8"/>
                <a:gd name="T2" fmla="*/ 7 w 12"/>
                <a:gd name="T3" fmla="*/ 0 h 8"/>
                <a:gd name="T4" fmla="*/ 12 w 12"/>
                <a:gd name="T5" fmla="*/ 2 h 8"/>
                <a:gd name="T6" fmla="*/ 11 w 12"/>
                <a:gd name="T7" fmla="*/ 5 h 8"/>
                <a:gd name="T8" fmla="*/ 3 w 12"/>
                <a:gd name="T9" fmla="*/ 8 h 8"/>
                <a:gd name="T10" fmla="*/ 3 w 12"/>
                <a:gd name="T11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8">
                  <a:moveTo>
                    <a:pt x="3" y="3"/>
                  </a:moveTo>
                  <a:cubicBezTo>
                    <a:pt x="4" y="1"/>
                    <a:pt x="5" y="1"/>
                    <a:pt x="7" y="0"/>
                  </a:cubicBezTo>
                  <a:cubicBezTo>
                    <a:pt x="9" y="0"/>
                    <a:pt x="11" y="1"/>
                    <a:pt x="12" y="2"/>
                  </a:cubicBezTo>
                  <a:cubicBezTo>
                    <a:pt x="12" y="3"/>
                    <a:pt x="12" y="4"/>
                    <a:pt x="11" y="5"/>
                  </a:cubicBezTo>
                  <a:cubicBezTo>
                    <a:pt x="9" y="7"/>
                    <a:pt x="6" y="8"/>
                    <a:pt x="3" y="8"/>
                  </a:cubicBezTo>
                  <a:cubicBezTo>
                    <a:pt x="0" y="8"/>
                    <a:pt x="1" y="5"/>
                    <a:pt x="3" y="3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34">
              <a:extLst>
                <a:ext uri="{FF2B5EF4-FFF2-40B4-BE49-F238E27FC236}">
                  <a16:creationId xmlns:a16="http://schemas.microsoft.com/office/drawing/2014/main" id="{88E1D53E-9EDB-43F8-81C9-07A871BC9D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3574" y="3875607"/>
              <a:ext cx="64365" cy="17307"/>
            </a:xfrm>
            <a:custGeom>
              <a:avLst/>
              <a:gdLst>
                <a:gd name="T0" fmla="*/ 0 w 23"/>
                <a:gd name="T1" fmla="*/ 0 h 6"/>
                <a:gd name="T2" fmla="*/ 11 w 23"/>
                <a:gd name="T3" fmla="*/ 3 h 6"/>
                <a:gd name="T4" fmla="*/ 23 w 23"/>
                <a:gd name="T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6">
                  <a:moveTo>
                    <a:pt x="0" y="0"/>
                  </a:moveTo>
                  <a:cubicBezTo>
                    <a:pt x="6" y="0"/>
                    <a:pt x="8" y="2"/>
                    <a:pt x="11" y="3"/>
                  </a:cubicBezTo>
                  <a:cubicBezTo>
                    <a:pt x="15" y="5"/>
                    <a:pt x="19" y="6"/>
                    <a:pt x="23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35">
              <a:extLst>
                <a:ext uri="{FF2B5EF4-FFF2-40B4-BE49-F238E27FC236}">
                  <a16:creationId xmlns:a16="http://schemas.microsoft.com/office/drawing/2014/main" id="{B118AA09-5445-4106-9EB9-BC54CDE242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877771"/>
              <a:ext cx="47483" cy="35694"/>
            </a:xfrm>
            <a:custGeom>
              <a:avLst/>
              <a:gdLst>
                <a:gd name="T0" fmla="*/ 0 w 17"/>
                <a:gd name="T1" fmla="*/ 0 h 12"/>
                <a:gd name="T2" fmla="*/ 2 w 17"/>
                <a:gd name="T3" fmla="*/ 5 h 12"/>
                <a:gd name="T4" fmla="*/ 1 w 17"/>
                <a:gd name="T5" fmla="*/ 10 h 12"/>
                <a:gd name="T6" fmla="*/ 1 w 17"/>
                <a:gd name="T7" fmla="*/ 11 h 12"/>
                <a:gd name="T8" fmla="*/ 3 w 17"/>
                <a:gd name="T9" fmla="*/ 12 h 12"/>
                <a:gd name="T10" fmla="*/ 17 w 17"/>
                <a:gd name="T1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2">
                  <a:moveTo>
                    <a:pt x="0" y="0"/>
                  </a:moveTo>
                  <a:cubicBezTo>
                    <a:pt x="1" y="1"/>
                    <a:pt x="2" y="3"/>
                    <a:pt x="2" y="5"/>
                  </a:cubicBezTo>
                  <a:cubicBezTo>
                    <a:pt x="2" y="7"/>
                    <a:pt x="1" y="8"/>
                    <a:pt x="1" y="10"/>
                  </a:cubicBezTo>
                  <a:cubicBezTo>
                    <a:pt x="1" y="10"/>
                    <a:pt x="1" y="11"/>
                    <a:pt x="1" y="11"/>
                  </a:cubicBezTo>
                  <a:cubicBezTo>
                    <a:pt x="2" y="11"/>
                    <a:pt x="2" y="12"/>
                    <a:pt x="3" y="12"/>
                  </a:cubicBezTo>
                  <a:cubicBezTo>
                    <a:pt x="5" y="12"/>
                    <a:pt x="13" y="12"/>
                    <a:pt x="17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36">
              <a:extLst>
                <a:ext uri="{FF2B5EF4-FFF2-40B4-BE49-F238E27FC236}">
                  <a16:creationId xmlns:a16="http://schemas.microsoft.com/office/drawing/2014/main" id="{DAA18601-44B5-427F-9F3D-A14BA577F0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932934"/>
              <a:ext cx="27435" cy="6490"/>
            </a:xfrm>
            <a:custGeom>
              <a:avLst/>
              <a:gdLst>
                <a:gd name="T0" fmla="*/ 10 w 10"/>
                <a:gd name="T1" fmla="*/ 1 h 2"/>
                <a:gd name="T2" fmla="*/ 0 w 10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2">
                  <a:moveTo>
                    <a:pt x="10" y="1"/>
                  </a:moveTo>
                  <a:cubicBezTo>
                    <a:pt x="7" y="2"/>
                    <a:pt x="3" y="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37">
              <a:extLst>
                <a:ext uri="{FF2B5EF4-FFF2-40B4-BE49-F238E27FC236}">
                  <a16:creationId xmlns:a16="http://schemas.microsoft.com/office/drawing/2014/main" id="{ECC78ACE-EAB5-4EB3-8602-6A4AC0706E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2664" y="3623584"/>
              <a:ext cx="92855" cy="40021"/>
            </a:xfrm>
            <a:custGeom>
              <a:avLst/>
              <a:gdLst>
                <a:gd name="T0" fmla="*/ 0 w 33"/>
                <a:gd name="T1" fmla="*/ 1 h 14"/>
                <a:gd name="T2" fmla="*/ 33 w 33"/>
                <a:gd name="T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3" h="14">
                  <a:moveTo>
                    <a:pt x="0" y="1"/>
                  </a:moveTo>
                  <a:cubicBezTo>
                    <a:pt x="15" y="0"/>
                    <a:pt x="26" y="3"/>
                    <a:pt x="33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38">
              <a:extLst>
                <a:ext uri="{FF2B5EF4-FFF2-40B4-BE49-F238E27FC236}">
                  <a16:creationId xmlns:a16="http://schemas.microsoft.com/office/drawing/2014/main" id="{ED239F72-69CD-41D8-BF9B-D2A16817E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5160" y="3974037"/>
              <a:ext cx="50648" cy="48674"/>
            </a:xfrm>
            <a:custGeom>
              <a:avLst/>
              <a:gdLst>
                <a:gd name="T0" fmla="*/ 18 w 18"/>
                <a:gd name="T1" fmla="*/ 0 h 17"/>
                <a:gd name="T2" fmla="*/ 3 w 18"/>
                <a:gd name="T3" fmla="*/ 17 h 17"/>
                <a:gd name="T4" fmla="*/ 0 w 18"/>
                <a:gd name="T5" fmla="*/ 10 h 17"/>
                <a:gd name="T6" fmla="*/ 18 w 18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7">
                  <a:moveTo>
                    <a:pt x="18" y="0"/>
                  </a:moveTo>
                  <a:cubicBezTo>
                    <a:pt x="16" y="7"/>
                    <a:pt x="8" y="13"/>
                    <a:pt x="3" y="1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6" y="8"/>
                    <a:pt x="15" y="4"/>
                    <a:pt x="18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39">
              <a:extLst>
                <a:ext uri="{FF2B5EF4-FFF2-40B4-BE49-F238E27FC236}">
                  <a16:creationId xmlns:a16="http://schemas.microsoft.com/office/drawing/2014/main" id="{3EA7D19D-E33E-4736-9D68-B7A4E2B542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8636" y="4029201"/>
              <a:ext cx="970756" cy="891275"/>
            </a:xfrm>
            <a:custGeom>
              <a:avLst/>
              <a:gdLst>
                <a:gd name="T0" fmla="*/ 220 w 345"/>
                <a:gd name="T1" fmla="*/ 20 h 308"/>
                <a:gd name="T2" fmla="*/ 278 w 345"/>
                <a:gd name="T3" fmla="*/ 94 h 308"/>
                <a:gd name="T4" fmla="*/ 323 w 345"/>
                <a:gd name="T5" fmla="*/ 286 h 308"/>
                <a:gd name="T6" fmla="*/ 214 w 345"/>
                <a:gd name="T7" fmla="*/ 279 h 308"/>
                <a:gd name="T8" fmla="*/ 92 w 345"/>
                <a:gd name="T9" fmla="*/ 308 h 308"/>
                <a:gd name="T10" fmla="*/ 61 w 345"/>
                <a:gd name="T11" fmla="*/ 256 h 308"/>
                <a:gd name="T12" fmla="*/ 13 w 345"/>
                <a:gd name="T13" fmla="*/ 21 h 308"/>
                <a:gd name="T14" fmla="*/ 220 w 345"/>
                <a:gd name="T15" fmla="*/ 20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5" h="308">
                  <a:moveTo>
                    <a:pt x="220" y="20"/>
                  </a:moveTo>
                  <a:cubicBezTo>
                    <a:pt x="237" y="30"/>
                    <a:pt x="256" y="36"/>
                    <a:pt x="278" y="94"/>
                  </a:cubicBezTo>
                  <a:cubicBezTo>
                    <a:pt x="297" y="145"/>
                    <a:pt x="345" y="267"/>
                    <a:pt x="323" y="286"/>
                  </a:cubicBezTo>
                  <a:cubicBezTo>
                    <a:pt x="323" y="286"/>
                    <a:pt x="290" y="274"/>
                    <a:pt x="214" y="279"/>
                  </a:cubicBezTo>
                  <a:cubicBezTo>
                    <a:pt x="150" y="282"/>
                    <a:pt x="107" y="298"/>
                    <a:pt x="92" y="308"/>
                  </a:cubicBezTo>
                  <a:cubicBezTo>
                    <a:pt x="74" y="302"/>
                    <a:pt x="96" y="269"/>
                    <a:pt x="61" y="256"/>
                  </a:cubicBezTo>
                  <a:cubicBezTo>
                    <a:pt x="0" y="235"/>
                    <a:pt x="0" y="122"/>
                    <a:pt x="13" y="21"/>
                  </a:cubicBezTo>
                  <a:cubicBezTo>
                    <a:pt x="63" y="10"/>
                    <a:pt x="167" y="0"/>
                    <a:pt x="220" y="2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40">
              <a:extLst>
                <a:ext uri="{FF2B5EF4-FFF2-40B4-BE49-F238E27FC236}">
                  <a16:creationId xmlns:a16="http://schemas.microsoft.com/office/drawing/2014/main" id="{0937094A-6EED-40F3-B7F5-CB934E1B2E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1876" y="3817199"/>
              <a:ext cx="487488" cy="521352"/>
            </a:xfrm>
            <a:custGeom>
              <a:avLst/>
              <a:gdLst>
                <a:gd name="T0" fmla="*/ 111 w 173"/>
                <a:gd name="T1" fmla="*/ 42 h 180"/>
                <a:gd name="T2" fmla="*/ 67 w 173"/>
                <a:gd name="T3" fmla="*/ 0 h 180"/>
                <a:gd name="T4" fmla="*/ 23 w 173"/>
                <a:gd name="T5" fmla="*/ 42 h 180"/>
                <a:gd name="T6" fmla="*/ 0 w 173"/>
                <a:gd name="T7" fmla="*/ 78 h 180"/>
                <a:gd name="T8" fmla="*/ 34 w 173"/>
                <a:gd name="T9" fmla="*/ 116 h 180"/>
                <a:gd name="T10" fmla="*/ 104 w 173"/>
                <a:gd name="T11" fmla="*/ 180 h 180"/>
                <a:gd name="T12" fmla="*/ 173 w 173"/>
                <a:gd name="T13" fmla="*/ 111 h 180"/>
                <a:gd name="T14" fmla="*/ 111 w 173"/>
                <a:gd name="T15" fmla="*/ 42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3" h="180">
                  <a:moveTo>
                    <a:pt x="111" y="42"/>
                  </a:moveTo>
                  <a:cubicBezTo>
                    <a:pt x="110" y="18"/>
                    <a:pt x="90" y="0"/>
                    <a:pt x="67" y="0"/>
                  </a:cubicBezTo>
                  <a:cubicBezTo>
                    <a:pt x="43" y="0"/>
                    <a:pt x="24" y="19"/>
                    <a:pt x="23" y="42"/>
                  </a:cubicBezTo>
                  <a:cubicBezTo>
                    <a:pt x="9" y="48"/>
                    <a:pt x="0" y="62"/>
                    <a:pt x="0" y="78"/>
                  </a:cubicBezTo>
                  <a:cubicBezTo>
                    <a:pt x="0" y="98"/>
                    <a:pt x="15" y="114"/>
                    <a:pt x="34" y="116"/>
                  </a:cubicBezTo>
                  <a:cubicBezTo>
                    <a:pt x="37" y="152"/>
                    <a:pt x="67" y="180"/>
                    <a:pt x="104" y="180"/>
                  </a:cubicBezTo>
                  <a:cubicBezTo>
                    <a:pt x="142" y="180"/>
                    <a:pt x="173" y="149"/>
                    <a:pt x="173" y="111"/>
                  </a:cubicBezTo>
                  <a:cubicBezTo>
                    <a:pt x="173" y="75"/>
                    <a:pt x="146" y="45"/>
                    <a:pt x="111" y="4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41">
              <a:extLst>
                <a:ext uri="{FF2B5EF4-FFF2-40B4-BE49-F238E27FC236}">
                  <a16:creationId xmlns:a16="http://schemas.microsoft.com/office/drawing/2014/main" id="{26276300-B591-4485-8B3D-437F663C6D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6290" y="3777177"/>
              <a:ext cx="148779" cy="124389"/>
            </a:xfrm>
            <a:custGeom>
              <a:avLst/>
              <a:gdLst>
                <a:gd name="T0" fmla="*/ 29 w 53"/>
                <a:gd name="T1" fmla="*/ 22 h 43"/>
                <a:gd name="T2" fmla="*/ 49 w 53"/>
                <a:gd name="T3" fmla="*/ 22 h 43"/>
                <a:gd name="T4" fmla="*/ 53 w 53"/>
                <a:gd name="T5" fmla="*/ 15 h 43"/>
                <a:gd name="T6" fmla="*/ 52 w 53"/>
                <a:gd name="T7" fmla="*/ 12 h 43"/>
                <a:gd name="T8" fmla="*/ 25 w 53"/>
                <a:gd name="T9" fmla="*/ 15 h 43"/>
                <a:gd name="T10" fmla="*/ 11 w 53"/>
                <a:gd name="T11" fmla="*/ 3 h 43"/>
                <a:gd name="T12" fmla="*/ 4 w 53"/>
                <a:gd name="T13" fmla="*/ 4 h 43"/>
                <a:gd name="T14" fmla="*/ 1 w 53"/>
                <a:gd name="T15" fmla="*/ 10 h 43"/>
                <a:gd name="T16" fmla="*/ 5 w 53"/>
                <a:gd name="T17" fmla="*/ 15 h 43"/>
                <a:gd name="T18" fmla="*/ 21 w 53"/>
                <a:gd name="T19" fmla="*/ 19 h 43"/>
                <a:gd name="T20" fmla="*/ 17 w 53"/>
                <a:gd name="T21" fmla="*/ 22 h 43"/>
                <a:gd name="T22" fmla="*/ 12 w 53"/>
                <a:gd name="T23" fmla="*/ 30 h 43"/>
                <a:gd name="T24" fmla="*/ 14 w 53"/>
                <a:gd name="T25" fmla="*/ 39 h 43"/>
                <a:gd name="T26" fmla="*/ 28 w 53"/>
                <a:gd name="T27" fmla="*/ 36 h 43"/>
                <a:gd name="T28" fmla="*/ 27 w 53"/>
                <a:gd name="T29" fmla="*/ 21 h 43"/>
                <a:gd name="T30" fmla="*/ 29 w 53"/>
                <a:gd name="T31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" h="43">
                  <a:moveTo>
                    <a:pt x="29" y="22"/>
                  </a:moveTo>
                  <a:cubicBezTo>
                    <a:pt x="35" y="26"/>
                    <a:pt x="44" y="26"/>
                    <a:pt x="49" y="22"/>
                  </a:cubicBezTo>
                  <a:cubicBezTo>
                    <a:pt x="51" y="20"/>
                    <a:pt x="53" y="18"/>
                    <a:pt x="53" y="15"/>
                  </a:cubicBezTo>
                  <a:cubicBezTo>
                    <a:pt x="53" y="14"/>
                    <a:pt x="53" y="13"/>
                    <a:pt x="52" y="12"/>
                  </a:cubicBezTo>
                  <a:cubicBezTo>
                    <a:pt x="46" y="0"/>
                    <a:pt x="31" y="7"/>
                    <a:pt x="25" y="15"/>
                  </a:cubicBezTo>
                  <a:cubicBezTo>
                    <a:pt x="23" y="9"/>
                    <a:pt x="18" y="4"/>
                    <a:pt x="11" y="3"/>
                  </a:cubicBezTo>
                  <a:cubicBezTo>
                    <a:pt x="9" y="2"/>
                    <a:pt x="6" y="3"/>
                    <a:pt x="4" y="4"/>
                  </a:cubicBezTo>
                  <a:cubicBezTo>
                    <a:pt x="2" y="5"/>
                    <a:pt x="0" y="7"/>
                    <a:pt x="1" y="10"/>
                  </a:cubicBezTo>
                  <a:cubicBezTo>
                    <a:pt x="1" y="12"/>
                    <a:pt x="3" y="14"/>
                    <a:pt x="5" y="15"/>
                  </a:cubicBezTo>
                  <a:cubicBezTo>
                    <a:pt x="9" y="18"/>
                    <a:pt x="15" y="19"/>
                    <a:pt x="21" y="19"/>
                  </a:cubicBezTo>
                  <a:cubicBezTo>
                    <a:pt x="19" y="20"/>
                    <a:pt x="18" y="21"/>
                    <a:pt x="17" y="22"/>
                  </a:cubicBezTo>
                  <a:cubicBezTo>
                    <a:pt x="15" y="24"/>
                    <a:pt x="13" y="27"/>
                    <a:pt x="12" y="30"/>
                  </a:cubicBezTo>
                  <a:cubicBezTo>
                    <a:pt x="11" y="33"/>
                    <a:pt x="12" y="37"/>
                    <a:pt x="14" y="39"/>
                  </a:cubicBezTo>
                  <a:cubicBezTo>
                    <a:pt x="18" y="43"/>
                    <a:pt x="25" y="39"/>
                    <a:pt x="28" y="36"/>
                  </a:cubicBezTo>
                  <a:cubicBezTo>
                    <a:pt x="31" y="32"/>
                    <a:pt x="31" y="24"/>
                    <a:pt x="27" y="21"/>
                  </a:cubicBezTo>
                  <a:cubicBezTo>
                    <a:pt x="28" y="21"/>
                    <a:pt x="29" y="22"/>
                    <a:pt x="29" y="22"/>
                  </a:cubicBezTo>
                  <a:close/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42">
              <a:extLst>
                <a:ext uri="{FF2B5EF4-FFF2-40B4-BE49-F238E27FC236}">
                  <a16:creationId xmlns:a16="http://schemas.microsoft.com/office/drawing/2014/main" id="{55CDC2AD-9483-4448-A55A-AFFA81FCE6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655" y="3825852"/>
              <a:ext cx="59089" cy="93022"/>
            </a:xfrm>
            <a:custGeom>
              <a:avLst/>
              <a:gdLst>
                <a:gd name="T0" fmla="*/ 0 w 21"/>
                <a:gd name="T1" fmla="*/ 0 h 32"/>
                <a:gd name="T2" fmla="*/ 21 w 21"/>
                <a:gd name="T3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32">
                  <a:moveTo>
                    <a:pt x="0" y="0"/>
                  </a:moveTo>
                  <a:cubicBezTo>
                    <a:pt x="12" y="7"/>
                    <a:pt x="20" y="19"/>
                    <a:pt x="21" y="32"/>
                  </a:cubicBezTo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43">
              <a:extLst>
                <a:ext uri="{FF2B5EF4-FFF2-40B4-BE49-F238E27FC236}">
                  <a16:creationId xmlns:a16="http://schemas.microsoft.com/office/drawing/2014/main" id="{2FCFC152-3923-4F00-B83E-F0B952BFC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655" y="3825852"/>
              <a:ext cx="11607" cy="159002"/>
            </a:xfrm>
            <a:custGeom>
              <a:avLst/>
              <a:gdLst>
                <a:gd name="T0" fmla="*/ 0 w 4"/>
                <a:gd name="T1" fmla="*/ 55 h 55"/>
                <a:gd name="T2" fmla="*/ 0 w 4"/>
                <a:gd name="T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55">
                  <a:moveTo>
                    <a:pt x="0" y="55"/>
                  </a:moveTo>
                  <a:cubicBezTo>
                    <a:pt x="2" y="38"/>
                    <a:pt x="4" y="24"/>
                    <a:pt x="0" y="0"/>
                  </a:cubicBezTo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44">
              <a:extLst>
                <a:ext uri="{FF2B5EF4-FFF2-40B4-BE49-F238E27FC236}">
                  <a16:creationId xmlns:a16="http://schemas.microsoft.com/office/drawing/2014/main" id="{90AF06F7-5801-4CE2-BAD9-F32305BF2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230" y="4086528"/>
              <a:ext cx="444226" cy="1001603"/>
            </a:xfrm>
            <a:custGeom>
              <a:avLst/>
              <a:gdLst>
                <a:gd name="T0" fmla="*/ 131 w 158"/>
                <a:gd name="T1" fmla="*/ 0 h 346"/>
                <a:gd name="T2" fmla="*/ 54 w 158"/>
                <a:gd name="T3" fmla="*/ 110 h 346"/>
                <a:gd name="T4" fmla="*/ 13 w 158"/>
                <a:gd name="T5" fmla="*/ 268 h 346"/>
                <a:gd name="T6" fmla="*/ 50 w 158"/>
                <a:gd name="T7" fmla="*/ 345 h 346"/>
                <a:gd name="T8" fmla="*/ 122 w 158"/>
                <a:gd name="T9" fmla="*/ 345 h 346"/>
                <a:gd name="T10" fmla="*/ 141 w 158"/>
                <a:gd name="T11" fmla="*/ 317 h 346"/>
                <a:gd name="T12" fmla="*/ 119 w 158"/>
                <a:gd name="T13" fmla="*/ 286 h 346"/>
                <a:gd name="T14" fmla="*/ 158 w 158"/>
                <a:gd name="T15" fmla="*/ 139 h 346"/>
                <a:gd name="T16" fmla="*/ 131 w 158"/>
                <a:gd name="T1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346">
                  <a:moveTo>
                    <a:pt x="131" y="0"/>
                  </a:moveTo>
                  <a:cubicBezTo>
                    <a:pt x="88" y="7"/>
                    <a:pt x="76" y="36"/>
                    <a:pt x="54" y="110"/>
                  </a:cubicBezTo>
                  <a:cubicBezTo>
                    <a:pt x="34" y="177"/>
                    <a:pt x="23" y="220"/>
                    <a:pt x="13" y="268"/>
                  </a:cubicBezTo>
                  <a:cubicBezTo>
                    <a:pt x="0" y="325"/>
                    <a:pt x="22" y="344"/>
                    <a:pt x="50" y="345"/>
                  </a:cubicBezTo>
                  <a:cubicBezTo>
                    <a:pt x="77" y="346"/>
                    <a:pt x="122" y="345"/>
                    <a:pt x="122" y="345"/>
                  </a:cubicBezTo>
                  <a:cubicBezTo>
                    <a:pt x="136" y="345"/>
                    <a:pt x="145" y="330"/>
                    <a:pt x="141" y="317"/>
                  </a:cubicBezTo>
                  <a:cubicBezTo>
                    <a:pt x="138" y="306"/>
                    <a:pt x="131" y="293"/>
                    <a:pt x="119" y="286"/>
                  </a:cubicBezTo>
                  <a:cubicBezTo>
                    <a:pt x="158" y="139"/>
                    <a:pt x="158" y="139"/>
                    <a:pt x="158" y="139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45">
              <a:extLst>
                <a:ext uri="{FF2B5EF4-FFF2-40B4-BE49-F238E27FC236}">
                  <a16:creationId xmlns:a16="http://schemas.microsoft.com/office/drawing/2014/main" id="{B8C38F97-5B3B-445B-A36C-D228952DF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6118" y="4915068"/>
              <a:ext cx="30600" cy="91940"/>
            </a:xfrm>
            <a:custGeom>
              <a:avLst/>
              <a:gdLst>
                <a:gd name="T0" fmla="*/ 0 w 11"/>
                <a:gd name="T1" fmla="*/ 32 h 32"/>
                <a:gd name="T2" fmla="*/ 11 w 11"/>
                <a:gd name="T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32">
                  <a:moveTo>
                    <a:pt x="0" y="32"/>
                  </a:moveTo>
                  <a:cubicBezTo>
                    <a:pt x="7" y="19"/>
                    <a:pt x="10" y="13"/>
                    <a:pt x="11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46">
              <a:extLst>
                <a:ext uri="{FF2B5EF4-FFF2-40B4-BE49-F238E27FC236}">
                  <a16:creationId xmlns:a16="http://schemas.microsoft.com/office/drawing/2014/main" id="{BBE184DC-C824-4A71-99C9-286102F3B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368" y="4069222"/>
              <a:ext cx="390413" cy="648986"/>
            </a:xfrm>
            <a:custGeom>
              <a:avLst/>
              <a:gdLst>
                <a:gd name="T0" fmla="*/ 117 w 139"/>
                <a:gd name="T1" fmla="*/ 0 h 224"/>
                <a:gd name="T2" fmla="*/ 32 w 139"/>
                <a:gd name="T3" fmla="*/ 70 h 224"/>
                <a:gd name="T4" fmla="*/ 0 w 139"/>
                <a:gd name="T5" fmla="*/ 185 h 224"/>
                <a:gd name="T6" fmla="*/ 63 w 139"/>
                <a:gd name="T7" fmla="*/ 214 h 224"/>
                <a:gd name="T8" fmla="*/ 116 w 139"/>
                <a:gd name="T9" fmla="*/ 214 h 224"/>
                <a:gd name="T10" fmla="*/ 139 w 139"/>
                <a:gd name="T11" fmla="*/ 13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4">
                  <a:moveTo>
                    <a:pt x="117" y="0"/>
                  </a:moveTo>
                  <a:cubicBezTo>
                    <a:pt x="77" y="3"/>
                    <a:pt x="52" y="7"/>
                    <a:pt x="32" y="70"/>
                  </a:cubicBezTo>
                  <a:cubicBezTo>
                    <a:pt x="18" y="113"/>
                    <a:pt x="0" y="185"/>
                    <a:pt x="0" y="185"/>
                  </a:cubicBezTo>
                  <a:cubicBezTo>
                    <a:pt x="0" y="185"/>
                    <a:pt x="18" y="203"/>
                    <a:pt x="63" y="214"/>
                  </a:cubicBezTo>
                  <a:cubicBezTo>
                    <a:pt x="102" y="224"/>
                    <a:pt x="116" y="214"/>
                    <a:pt x="116" y="214"/>
                  </a:cubicBezTo>
                  <a:cubicBezTo>
                    <a:pt x="139" y="131"/>
                    <a:pt x="139" y="131"/>
                    <a:pt x="139" y="131"/>
                  </a:cubicBezTo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47">
              <a:extLst>
                <a:ext uri="{FF2B5EF4-FFF2-40B4-BE49-F238E27FC236}">
                  <a16:creationId xmlns:a16="http://schemas.microsoft.com/office/drawing/2014/main" id="{E76FC859-7AAC-482D-AB9A-DE04AF196C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368" y="4069222"/>
              <a:ext cx="390413" cy="648986"/>
            </a:xfrm>
            <a:custGeom>
              <a:avLst/>
              <a:gdLst>
                <a:gd name="T0" fmla="*/ 117 w 139"/>
                <a:gd name="T1" fmla="*/ 0 h 224"/>
                <a:gd name="T2" fmla="*/ 32 w 139"/>
                <a:gd name="T3" fmla="*/ 70 h 224"/>
                <a:gd name="T4" fmla="*/ 0 w 139"/>
                <a:gd name="T5" fmla="*/ 185 h 224"/>
                <a:gd name="T6" fmla="*/ 63 w 139"/>
                <a:gd name="T7" fmla="*/ 214 h 224"/>
                <a:gd name="T8" fmla="*/ 116 w 139"/>
                <a:gd name="T9" fmla="*/ 214 h 224"/>
                <a:gd name="T10" fmla="*/ 139 w 139"/>
                <a:gd name="T11" fmla="*/ 13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4">
                  <a:moveTo>
                    <a:pt x="117" y="0"/>
                  </a:moveTo>
                  <a:cubicBezTo>
                    <a:pt x="77" y="3"/>
                    <a:pt x="52" y="7"/>
                    <a:pt x="32" y="70"/>
                  </a:cubicBezTo>
                  <a:cubicBezTo>
                    <a:pt x="18" y="113"/>
                    <a:pt x="0" y="185"/>
                    <a:pt x="0" y="185"/>
                  </a:cubicBezTo>
                  <a:cubicBezTo>
                    <a:pt x="0" y="185"/>
                    <a:pt x="18" y="203"/>
                    <a:pt x="63" y="214"/>
                  </a:cubicBezTo>
                  <a:cubicBezTo>
                    <a:pt x="102" y="224"/>
                    <a:pt x="116" y="214"/>
                    <a:pt x="116" y="214"/>
                  </a:cubicBezTo>
                  <a:cubicBezTo>
                    <a:pt x="139" y="131"/>
                    <a:pt x="139" y="131"/>
                    <a:pt x="139" y="13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48">
              <a:extLst>
                <a:ext uri="{FF2B5EF4-FFF2-40B4-BE49-F238E27FC236}">
                  <a16:creationId xmlns:a16="http://schemas.microsoft.com/office/drawing/2014/main" id="{5F987913-B46F-422B-BDA1-085A5EAC7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4340" y="5794445"/>
              <a:ext cx="1684050" cy="107083"/>
            </a:xfrm>
            <a:custGeom>
              <a:avLst/>
              <a:gdLst>
                <a:gd name="T0" fmla="*/ 586 w 598"/>
                <a:gd name="T1" fmla="*/ 0 h 37"/>
                <a:gd name="T2" fmla="*/ 591 w 598"/>
                <a:gd name="T3" fmla="*/ 16 h 37"/>
                <a:gd name="T4" fmla="*/ 516 w 598"/>
                <a:gd name="T5" fmla="*/ 37 h 37"/>
                <a:gd name="T6" fmla="*/ 82 w 598"/>
                <a:gd name="T7" fmla="*/ 37 h 37"/>
                <a:gd name="T8" fmla="*/ 8 w 598"/>
                <a:gd name="T9" fmla="*/ 16 h 37"/>
                <a:gd name="T10" fmla="*/ 13 w 598"/>
                <a:gd name="T11" fmla="*/ 0 h 37"/>
                <a:gd name="T12" fmla="*/ 586 w 598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8" h="37">
                  <a:moveTo>
                    <a:pt x="586" y="0"/>
                  </a:moveTo>
                  <a:cubicBezTo>
                    <a:pt x="595" y="0"/>
                    <a:pt x="598" y="11"/>
                    <a:pt x="591" y="16"/>
                  </a:cubicBezTo>
                  <a:cubicBezTo>
                    <a:pt x="569" y="30"/>
                    <a:pt x="543" y="37"/>
                    <a:pt x="516" y="37"/>
                  </a:cubicBezTo>
                  <a:cubicBezTo>
                    <a:pt x="82" y="37"/>
                    <a:pt x="82" y="37"/>
                    <a:pt x="82" y="37"/>
                  </a:cubicBezTo>
                  <a:cubicBezTo>
                    <a:pt x="55" y="37"/>
                    <a:pt x="29" y="30"/>
                    <a:pt x="8" y="16"/>
                  </a:cubicBezTo>
                  <a:cubicBezTo>
                    <a:pt x="0" y="11"/>
                    <a:pt x="4" y="0"/>
                    <a:pt x="13" y="0"/>
                  </a:cubicBezTo>
                  <a:lnTo>
                    <a:pt x="586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49">
              <a:extLst>
                <a:ext uri="{FF2B5EF4-FFF2-40B4-BE49-F238E27FC236}">
                  <a16:creationId xmlns:a16="http://schemas.microsoft.com/office/drawing/2014/main" id="{60CA0C0C-0E6F-4FEE-888C-7757ECE2C6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7586" y="4419674"/>
              <a:ext cx="1145914" cy="630599"/>
            </a:xfrm>
            <a:custGeom>
              <a:avLst/>
              <a:gdLst>
                <a:gd name="T0" fmla="*/ 204 w 407"/>
                <a:gd name="T1" fmla="*/ 218 h 218"/>
                <a:gd name="T2" fmla="*/ 82 w 407"/>
                <a:gd name="T3" fmla="*/ 207 h 218"/>
                <a:gd name="T4" fmla="*/ 13 w 407"/>
                <a:gd name="T5" fmla="*/ 141 h 218"/>
                <a:gd name="T6" fmla="*/ 2 w 407"/>
                <a:gd name="T7" fmla="*/ 60 h 218"/>
                <a:gd name="T8" fmla="*/ 75 w 407"/>
                <a:gd name="T9" fmla="*/ 7 h 218"/>
                <a:gd name="T10" fmla="*/ 204 w 407"/>
                <a:gd name="T11" fmla="*/ 22 h 218"/>
                <a:gd name="T12" fmla="*/ 333 w 407"/>
                <a:gd name="T13" fmla="*/ 7 h 218"/>
                <a:gd name="T14" fmla="*/ 405 w 407"/>
                <a:gd name="T15" fmla="*/ 60 h 218"/>
                <a:gd name="T16" fmla="*/ 395 w 407"/>
                <a:gd name="T17" fmla="*/ 141 h 218"/>
                <a:gd name="T18" fmla="*/ 325 w 407"/>
                <a:gd name="T19" fmla="*/ 207 h 218"/>
                <a:gd name="T20" fmla="*/ 204 w 407"/>
                <a:gd name="T21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7" h="218">
                  <a:moveTo>
                    <a:pt x="204" y="218"/>
                  </a:moveTo>
                  <a:cubicBezTo>
                    <a:pt x="151" y="218"/>
                    <a:pt x="111" y="213"/>
                    <a:pt x="82" y="207"/>
                  </a:cubicBezTo>
                  <a:cubicBezTo>
                    <a:pt x="48" y="201"/>
                    <a:pt x="21" y="174"/>
                    <a:pt x="13" y="141"/>
                  </a:cubicBezTo>
                  <a:cubicBezTo>
                    <a:pt x="6" y="113"/>
                    <a:pt x="0" y="81"/>
                    <a:pt x="2" y="60"/>
                  </a:cubicBezTo>
                  <a:cubicBezTo>
                    <a:pt x="6" y="21"/>
                    <a:pt x="36" y="0"/>
                    <a:pt x="75" y="7"/>
                  </a:cubicBezTo>
                  <a:cubicBezTo>
                    <a:pt x="113" y="15"/>
                    <a:pt x="161" y="22"/>
                    <a:pt x="204" y="22"/>
                  </a:cubicBezTo>
                  <a:cubicBezTo>
                    <a:pt x="246" y="22"/>
                    <a:pt x="295" y="15"/>
                    <a:pt x="333" y="7"/>
                  </a:cubicBezTo>
                  <a:cubicBezTo>
                    <a:pt x="371" y="0"/>
                    <a:pt x="402" y="21"/>
                    <a:pt x="405" y="60"/>
                  </a:cubicBezTo>
                  <a:cubicBezTo>
                    <a:pt x="407" y="81"/>
                    <a:pt x="401" y="113"/>
                    <a:pt x="395" y="141"/>
                  </a:cubicBezTo>
                  <a:cubicBezTo>
                    <a:pt x="386" y="174"/>
                    <a:pt x="359" y="201"/>
                    <a:pt x="325" y="207"/>
                  </a:cubicBezTo>
                  <a:cubicBezTo>
                    <a:pt x="297" y="213"/>
                    <a:pt x="257" y="218"/>
                    <a:pt x="204" y="21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50">
              <a:extLst>
                <a:ext uri="{FF2B5EF4-FFF2-40B4-BE49-F238E27FC236}">
                  <a16:creationId xmlns:a16="http://schemas.microsoft.com/office/drawing/2014/main" id="{7EDB0915-CE0B-480C-AC9E-CBDE2B2601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9841" y="5901528"/>
              <a:ext cx="901114" cy="1198462"/>
            </a:xfrm>
            <a:custGeom>
              <a:avLst/>
              <a:gdLst>
                <a:gd name="T0" fmla="*/ 0 w 320"/>
                <a:gd name="T1" fmla="*/ 414 h 414"/>
                <a:gd name="T2" fmla="*/ 35 w 320"/>
                <a:gd name="T3" fmla="*/ 70 h 414"/>
                <a:gd name="T4" fmla="*/ 105 w 320"/>
                <a:gd name="T5" fmla="*/ 0 h 414"/>
                <a:gd name="T6" fmla="*/ 215 w 320"/>
                <a:gd name="T7" fmla="*/ 0 h 414"/>
                <a:gd name="T8" fmla="*/ 285 w 320"/>
                <a:gd name="T9" fmla="*/ 70 h 414"/>
                <a:gd name="T10" fmla="*/ 32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0" y="414"/>
                  </a:moveTo>
                  <a:cubicBezTo>
                    <a:pt x="35" y="70"/>
                    <a:pt x="35" y="70"/>
                    <a:pt x="35" y="70"/>
                  </a:cubicBezTo>
                  <a:cubicBezTo>
                    <a:pt x="39" y="30"/>
                    <a:pt x="69" y="0"/>
                    <a:pt x="105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51" y="0"/>
                    <a:pt x="281" y="30"/>
                    <a:pt x="285" y="70"/>
                  </a:cubicBezTo>
                  <a:cubicBezTo>
                    <a:pt x="320" y="414"/>
                    <a:pt x="320" y="414"/>
                    <a:pt x="32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Line 151">
              <a:extLst>
                <a:ext uri="{FF2B5EF4-FFF2-40B4-BE49-F238E27FC236}">
                  <a16:creationId xmlns:a16="http://schemas.microsoft.com/office/drawing/2014/main" id="{56D72708-FDC1-4026-A458-36AD0B4FC6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55165" y="6839313"/>
              <a:ext cx="85046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52">
              <a:extLst>
                <a:ext uri="{FF2B5EF4-FFF2-40B4-BE49-F238E27FC236}">
                  <a16:creationId xmlns:a16="http://schemas.microsoft.com/office/drawing/2014/main" id="{6C996BF5-C25E-4468-B1EB-929AF956E3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106" y="5901528"/>
              <a:ext cx="901114" cy="1198462"/>
            </a:xfrm>
            <a:custGeom>
              <a:avLst/>
              <a:gdLst>
                <a:gd name="T0" fmla="*/ 0 w 320"/>
                <a:gd name="T1" fmla="*/ 414 h 414"/>
                <a:gd name="T2" fmla="*/ 35 w 320"/>
                <a:gd name="T3" fmla="*/ 70 h 414"/>
                <a:gd name="T4" fmla="*/ 105 w 320"/>
                <a:gd name="T5" fmla="*/ 0 h 414"/>
                <a:gd name="T6" fmla="*/ 215 w 320"/>
                <a:gd name="T7" fmla="*/ 0 h 414"/>
                <a:gd name="T8" fmla="*/ 285 w 320"/>
                <a:gd name="T9" fmla="*/ 70 h 414"/>
                <a:gd name="T10" fmla="*/ 32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0" y="414"/>
                  </a:moveTo>
                  <a:cubicBezTo>
                    <a:pt x="35" y="70"/>
                    <a:pt x="35" y="70"/>
                    <a:pt x="35" y="70"/>
                  </a:cubicBezTo>
                  <a:cubicBezTo>
                    <a:pt x="39" y="30"/>
                    <a:pt x="69" y="0"/>
                    <a:pt x="105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51" y="0"/>
                    <a:pt x="281" y="30"/>
                    <a:pt x="285" y="70"/>
                  </a:cubicBezTo>
                  <a:cubicBezTo>
                    <a:pt x="320" y="414"/>
                    <a:pt x="320" y="414"/>
                    <a:pt x="32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Line 153">
              <a:extLst>
                <a:ext uri="{FF2B5EF4-FFF2-40B4-BE49-F238E27FC236}">
                  <a16:creationId xmlns:a16="http://schemas.microsoft.com/office/drawing/2014/main" id="{A2B23664-7082-4807-B8AC-9975C203B0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33430" y="6839313"/>
              <a:ext cx="85046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54">
              <a:extLst>
                <a:ext uri="{FF2B5EF4-FFF2-40B4-BE49-F238E27FC236}">
                  <a16:creationId xmlns:a16="http://schemas.microsoft.com/office/drawing/2014/main" id="{FF8E624E-BC2A-4271-A370-DC2C8C308F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2605" y="4694412"/>
              <a:ext cx="337654" cy="1207115"/>
            </a:xfrm>
            <a:custGeom>
              <a:avLst/>
              <a:gdLst>
                <a:gd name="T0" fmla="*/ 120 w 120"/>
                <a:gd name="T1" fmla="*/ 0 h 417"/>
                <a:gd name="T2" fmla="*/ 97 w 120"/>
                <a:gd name="T3" fmla="*/ 354 h 417"/>
                <a:gd name="T4" fmla="*/ 29 w 120"/>
                <a:gd name="T5" fmla="*/ 417 h 417"/>
                <a:gd name="T6" fmla="*/ 0 w 120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417">
                  <a:moveTo>
                    <a:pt x="120" y="0"/>
                  </a:moveTo>
                  <a:cubicBezTo>
                    <a:pt x="120" y="48"/>
                    <a:pt x="105" y="250"/>
                    <a:pt x="97" y="354"/>
                  </a:cubicBezTo>
                  <a:cubicBezTo>
                    <a:pt x="94" y="390"/>
                    <a:pt x="65" y="417"/>
                    <a:pt x="29" y="417"/>
                  </a:cubicBezTo>
                  <a:cubicBezTo>
                    <a:pt x="0" y="417"/>
                    <a:pt x="0" y="417"/>
                    <a:pt x="0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55">
              <a:extLst>
                <a:ext uri="{FF2B5EF4-FFF2-40B4-BE49-F238E27FC236}">
                  <a16:creationId xmlns:a16="http://schemas.microsoft.com/office/drawing/2014/main" id="{BF0C9638-AFFC-44CE-B392-EAA3DDAC4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8497" y="4694412"/>
              <a:ext cx="337654" cy="1207115"/>
            </a:xfrm>
            <a:custGeom>
              <a:avLst/>
              <a:gdLst>
                <a:gd name="T0" fmla="*/ 120 w 120"/>
                <a:gd name="T1" fmla="*/ 0 h 417"/>
                <a:gd name="T2" fmla="*/ 97 w 120"/>
                <a:gd name="T3" fmla="*/ 354 h 417"/>
                <a:gd name="T4" fmla="*/ 29 w 120"/>
                <a:gd name="T5" fmla="*/ 417 h 417"/>
                <a:gd name="T6" fmla="*/ 0 w 120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417">
                  <a:moveTo>
                    <a:pt x="120" y="0"/>
                  </a:moveTo>
                  <a:cubicBezTo>
                    <a:pt x="120" y="48"/>
                    <a:pt x="105" y="250"/>
                    <a:pt x="97" y="354"/>
                  </a:cubicBezTo>
                  <a:cubicBezTo>
                    <a:pt x="94" y="390"/>
                    <a:pt x="65" y="417"/>
                    <a:pt x="29" y="417"/>
                  </a:cubicBezTo>
                  <a:cubicBezTo>
                    <a:pt x="0" y="417"/>
                    <a:pt x="0" y="417"/>
                    <a:pt x="0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7DD4AC5F-0BE2-479B-A4CA-5CA360A13326}"/>
              </a:ext>
            </a:extLst>
          </p:cNvPr>
          <p:cNvSpPr/>
          <p:nvPr/>
        </p:nvSpPr>
        <p:spPr>
          <a:xfrm>
            <a:off x="4060603" y="1298929"/>
            <a:ext cx="3961030" cy="11611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Product Sans" panose="020B040303050204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wawancara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Product Sans" panose="020B040303050204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Product Sans" panose="020B040303050204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bagian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Product Sans" panose="020B040303050204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staff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Product Sans" panose="020B040303050204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administrasi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Product Sans" panose="020B0403030502040203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2" name="Title 1">
            <a:extLst>
              <a:ext uri="{FF2B5EF4-FFF2-40B4-BE49-F238E27FC236}">
                <a16:creationId xmlns:a16="http://schemas.microsoft.com/office/drawing/2014/main" id="{59B3F6CB-9D59-4087-96A6-F3048CCF23C5}"/>
              </a:ext>
            </a:extLst>
          </p:cNvPr>
          <p:cNvSpPr txBox="1">
            <a:spLocks/>
          </p:cNvSpPr>
          <p:nvPr/>
        </p:nvSpPr>
        <p:spPr>
          <a:xfrm>
            <a:off x="-175817" y="6195118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rgbClr val="1877F2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rgbClr val="1877F2"/>
              </a:solidFill>
              <a:latin typeface="Product Sans Black" panose="020B0A03030502040203" pitchFamily="34" charset="0"/>
            </a:endParaRPr>
          </a:p>
        </p:txBody>
      </p:sp>
      <p:sp>
        <p:nvSpPr>
          <p:cNvPr id="165" name="Freeform 157">
            <a:extLst>
              <a:ext uri="{FF2B5EF4-FFF2-40B4-BE49-F238E27FC236}">
                <a16:creationId xmlns:a16="http://schemas.microsoft.com/office/drawing/2014/main" id="{1A8A7205-C850-4C19-B3B1-4FDDC27004A1}"/>
              </a:ext>
            </a:extLst>
          </p:cNvPr>
          <p:cNvSpPr>
            <a:spLocks noEditPoints="1"/>
          </p:cNvSpPr>
          <p:nvPr/>
        </p:nvSpPr>
        <p:spPr bwMode="auto">
          <a:xfrm>
            <a:off x="5579763" y="2538926"/>
            <a:ext cx="946506" cy="187596"/>
          </a:xfrm>
          <a:custGeom>
            <a:avLst/>
            <a:gdLst>
              <a:gd name="T0" fmla="*/ 21 w 208"/>
              <a:gd name="T1" fmla="*/ 0 h 41"/>
              <a:gd name="T2" fmla="*/ 0 w 208"/>
              <a:gd name="T3" fmla="*/ 21 h 41"/>
              <a:gd name="T4" fmla="*/ 21 w 208"/>
              <a:gd name="T5" fmla="*/ 41 h 41"/>
              <a:gd name="T6" fmla="*/ 42 w 208"/>
              <a:gd name="T7" fmla="*/ 21 h 41"/>
              <a:gd name="T8" fmla="*/ 21 w 208"/>
              <a:gd name="T9" fmla="*/ 0 h 41"/>
              <a:gd name="T10" fmla="*/ 104 w 208"/>
              <a:gd name="T11" fmla="*/ 0 h 41"/>
              <a:gd name="T12" fmla="*/ 83 w 208"/>
              <a:gd name="T13" fmla="*/ 21 h 41"/>
              <a:gd name="T14" fmla="*/ 104 w 208"/>
              <a:gd name="T15" fmla="*/ 41 h 41"/>
              <a:gd name="T16" fmla="*/ 125 w 208"/>
              <a:gd name="T17" fmla="*/ 21 h 41"/>
              <a:gd name="T18" fmla="*/ 104 w 208"/>
              <a:gd name="T19" fmla="*/ 0 h 41"/>
              <a:gd name="T20" fmla="*/ 187 w 208"/>
              <a:gd name="T21" fmla="*/ 0 h 41"/>
              <a:gd name="T22" fmla="*/ 166 w 208"/>
              <a:gd name="T23" fmla="*/ 21 h 41"/>
              <a:gd name="T24" fmla="*/ 187 w 208"/>
              <a:gd name="T25" fmla="*/ 41 h 41"/>
              <a:gd name="T26" fmla="*/ 208 w 208"/>
              <a:gd name="T27" fmla="*/ 21 h 41"/>
              <a:gd name="T28" fmla="*/ 187 w 208"/>
              <a:gd name="T29" fmla="*/ 0 h 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08" h="41">
                <a:moveTo>
                  <a:pt x="21" y="0"/>
                </a:moveTo>
                <a:cubicBezTo>
                  <a:pt x="10" y="0"/>
                  <a:pt x="0" y="9"/>
                  <a:pt x="0" y="21"/>
                </a:cubicBezTo>
                <a:cubicBezTo>
                  <a:pt x="0" y="32"/>
                  <a:pt x="10" y="41"/>
                  <a:pt x="21" y="41"/>
                </a:cubicBezTo>
                <a:cubicBezTo>
                  <a:pt x="33" y="41"/>
                  <a:pt x="42" y="32"/>
                  <a:pt x="42" y="21"/>
                </a:cubicBezTo>
                <a:cubicBezTo>
                  <a:pt x="42" y="9"/>
                  <a:pt x="33" y="0"/>
                  <a:pt x="21" y="0"/>
                </a:cubicBezTo>
                <a:close/>
                <a:moveTo>
                  <a:pt x="104" y="0"/>
                </a:moveTo>
                <a:cubicBezTo>
                  <a:pt x="93" y="0"/>
                  <a:pt x="83" y="9"/>
                  <a:pt x="83" y="21"/>
                </a:cubicBezTo>
                <a:cubicBezTo>
                  <a:pt x="83" y="32"/>
                  <a:pt x="93" y="41"/>
                  <a:pt x="104" y="41"/>
                </a:cubicBezTo>
                <a:cubicBezTo>
                  <a:pt x="116" y="41"/>
                  <a:pt x="125" y="32"/>
                  <a:pt x="125" y="21"/>
                </a:cubicBezTo>
                <a:cubicBezTo>
                  <a:pt x="125" y="9"/>
                  <a:pt x="116" y="0"/>
                  <a:pt x="104" y="0"/>
                </a:cubicBezTo>
                <a:close/>
                <a:moveTo>
                  <a:pt x="187" y="0"/>
                </a:moveTo>
                <a:cubicBezTo>
                  <a:pt x="176" y="0"/>
                  <a:pt x="166" y="9"/>
                  <a:pt x="166" y="21"/>
                </a:cubicBezTo>
                <a:cubicBezTo>
                  <a:pt x="166" y="32"/>
                  <a:pt x="176" y="41"/>
                  <a:pt x="187" y="41"/>
                </a:cubicBezTo>
                <a:cubicBezTo>
                  <a:pt x="199" y="41"/>
                  <a:pt x="208" y="32"/>
                  <a:pt x="208" y="21"/>
                </a:cubicBezTo>
                <a:cubicBezTo>
                  <a:pt x="208" y="9"/>
                  <a:pt x="199" y="0"/>
                  <a:pt x="187" y="0"/>
                </a:cubicBez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835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 advTm="3000">
        <p14:flythrough/>
      </p:transition>
    </mc:Choice>
    <mc:Fallback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1EC18AB-54FE-4CF2-8F36-3A596515E2B2}"/>
              </a:ext>
            </a:extLst>
          </p:cNvPr>
          <p:cNvGrpSpPr/>
          <p:nvPr/>
        </p:nvGrpSpPr>
        <p:grpSpPr>
          <a:xfrm>
            <a:off x="3471795" y="2585504"/>
            <a:ext cx="5248410" cy="4272496"/>
            <a:chOff x="1165090" y="2844800"/>
            <a:chExt cx="5248410" cy="4272496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77C624D9-6038-4FD4-94E4-6C0BAC8F77A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70366" y="2844800"/>
              <a:ext cx="5237858" cy="4272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8A95385E-33A0-458B-913E-DF79BEAC08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8882" y="4665208"/>
              <a:ext cx="419957" cy="1207115"/>
            </a:xfrm>
            <a:custGeom>
              <a:avLst/>
              <a:gdLst>
                <a:gd name="T0" fmla="*/ 0 w 149"/>
                <a:gd name="T1" fmla="*/ 0 h 417"/>
                <a:gd name="T2" fmla="*/ 23 w 149"/>
                <a:gd name="T3" fmla="*/ 354 h 417"/>
                <a:gd name="T4" fmla="*/ 92 w 149"/>
                <a:gd name="T5" fmla="*/ 417 h 417"/>
                <a:gd name="T6" fmla="*/ 149 w 149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417">
                  <a:moveTo>
                    <a:pt x="0" y="0"/>
                  </a:moveTo>
                  <a:cubicBezTo>
                    <a:pt x="0" y="49"/>
                    <a:pt x="15" y="250"/>
                    <a:pt x="23" y="354"/>
                  </a:cubicBezTo>
                  <a:cubicBezTo>
                    <a:pt x="26" y="390"/>
                    <a:pt x="56" y="417"/>
                    <a:pt x="92" y="417"/>
                  </a:cubicBezTo>
                  <a:cubicBezTo>
                    <a:pt x="149" y="417"/>
                    <a:pt x="149" y="417"/>
                    <a:pt x="149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8537D1C-77F1-4C26-9368-43A5B3F130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990" y="4665208"/>
              <a:ext cx="419957" cy="1207115"/>
            </a:xfrm>
            <a:custGeom>
              <a:avLst/>
              <a:gdLst>
                <a:gd name="T0" fmla="*/ 0 w 149"/>
                <a:gd name="T1" fmla="*/ 0 h 417"/>
                <a:gd name="T2" fmla="*/ 24 w 149"/>
                <a:gd name="T3" fmla="*/ 354 h 417"/>
                <a:gd name="T4" fmla="*/ 92 w 149"/>
                <a:gd name="T5" fmla="*/ 417 h 417"/>
                <a:gd name="T6" fmla="*/ 149 w 149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417">
                  <a:moveTo>
                    <a:pt x="0" y="0"/>
                  </a:moveTo>
                  <a:cubicBezTo>
                    <a:pt x="0" y="49"/>
                    <a:pt x="15" y="250"/>
                    <a:pt x="24" y="354"/>
                  </a:cubicBezTo>
                  <a:cubicBezTo>
                    <a:pt x="26" y="390"/>
                    <a:pt x="56" y="417"/>
                    <a:pt x="92" y="417"/>
                  </a:cubicBezTo>
                  <a:cubicBezTo>
                    <a:pt x="149" y="417"/>
                    <a:pt x="149" y="417"/>
                    <a:pt x="149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1F653C2F-118A-4371-B28D-E910ADEF69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3917" y="5794445"/>
              <a:ext cx="1684050" cy="107083"/>
            </a:xfrm>
            <a:custGeom>
              <a:avLst/>
              <a:gdLst>
                <a:gd name="T0" fmla="*/ 13 w 598"/>
                <a:gd name="T1" fmla="*/ 0 h 37"/>
                <a:gd name="T2" fmla="*/ 8 w 598"/>
                <a:gd name="T3" fmla="*/ 16 h 37"/>
                <a:gd name="T4" fmla="*/ 82 w 598"/>
                <a:gd name="T5" fmla="*/ 37 h 37"/>
                <a:gd name="T6" fmla="*/ 516 w 598"/>
                <a:gd name="T7" fmla="*/ 37 h 37"/>
                <a:gd name="T8" fmla="*/ 591 w 598"/>
                <a:gd name="T9" fmla="*/ 16 h 37"/>
                <a:gd name="T10" fmla="*/ 585 w 598"/>
                <a:gd name="T11" fmla="*/ 0 h 37"/>
                <a:gd name="T12" fmla="*/ 13 w 598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8" h="37">
                  <a:moveTo>
                    <a:pt x="13" y="0"/>
                  </a:moveTo>
                  <a:cubicBezTo>
                    <a:pt x="4" y="0"/>
                    <a:pt x="0" y="11"/>
                    <a:pt x="8" y="16"/>
                  </a:cubicBezTo>
                  <a:cubicBezTo>
                    <a:pt x="29" y="30"/>
                    <a:pt x="55" y="37"/>
                    <a:pt x="82" y="37"/>
                  </a:cubicBezTo>
                  <a:cubicBezTo>
                    <a:pt x="516" y="37"/>
                    <a:pt x="516" y="37"/>
                    <a:pt x="516" y="37"/>
                  </a:cubicBezTo>
                  <a:cubicBezTo>
                    <a:pt x="543" y="37"/>
                    <a:pt x="569" y="30"/>
                    <a:pt x="591" y="16"/>
                  </a:cubicBezTo>
                  <a:cubicBezTo>
                    <a:pt x="598" y="11"/>
                    <a:pt x="595" y="0"/>
                    <a:pt x="585" y="0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1A3BE358-F325-452D-A2CF-CB52A4F6B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090" y="4419674"/>
              <a:ext cx="1145914" cy="630599"/>
            </a:xfrm>
            <a:custGeom>
              <a:avLst/>
              <a:gdLst>
                <a:gd name="T0" fmla="*/ 203 w 407"/>
                <a:gd name="T1" fmla="*/ 218 h 218"/>
                <a:gd name="T2" fmla="*/ 325 w 407"/>
                <a:gd name="T3" fmla="*/ 207 h 218"/>
                <a:gd name="T4" fmla="*/ 394 w 407"/>
                <a:gd name="T5" fmla="*/ 141 h 218"/>
                <a:gd name="T6" fmla="*/ 405 w 407"/>
                <a:gd name="T7" fmla="*/ 60 h 218"/>
                <a:gd name="T8" fmla="*/ 332 w 407"/>
                <a:gd name="T9" fmla="*/ 7 h 218"/>
                <a:gd name="T10" fmla="*/ 203 w 407"/>
                <a:gd name="T11" fmla="*/ 22 h 218"/>
                <a:gd name="T12" fmla="*/ 74 w 407"/>
                <a:gd name="T13" fmla="*/ 7 h 218"/>
                <a:gd name="T14" fmla="*/ 2 w 407"/>
                <a:gd name="T15" fmla="*/ 60 h 218"/>
                <a:gd name="T16" fmla="*/ 12 w 407"/>
                <a:gd name="T17" fmla="*/ 141 h 218"/>
                <a:gd name="T18" fmla="*/ 82 w 407"/>
                <a:gd name="T19" fmla="*/ 207 h 218"/>
                <a:gd name="T20" fmla="*/ 203 w 407"/>
                <a:gd name="T21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7" h="218">
                  <a:moveTo>
                    <a:pt x="203" y="218"/>
                  </a:moveTo>
                  <a:cubicBezTo>
                    <a:pt x="256" y="218"/>
                    <a:pt x="296" y="213"/>
                    <a:pt x="325" y="207"/>
                  </a:cubicBezTo>
                  <a:cubicBezTo>
                    <a:pt x="359" y="201"/>
                    <a:pt x="386" y="174"/>
                    <a:pt x="394" y="141"/>
                  </a:cubicBezTo>
                  <a:cubicBezTo>
                    <a:pt x="401" y="113"/>
                    <a:pt x="407" y="81"/>
                    <a:pt x="405" y="60"/>
                  </a:cubicBezTo>
                  <a:cubicBezTo>
                    <a:pt x="401" y="21"/>
                    <a:pt x="371" y="0"/>
                    <a:pt x="332" y="7"/>
                  </a:cubicBezTo>
                  <a:cubicBezTo>
                    <a:pt x="294" y="15"/>
                    <a:pt x="246" y="22"/>
                    <a:pt x="203" y="22"/>
                  </a:cubicBezTo>
                  <a:cubicBezTo>
                    <a:pt x="161" y="22"/>
                    <a:pt x="112" y="15"/>
                    <a:pt x="74" y="7"/>
                  </a:cubicBezTo>
                  <a:cubicBezTo>
                    <a:pt x="36" y="0"/>
                    <a:pt x="5" y="21"/>
                    <a:pt x="2" y="60"/>
                  </a:cubicBezTo>
                  <a:cubicBezTo>
                    <a:pt x="0" y="81"/>
                    <a:pt x="6" y="113"/>
                    <a:pt x="12" y="141"/>
                  </a:cubicBezTo>
                  <a:cubicBezTo>
                    <a:pt x="21" y="174"/>
                    <a:pt x="48" y="201"/>
                    <a:pt x="82" y="207"/>
                  </a:cubicBezTo>
                  <a:cubicBezTo>
                    <a:pt x="110" y="213"/>
                    <a:pt x="150" y="218"/>
                    <a:pt x="203" y="21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9">
              <a:extLst>
                <a:ext uri="{FF2B5EF4-FFF2-40B4-BE49-F238E27FC236}">
                  <a16:creationId xmlns:a16="http://schemas.microsoft.com/office/drawing/2014/main" id="{93414CCB-7517-4440-9F4E-31B1C47629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6675" y="4611126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0">
              <a:extLst>
                <a:ext uri="{FF2B5EF4-FFF2-40B4-BE49-F238E27FC236}">
                  <a16:creationId xmlns:a16="http://schemas.microsoft.com/office/drawing/2014/main" id="{EA3C4107-734E-489A-A5F3-1D2D9A915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558" y="4807985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7FE1BBEA-BBBF-4A3A-84B7-6AE590E2F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383" y="4611126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12">
              <a:extLst>
                <a:ext uri="{FF2B5EF4-FFF2-40B4-BE49-F238E27FC236}">
                  <a16:creationId xmlns:a16="http://schemas.microsoft.com/office/drawing/2014/main" id="{95B2C424-0EA5-4A24-9B6E-5F299D322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666" y="4807985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50F1DC9-A18B-4F87-ABFB-1E985851D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4517" y="5901528"/>
              <a:ext cx="901114" cy="1198462"/>
            </a:xfrm>
            <a:custGeom>
              <a:avLst/>
              <a:gdLst>
                <a:gd name="T0" fmla="*/ 320 w 320"/>
                <a:gd name="T1" fmla="*/ 414 h 414"/>
                <a:gd name="T2" fmla="*/ 284 w 320"/>
                <a:gd name="T3" fmla="*/ 70 h 414"/>
                <a:gd name="T4" fmla="*/ 214 w 320"/>
                <a:gd name="T5" fmla="*/ 0 h 414"/>
                <a:gd name="T6" fmla="*/ 105 w 320"/>
                <a:gd name="T7" fmla="*/ 0 h 414"/>
                <a:gd name="T8" fmla="*/ 35 w 320"/>
                <a:gd name="T9" fmla="*/ 70 h 414"/>
                <a:gd name="T10" fmla="*/ 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320" y="414"/>
                  </a:moveTo>
                  <a:cubicBezTo>
                    <a:pt x="284" y="70"/>
                    <a:pt x="284" y="70"/>
                    <a:pt x="284" y="70"/>
                  </a:cubicBezTo>
                  <a:cubicBezTo>
                    <a:pt x="280" y="30"/>
                    <a:pt x="250" y="0"/>
                    <a:pt x="214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69" y="0"/>
                    <a:pt x="39" y="30"/>
                    <a:pt x="35" y="70"/>
                  </a:cubicBezTo>
                  <a:cubicBezTo>
                    <a:pt x="0" y="414"/>
                    <a:pt x="0" y="414"/>
                    <a:pt x="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4115E1A4-35B7-48A0-8445-4B6BE78CCE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9841" y="6839313"/>
              <a:ext cx="847301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46D98005-FFC0-42FE-AA9A-32DBCDD66E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3087" y="5901528"/>
              <a:ext cx="901114" cy="1198462"/>
            </a:xfrm>
            <a:custGeom>
              <a:avLst/>
              <a:gdLst>
                <a:gd name="T0" fmla="*/ 320 w 320"/>
                <a:gd name="T1" fmla="*/ 414 h 414"/>
                <a:gd name="T2" fmla="*/ 285 w 320"/>
                <a:gd name="T3" fmla="*/ 70 h 414"/>
                <a:gd name="T4" fmla="*/ 215 w 320"/>
                <a:gd name="T5" fmla="*/ 0 h 414"/>
                <a:gd name="T6" fmla="*/ 106 w 320"/>
                <a:gd name="T7" fmla="*/ 0 h 414"/>
                <a:gd name="T8" fmla="*/ 35 w 320"/>
                <a:gd name="T9" fmla="*/ 70 h 414"/>
                <a:gd name="T10" fmla="*/ 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320" y="414"/>
                  </a:moveTo>
                  <a:cubicBezTo>
                    <a:pt x="285" y="70"/>
                    <a:pt x="285" y="70"/>
                    <a:pt x="285" y="70"/>
                  </a:cubicBezTo>
                  <a:cubicBezTo>
                    <a:pt x="281" y="30"/>
                    <a:pt x="251" y="0"/>
                    <a:pt x="215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70" y="0"/>
                    <a:pt x="39" y="30"/>
                    <a:pt x="35" y="70"/>
                  </a:cubicBezTo>
                  <a:cubicBezTo>
                    <a:pt x="0" y="414"/>
                    <a:pt x="0" y="414"/>
                    <a:pt x="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2638F57E-EA04-4F7D-BBA9-A98678FDC2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0521" y="6839313"/>
              <a:ext cx="84835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809B370A-61CB-4925-B26E-FB24A1A790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9953" y="5221173"/>
              <a:ext cx="821977" cy="1519711"/>
            </a:xfrm>
            <a:custGeom>
              <a:avLst/>
              <a:gdLst>
                <a:gd name="T0" fmla="*/ 130 w 292"/>
                <a:gd name="T1" fmla="*/ 475 h 525"/>
                <a:gd name="T2" fmla="*/ 128 w 292"/>
                <a:gd name="T3" fmla="*/ 333 h 525"/>
                <a:gd name="T4" fmla="*/ 128 w 292"/>
                <a:gd name="T5" fmla="*/ 193 h 525"/>
                <a:gd name="T6" fmla="*/ 0 w 292"/>
                <a:gd name="T7" fmla="*/ 193 h 525"/>
                <a:gd name="T8" fmla="*/ 0 w 292"/>
                <a:gd name="T9" fmla="*/ 4 h 525"/>
                <a:gd name="T10" fmla="*/ 157 w 292"/>
                <a:gd name="T11" fmla="*/ 4 h 525"/>
                <a:gd name="T12" fmla="*/ 271 w 292"/>
                <a:gd name="T13" fmla="*/ 45 h 525"/>
                <a:gd name="T14" fmla="*/ 286 w 292"/>
                <a:gd name="T15" fmla="*/ 173 h 525"/>
                <a:gd name="T16" fmla="*/ 254 w 292"/>
                <a:gd name="T17" fmla="*/ 495 h 525"/>
                <a:gd name="T18" fmla="*/ 172 w 292"/>
                <a:gd name="T19" fmla="*/ 525 h 525"/>
                <a:gd name="T20" fmla="*/ 130 w 292"/>
                <a:gd name="T21" fmla="*/ 475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2" h="525">
                  <a:moveTo>
                    <a:pt x="130" y="475"/>
                  </a:moveTo>
                  <a:cubicBezTo>
                    <a:pt x="130" y="475"/>
                    <a:pt x="129" y="368"/>
                    <a:pt x="128" y="333"/>
                  </a:cubicBezTo>
                  <a:cubicBezTo>
                    <a:pt x="128" y="298"/>
                    <a:pt x="116" y="236"/>
                    <a:pt x="128" y="193"/>
                  </a:cubicBezTo>
                  <a:cubicBezTo>
                    <a:pt x="128" y="193"/>
                    <a:pt x="41" y="194"/>
                    <a:pt x="0" y="19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95" y="0"/>
                    <a:pt x="157" y="4"/>
                  </a:cubicBezTo>
                  <a:cubicBezTo>
                    <a:pt x="222" y="9"/>
                    <a:pt x="258" y="29"/>
                    <a:pt x="271" y="45"/>
                  </a:cubicBezTo>
                  <a:cubicBezTo>
                    <a:pt x="289" y="66"/>
                    <a:pt x="292" y="90"/>
                    <a:pt x="286" y="173"/>
                  </a:cubicBezTo>
                  <a:cubicBezTo>
                    <a:pt x="277" y="275"/>
                    <a:pt x="254" y="495"/>
                    <a:pt x="254" y="495"/>
                  </a:cubicBezTo>
                  <a:cubicBezTo>
                    <a:pt x="254" y="495"/>
                    <a:pt x="233" y="525"/>
                    <a:pt x="172" y="525"/>
                  </a:cubicBezTo>
                  <a:cubicBezTo>
                    <a:pt x="110" y="525"/>
                    <a:pt x="130" y="475"/>
                    <a:pt x="130" y="47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3A10BA1-30BD-4563-95CD-508382ED9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3242" y="6587290"/>
              <a:ext cx="997135" cy="472679"/>
            </a:xfrm>
            <a:custGeom>
              <a:avLst/>
              <a:gdLst>
                <a:gd name="T0" fmla="*/ 303 w 354"/>
                <a:gd name="T1" fmla="*/ 87 h 163"/>
                <a:gd name="T2" fmla="*/ 247 w 354"/>
                <a:gd name="T3" fmla="*/ 64 h 163"/>
                <a:gd name="T4" fmla="*/ 173 w 354"/>
                <a:gd name="T5" fmla="*/ 10 h 163"/>
                <a:gd name="T6" fmla="*/ 115 w 354"/>
                <a:gd name="T7" fmla="*/ 23 h 163"/>
                <a:gd name="T8" fmla="*/ 99 w 354"/>
                <a:gd name="T9" fmla="*/ 20 h 163"/>
                <a:gd name="T10" fmla="*/ 86 w 354"/>
                <a:gd name="T11" fmla="*/ 27 h 163"/>
                <a:gd name="T12" fmla="*/ 48 w 354"/>
                <a:gd name="T13" fmla="*/ 42 h 163"/>
                <a:gd name="T14" fmla="*/ 33 w 354"/>
                <a:gd name="T15" fmla="*/ 20 h 163"/>
                <a:gd name="T16" fmla="*/ 33 w 354"/>
                <a:gd name="T17" fmla="*/ 3 h 163"/>
                <a:gd name="T18" fmla="*/ 18 w 354"/>
                <a:gd name="T19" fmla="*/ 18 h 163"/>
                <a:gd name="T20" fmla="*/ 11 w 354"/>
                <a:gd name="T21" fmla="*/ 67 h 163"/>
                <a:gd name="T22" fmla="*/ 8 w 354"/>
                <a:gd name="T23" fmla="*/ 143 h 163"/>
                <a:gd name="T24" fmla="*/ 63 w 354"/>
                <a:gd name="T25" fmla="*/ 154 h 163"/>
                <a:gd name="T26" fmla="*/ 235 w 354"/>
                <a:gd name="T27" fmla="*/ 154 h 163"/>
                <a:gd name="T28" fmla="*/ 323 w 354"/>
                <a:gd name="T29" fmla="*/ 154 h 163"/>
                <a:gd name="T30" fmla="*/ 353 w 354"/>
                <a:gd name="T31" fmla="*/ 135 h 163"/>
                <a:gd name="T32" fmla="*/ 303 w 354"/>
                <a:gd name="T33" fmla="*/ 87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4" h="163">
                  <a:moveTo>
                    <a:pt x="303" y="87"/>
                  </a:moveTo>
                  <a:cubicBezTo>
                    <a:pt x="280" y="81"/>
                    <a:pt x="267" y="76"/>
                    <a:pt x="247" y="64"/>
                  </a:cubicBezTo>
                  <a:cubicBezTo>
                    <a:pt x="223" y="51"/>
                    <a:pt x="182" y="18"/>
                    <a:pt x="173" y="10"/>
                  </a:cubicBezTo>
                  <a:cubicBezTo>
                    <a:pt x="160" y="0"/>
                    <a:pt x="130" y="1"/>
                    <a:pt x="115" y="23"/>
                  </a:cubicBezTo>
                  <a:cubicBezTo>
                    <a:pt x="110" y="20"/>
                    <a:pt x="105" y="19"/>
                    <a:pt x="99" y="20"/>
                  </a:cubicBezTo>
                  <a:cubicBezTo>
                    <a:pt x="94" y="21"/>
                    <a:pt x="90" y="24"/>
                    <a:pt x="86" y="27"/>
                  </a:cubicBezTo>
                  <a:cubicBezTo>
                    <a:pt x="78" y="33"/>
                    <a:pt x="66" y="44"/>
                    <a:pt x="48" y="42"/>
                  </a:cubicBezTo>
                  <a:cubicBezTo>
                    <a:pt x="31" y="39"/>
                    <a:pt x="33" y="20"/>
                    <a:pt x="33" y="20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24" y="2"/>
                    <a:pt x="20" y="6"/>
                    <a:pt x="18" y="18"/>
                  </a:cubicBezTo>
                  <a:cubicBezTo>
                    <a:pt x="16" y="34"/>
                    <a:pt x="15" y="39"/>
                    <a:pt x="11" y="67"/>
                  </a:cubicBezTo>
                  <a:cubicBezTo>
                    <a:pt x="8" y="83"/>
                    <a:pt x="0" y="107"/>
                    <a:pt x="8" y="143"/>
                  </a:cubicBezTo>
                  <a:cubicBezTo>
                    <a:pt x="11" y="163"/>
                    <a:pt x="32" y="154"/>
                    <a:pt x="63" y="154"/>
                  </a:cubicBezTo>
                  <a:cubicBezTo>
                    <a:pt x="102" y="154"/>
                    <a:pt x="235" y="154"/>
                    <a:pt x="235" y="154"/>
                  </a:cubicBezTo>
                  <a:cubicBezTo>
                    <a:pt x="263" y="154"/>
                    <a:pt x="306" y="154"/>
                    <a:pt x="323" y="154"/>
                  </a:cubicBezTo>
                  <a:cubicBezTo>
                    <a:pt x="340" y="154"/>
                    <a:pt x="354" y="141"/>
                    <a:pt x="353" y="135"/>
                  </a:cubicBezTo>
                  <a:cubicBezTo>
                    <a:pt x="352" y="109"/>
                    <a:pt x="341" y="97"/>
                    <a:pt x="303" y="87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C6AADEBA-4ED7-4FA3-8FD0-88AF17D40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6407" y="6781986"/>
              <a:ext cx="683749" cy="277983"/>
            </a:xfrm>
            <a:custGeom>
              <a:avLst/>
              <a:gdLst>
                <a:gd name="T0" fmla="*/ 110 w 243"/>
                <a:gd name="T1" fmla="*/ 17 h 96"/>
                <a:gd name="T2" fmla="*/ 10 w 243"/>
                <a:gd name="T3" fmla="*/ 0 h 96"/>
                <a:gd name="T4" fmla="*/ 7 w 243"/>
                <a:gd name="T5" fmla="*/ 76 h 96"/>
                <a:gd name="T6" fmla="*/ 62 w 243"/>
                <a:gd name="T7" fmla="*/ 87 h 96"/>
                <a:gd name="T8" fmla="*/ 234 w 243"/>
                <a:gd name="T9" fmla="*/ 87 h 96"/>
                <a:gd name="T10" fmla="*/ 241 w 243"/>
                <a:gd name="T11" fmla="*/ 87 h 96"/>
                <a:gd name="T12" fmla="*/ 243 w 243"/>
                <a:gd name="T13" fmla="*/ 79 h 96"/>
                <a:gd name="T14" fmla="*/ 110 w 243"/>
                <a:gd name="T15" fmla="*/ 17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3" h="96">
                  <a:moveTo>
                    <a:pt x="110" y="17"/>
                  </a:moveTo>
                  <a:cubicBezTo>
                    <a:pt x="80" y="5"/>
                    <a:pt x="69" y="1"/>
                    <a:pt x="10" y="0"/>
                  </a:cubicBezTo>
                  <a:cubicBezTo>
                    <a:pt x="6" y="15"/>
                    <a:pt x="0" y="45"/>
                    <a:pt x="7" y="76"/>
                  </a:cubicBezTo>
                  <a:cubicBezTo>
                    <a:pt x="10" y="96"/>
                    <a:pt x="31" y="87"/>
                    <a:pt x="62" y="87"/>
                  </a:cubicBezTo>
                  <a:cubicBezTo>
                    <a:pt x="101" y="87"/>
                    <a:pt x="234" y="87"/>
                    <a:pt x="234" y="87"/>
                  </a:cubicBezTo>
                  <a:cubicBezTo>
                    <a:pt x="236" y="87"/>
                    <a:pt x="238" y="87"/>
                    <a:pt x="241" y="87"/>
                  </a:cubicBezTo>
                  <a:cubicBezTo>
                    <a:pt x="243" y="79"/>
                    <a:pt x="243" y="79"/>
                    <a:pt x="243" y="79"/>
                  </a:cubicBezTo>
                  <a:cubicBezTo>
                    <a:pt x="197" y="79"/>
                    <a:pt x="151" y="34"/>
                    <a:pt x="110" y="17"/>
                  </a:cubicBezTo>
                  <a:close/>
                </a:path>
              </a:pathLst>
            </a:custGeom>
            <a:solidFill>
              <a:srgbClr val="FFC00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8AAF46A2-E739-458F-BF0C-F6509E1BD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8909" y="6790639"/>
              <a:ext cx="163551" cy="83287"/>
            </a:xfrm>
            <a:custGeom>
              <a:avLst/>
              <a:gdLst>
                <a:gd name="T0" fmla="*/ 0 w 58"/>
                <a:gd name="T1" fmla="*/ 29 h 29"/>
                <a:gd name="T2" fmla="*/ 58 w 58"/>
                <a:gd name="T3" fmla="*/ 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8" h="29">
                  <a:moveTo>
                    <a:pt x="0" y="29"/>
                  </a:moveTo>
                  <a:cubicBezTo>
                    <a:pt x="11" y="14"/>
                    <a:pt x="36" y="0"/>
                    <a:pt x="58" y="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DDD1841A-0AC7-4188-9AD6-0BAE04FD2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2578" y="6756027"/>
              <a:ext cx="65421" cy="69226"/>
            </a:xfrm>
            <a:custGeom>
              <a:avLst/>
              <a:gdLst>
                <a:gd name="T0" fmla="*/ 23 w 23"/>
                <a:gd name="T1" fmla="*/ 0 h 24"/>
                <a:gd name="T2" fmla="*/ 0 w 23"/>
                <a:gd name="T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" h="24">
                  <a:moveTo>
                    <a:pt x="23" y="0"/>
                  </a:moveTo>
                  <a:cubicBezTo>
                    <a:pt x="13" y="5"/>
                    <a:pt x="7" y="13"/>
                    <a:pt x="0" y="2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D3AF602E-DC63-4F3F-BA8A-0C3017EA25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8164" y="6773333"/>
              <a:ext cx="180434" cy="25959"/>
            </a:xfrm>
            <a:custGeom>
              <a:avLst/>
              <a:gdLst>
                <a:gd name="T0" fmla="*/ 64 w 64"/>
                <a:gd name="T1" fmla="*/ 0 h 9"/>
                <a:gd name="T2" fmla="*/ 0 w 64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9">
                  <a:moveTo>
                    <a:pt x="64" y="0"/>
                  </a:moveTo>
                  <a:cubicBezTo>
                    <a:pt x="50" y="0"/>
                    <a:pt x="32" y="4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19E99147-193F-49A7-8817-5DE4F4754C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937" y="6703026"/>
              <a:ext cx="61200" cy="67062"/>
            </a:xfrm>
            <a:custGeom>
              <a:avLst/>
              <a:gdLst>
                <a:gd name="T0" fmla="*/ 22 w 22"/>
                <a:gd name="T1" fmla="*/ 0 h 23"/>
                <a:gd name="T2" fmla="*/ 0 w 22"/>
                <a:gd name="T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" h="23">
                  <a:moveTo>
                    <a:pt x="22" y="0"/>
                  </a:moveTo>
                  <a:cubicBezTo>
                    <a:pt x="12" y="6"/>
                    <a:pt x="7" y="12"/>
                    <a:pt x="0" y="2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F81F7F02-50BF-42C8-B419-8A136910C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5358" y="6720332"/>
              <a:ext cx="180434" cy="29204"/>
            </a:xfrm>
            <a:custGeom>
              <a:avLst/>
              <a:gdLst>
                <a:gd name="T0" fmla="*/ 64 w 64"/>
                <a:gd name="T1" fmla="*/ 1 h 10"/>
                <a:gd name="T2" fmla="*/ 0 w 64"/>
                <a:gd name="T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0">
                  <a:moveTo>
                    <a:pt x="64" y="1"/>
                  </a:moveTo>
                  <a:cubicBezTo>
                    <a:pt x="50" y="0"/>
                    <a:pt x="32" y="4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D5A6A60C-D695-4704-8503-1C9239AD3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6965" y="6645699"/>
              <a:ext cx="64365" cy="77878"/>
            </a:xfrm>
            <a:custGeom>
              <a:avLst/>
              <a:gdLst>
                <a:gd name="T0" fmla="*/ 23 w 23"/>
                <a:gd name="T1" fmla="*/ 0 h 27"/>
                <a:gd name="T2" fmla="*/ 0 w 23"/>
                <a:gd name="T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" h="27">
                  <a:moveTo>
                    <a:pt x="23" y="0"/>
                  </a:moveTo>
                  <a:cubicBezTo>
                    <a:pt x="13" y="6"/>
                    <a:pt x="7" y="16"/>
                    <a:pt x="0" y="2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C9E161DC-FAB0-4434-9D49-F4D896528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2551" y="6671659"/>
              <a:ext cx="177268" cy="25959"/>
            </a:xfrm>
            <a:custGeom>
              <a:avLst/>
              <a:gdLst>
                <a:gd name="T0" fmla="*/ 63 w 63"/>
                <a:gd name="T1" fmla="*/ 1 h 9"/>
                <a:gd name="T2" fmla="*/ 0 w 63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3" h="9">
                  <a:moveTo>
                    <a:pt x="63" y="1"/>
                  </a:moveTo>
                  <a:cubicBezTo>
                    <a:pt x="50" y="0"/>
                    <a:pt x="31" y="4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850A7916-4E00-4151-88EC-3B61407634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4849" y="6978846"/>
              <a:ext cx="1016127" cy="124389"/>
            </a:xfrm>
            <a:custGeom>
              <a:avLst/>
              <a:gdLst>
                <a:gd name="T0" fmla="*/ 338 w 361"/>
                <a:gd name="T1" fmla="*/ 39 h 43"/>
                <a:gd name="T2" fmla="*/ 239 w 361"/>
                <a:gd name="T3" fmla="*/ 43 h 43"/>
                <a:gd name="T4" fmla="*/ 68 w 361"/>
                <a:gd name="T5" fmla="*/ 43 h 43"/>
                <a:gd name="T6" fmla="*/ 5 w 361"/>
                <a:gd name="T7" fmla="*/ 30 h 43"/>
                <a:gd name="T8" fmla="*/ 2 w 361"/>
                <a:gd name="T9" fmla="*/ 2 h 43"/>
                <a:gd name="T10" fmla="*/ 70 w 361"/>
                <a:gd name="T11" fmla="*/ 11 h 43"/>
                <a:gd name="T12" fmla="*/ 285 w 361"/>
                <a:gd name="T13" fmla="*/ 11 h 43"/>
                <a:gd name="T14" fmla="*/ 349 w 361"/>
                <a:gd name="T15" fmla="*/ 0 h 43"/>
                <a:gd name="T16" fmla="*/ 338 w 361"/>
                <a:gd name="T17" fmla="*/ 3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1" h="43">
                  <a:moveTo>
                    <a:pt x="338" y="39"/>
                  </a:moveTo>
                  <a:cubicBezTo>
                    <a:pt x="323" y="43"/>
                    <a:pt x="239" y="43"/>
                    <a:pt x="239" y="43"/>
                  </a:cubicBezTo>
                  <a:cubicBezTo>
                    <a:pt x="239" y="43"/>
                    <a:pt x="100" y="43"/>
                    <a:pt x="68" y="43"/>
                  </a:cubicBezTo>
                  <a:cubicBezTo>
                    <a:pt x="37" y="43"/>
                    <a:pt x="13" y="42"/>
                    <a:pt x="5" y="30"/>
                  </a:cubicBezTo>
                  <a:cubicBezTo>
                    <a:pt x="0" y="24"/>
                    <a:pt x="1" y="19"/>
                    <a:pt x="2" y="2"/>
                  </a:cubicBezTo>
                  <a:cubicBezTo>
                    <a:pt x="2" y="2"/>
                    <a:pt x="15" y="11"/>
                    <a:pt x="70" y="11"/>
                  </a:cubicBezTo>
                  <a:cubicBezTo>
                    <a:pt x="124" y="11"/>
                    <a:pt x="256" y="11"/>
                    <a:pt x="285" y="11"/>
                  </a:cubicBezTo>
                  <a:cubicBezTo>
                    <a:pt x="305" y="11"/>
                    <a:pt x="336" y="13"/>
                    <a:pt x="349" y="0"/>
                  </a:cubicBezTo>
                  <a:cubicBezTo>
                    <a:pt x="354" y="6"/>
                    <a:pt x="361" y="33"/>
                    <a:pt x="338" y="39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D1449B36-8745-4D12-B03E-B2FCB25516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5369" y="5114090"/>
              <a:ext cx="1261982" cy="1378015"/>
            </a:xfrm>
            <a:custGeom>
              <a:avLst/>
              <a:gdLst>
                <a:gd name="T0" fmla="*/ 181 w 448"/>
                <a:gd name="T1" fmla="*/ 15 h 476"/>
                <a:gd name="T2" fmla="*/ 296 w 448"/>
                <a:gd name="T3" fmla="*/ 25 h 476"/>
                <a:gd name="T4" fmla="*/ 417 w 448"/>
                <a:gd name="T5" fmla="*/ 76 h 476"/>
                <a:gd name="T6" fmla="*/ 438 w 448"/>
                <a:gd name="T7" fmla="*/ 207 h 476"/>
                <a:gd name="T8" fmla="*/ 417 w 448"/>
                <a:gd name="T9" fmla="*/ 442 h 476"/>
                <a:gd name="T10" fmla="*/ 249 w 448"/>
                <a:gd name="T11" fmla="*/ 442 h 476"/>
                <a:gd name="T12" fmla="*/ 243 w 448"/>
                <a:gd name="T13" fmla="*/ 235 h 476"/>
                <a:gd name="T14" fmla="*/ 0 w 448"/>
                <a:gd name="T15" fmla="*/ 236 h 476"/>
                <a:gd name="T16" fmla="*/ 0 w 448"/>
                <a:gd name="T17" fmla="*/ 0 h 476"/>
                <a:gd name="T18" fmla="*/ 173 w 448"/>
                <a:gd name="T19" fmla="*/ 0 h 476"/>
                <a:gd name="T20" fmla="*/ 181 w 448"/>
                <a:gd name="T21" fmla="*/ 15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8" h="476">
                  <a:moveTo>
                    <a:pt x="181" y="15"/>
                  </a:moveTo>
                  <a:cubicBezTo>
                    <a:pt x="181" y="15"/>
                    <a:pt x="238" y="18"/>
                    <a:pt x="296" y="25"/>
                  </a:cubicBezTo>
                  <a:cubicBezTo>
                    <a:pt x="335" y="30"/>
                    <a:pt x="385" y="37"/>
                    <a:pt x="417" y="76"/>
                  </a:cubicBezTo>
                  <a:cubicBezTo>
                    <a:pt x="448" y="113"/>
                    <a:pt x="440" y="177"/>
                    <a:pt x="438" y="207"/>
                  </a:cubicBezTo>
                  <a:cubicBezTo>
                    <a:pt x="432" y="287"/>
                    <a:pt x="417" y="442"/>
                    <a:pt x="417" y="442"/>
                  </a:cubicBezTo>
                  <a:cubicBezTo>
                    <a:pt x="396" y="476"/>
                    <a:pt x="258" y="476"/>
                    <a:pt x="249" y="442"/>
                  </a:cubicBezTo>
                  <a:cubicBezTo>
                    <a:pt x="242" y="301"/>
                    <a:pt x="244" y="255"/>
                    <a:pt x="243" y="235"/>
                  </a:cubicBezTo>
                  <a:cubicBezTo>
                    <a:pt x="243" y="235"/>
                    <a:pt x="50" y="236"/>
                    <a:pt x="0" y="2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3" y="0"/>
                    <a:pt x="173" y="0"/>
                    <a:pt x="173" y="0"/>
                  </a:cubicBezTo>
                  <a:lnTo>
                    <a:pt x="181" y="15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D77D96F6-FCD7-4F88-85CB-D22ED749A2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0173" y="5571626"/>
              <a:ext cx="137172" cy="222819"/>
            </a:xfrm>
            <a:custGeom>
              <a:avLst/>
              <a:gdLst>
                <a:gd name="T0" fmla="*/ 49 w 49"/>
                <a:gd name="T1" fmla="*/ 0 h 77"/>
                <a:gd name="T2" fmla="*/ 0 w 49"/>
                <a:gd name="T3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" h="77">
                  <a:moveTo>
                    <a:pt x="49" y="0"/>
                  </a:moveTo>
                  <a:cubicBezTo>
                    <a:pt x="37" y="7"/>
                    <a:pt x="7" y="31"/>
                    <a:pt x="0" y="7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F0579337-662E-46B1-BD53-96FF1CEC25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0527" y="5186560"/>
              <a:ext cx="120289" cy="607884"/>
            </a:xfrm>
            <a:custGeom>
              <a:avLst/>
              <a:gdLst>
                <a:gd name="T0" fmla="*/ 32 w 43"/>
                <a:gd name="T1" fmla="*/ 0 h 210"/>
                <a:gd name="T2" fmla="*/ 0 w 43"/>
                <a:gd name="T3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3" h="210">
                  <a:moveTo>
                    <a:pt x="32" y="0"/>
                  </a:moveTo>
                  <a:cubicBezTo>
                    <a:pt x="43" y="72"/>
                    <a:pt x="36" y="174"/>
                    <a:pt x="0" y="2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AEB67BCA-51BA-4164-878A-B44F80868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734" y="5606238"/>
              <a:ext cx="757611" cy="871805"/>
            </a:xfrm>
            <a:custGeom>
              <a:avLst/>
              <a:gdLst>
                <a:gd name="T0" fmla="*/ 0 w 269"/>
                <a:gd name="T1" fmla="*/ 0 h 301"/>
                <a:gd name="T2" fmla="*/ 224 w 269"/>
                <a:gd name="T3" fmla="*/ 0 h 301"/>
                <a:gd name="T4" fmla="*/ 240 w 269"/>
                <a:gd name="T5" fmla="*/ 15 h 301"/>
                <a:gd name="T6" fmla="*/ 261 w 269"/>
                <a:gd name="T7" fmla="*/ 37 h 301"/>
                <a:gd name="T8" fmla="*/ 269 w 269"/>
                <a:gd name="T9" fmla="*/ 30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" h="301">
                  <a:moveTo>
                    <a:pt x="0" y="0"/>
                  </a:moveTo>
                  <a:cubicBezTo>
                    <a:pt x="224" y="0"/>
                    <a:pt x="224" y="0"/>
                    <a:pt x="224" y="0"/>
                  </a:cubicBezTo>
                  <a:cubicBezTo>
                    <a:pt x="224" y="0"/>
                    <a:pt x="222" y="15"/>
                    <a:pt x="240" y="15"/>
                  </a:cubicBezTo>
                  <a:cubicBezTo>
                    <a:pt x="240" y="29"/>
                    <a:pt x="250" y="37"/>
                    <a:pt x="261" y="37"/>
                  </a:cubicBezTo>
                  <a:cubicBezTo>
                    <a:pt x="261" y="37"/>
                    <a:pt x="244" y="98"/>
                    <a:pt x="269" y="30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9613E270-D2AC-423F-9D8F-C7B61CD40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5401" y="5542422"/>
              <a:ext cx="73862" cy="133042"/>
            </a:xfrm>
            <a:custGeom>
              <a:avLst/>
              <a:gdLst>
                <a:gd name="T0" fmla="*/ 26 w 26"/>
                <a:gd name="T1" fmla="*/ 0 h 46"/>
                <a:gd name="T2" fmla="*/ 0 w 26"/>
                <a:gd name="T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6" h="46">
                  <a:moveTo>
                    <a:pt x="26" y="0"/>
                  </a:moveTo>
                  <a:cubicBezTo>
                    <a:pt x="12" y="12"/>
                    <a:pt x="3" y="28"/>
                    <a:pt x="0" y="4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2FA76F43-F8B2-483E-A7A2-93771EA225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7056" y="6393676"/>
              <a:ext cx="472715" cy="167655"/>
            </a:xfrm>
            <a:custGeom>
              <a:avLst/>
              <a:gdLst>
                <a:gd name="T0" fmla="*/ 164 w 168"/>
                <a:gd name="T1" fmla="*/ 36 h 58"/>
                <a:gd name="T2" fmla="*/ 2 w 168"/>
                <a:gd name="T3" fmla="*/ 40 h 58"/>
                <a:gd name="T4" fmla="*/ 0 w 168"/>
                <a:gd name="T5" fmla="*/ 0 h 58"/>
                <a:gd name="T6" fmla="*/ 168 w 168"/>
                <a:gd name="T7" fmla="*/ 0 h 58"/>
                <a:gd name="T8" fmla="*/ 164 w 168"/>
                <a:gd name="T9" fmla="*/ 3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58">
                  <a:moveTo>
                    <a:pt x="164" y="36"/>
                  </a:moveTo>
                  <a:cubicBezTo>
                    <a:pt x="161" y="58"/>
                    <a:pt x="2" y="55"/>
                    <a:pt x="2" y="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"/>
                    <a:pt x="166" y="15"/>
                    <a:pt x="168" y="0"/>
                  </a:cubicBezTo>
                  <a:lnTo>
                    <a:pt x="164" y="36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B1FD2A58-6C35-480B-B360-B0A4F62C24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9177" y="5284990"/>
              <a:ext cx="595115" cy="1647345"/>
            </a:xfrm>
            <a:custGeom>
              <a:avLst/>
              <a:gdLst>
                <a:gd name="T0" fmla="*/ 65 w 211"/>
                <a:gd name="T1" fmla="*/ 468 h 569"/>
                <a:gd name="T2" fmla="*/ 45 w 211"/>
                <a:gd name="T3" fmla="*/ 175 h 569"/>
                <a:gd name="T4" fmla="*/ 0 w 211"/>
                <a:gd name="T5" fmla="*/ 175 h 569"/>
                <a:gd name="T6" fmla="*/ 0 w 211"/>
                <a:gd name="T7" fmla="*/ 10 h 569"/>
                <a:gd name="T8" fmla="*/ 0 w 211"/>
                <a:gd name="T9" fmla="*/ 10 h 569"/>
                <a:gd name="T10" fmla="*/ 182 w 211"/>
                <a:gd name="T11" fmla="*/ 22 h 569"/>
                <a:gd name="T12" fmla="*/ 203 w 211"/>
                <a:gd name="T13" fmla="*/ 171 h 569"/>
                <a:gd name="T14" fmla="*/ 165 w 211"/>
                <a:gd name="T15" fmla="*/ 563 h 569"/>
                <a:gd name="T16" fmla="*/ 71 w 211"/>
                <a:gd name="T17" fmla="*/ 569 h 569"/>
                <a:gd name="T18" fmla="*/ 65 w 211"/>
                <a:gd name="T19" fmla="*/ 468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1" h="569">
                  <a:moveTo>
                    <a:pt x="65" y="468"/>
                  </a:moveTo>
                  <a:cubicBezTo>
                    <a:pt x="63" y="420"/>
                    <a:pt x="45" y="175"/>
                    <a:pt x="45" y="17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75"/>
                    <a:pt x="0" y="138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52" y="0"/>
                    <a:pt x="182" y="22"/>
                  </a:cubicBezTo>
                  <a:cubicBezTo>
                    <a:pt x="208" y="42"/>
                    <a:pt x="211" y="86"/>
                    <a:pt x="203" y="171"/>
                  </a:cubicBezTo>
                  <a:cubicBezTo>
                    <a:pt x="192" y="304"/>
                    <a:pt x="165" y="563"/>
                    <a:pt x="165" y="563"/>
                  </a:cubicBezTo>
                  <a:cubicBezTo>
                    <a:pt x="71" y="569"/>
                    <a:pt x="71" y="569"/>
                    <a:pt x="71" y="569"/>
                  </a:cubicBezTo>
                  <a:lnTo>
                    <a:pt x="65" y="468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326C1A90-80C3-42DC-A2F5-5F4D6E7028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1357" y="5114090"/>
              <a:ext cx="818811" cy="1355301"/>
            </a:xfrm>
            <a:custGeom>
              <a:avLst/>
              <a:gdLst>
                <a:gd name="T0" fmla="*/ 269 w 291"/>
                <a:gd name="T1" fmla="*/ 81 h 468"/>
                <a:gd name="T2" fmla="*/ 223 w 291"/>
                <a:gd name="T3" fmla="*/ 55 h 468"/>
                <a:gd name="T4" fmla="*/ 223 w 291"/>
                <a:gd name="T5" fmla="*/ 0 h 468"/>
                <a:gd name="T6" fmla="*/ 34 w 291"/>
                <a:gd name="T7" fmla="*/ 0 h 468"/>
                <a:gd name="T8" fmla="*/ 10 w 291"/>
                <a:gd name="T9" fmla="*/ 186 h 468"/>
                <a:gd name="T10" fmla="*/ 85 w 291"/>
                <a:gd name="T11" fmla="*/ 237 h 468"/>
                <a:gd name="T12" fmla="*/ 97 w 291"/>
                <a:gd name="T13" fmla="*/ 237 h 468"/>
                <a:gd name="T14" fmla="*/ 107 w 291"/>
                <a:gd name="T15" fmla="*/ 454 h 468"/>
                <a:gd name="T16" fmla="*/ 186 w 291"/>
                <a:gd name="T17" fmla="*/ 467 h 468"/>
                <a:gd name="T18" fmla="*/ 273 w 291"/>
                <a:gd name="T19" fmla="*/ 440 h 468"/>
                <a:gd name="T20" fmla="*/ 284 w 291"/>
                <a:gd name="T21" fmla="*/ 229 h 468"/>
                <a:gd name="T22" fmla="*/ 269 w 291"/>
                <a:gd name="T23" fmla="*/ 81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1" h="468">
                  <a:moveTo>
                    <a:pt x="269" y="81"/>
                  </a:moveTo>
                  <a:cubicBezTo>
                    <a:pt x="251" y="59"/>
                    <a:pt x="223" y="55"/>
                    <a:pt x="223" y="55"/>
                  </a:cubicBezTo>
                  <a:cubicBezTo>
                    <a:pt x="223" y="0"/>
                    <a:pt x="223" y="0"/>
                    <a:pt x="223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7" y="85"/>
                    <a:pt x="0" y="153"/>
                    <a:pt x="10" y="186"/>
                  </a:cubicBezTo>
                  <a:cubicBezTo>
                    <a:pt x="21" y="225"/>
                    <a:pt x="50" y="237"/>
                    <a:pt x="85" y="237"/>
                  </a:cubicBezTo>
                  <a:cubicBezTo>
                    <a:pt x="97" y="237"/>
                    <a:pt x="97" y="237"/>
                    <a:pt x="97" y="237"/>
                  </a:cubicBezTo>
                  <a:cubicBezTo>
                    <a:pt x="107" y="454"/>
                    <a:pt x="107" y="454"/>
                    <a:pt x="107" y="454"/>
                  </a:cubicBezTo>
                  <a:cubicBezTo>
                    <a:pt x="107" y="454"/>
                    <a:pt x="120" y="467"/>
                    <a:pt x="186" y="467"/>
                  </a:cubicBezTo>
                  <a:cubicBezTo>
                    <a:pt x="266" y="468"/>
                    <a:pt x="273" y="440"/>
                    <a:pt x="273" y="440"/>
                  </a:cubicBezTo>
                  <a:cubicBezTo>
                    <a:pt x="273" y="440"/>
                    <a:pt x="278" y="325"/>
                    <a:pt x="284" y="229"/>
                  </a:cubicBezTo>
                  <a:cubicBezTo>
                    <a:pt x="291" y="132"/>
                    <a:pt x="286" y="102"/>
                    <a:pt x="269" y="8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4FACFB4D-F7DF-4F3D-8561-14F14F469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2080" y="6379614"/>
              <a:ext cx="467440" cy="147104"/>
            </a:xfrm>
            <a:custGeom>
              <a:avLst/>
              <a:gdLst>
                <a:gd name="T0" fmla="*/ 2 w 166"/>
                <a:gd name="T1" fmla="*/ 40 h 51"/>
                <a:gd name="T2" fmla="*/ 76 w 166"/>
                <a:gd name="T3" fmla="*/ 51 h 51"/>
                <a:gd name="T4" fmla="*/ 163 w 166"/>
                <a:gd name="T5" fmla="*/ 39 h 51"/>
                <a:gd name="T6" fmla="*/ 166 w 166"/>
                <a:gd name="T7" fmla="*/ 1 h 51"/>
                <a:gd name="T8" fmla="*/ 71 w 166"/>
                <a:gd name="T9" fmla="*/ 13 h 51"/>
                <a:gd name="T10" fmla="*/ 0 w 166"/>
                <a:gd name="T11" fmla="*/ 0 h 51"/>
                <a:gd name="T12" fmla="*/ 2 w 166"/>
                <a:gd name="T13" fmla="*/ 4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51">
                  <a:moveTo>
                    <a:pt x="2" y="40"/>
                  </a:moveTo>
                  <a:cubicBezTo>
                    <a:pt x="2" y="40"/>
                    <a:pt x="8" y="51"/>
                    <a:pt x="76" y="51"/>
                  </a:cubicBezTo>
                  <a:cubicBezTo>
                    <a:pt x="158" y="51"/>
                    <a:pt x="163" y="39"/>
                    <a:pt x="163" y="39"/>
                  </a:cubicBezTo>
                  <a:cubicBezTo>
                    <a:pt x="166" y="1"/>
                    <a:pt x="166" y="1"/>
                    <a:pt x="166" y="1"/>
                  </a:cubicBezTo>
                  <a:cubicBezTo>
                    <a:pt x="166" y="1"/>
                    <a:pt x="149" y="13"/>
                    <a:pt x="71" y="13"/>
                  </a:cubicBezTo>
                  <a:cubicBezTo>
                    <a:pt x="2" y="13"/>
                    <a:pt x="0" y="0"/>
                    <a:pt x="0" y="0"/>
                  </a:cubicBezTo>
                  <a:lnTo>
                    <a:pt x="2" y="40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7106D762-D4D4-47C2-9DF2-39719043D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3687" y="5250378"/>
              <a:ext cx="518088" cy="587333"/>
            </a:xfrm>
            <a:custGeom>
              <a:avLst/>
              <a:gdLst>
                <a:gd name="T0" fmla="*/ 0 w 184"/>
                <a:gd name="T1" fmla="*/ 24 h 203"/>
                <a:gd name="T2" fmla="*/ 92 w 184"/>
                <a:gd name="T3" fmla="*/ 2 h 203"/>
                <a:gd name="T4" fmla="*/ 163 w 184"/>
                <a:gd name="T5" fmla="*/ 40 h 203"/>
                <a:gd name="T6" fmla="*/ 175 w 184"/>
                <a:gd name="T7" fmla="*/ 147 h 203"/>
                <a:gd name="T8" fmla="*/ 172 w 184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4" h="203">
                  <a:moveTo>
                    <a:pt x="0" y="24"/>
                  </a:moveTo>
                  <a:cubicBezTo>
                    <a:pt x="29" y="11"/>
                    <a:pt x="60" y="0"/>
                    <a:pt x="92" y="2"/>
                  </a:cubicBezTo>
                  <a:cubicBezTo>
                    <a:pt x="123" y="4"/>
                    <a:pt x="148" y="12"/>
                    <a:pt x="163" y="40"/>
                  </a:cubicBezTo>
                  <a:cubicBezTo>
                    <a:pt x="184" y="80"/>
                    <a:pt x="176" y="125"/>
                    <a:pt x="175" y="147"/>
                  </a:cubicBezTo>
                  <a:cubicBezTo>
                    <a:pt x="174" y="166"/>
                    <a:pt x="173" y="184"/>
                    <a:pt x="172" y="20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DB228ED4-E7FE-49F7-805F-1AA4C055E4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211" y="5174662"/>
              <a:ext cx="261682" cy="1286075"/>
            </a:xfrm>
            <a:custGeom>
              <a:avLst/>
              <a:gdLst>
                <a:gd name="T0" fmla="*/ 22 w 93"/>
                <a:gd name="T1" fmla="*/ 0 h 444"/>
                <a:gd name="T2" fmla="*/ 18 w 93"/>
                <a:gd name="T3" fmla="*/ 149 h 444"/>
                <a:gd name="T4" fmla="*/ 59 w 93"/>
                <a:gd name="T5" fmla="*/ 172 h 444"/>
                <a:gd name="T6" fmla="*/ 80 w 93"/>
                <a:gd name="T7" fmla="*/ 185 h 444"/>
                <a:gd name="T8" fmla="*/ 93 w 93"/>
                <a:gd name="T9" fmla="*/ 444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444">
                  <a:moveTo>
                    <a:pt x="22" y="0"/>
                  </a:moveTo>
                  <a:cubicBezTo>
                    <a:pt x="10" y="79"/>
                    <a:pt x="0" y="118"/>
                    <a:pt x="18" y="149"/>
                  </a:cubicBezTo>
                  <a:cubicBezTo>
                    <a:pt x="30" y="169"/>
                    <a:pt x="59" y="172"/>
                    <a:pt x="59" y="172"/>
                  </a:cubicBezTo>
                  <a:cubicBezTo>
                    <a:pt x="59" y="172"/>
                    <a:pt x="65" y="189"/>
                    <a:pt x="80" y="185"/>
                  </a:cubicBezTo>
                  <a:cubicBezTo>
                    <a:pt x="74" y="226"/>
                    <a:pt x="93" y="444"/>
                    <a:pt x="93" y="44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0FB869B1-ECAD-427E-9957-8179C25D7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6756" y="5647341"/>
              <a:ext cx="104462" cy="150349"/>
            </a:xfrm>
            <a:custGeom>
              <a:avLst/>
              <a:gdLst>
                <a:gd name="T0" fmla="*/ 37 w 37"/>
                <a:gd name="T1" fmla="*/ 0 h 52"/>
                <a:gd name="T2" fmla="*/ 0 w 37"/>
                <a:gd name="T3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" h="52">
                  <a:moveTo>
                    <a:pt x="37" y="0"/>
                  </a:moveTo>
                  <a:cubicBezTo>
                    <a:pt x="13" y="13"/>
                    <a:pt x="4" y="37"/>
                    <a:pt x="0" y="5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3A4813A6-9DC5-4313-BA01-85CECFD65C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990" y="5635443"/>
              <a:ext cx="50648" cy="86531"/>
            </a:xfrm>
            <a:custGeom>
              <a:avLst/>
              <a:gdLst>
                <a:gd name="T0" fmla="*/ 18 w 18"/>
                <a:gd name="T1" fmla="*/ 0 h 30"/>
                <a:gd name="T2" fmla="*/ 0 w 18"/>
                <a:gd name="T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" h="30">
                  <a:moveTo>
                    <a:pt x="18" y="0"/>
                  </a:moveTo>
                  <a:cubicBezTo>
                    <a:pt x="9" y="7"/>
                    <a:pt x="2" y="18"/>
                    <a:pt x="0" y="3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5442386F-00B2-4FB0-92FF-504469FF4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452" y="6978846"/>
              <a:ext cx="636267" cy="124389"/>
            </a:xfrm>
            <a:custGeom>
              <a:avLst/>
              <a:gdLst>
                <a:gd name="T0" fmla="*/ 223 w 226"/>
                <a:gd name="T1" fmla="*/ 0 h 43"/>
                <a:gd name="T2" fmla="*/ 154 w 226"/>
                <a:gd name="T3" fmla="*/ 11 h 43"/>
                <a:gd name="T4" fmla="*/ 77 w 226"/>
                <a:gd name="T5" fmla="*/ 11 h 43"/>
                <a:gd name="T6" fmla="*/ 0 w 226"/>
                <a:gd name="T7" fmla="*/ 4 h 43"/>
                <a:gd name="T8" fmla="*/ 5 w 226"/>
                <a:gd name="T9" fmla="*/ 30 h 43"/>
                <a:gd name="T10" fmla="*/ 75 w 226"/>
                <a:gd name="T11" fmla="*/ 43 h 43"/>
                <a:gd name="T12" fmla="*/ 147 w 226"/>
                <a:gd name="T13" fmla="*/ 43 h 43"/>
                <a:gd name="T14" fmla="*/ 204 w 226"/>
                <a:gd name="T15" fmla="*/ 39 h 43"/>
                <a:gd name="T16" fmla="*/ 223 w 226"/>
                <a:gd name="T1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6" h="43">
                  <a:moveTo>
                    <a:pt x="223" y="0"/>
                  </a:moveTo>
                  <a:cubicBezTo>
                    <a:pt x="209" y="13"/>
                    <a:pt x="177" y="11"/>
                    <a:pt x="154" y="11"/>
                  </a:cubicBezTo>
                  <a:cubicBezTo>
                    <a:pt x="149" y="11"/>
                    <a:pt x="88" y="11"/>
                    <a:pt x="77" y="11"/>
                  </a:cubicBezTo>
                  <a:cubicBezTo>
                    <a:pt x="17" y="11"/>
                    <a:pt x="0" y="4"/>
                    <a:pt x="0" y="4"/>
                  </a:cubicBezTo>
                  <a:cubicBezTo>
                    <a:pt x="0" y="17"/>
                    <a:pt x="0" y="24"/>
                    <a:pt x="5" y="30"/>
                  </a:cubicBezTo>
                  <a:cubicBezTo>
                    <a:pt x="14" y="42"/>
                    <a:pt x="40" y="43"/>
                    <a:pt x="75" y="43"/>
                  </a:cubicBezTo>
                  <a:cubicBezTo>
                    <a:pt x="85" y="43"/>
                    <a:pt x="144" y="43"/>
                    <a:pt x="147" y="43"/>
                  </a:cubicBezTo>
                  <a:cubicBezTo>
                    <a:pt x="147" y="43"/>
                    <a:pt x="187" y="42"/>
                    <a:pt x="204" y="39"/>
                  </a:cubicBezTo>
                  <a:cubicBezTo>
                    <a:pt x="226" y="35"/>
                    <a:pt x="223" y="18"/>
                    <a:pt x="223" y="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DB6C9F87-4FBB-4C4C-BA30-F515BA2D1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2176" y="6593780"/>
              <a:ext cx="633101" cy="433740"/>
            </a:xfrm>
            <a:custGeom>
              <a:avLst/>
              <a:gdLst>
                <a:gd name="T0" fmla="*/ 15 w 225"/>
                <a:gd name="T1" fmla="*/ 42 h 150"/>
                <a:gd name="T2" fmla="*/ 12 w 225"/>
                <a:gd name="T3" fmla="*/ 16 h 150"/>
                <a:gd name="T4" fmla="*/ 2 w 225"/>
                <a:gd name="T5" fmla="*/ 33 h 150"/>
                <a:gd name="T6" fmla="*/ 4 w 225"/>
                <a:gd name="T7" fmla="*/ 100 h 150"/>
                <a:gd name="T8" fmla="*/ 2 w 225"/>
                <a:gd name="T9" fmla="*/ 137 h 150"/>
                <a:gd name="T10" fmla="*/ 63 w 225"/>
                <a:gd name="T11" fmla="*/ 147 h 150"/>
                <a:gd name="T12" fmla="*/ 180 w 225"/>
                <a:gd name="T13" fmla="*/ 148 h 150"/>
                <a:gd name="T14" fmla="*/ 225 w 225"/>
                <a:gd name="T15" fmla="*/ 133 h 150"/>
                <a:gd name="T16" fmla="*/ 196 w 225"/>
                <a:gd name="T17" fmla="*/ 88 h 150"/>
                <a:gd name="T18" fmla="*/ 152 w 225"/>
                <a:gd name="T19" fmla="*/ 51 h 150"/>
                <a:gd name="T20" fmla="*/ 139 w 225"/>
                <a:gd name="T21" fmla="*/ 23 h 150"/>
                <a:gd name="T22" fmla="*/ 85 w 225"/>
                <a:gd name="T23" fmla="*/ 3 h 150"/>
                <a:gd name="T24" fmla="*/ 15 w 225"/>
                <a:gd name="T25" fmla="*/ 42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5" h="150">
                  <a:moveTo>
                    <a:pt x="15" y="42"/>
                  </a:moveTo>
                  <a:cubicBezTo>
                    <a:pt x="12" y="16"/>
                    <a:pt x="12" y="16"/>
                    <a:pt x="12" y="16"/>
                  </a:cubicBezTo>
                  <a:cubicBezTo>
                    <a:pt x="12" y="16"/>
                    <a:pt x="0" y="15"/>
                    <a:pt x="2" y="33"/>
                  </a:cubicBezTo>
                  <a:cubicBezTo>
                    <a:pt x="7" y="68"/>
                    <a:pt x="7" y="74"/>
                    <a:pt x="4" y="100"/>
                  </a:cubicBezTo>
                  <a:cubicBezTo>
                    <a:pt x="1" y="123"/>
                    <a:pt x="2" y="137"/>
                    <a:pt x="2" y="137"/>
                  </a:cubicBezTo>
                  <a:cubicBezTo>
                    <a:pt x="2" y="137"/>
                    <a:pt x="15" y="145"/>
                    <a:pt x="63" y="147"/>
                  </a:cubicBezTo>
                  <a:cubicBezTo>
                    <a:pt x="125" y="150"/>
                    <a:pt x="150" y="149"/>
                    <a:pt x="180" y="148"/>
                  </a:cubicBezTo>
                  <a:cubicBezTo>
                    <a:pt x="212" y="146"/>
                    <a:pt x="218" y="141"/>
                    <a:pt x="225" y="133"/>
                  </a:cubicBezTo>
                  <a:cubicBezTo>
                    <a:pt x="225" y="105"/>
                    <a:pt x="215" y="96"/>
                    <a:pt x="196" y="88"/>
                  </a:cubicBezTo>
                  <a:cubicBezTo>
                    <a:pt x="174" y="78"/>
                    <a:pt x="163" y="66"/>
                    <a:pt x="152" y="51"/>
                  </a:cubicBezTo>
                  <a:cubicBezTo>
                    <a:pt x="147" y="44"/>
                    <a:pt x="144" y="38"/>
                    <a:pt x="139" y="23"/>
                  </a:cubicBezTo>
                  <a:cubicBezTo>
                    <a:pt x="135" y="10"/>
                    <a:pt x="122" y="0"/>
                    <a:pt x="85" y="3"/>
                  </a:cubicBezTo>
                  <a:cubicBezTo>
                    <a:pt x="28" y="8"/>
                    <a:pt x="15" y="42"/>
                    <a:pt x="15" y="42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>
              <a:extLst>
                <a:ext uri="{FF2B5EF4-FFF2-40B4-BE49-F238E27FC236}">
                  <a16:creationId xmlns:a16="http://schemas.microsoft.com/office/drawing/2014/main" id="{A916CDB9-47DE-4277-BE1F-0C53A056A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5320" y="6778741"/>
              <a:ext cx="335544" cy="95185"/>
            </a:xfrm>
            <a:custGeom>
              <a:avLst/>
              <a:gdLst>
                <a:gd name="T0" fmla="*/ 119 w 119"/>
                <a:gd name="T1" fmla="*/ 23 h 33"/>
                <a:gd name="T2" fmla="*/ 0 w 119"/>
                <a:gd name="T3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9" h="33">
                  <a:moveTo>
                    <a:pt x="119" y="23"/>
                  </a:moveTo>
                  <a:cubicBezTo>
                    <a:pt x="62" y="0"/>
                    <a:pt x="18" y="24"/>
                    <a:pt x="0" y="3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095ACE1F-A702-438E-9E3E-0586436891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3162" y="6756027"/>
              <a:ext cx="244799" cy="74634"/>
            </a:xfrm>
            <a:custGeom>
              <a:avLst/>
              <a:gdLst>
                <a:gd name="T0" fmla="*/ 0 w 87"/>
                <a:gd name="T1" fmla="*/ 26 h 26"/>
                <a:gd name="T2" fmla="*/ 87 w 87"/>
                <a:gd name="T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7" h="26">
                  <a:moveTo>
                    <a:pt x="0" y="26"/>
                  </a:moveTo>
                  <a:cubicBezTo>
                    <a:pt x="28" y="9"/>
                    <a:pt x="62" y="1"/>
                    <a:pt x="87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8885CE30-0BB1-4BAD-A76B-E239A0DD98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672" y="6764680"/>
              <a:ext cx="313385" cy="34612"/>
            </a:xfrm>
            <a:custGeom>
              <a:avLst/>
              <a:gdLst>
                <a:gd name="T0" fmla="*/ 111 w 111"/>
                <a:gd name="T1" fmla="*/ 12 h 12"/>
                <a:gd name="T2" fmla="*/ 0 w 111"/>
                <a:gd name="T3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1" h="12">
                  <a:moveTo>
                    <a:pt x="111" y="12"/>
                  </a:moveTo>
                  <a:cubicBezTo>
                    <a:pt x="90" y="0"/>
                    <a:pt x="43" y="3"/>
                    <a:pt x="0" y="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59DD0CEA-91CA-4C6C-AB79-7A7CE4A3CE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348" y="6688965"/>
              <a:ext cx="264847" cy="63817"/>
            </a:xfrm>
            <a:custGeom>
              <a:avLst/>
              <a:gdLst>
                <a:gd name="T0" fmla="*/ 0 w 94"/>
                <a:gd name="T1" fmla="*/ 22 h 22"/>
                <a:gd name="T2" fmla="*/ 94 w 94"/>
                <a:gd name="T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4" h="22">
                  <a:moveTo>
                    <a:pt x="0" y="22"/>
                  </a:moveTo>
                  <a:cubicBezTo>
                    <a:pt x="30" y="5"/>
                    <a:pt x="70" y="1"/>
                    <a:pt x="94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225E409A-AD52-4546-A01C-864D6D9C7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631" y="6697618"/>
              <a:ext cx="293337" cy="34612"/>
            </a:xfrm>
            <a:custGeom>
              <a:avLst/>
              <a:gdLst>
                <a:gd name="T0" fmla="*/ 104 w 104"/>
                <a:gd name="T1" fmla="*/ 12 h 12"/>
                <a:gd name="T2" fmla="*/ 0 w 104"/>
                <a:gd name="T3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4" h="12">
                  <a:moveTo>
                    <a:pt x="104" y="12"/>
                  </a:moveTo>
                  <a:cubicBezTo>
                    <a:pt x="85" y="0"/>
                    <a:pt x="40" y="0"/>
                    <a:pt x="0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67329D04-9C95-4825-8CA8-5FFCC902EC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452" y="6796048"/>
              <a:ext cx="287006" cy="228227"/>
            </a:xfrm>
            <a:custGeom>
              <a:avLst/>
              <a:gdLst>
                <a:gd name="T0" fmla="*/ 0 w 102"/>
                <a:gd name="T1" fmla="*/ 67 h 79"/>
                <a:gd name="T2" fmla="*/ 61 w 102"/>
                <a:gd name="T3" fmla="*/ 77 h 79"/>
                <a:gd name="T4" fmla="*/ 102 w 102"/>
                <a:gd name="T5" fmla="*/ 79 h 79"/>
                <a:gd name="T6" fmla="*/ 42 w 102"/>
                <a:gd name="T7" fmla="*/ 52 h 79"/>
                <a:gd name="T8" fmla="*/ 4 w 102"/>
                <a:gd name="T9" fmla="*/ 0 h 79"/>
                <a:gd name="T10" fmla="*/ 4 w 102"/>
                <a:gd name="T11" fmla="*/ 0 h 79"/>
                <a:gd name="T12" fmla="*/ 2 w 102"/>
                <a:gd name="T13" fmla="*/ 30 h 79"/>
                <a:gd name="T14" fmla="*/ 0 w 102"/>
                <a:gd name="T15" fmla="*/ 42 h 79"/>
                <a:gd name="T16" fmla="*/ 0 w 102"/>
                <a:gd name="T17" fmla="*/ 49 h 79"/>
                <a:gd name="T18" fmla="*/ 0 w 102"/>
                <a:gd name="T19" fmla="*/ 59 h 79"/>
                <a:gd name="T20" fmla="*/ 0 w 102"/>
                <a:gd name="T21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2" h="79">
                  <a:moveTo>
                    <a:pt x="0" y="67"/>
                  </a:moveTo>
                  <a:cubicBezTo>
                    <a:pt x="0" y="67"/>
                    <a:pt x="13" y="75"/>
                    <a:pt x="61" y="77"/>
                  </a:cubicBezTo>
                  <a:cubicBezTo>
                    <a:pt x="77" y="78"/>
                    <a:pt x="90" y="78"/>
                    <a:pt x="102" y="79"/>
                  </a:cubicBezTo>
                  <a:cubicBezTo>
                    <a:pt x="65" y="76"/>
                    <a:pt x="50" y="61"/>
                    <a:pt x="42" y="52"/>
                  </a:cubicBezTo>
                  <a:cubicBezTo>
                    <a:pt x="28" y="37"/>
                    <a:pt x="26" y="1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9"/>
                    <a:pt x="3" y="17"/>
                    <a:pt x="2" y="30"/>
                  </a:cubicBezTo>
                  <a:cubicBezTo>
                    <a:pt x="1" y="34"/>
                    <a:pt x="1" y="38"/>
                    <a:pt x="0" y="42"/>
                  </a:cubicBezTo>
                  <a:cubicBezTo>
                    <a:pt x="0" y="44"/>
                    <a:pt x="0" y="46"/>
                    <a:pt x="0" y="49"/>
                  </a:cubicBezTo>
                  <a:cubicBezTo>
                    <a:pt x="0" y="53"/>
                    <a:pt x="0" y="56"/>
                    <a:pt x="0" y="59"/>
                  </a:cubicBezTo>
                  <a:cubicBezTo>
                    <a:pt x="0" y="64"/>
                    <a:pt x="0" y="67"/>
                    <a:pt x="0" y="67"/>
                  </a:cubicBezTo>
                  <a:close/>
                </a:path>
              </a:pathLst>
            </a:custGeom>
            <a:solidFill>
              <a:srgbClr val="FFC00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>
              <a:extLst>
                <a:ext uri="{FF2B5EF4-FFF2-40B4-BE49-F238E27FC236}">
                  <a16:creationId xmlns:a16="http://schemas.microsoft.com/office/drawing/2014/main" id="{11CFFF1B-4E42-44B9-B5D2-23050659A9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3473" y="3348847"/>
              <a:ext cx="509647" cy="540822"/>
            </a:xfrm>
            <a:custGeom>
              <a:avLst/>
              <a:gdLst>
                <a:gd name="T0" fmla="*/ 1 w 181"/>
                <a:gd name="T1" fmla="*/ 83 h 187"/>
                <a:gd name="T2" fmla="*/ 87 w 181"/>
                <a:gd name="T3" fmla="*/ 185 h 187"/>
                <a:gd name="T4" fmla="*/ 179 w 181"/>
                <a:gd name="T5" fmla="*/ 90 h 187"/>
                <a:gd name="T6" fmla="*/ 93 w 181"/>
                <a:gd name="T7" fmla="*/ 2 h 187"/>
                <a:gd name="T8" fmla="*/ 1 w 181"/>
                <a:gd name="T9" fmla="*/ 8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187">
                  <a:moveTo>
                    <a:pt x="1" y="83"/>
                  </a:moveTo>
                  <a:cubicBezTo>
                    <a:pt x="0" y="130"/>
                    <a:pt x="38" y="183"/>
                    <a:pt x="87" y="185"/>
                  </a:cubicBezTo>
                  <a:cubicBezTo>
                    <a:pt x="136" y="187"/>
                    <a:pt x="177" y="137"/>
                    <a:pt x="179" y="90"/>
                  </a:cubicBezTo>
                  <a:cubicBezTo>
                    <a:pt x="181" y="43"/>
                    <a:pt x="142" y="4"/>
                    <a:pt x="93" y="2"/>
                  </a:cubicBezTo>
                  <a:cubicBezTo>
                    <a:pt x="44" y="0"/>
                    <a:pt x="3" y="37"/>
                    <a:pt x="1" y="83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>
              <a:extLst>
                <a:ext uri="{FF2B5EF4-FFF2-40B4-BE49-F238E27FC236}">
                  <a16:creationId xmlns:a16="http://schemas.microsoft.com/office/drawing/2014/main" id="{4E347CF7-019E-4D0F-9069-E282070E6E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4383" y="3279621"/>
              <a:ext cx="666867" cy="411025"/>
            </a:xfrm>
            <a:custGeom>
              <a:avLst/>
              <a:gdLst>
                <a:gd name="T0" fmla="*/ 45 w 237"/>
                <a:gd name="T1" fmla="*/ 142 h 142"/>
                <a:gd name="T2" fmla="*/ 26 w 237"/>
                <a:gd name="T3" fmla="*/ 135 h 142"/>
                <a:gd name="T4" fmla="*/ 19 w 237"/>
                <a:gd name="T5" fmla="*/ 111 h 142"/>
                <a:gd name="T6" fmla="*/ 10 w 237"/>
                <a:gd name="T7" fmla="*/ 112 h 142"/>
                <a:gd name="T8" fmla="*/ 2 w 237"/>
                <a:gd name="T9" fmla="*/ 108 h 142"/>
                <a:gd name="T10" fmla="*/ 2 w 237"/>
                <a:gd name="T11" fmla="*/ 103 h 142"/>
                <a:gd name="T12" fmla="*/ 4 w 237"/>
                <a:gd name="T13" fmla="*/ 103 h 142"/>
                <a:gd name="T14" fmla="*/ 13 w 237"/>
                <a:gd name="T15" fmla="*/ 95 h 142"/>
                <a:gd name="T16" fmla="*/ 14 w 237"/>
                <a:gd name="T17" fmla="*/ 82 h 142"/>
                <a:gd name="T18" fmla="*/ 45 w 237"/>
                <a:gd name="T19" fmla="*/ 40 h 142"/>
                <a:gd name="T20" fmla="*/ 64 w 237"/>
                <a:gd name="T21" fmla="*/ 40 h 142"/>
                <a:gd name="T22" fmla="*/ 83 w 237"/>
                <a:gd name="T23" fmla="*/ 14 h 142"/>
                <a:gd name="T24" fmla="*/ 114 w 237"/>
                <a:gd name="T25" fmla="*/ 2 h 142"/>
                <a:gd name="T26" fmla="*/ 136 w 237"/>
                <a:gd name="T27" fmla="*/ 2 h 142"/>
                <a:gd name="T28" fmla="*/ 174 w 237"/>
                <a:gd name="T29" fmla="*/ 21 h 142"/>
                <a:gd name="T30" fmla="*/ 213 w 237"/>
                <a:gd name="T31" fmla="*/ 24 h 142"/>
                <a:gd name="T32" fmla="*/ 220 w 237"/>
                <a:gd name="T33" fmla="*/ 23 h 142"/>
                <a:gd name="T34" fmla="*/ 222 w 237"/>
                <a:gd name="T35" fmla="*/ 25 h 142"/>
                <a:gd name="T36" fmla="*/ 211 w 237"/>
                <a:gd name="T37" fmla="*/ 54 h 142"/>
                <a:gd name="T38" fmla="*/ 231 w 237"/>
                <a:gd name="T39" fmla="*/ 64 h 142"/>
                <a:gd name="T40" fmla="*/ 235 w 237"/>
                <a:gd name="T41" fmla="*/ 90 h 142"/>
                <a:gd name="T42" fmla="*/ 220 w 237"/>
                <a:gd name="T43" fmla="*/ 81 h 142"/>
                <a:gd name="T44" fmla="*/ 223 w 237"/>
                <a:gd name="T45" fmla="*/ 109 h 142"/>
                <a:gd name="T46" fmla="*/ 207 w 237"/>
                <a:gd name="T47" fmla="*/ 124 h 142"/>
                <a:gd name="T48" fmla="*/ 196 w 237"/>
                <a:gd name="T49" fmla="*/ 126 h 142"/>
                <a:gd name="T50" fmla="*/ 181 w 237"/>
                <a:gd name="T51" fmla="*/ 129 h 142"/>
                <a:gd name="T52" fmla="*/ 120 w 237"/>
                <a:gd name="T53" fmla="*/ 136 h 142"/>
                <a:gd name="T54" fmla="*/ 83 w 237"/>
                <a:gd name="T55" fmla="*/ 138 h 142"/>
                <a:gd name="T56" fmla="*/ 45 w 237"/>
                <a:gd name="T57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7" h="142">
                  <a:moveTo>
                    <a:pt x="45" y="142"/>
                  </a:moveTo>
                  <a:cubicBezTo>
                    <a:pt x="38" y="142"/>
                    <a:pt x="32" y="140"/>
                    <a:pt x="26" y="135"/>
                  </a:cubicBezTo>
                  <a:cubicBezTo>
                    <a:pt x="19" y="130"/>
                    <a:pt x="18" y="118"/>
                    <a:pt x="19" y="111"/>
                  </a:cubicBezTo>
                  <a:cubicBezTo>
                    <a:pt x="16" y="112"/>
                    <a:pt x="13" y="112"/>
                    <a:pt x="10" y="112"/>
                  </a:cubicBezTo>
                  <a:cubicBezTo>
                    <a:pt x="7" y="112"/>
                    <a:pt x="4" y="111"/>
                    <a:pt x="2" y="108"/>
                  </a:cubicBezTo>
                  <a:cubicBezTo>
                    <a:pt x="1" y="107"/>
                    <a:pt x="0" y="104"/>
                    <a:pt x="2" y="103"/>
                  </a:cubicBezTo>
                  <a:cubicBezTo>
                    <a:pt x="2" y="103"/>
                    <a:pt x="3" y="103"/>
                    <a:pt x="4" y="103"/>
                  </a:cubicBezTo>
                  <a:cubicBezTo>
                    <a:pt x="8" y="103"/>
                    <a:pt x="12" y="99"/>
                    <a:pt x="13" y="95"/>
                  </a:cubicBezTo>
                  <a:cubicBezTo>
                    <a:pt x="14" y="91"/>
                    <a:pt x="14" y="86"/>
                    <a:pt x="14" y="82"/>
                  </a:cubicBezTo>
                  <a:cubicBezTo>
                    <a:pt x="15" y="65"/>
                    <a:pt x="27" y="43"/>
                    <a:pt x="45" y="40"/>
                  </a:cubicBezTo>
                  <a:cubicBezTo>
                    <a:pt x="51" y="38"/>
                    <a:pt x="58" y="39"/>
                    <a:pt x="64" y="40"/>
                  </a:cubicBezTo>
                  <a:cubicBezTo>
                    <a:pt x="67" y="30"/>
                    <a:pt x="74" y="20"/>
                    <a:pt x="83" y="14"/>
                  </a:cubicBezTo>
                  <a:cubicBezTo>
                    <a:pt x="92" y="7"/>
                    <a:pt x="103" y="3"/>
                    <a:pt x="114" y="2"/>
                  </a:cubicBezTo>
                  <a:cubicBezTo>
                    <a:pt x="121" y="1"/>
                    <a:pt x="129" y="0"/>
                    <a:pt x="136" y="2"/>
                  </a:cubicBezTo>
                  <a:cubicBezTo>
                    <a:pt x="150" y="5"/>
                    <a:pt x="161" y="15"/>
                    <a:pt x="174" y="21"/>
                  </a:cubicBezTo>
                  <a:cubicBezTo>
                    <a:pt x="186" y="28"/>
                    <a:pt x="202" y="32"/>
                    <a:pt x="213" y="24"/>
                  </a:cubicBezTo>
                  <a:cubicBezTo>
                    <a:pt x="215" y="23"/>
                    <a:pt x="218" y="21"/>
                    <a:pt x="220" y="23"/>
                  </a:cubicBezTo>
                  <a:cubicBezTo>
                    <a:pt x="221" y="23"/>
                    <a:pt x="221" y="24"/>
                    <a:pt x="222" y="25"/>
                  </a:cubicBezTo>
                  <a:cubicBezTo>
                    <a:pt x="226" y="36"/>
                    <a:pt x="220" y="47"/>
                    <a:pt x="211" y="54"/>
                  </a:cubicBezTo>
                  <a:cubicBezTo>
                    <a:pt x="219" y="54"/>
                    <a:pt x="226" y="57"/>
                    <a:pt x="231" y="64"/>
                  </a:cubicBezTo>
                  <a:cubicBezTo>
                    <a:pt x="235" y="71"/>
                    <a:pt x="237" y="81"/>
                    <a:pt x="235" y="90"/>
                  </a:cubicBezTo>
                  <a:cubicBezTo>
                    <a:pt x="231" y="85"/>
                    <a:pt x="226" y="83"/>
                    <a:pt x="220" y="81"/>
                  </a:cubicBezTo>
                  <a:cubicBezTo>
                    <a:pt x="226" y="90"/>
                    <a:pt x="226" y="100"/>
                    <a:pt x="223" y="109"/>
                  </a:cubicBezTo>
                  <a:cubicBezTo>
                    <a:pt x="219" y="116"/>
                    <a:pt x="214" y="122"/>
                    <a:pt x="207" y="124"/>
                  </a:cubicBezTo>
                  <a:cubicBezTo>
                    <a:pt x="203" y="126"/>
                    <a:pt x="199" y="126"/>
                    <a:pt x="196" y="126"/>
                  </a:cubicBezTo>
                  <a:cubicBezTo>
                    <a:pt x="191" y="127"/>
                    <a:pt x="186" y="128"/>
                    <a:pt x="181" y="129"/>
                  </a:cubicBezTo>
                  <a:cubicBezTo>
                    <a:pt x="160" y="132"/>
                    <a:pt x="140" y="134"/>
                    <a:pt x="120" y="136"/>
                  </a:cubicBezTo>
                  <a:cubicBezTo>
                    <a:pt x="108" y="137"/>
                    <a:pt x="95" y="137"/>
                    <a:pt x="83" y="138"/>
                  </a:cubicBezTo>
                  <a:cubicBezTo>
                    <a:pt x="70" y="139"/>
                    <a:pt x="58" y="141"/>
                    <a:pt x="45" y="14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>
              <a:extLst>
                <a:ext uri="{FF2B5EF4-FFF2-40B4-BE49-F238E27FC236}">
                  <a16:creationId xmlns:a16="http://schemas.microsoft.com/office/drawing/2014/main" id="{C59E6047-E207-4449-B8E5-D338BFF759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6541" y="3348847"/>
              <a:ext cx="543412" cy="939949"/>
            </a:xfrm>
            <a:custGeom>
              <a:avLst/>
              <a:gdLst>
                <a:gd name="T0" fmla="*/ 191 w 193"/>
                <a:gd name="T1" fmla="*/ 124 h 325"/>
                <a:gd name="T2" fmla="*/ 192 w 193"/>
                <a:gd name="T3" fmla="*/ 86 h 325"/>
                <a:gd name="T4" fmla="*/ 178 w 193"/>
                <a:gd name="T5" fmla="*/ 42 h 325"/>
                <a:gd name="T6" fmla="*/ 84 w 193"/>
                <a:gd name="T7" fmla="*/ 40 h 325"/>
                <a:gd name="T8" fmla="*/ 50 w 193"/>
                <a:gd name="T9" fmla="*/ 66 h 325"/>
                <a:gd name="T10" fmla="*/ 63 w 193"/>
                <a:gd name="T11" fmla="*/ 112 h 325"/>
                <a:gd name="T12" fmla="*/ 54 w 193"/>
                <a:gd name="T13" fmla="*/ 119 h 325"/>
                <a:gd name="T14" fmla="*/ 27 w 193"/>
                <a:gd name="T15" fmla="*/ 104 h 325"/>
                <a:gd name="T16" fmla="*/ 2 w 193"/>
                <a:gd name="T17" fmla="*/ 121 h 325"/>
                <a:gd name="T18" fmla="*/ 17 w 193"/>
                <a:gd name="T19" fmla="*/ 146 h 325"/>
                <a:gd name="T20" fmla="*/ 48 w 193"/>
                <a:gd name="T21" fmla="*/ 145 h 325"/>
                <a:gd name="T22" fmla="*/ 48 w 193"/>
                <a:gd name="T23" fmla="*/ 167 h 325"/>
                <a:gd name="T24" fmla="*/ 59 w 193"/>
                <a:gd name="T25" fmla="*/ 194 h 325"/>
                <a:gd name="T26" fmla="*/ 54 w 193"/>
                <a:gd name="T27" fmla="*/ 246 h 325"/>
                <a:gd name="T28" fmla="*/ 24 w 193"/>
                <a:gd name="T29" fmla="*/ 256 h 325"/>
                <a:gd name="T30" fmla="*/ 125 w 193"/>
                <a:gd name="T31" fmla="*/ 322 h 325"/>
                <a:gd name="T32" fmla="*/ 172 w 193"/>
                <a:gd name="T33" fmla="*/ 258 h 325"/>
                <a:gd name="T34" fmla="*/ 143 w 193"/>
                <a:gd name="T35" fmla="*/ 251 h 325"/>
                <a:gd name="T36" fmla="*/ 143 w 193"/>
                <a:gd name="T37" fmla="*/ 221 h 325"/>
                <a:gd name="T38" fmla="*/ 182 w 193"/>
                <a:gd name="T39" fmla="*/ 211 h 325"/>
                <a:gd name="T40" fmla="*/ 190 w 193"/>
                <a:gd name="T41" fmla="*/ 164 h 325"/>
                <a:gd name="T42" fmla="*/ 191 w 193"/>
                <a:gd name="T43" fmla="*/ 124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3" h="325">
                  <a:moveTo>
                    <a:pt x="191" y="124"/>
                  </a:moveTo>
                  <a:cubicBezTo>
                    <a:pt x="192" y="111"/>
                    <a:pt x="193" y="103"/>
                    <a:pt x="192" y="86"/>
                  </a:cubicBezTo>
                  <a:cubicBezTo>
                    <a:pt x="192" y="61"/>
                    <a:pt x="178" y="42"/>
                    <a:pt x="178" y="42"/>
                  </a:cubicBezTo>
                  <a:cubicBezTo>
                    <a:pt x="163" y="17"/>
                    <a:pt x="119" y="0"/>
                    <a:pt x="84" y="40"/>
                  </a:cubicBezTo>
                  <a:cubicBezTo>
                    <a:pt x="64" y="40"/>
                    <a:pt x="54" y="51"/>
                    <a:pt x="50" y="66"/>
                  </a:cubicBezTo>
                  <a:cubicBezTo>
                    <a:pt x="57" y="79"/>
                    <a:pt x="64" y="93"/>
                    <a:pt x="63" y="112"/>
                  </a:cubicBezTo>
                  <a:cubicBezTo>
                    <a:pt x="62" y="124"/>
                    <a:pt x="59" y="125"/>
                    <a:pt x="54" y="119"/>
                  </a:cubicBezTo>
                  <a:cubicBezTo>
                    <a:pt x="48" y="111"/>
                    <a:pt x="38" y="104"/>
                    <a:pt x="27" y="104"/>
                  </a:cubicBezTo>
                  <a:cubicBezTo>
                    <a:pt x="14" y="104"/>
                    <a:pt x="5" y="111"/>
                    <a:pt x="2" y="121"/>
                  </a:cubicBezTo>
                  <a:cubicBezTo>
                    <a:pt x="0" y="131"/>
                    <a:pt x="8" y="142"/>
                    <a:pt x="17" y="146"/>
                  </a:cubicBezTo>
                  <a:cubicBezTo>
                    <a:pt x="27" y="150"/>
                    <a:pt x="39" y="150"/>
                    <a:pt x="48" y="145"/>
                  </a:cubicBezTo>
                  <a:cubicBezTo>
                    <a:pt x="48" y="145"/>
                    <a:pt x="48" y="157"/>
                    <a:pt x="48" y="167"/>
                  </a:cubicBezTo>
                  <a:cubicBezTo>
                    <a:pt x="48" y="177"/>
                    <a:pt x="52" y="186"/>
                    <a:pt x="59" y="194"/>
                  </a:cubicBezTo>
                  <a:cubicBezTo>
                    <a:pt x="54" y="246"/>
                    <a:pt x="54" y="246"/>
                    <a:pt x="54" y="246"/>
                  </a:cubicBezTo>
                  <a:cubicBezTo>
                    <a:pt x="24" y="256"/>
                    <a:pt x="24" y="256"/>
                    <a:pt x="24" y="256"/>
                  </a:cubicBezTo>
                  <a:cubicBezTo>
                    <a:pt x="32" y="265"/>
                    <a:pt x="77" y="319"/>
                    <a:pt x="125" y="322"/>
                  </a:cubicBezTo>
                  <a:cubicBezTo>
                    <a:pt x="172" y="325"/>
                    <a:pt x="172" y="258"/>
                    <a:pt x="172" y="258"/>
                  </a:cubicBezTo>
                  <a:cubicBezTo>
                    <a:pt x="143" y="251"/>
                    <a:pt x="143" y="251"/>
                    <a:pt x="143" y="251"/>
                  </a:cubicBezTo>
                  <a:cubicBezTo>
                    <a:pt x="143" y="221"/>
                    <a:pt x="143" y="221"/>
                    <a:pt x="143" y="221"/>
                  </a:cubicBezTo>
                  <a:cubicBezTo>
                    <a:pt x="149" y="221"/>
                    <a:pt x="171" y="221"/>
                    <a:pt x="182" y="211"/>
                  </a:cubicBezTo>
                  <a:cubicBezTo>
                    <a:pt x="192" y="200"/>
                    <a:pt x="191" y="186"/>
                    <a:pt x="190" y="164"/>
                  </a:cubicBezTo>
                  <a:cubicBezTo>
                    <a:pt x="190" y="152"/>
                    <a:pt x="190" y="135"/>
                    <a:pt x="191" y="124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>
              <a:extLst>
                <a:ext uri="{FF2B5EF4-FFF2-40B4-BE49-F238E27FC236}">
                  <a16:creationId xmlns:a16="http://schemas.microsoft.com/office/drawing/2014/main" id="{857F8D84-D02A-4F5A-9771-734A7B167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499" y="3632237"/>
              <a:ext cx="84413" cy="63817"/>
            </a:xfrm>
            <a:custGeom>
              <a:avLst/>
              <a:gdLst>
                <a:gd name="T0" fmla="*/ 0 w 30"/>
                <a:gd name="T1" fmla="*/ 11 h 22"/>
                <a:gd name="T2" fmla="*/ 13 w 30"/>
                <a:gd name="T3" fmla="*/ 1 h 22"/>
                <a:gd name="T4" fmla="*/ 30 w 30"/>
                <a:gd name="T5" fmla="*/ 9 h 22"/>
                <a:gd name="T6" fmla="*/ 0 w 30"/>
                <a:gd name="T7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2">
                  <a:moveTo>
                    <a:pt x="0" y="11"/>
                  </a:moveTo>
                  <a:cubicBezTo>
                    <a:pt x="2" y="5"/>
                    <a:pt x="7" y="2"/>
                    <a:pt x="13" y="1"/>
                  </a:cubicBezTo>
                  <a:cubicBezTo>
                    <a:pt x="19" y="0"/>
                    <a:pt x="28" y="1"/>
                    <a:pt x="30" y="9"/>
                  </a:cubicBezTo>
                  <a:cubicBezTo>
                    <a:pt x="28" y="18"/>
                    <a:pt x="9" y="22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>
              <a:extLst>
                <a:ext uri="{FF2B5EF4-FFF2-40B4-BE49-F238E27FC236}">
                  <a16:creationId xmlns:a16="http://schemas.microsoft.com/office/drawing/2014/main" id="{856C6F68-2FBC-4FC4-955E-5E163914A8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933" y="3635482"/>
              <a:ext cx="48538" cy="48674"/>
            </a:xfrm>
            <a:custGeom>
              <a:avLst/>
              <a:gdLst>
                <a:gd name="T0" fmla="*/ 16 w 17"/>
                <a:gd name="T1" fmla="*/ 12 h 17"/>
                <a:gd name="T2" fmla="*/ 6 w 17"/>
                <a:gd name="T3" fmla="*/ 16 h 17"/>
                <a:gd name="T4" fmla="*/ 1 w 17"/>
                <a:gd name="T5" fmla="*/ 6 h 17"/>
                <a:gd name="T6" fmla="*/ 11 w 17"/>
                <a:gd name="T7" fmla="*/ 2 h 17"/>
                <a:gd name="T8" fmla="*/ 16 w 17"/>
                <a:gd name="T9" fmla="*/ 1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16" y="12"/>
                  </a:moveTo>
                  <a:cubicBezTo>
                    <a:pt x="14" y="16"/>
                    <a:pt x="10" y="17"/>
                    <a:pt x="6" y="16"/>
                  </a:cubicBezTo>
                  <a:cubicBezTo>
                    <a:pt x="2" y="14"/>
                    <a:pt x="0" y="10"/>
                    <a:pt x="1" y="6"/>
                  </a:cubicBezTo>
                  <a:cubicBezTo>
                    <a:pt x="3" y="2"/>
                    <a:pt x="7" y="0"/>
                    <a:pt x="11" y="2"/>
                  </a:cubicBezTo>
                  <a:cubicBezTo>
                    <a:pt x="15" y="4"/>
                    <a:pt x="17" y="8"/>
                    <a:pt x="16" y="1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>
              <a:extLst>
                <a:ext uri="{FF2B5EF4-FFF2-40B4-BE49-F238E27FC236}">
                  <a16:creationId xmlns:a16="http://schemas.microsoft.com/office/drawing/2014/main" id="{3075A5EF-F893-4972-AC83-B87D84F25C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933" y="3652789"/>
              <a:ext cx="25324" cy="10816"/>
            </a:xfrm>
            <a:custGeom>
              <a:avLst/>
              <a:gdLst>
                <a:gd name="T0" fmla="*/ 3 w 24"/>
                <a:gd name="T1" fmla="*/ 0 h 10"/>
                <a:gd name="T2" fmla="*/ 24 w 24"/>
                <a:gd name="T3" fmla="*/ 8 h 10"/>
                <a:gd name="T4" fmla="*/ 0 w 24"/>
                <a:gd name="T5" fmla="*/ 10 h 10"/>
                <a:gd name="T6" fmla="*/ 3 w 24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0">
                  <a:moveTo>
                    <a:pt x="3" y="0"/>
                  </a:moveTo>
                  <a:lnTo>
                    <a:pt x="24" y="8"/>
                  </a:lnTo>
                  <a:lnTo>
                    <a:pt x="0" y="1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>
              <a:extLst>
                <a:ext uri="{FF2B5EF4-FFF2-40B4-BE49-F238E27FC236}">
                  <a16:creationId xmlns:a16="http://schemas.microsoft.com/office/drawing/2014/main" id="{FA8F61DD-10FF-4621-9F96-DE4BD36BD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499" y="3635482"/>
              <a:ext cx="86524" cy="28123"/>
            </a:xfrm>
            <a:custGeom>
              <a:avLst/>
              <a:gdLst>
                <a:gd name="T0" fmla="*/ 31 w 31"/>
                <a:gd name="T1" fmla="*/ 7 h 10"/>
                <a:gd name="T2" fmla="*/ 14 w 31"/>
                <a:gd name="T3" fmla="*/ 1 h 10"/>
                <a:gd name="T4" fmla="*/ 0 w 31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0">
                  <a:moveTo>
                    <a:pt x="31" y="7"/>
                  </a:moveTo>
                  <a:cubicBezTo>
                    <a:pt x="27" y="1"/>
                    <a:pt x="20" y="0"/>
                    <a:pt x="14" y="1"/>
                  </a:cubicBezTo>
                  <a:cubicBezTo>
                    <a:pt x="8" y="1"/>
                    <a:pt x="2" y="6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>
              <a:extLst>
                <a:ext uri="{FF2B5EF4-FFF2-40B4-BE49-F238E27FC236}">
                  <a16:creationId xmlns:a16="http://schemas.microsoft.com/office/drawing/2014/main" id="{34EDC4A3-F427-45A9-961E-09465B332E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8658" y="3539216"/>
              <a:ext cx="84413" cy="37858"/>
            </a:xfrm>
            <a:custGeom>
              <a:avLst/>
              <a:gdLst>
                <a:gd name="T0" fmla="*/ 0 w 30"/>
                <a:gd name="T1" fmla="*/ 1 h 13"/>
                <a:gd name="T2" fmla="*/ 30 w 30"/>
                <a:gd name="T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" h="13">
                  <a:moveTo>
                    <a:pt x="0" y="1"/>
                  </a:moveTo>
                  <a:cubicBezTo>
                    <a:pt x="12" y="0"/>
                    <a:pt x="24" y="6"/>
                    <a:pt x="30" y="1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>
              <a:extLst>
                <a:ext uri="{FF2B5EF4-FFF2-40B4-BE49-F238E27FC236}">
                  <a16:creationId xmlns:a16="http://schemas.microsoft.com/office/drawing/2014/main" id="{7659FEE3-C323-4711-A7ED-1695A5C7ED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617" y="3635482"/>
              <a:ext cx="85469" cy="63817"/>
            </a:xfrm>
            <a:custGeom>
              <a:avLst/>
              <a:gdLst>
                <a:gd name="T0" fmla="*/ 0 w 30"/>
                <a:gd name="T1" fmla="*/ 11 h 22"/>
                <a:gd name="T2" fmla="*/ 13 w 30"/>
                <a:gd name="T3" fmla="*/ 1 h 22"/>
                <a:gd name="T4" fmla="*/ 30 w 30"/>
                <a:gd name="T5" fmla="*/ 9 h 22"/>
                <a:gd name="T6" fmla="*/ 0 w 30"/>
                <a:gd name="T7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2">
                  <a:moveTo>
                    <a:pt x="0" y="11"/>
                  </a:moveTo>
                  <a:cubicBezTo>
                    <a:pt x="2" y="5"/>
                    <a:pt x="7" y="2"/>
                    <a:pt x="13" y="1"/>
                  </a:cubicBezTo>
                  <a:cubicBezTo>
                    <a:pt x="19" y="0"/>
                    <a:pt x="28" y="1"/>
                    <a:pt x="30" y="9"/>
                  </a:cubicBezTo>
                  <a:cubicBezTo>
                    <a:pt x="28" y="18"/>
                    <a:pt x="9" y="22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>
              <a:extLst>
                <a:ext uri="{FF2B5EF4-FFF2-40B4-BE49-F238E27FC236}">
                  <a16:creationId xmlns:a16="http://schemas.microsoft.com/office/drawing/2014/main" id="{198132C6-B805-4CE6-8347-892AB88EEA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106" y="3640890"/>
              <a:ext cx="48538" cy="46511"/>
            </a:xfrm>
            <a:custGeom>
              <a:avLst/>
              <a:gdLst>
                <a:gd name="T0" fmla="*/ 16 w 17"/>
                <a:gd name="T1" fmla="*/ 11 h 16"/>
                <a:gd name="T2" fmla="*/ 6 w 17"/>
                <a:gd name="T3" fmla="*/ 15 h 16"/>
                <a:gd name="T4" fmla="*/ 1 w 17"/>
                <a:gd name="T5" fmla="*/ 5 h 16"/>
                <a:gd name="T6" fmla="*/ 11 w 17"/>
                <a:gd name="T7" fmla="*/ 1 h 16"/>
                <a:gd name="T8" fmla="*/ 16 w 17"/>
                <a:gd name="T9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6">
                  <a:moveTo>
                    <a:pt x="16" y="11"/>
                  </a:moveTo>
                  <a:cubicBezTo>
                    <a:pt x="14" y="15"/>
                    <a:pt x="10" y="16"/>
                    <a:pt x="6" y="15"/>
                  </a:cubicBezTo>
                  <a:cubicBezTo>
                    <a:pt x="2" y="13"/>
                    <a:pt x="0" y="9"/>
                    <a:pt x="1" y="5"/>
                  </a:cubicBezTo>
                  <a:cubicBezTo>
                    <a:pt x="3" y="1"/>
                    <a:pt x="7" y="0"/>
                    <a:pt x="11" y="1"/>
                  </a:cubicBezTo>
                  <a:cubicBezTo>
                    <a:pt x="15" y="3"/>
                    <a:pt x="17" y="7"/>
                    <a:pt x="16" y="1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>
              <a:extLst>
                <a:ext uri="{FF2B5EF4-FFF2-40B4-BE49-F238E27FC236}">
                  <a16:creationId xmlns:a16="http://schemas.microsoft.com/office/drawing/2014/main" id="{C228C244-183E-4FAD-A4C0-39D5380E1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106" y="3654952"/>
              <a:ext cx="23214" cy="11898"/>
            </a:xfrm>
            <a:custGeom>
              <a:avLst/>
              <a:gdLst>
                <a:gd name="T0" fmla="*/ 3 w 22"/>
                <a:gd name="T1" fmla="*/ 0 h 11"/>
                <a:gd name="T2" fmla="*/ 22 w 22"/>
                <a:gd name="T3" fmla="*/ 8 h 11"/>
                <a:gd name="T4" fmla="*/ 0 w 22"/>
                <a:gd name="T5" fmla="*/ 11 h 11"/>
                <a:gd name="T6" fmla="*/ 3 w 22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1">
                  <a:moveTo>
                    <a:pt x="3" y="0"/>
                  </a:moveTo>
                  <a:lnTo>
                    <a:pt x="22" y="8"/>
                  </a:lnTo>
                  <a:lnTo>
                    <a:pt x="0" y="1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>
              <a:extLst>
                <a:ext uri="{FF2B5EF4-FFF2-40B4-BE49-F238E27FC236}">
                  <a16:creationId xmlns:a16="http://schemas.microsoft.com/office/drawing/2014/main" id="{431A12DC-DD59-4E97-8850-0C9FE91AB3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617" y="3637646"/>
              <a:ext cx="87579" cy="29204"/>
            </a:xfrm>
            <a:custGeom>
              <a:avLst/>
              <a:gdLst>
                <a:gd name="T0" fmla="*/ 31 w 31"/>
                <a:gd name="T1" fmla="*/ 7 h 10"/>
                <a:gd name="T2" fmla="*/ 14 w 31"/>
                <a:gd name="T3" fmla="*/ 1 h 10"/>
                <a:gd name="T4" fmla="*/ 0 w 31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0">
                  <a:moveTo>
                    <a:pt x="31" y="7"/>
                  </a:moveTo>
                  <a:cubicBezTo>
                    <a:pt x="26" y="1"/>
                    <a:pt x="20" y="0"/>
                    <a:pt x="14" y="1"/>
                  </a:cubicBezTo>
                  <a:cubicBezTo>
                    <a:pt x="8" y="2"/>
                    <a:pt x="2" y="6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>
              <a:extLst>
                <a:ext uri="{FF2B5EF4-FFF2-40B4-BE49-F238E27FC236}">
                  <a16:creationId xmlns:a16="http://schemas.microsoft.com/office/drawing/2014/main" id="{55CEE0E4-CC15-4747-A26F-23F2AFD039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6017" y="3542461"/>
              <a:ext cx="82303" cy="58409"/>
            </a:xfrm>
            <a:custGeom>
              <a:avLst/>
              <a:gdLst>
                <a:gd name="T0" fmla="*/ 0 w 29"/>
                <a:gd name="T1" fmla="*/ 20 h 20"/>
                <a:gd name="T2" fmla="*/ 29 w 29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" h="20">
                  <a:moveTo>
                    <a:pt x="0" y="20"/>
                  </a:moveTo>
                  <a:cubicBezTo>
                    <a:pt x="4" y="10"/>
                    <a:pt x="17" y="1"/>
                    <a:pt x="29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>
              <a:extLst>
                <a:ext uri="{FF2B5EF4-FFF2-40B4-BE49-F238E27FC236}">
                  <a16:creationId xmlns:a16="http://schemas.microsoft.com/office/drawing/2014/main" id="{30EA2BAA-8B87-4E33-8382-D2D5B36D4C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8009" y="3609523"/>
              <a:ext cx="47483" cy="159002"/>
            </a:xfrm>
            <a:custGeom>
              <a:avLst/>
              <a:gdLst>
                <a:gd name="T0" fmla="*/ 0 w 17"/>
                <a:gd name="T1" fmla="*/ 0 h 55"/>
                <a:gd name="T2" fmla="*/ 13 w 17"/>
                <a:gd name="T3" fmla="*/ 37 h 55"/>
                <a:gd name="T4" fmla="*/ 0 w 17"/>
                <a:gd name="T5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55">
                  <a:moveTo>
                    <a:pt x="0" y="0"/>
                  </a:moveTo>
                  <a:cubicBezTo>
                    <a:pt x="3" y="17"/>
                    <a:pt x="9" y="28"/>
                    <a:pt x="13" y="37"/>
                  </a:cubicBezTo>
                  <a:cubicBezTo>
                    <a:pt x="17" y="43"/>
                    <a:pt x="17" y="55"/>
                    <a:pt x="0" y="5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>
              <a:extLst>
                <a:ext uri="{FF2B5EF4-FFF2-40B4-BE49-F238E27FC236}">
                  <a16:creationId xmlns:a16="http://schemas.microsoft.com/office/drawing/2014/main" id="{2CB2E367-E68C-43F9-BAF5-D82E2581F7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8748" y="3701462"/>
              <a:ext cx="79138" cy="41103"/>
            </a:xfrm>
            <a:custGeom>
              <a:avLst/>
              <a:gdLst>
                <a:gd name="T0" fmla="*/ 0 w 28"/>
                <a:gd name="T1" fmla="*/ 4 h 14"/>
                <a:gd name="T2" fmla="*/ 15 w 28"/>
                <a:gd name="T3" fmla="*/ 2 h 14"/>
                <a:gd name="T4" fmla="*/ 28 w 28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14">
                  <a:moveTo>
                    <a:pt x="0" y="4"/>
                  </a:moveTo>
                  <a:cubicBezTo>
                    <a:pt x="3" y="2"/>
                    <a:pt x="9" y="0"/>
                    <a:pt x="15" y="2"/>
                  </a:cubicBezTo>
                  <a:cubicBezTo>
                    <a:pt x="21" y="3"/>
                    <a:pt x="26" y="8"/>
                    <a:pt x="28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>
              <a:extLst>
                <a:ext uri="{FF2B5EF4-FFF2-40B4-BE49-F238E27FC236}">
                  <a16:creationId xmlns:a16="http://schemas.microsoft.com/office/drawing/2014/main" id="{15F0AC95-4066-4798-8BE0-AC956E5E3A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348" y="3716605"/>
              <a:ext cx="40097" cy="14061"/>
            </a:xfrm>
            <a:custGeom>
              <a:avLst/>
              <a:gdLst>
                <a:gd name="T0" fmla="*/ 0 w 14"/>
                <a:gd name="T1" fmla="*/ 5 h 5"/>
                <a:gd name="T2" fmla="*/ 14 w 14"/>
                <a:gd name="T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" h="5">
                  <a:moveTo>
                    <a:pt x="0" y="5"/>
                  </a:moveTo>
                  <a:cubicBezTo>
                    <a:pt x="2" y="4"/>
                    <a:pt x="8" y="0"/>
                    <a:pt x="14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>
              <a:extLst>
                <a:ext uri="{FF2B5EF4-FFF2-40B4-BE49-F238E27FC236}">
                  <a16:creationId xmlns:a16="http://schemas.microsoft.com/office/drawing/2014/main" id="{82FFA63A-30F6-4588-A0A7-D92B40E543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5203" y="3811790"/>
              <a:ext cx="109737" cy="31368"/>
            </a:xfrm>
            <a:custGeom>
              <a:avLst/>
              <a:gdLst>
                <a:gd name="T0" fmla="*/ 0 w 39"/>
                <a:gd name="T1" fmla="*/ 0 h 11"/>
                <a:gd name="T2" fmla="*/ 39 w 39"/>
                <a:gd name="T3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9" h="11">
                  <a:moveTo>
                    <a:pt x="0" y="0"/>
                  </a:moveTo>
                  <a:cubicBezTo>
                    <a:pt x="11" y="8"/>
                    <a:pt x="26" y="11"/>
                    <a:pt x="39" y="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>
              <a:extLst>
                <a:ext uri="{FF2B5EF4-FFF2-40B4-BE49-F238E27FC236}">
                  <a16:creationId xmlns:a16="http://schemas.microsoft.com/office/drawing/2014/main" id="{19052BBA-5071-4E66-A9F1-0A21FF025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2899" y="3325050"/>
              <a:ext cx="337654" cy="293126"/>
            </a:xfrm>
            <a:custGeom>
              <a:avLst/>
              <a:gdLst>
                <a:gd name="T0" fmla="*/ 0 w 120"/>
                <a:gd name="T1" fmla="*/ 48 h 101"/>
                <a:gd name="T2" fmla="*/ 67 w 120"/>
                <a:gd name="T3" fmla="*/ 60 h 101"/>
                <a:gd name="T4" fmla="*/ 120 w 120"/>
                <a:gd name="T5" fmla="*/ 91 h 101"/>
                <a:gd name="T6" fmla="*/ 87 w 120"/>
                <a:gd name="T7" fmla="*/ 21 h 101"/>
                <a:gd name="T8" fmla="*/ 0 w 120"/>
                <a:gd name="T9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1">
                  <a:moveTo>
                    <a:pt x="0" y="48"/>
                  </a:moveTo>
                  <a:cubicBezTo>
                    <a:pt x="24" y="31"/>
                    <a:pt x="52" y="35"/>
                    <a:pt x="67" y="60"/>
                  </a:cubicBezTo>
                  <a:cubicBezTo>
                    <a:pt x="80" y="81"/>
                    <a:pt x="99" y="101"/>
                    <a:pt x="120" y="91"/>
                  </a:cubicBezTo>
                  <a:cubicBezTo>
                    <a:pt x="107" y="75"/>
                    <a:pt x="117" y="45"/>
                    <a:pt x="87" y="21"/>
                  </a:cubicBezTo>
                  <a:cubicBezTo>
                    <a:pt x="62" y="1"/>
                    <a:pt x="1" y="0"/>
                    <a:pt x="0" y="48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>
              <a:extLst>
                <a:ext uri="{FF2B5EF4-FFF2-40B4-BE49-F238E27FC236}">
                  <a16:creationId xmlns:a16="http://schemas.microsoft.com/office/drawing/2014/main" id="{EA198AF8-4746-4EE7-8467-34D3D28557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734" y="3936179"/>
              <a:ext cx="169882" cy="98430"/>
            </a:xfrm>
            <a:custGeom>
              <a:avLst/>
              <a:gdLst>
                <a:gd name="T0" fmla="*/ 60 w 60"/>
                <a:gd name="T1" fmla="*/ 18 h 34"/>
                <a:gd name="T2" fmla="*/ 0 w 60"/>
                <a:gd name="T3" fmla="*/ 0 h 34"/>
                <a:gd name="T4" fmla="*/ 60 w 60"/>
                <a:gd name="T5" fmla="*/ 34 h 34"/>
                <a:gd name="T6" fmla="*/ 60 w 60"/>
                <a:gd name="T7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34">
                  <a:moveTo>
                    <a:pt x="60" y="18"/>
                  </a:moveTo>
                  <a:cubicBezTo>
                    <a:pt x="38" y="16"/>
                    <a:pt x="14" y="10"/>
                    <a:pt x="0" y="0"/>
                  </a:cubicBezTo>
                  <a:cubicBezTo>
                    <a:pt x="3" y="10"/>
                    <a:pt x="19" y="26"/>
                    <a:pt x="60" y="34"/>
                  </a:cubicBezTo>
                  <a:lnTo>
                    <a:pt x="60" y="18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>
              <a:extLst>
                <a:ext uri="{FF2B5EF4-FFF2-40B4-BE49-F238E27FC236}">
                  <a16:creationId xmlns:a16="http://schemas.microsoft.com/office/drawing/2014/main" id="{C31DE874-D10F-4713-B25B-C17A19B976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8084" y="3991343"/>
              <a:ext cx="971810" cy="1079481"/>
            </a:xfrm>
            <a:custGeom>
              <a:avLst/>
              <a:gdLst>
                <a:gd name="T0" fmla="*/ 331 w 345"/>
                <a:gd name="T1" fmla="*/ 3 h 373"/>
                <a:gd name="T2" fmla="*/ 298 w 345"/>
                <a:gd name="T3" fmla="*/ 29 h 373"/>
                <a:gd name="T4" fmla="*/ 291 w 345"/>
                <a:gd name="T5" fmla="*/ 25 h 373"/>
                <a:gd name="T6" fmla="*/ 283 w 345"/>
                <a:gd name="T7" fmla="*/ 23 h 373"/>
                <a:gd name="T8" fmla="*/ 278 w 345"/>
                <a:gd name="T9" fmla="*/ 29 h 373"/>
                <a:gd name="T10" fmla="*/ 282 w 345"/>
                <a:gd name="T11" fmla="*/ 42 h 373"/>
                <a:gd name="T12" fmla="*/ 280 w 345"/>
                <a:gd name="T13" fmla="*/ 43 h 373"/>
                <a:gd name="T14" fmla="*/ 270 w 345"/>
                <a:gd name="T15" fmla="*/ 42 h 373"/>
                <a:gd name="T16" fmla="*/ 268 w 345"/>
                <a:gd name="T17" fmla="*/ 50 h 373"/>
                <a:gd name="T18" fmla="*/ 250 w 345"/>
                <a:gd name="T19" fmla="*/ 49 h 373"/>
                <a:gd name="T20" fmla="*/ 263 w 345"/>
                <a:gd name="T21" fmla="*/ 33 h 373"/>
                <a:gd name="T22" fmla="*/ 263 w 345"/>
                <a:gd name="T23" fmla="*/ 14 h 373"/>
                <a:gd name="T24" fmla="*/ 219 w 345"/>
                <a:gd name="T25" fmla="*/ 47 h 373"/>
                <a:gd name="T26" fmla="*/ 192 w 345"/>
                <a:gd name="T27" fmla="*/ 102 h 373"/>
                <a:gd name="T28" fmla="*/ 138 w 345"/>
                <a:gd name="T29" fmla="*/ 224 h 373"/>
                <a:gd name="T30" fmla="*/ 52 w 345"/>
                <a:gd name="T31" fmla="*/ 105 h 373"/>
                <a:gd name="T32" fmla="*/ 7 w 345"/>
                <a:gd name="T33" fmla="*/ 67 h 373"/>
                <a:gd name="T34" fmla="*/ 0 w 345"/>
                <a:gd name="T35" fmla="*/ 235 h 373"/>
                <a:gd name="T36" fmla="*/ 80 w 345"/>
                <a:gd name="T37" fmla="*/ 315 h 373"/>
                <a:gd name="T38" fmla="*/ 178 w 345"/>
                <a:gd name="T39" fmla="*/ 354 h 373"/>
                <a:gd name="T40" fmla="*/ 215 w 345"/>
                <a:gd name="T41" fmla="*/ 268 h 373"/>
                <a:gd name="T42" fmla="*/ 248 w 345"/>
                <a:gd name="T43" fmla="*/ 153 h 373"/>
                <a:gd name="T44" fmla="*/ 293 w 345"/>
                <a:gd name="T45" fmla="*/ 116 h 373"/>
                <a:gd name="T46" fmla="*/ 302 w 345"/>
                <a:gd name="T47" fmla="*/ 99 h 373"/>
                <a:gd name="T48" fmla="*/ 302 w 345"/>
                <a:gd name="T49" fmla="*/ 99 h 373"/>
                <a:gd name="T50" fmla="*/ 302 w 345"/>
                <a:gd name="T51" fmla="*/ 99 h 373"/>
                <a:gd name="T52" fmla="*/ 315 w 345"/>
                <a:gd name="T53" fmla="*/ 69 h 373"/>
                <a:gd name="T54" fmla="*/ 315 w 345"/>
                <a:gd name="T55" fmla="*/ 69 h 373"/>
                <a:gd name="T56" fmla="*/ 314 w 345"/>
                <a:gd name="T57" fmla="*/ 65 h 373"/>
                <a:gd name="T58" fmla="*/ 319 w 345"/>
                <a:gd name="T59" fmla="*/ 42 h 373"/>
                <a:gd name="T60" fmla="*/ 319 w 345"/>
                <a:gd name="T61" fmla="*/ 42 h 373"/>
                <a:gd name="T62" fmla="*/ 319 w 345"/>
                <a:gd name="T63" fmla="*/ 42 h 373"/>
                <a:gd name="T64" fmla="*/ 343 w 345"/>
                <a:gd name="T65" fmla="*/ 10 h 373"/>
                <a:gd name="T66" fmla="*/ 331 w 345"/>
                <a:gd name="T67" fmla="*/ 3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5" h="373">
                  <a:moveTo>
                    <a:pt x="331" y="3"/>
                  </a:moveTo>
                  <a:cubicBezTo>
                    <a:pt x="321" y="7"/>
                    <a:pt x="311" y="18"/>
                    <a:pt x="298" y="29"/>
                  </a:cubicBezTo>
                  <a:cubicBezTo>
                    <a:pt x="296" y="28"/>
                    <a:pt x="294" y="26"/>
                    <a:pt x="291" y="25"/>
                  </a:cubicBezTo>
                  <a:cubicBezTo>
                    <a:pt x="290" y="24"/>
                    <a:pt x="284" y="23"/>
                    <a:pt x="283" y="23"/>
                  </a:cubicBezTo>
                  <a:cubicBezTo>
                    <a:pt x="280" y="24"/>
                    <a:pt x="278" y="26"/>
                    <a:pt x="278" y="29"/>
                  </a:cubicBezTo>
                  <a:cubicBezTo>
                    <a:pt x="278" y="33"/>
                    <a:pt x="278" y="38"/>
                    <a:pt x="282" y="42"/>
                  </a:cubicBezTo>
                  <a:cubicBezTo>
                    <a:pt x="281" y="42"/>
                    <a:pt x="281" y="42"/>
                    <a:pt x="280" y="43"/>
                  </a:cubicBezTo>
                  <a:cubicBezTo>
                    <a:pt x="276" y="41"/>
                    <a:pt x="273" y="40"/>
                    <a:pt x="270" y="42"/>
                  </a:cubicBezTo>
                  <a:cubicBezTo>
                    <a:pt x="268" y="44"/>
                    <a:pt x="268" y="47"/>
                    <a:pt x="268" y="50"/>
                  </a:cubicBezTo>
                  <a:cubicBezTo>
                    <a:pt x="256" y="56"/>
                    <a:pt x="246" y="57"/>
                    <a:pt x="250" y="49"/>
                  </a:cubicBezTo>
                  <a:cubicBezTo>
                    <a:pt x="252" y="44"/>
                    <a:pt x="259" y="39"/>
                    <a:pt x="263" y="33"/>
                  </a:cubicBezTo>
                  <a:cubicBezTo>
                    <a:pt x="269" y="23"/>
                    <a:pt x="269" y="15"/>
                    <a:pt x="263" y="14"/>
                  </a:cubicBezTo>
                  <a:cubicBezTo>
                    <a:pt x="253" y="13"/>
                    <a:pt x="239" y="29"/>
                    <a:pt x="219" y="47"/>
                  </a:cubicBezTo>
                  <a:cubicBezTo>
                    <a:pt x="204" y="60"/>
                    <a:pt x="197" y="89"/>
                    <a:pt x="192" y="102"/>
                  </a:cubicBezTo>
                  <a:cubicBezTo>
                    <a:pt x="179" y="135"/>
                    <a:pt x="158" y="185"/>
                    <a:pt x="138" y="224"/>
                  </a:cubicBezTo>
                  <a:cubicBezTo>
                    <a:pt x="138" y="224"/>
                    <a:pt x="82" y="142"/>
                    <a:pt x="52" y="105"/>
                  </a:cubicBezTo>
                  <a:cubicBezTo>
                    <a:pt x="22" y="68"/>
                    <a:pt x="7" y="67"/>
                    <a:pt x="7" y="67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235"/>
                    <a:pt x="36" y="270"/>
                    <a:pt x="80" y="315"/>
                  </a:cubicBezTo>
                  <a:cubicBezTo>
                    <a:pt x="123" y="360"/>
                    <a:pt x="151" y="373"/>
                    <a:pt x="178" y="354"/>
                  </a:cubicBezTo>
                  <a:cubicBezTo>
                    <a:pt x="204" y="334"/>
                    <a:pt x="205" y="309"/>
                    <a:pt x="215" y="268"/>
                  </a:cubicBezTo>
                  <a:cubicBezTo>
                    <a:pt x="228" y="218"/>
                    <a:pt x="239" y="164"/>
                    <a:pt x="248" y="153"/>
                  </a:cubicBezTo>
                  <a:cubicBezTo>
                    <a:pt x="263" y="134"/>
                    <a:pt x="282" y="125"/>
                    <a:pt x="293" y="116"/>
                  </a:cubicBezTo>
                  <a:cubicBezTo>
                    <a:pt x="299" y="111"/>
                    <a:pt x="300" y="107"/>
                    <a:pt x="302" y="99"/>
                  </a:cubicBezTo>
                  <a:cubicBezTo>
                    <a:pt x="302" y="99"/>
                    <a:pt x="302" y="99"/>
                    <a:pt x="302" y="99"/>
                  </a:cubicBezTo>
                  <a:cubicBezTo>
                    <a:pt x="302" y="99"/>
                    <a:pt x="302" y="99"/>
                    <a:pt x="302" y="99"/>
                  </a:cubicBezTo>
                  <a:cubicBezTo>
                    <a:pt x="315" y="88"/>
                    <a:pt x="317" y="81"/>
                    <a:pt x="315" y="69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315" y="68"/>
                    <a:pt x="315" y="66"/>
                    <a:pt x="314" y="65"/>
                  </a:cubicBezTo>
                  <a:cubicBezTo>
                    <a:pt x="326" y="55"/>
                    <a:pt x="325" y="46"/>
                    <a:pt x="319" y="42"/>
                  </a:cubicBezTo>
                  <a:cubicBezTo>
                    <a:pt x="319" y="42"/>
                    <a:pt x="319" y="42"/>
                    <a:pt x="319" y="42"/>
                  </a:cubicBezTo>
                  <a:cubicBezTo>
                    <a:pt x="319" y="42"/>
                    <a:pt x="319" y="42"/>
                    <a:pt x="319" y="42"/>
                  </a:cubicBezTo>
                  <a:cubicBezTo>
                    <a:pt x="323" y="37"/>
                    <a:pt x="341" y="14"/>
                    <a:pt x="343" y="10"/>
                  </a:cubicBezTo>
                  <a:cubicBezTo>
                    <a:pt x="345" y="3"/>
                    <a:pt x="337" y="0"/>
                    <a:pt x="331" y="3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>
              <a:extLst>
                <a:ext uri="{FF2B5EF4-FFF2-40B4-BE49-F238E27FC236}">
                  <a16:creationId xmlns:a16="http://schemas.microsoft.com/office/drawing/2014/main" id="{BFC96D4D-6996-4E47-8845-D6E06B9FAF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1020" y="4057324"/>
              <a:ext cx="116069" cy="67062"/>
            </a:xfrm>
            <a:custGeom>
              <a:avLst/>
              <a:gdLst>
                <a:gd name="T0" fmla="*/ 41 w 41"/>
                <a:gd name="T1" fmla="*/ 19 h 23"/>
                <a:gd name="T2" fmla="*/ 13 w 41"/>
                <a:gd name="T3" fmla="*/ 2 h 23"/>
                <a:gd name="T4" fmla="*/ 5 w 41"/>
                <a:gd name="T5" fmla="*/ 0 h 23"/>
                <a:gd name="T6" fmla="*/ 0 w 41"/>
                <a:gd name="T7" fmla="*/ 6 h 23"/>
                <a:gd name="T8" fmla="*/ 9 w 41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23">
                  <a:moveTo>
                    <a:pt x="41" y="19"/>
                  </a:moveTo>
                  <a:cubicBezTo>
                    <a:pt x="30" y="10"/>
                    <a:pt x="26" y="8"/>
                    <a:pt x="13" y="2"/>
                  </a:cubicBezTo>
                  <a:cubicBezTo>
                    <a:pt x="12" y="1"/>
                    <a:pt x="6" y="0"/>
                    <a:pt x="5" y="0"/>
                  </a:cubicBezTo>
                  <a:cubicBezTo>
                    <a:pt x="2" y="1"/>
                    <a:pt x="0" y="3"/>
                    <a:pt x="0" y="6"/>
                  </a:cubicBezTo>
                  <a:cubicBezTo>
                    <a:pt x="0" y="12"/>
                    <a:pt x="1" y="17"/>
                    <a:pt x="9" y="2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>
              <a:extLst>
                <a:ext uri="{FF2B5EF4-FFF2-40B4-BE49-F238E27FC236}">
                  <a16:creationId xmlns:a16="http://schemas.microsoft.com/office/drawing/2014/main" id="{A17DF4C0-C9F2-44F8-8D69-56170EF914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420" y="4103834"/>
              <a:ext cx="135061" cy="86531"/>
            </a:xfrm>
            <a:custGeom>
              <a:avLst/>
              <a:gdLst>
                <a:gd name="T0" fmla="*/ 48 w 48"/>
                <a:gd name="T1" fmla="*/ 30 h 30"/>
                <a:gd name="T2" fmla="*/ 40 w 48"/>
                <a:gd name="T3" fmla="*/ 18 h 30"/>
                <a:gd name="T4" fmla="*/ 24 w 48"/>
                <a:gd name="T5" fmla="*/ 9 h 30"/>
                <a:gd name="T6" fmla="*/ 3 w 48"/>
                <a:gd name="T7" fmla="*/ 3 h 30"/>
                <a:gd name="T8" fmla="*/ 2 w 48"/>
                <a:gd name="T9" fmla="*/ 16 h 30"/>
                <a:gd name="T10" fmla="*/ 10 w 48"/>
                <a:gd name="T11" fmla="*/ 2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30">
                  <a:moveTo>
                    <a:pt x="48" y="30"/>
                  </a:moveTo>
                  <a:cubicBezTo>
                    <a:pt x="47" y="25"/>
                    <a:pt x="44" y="20"/>
                    <a:pt x="40" y="18"/>
                  </a:cubicBezTo>
                  <a:cubicBezTo>
                    <a:pt x="35" y="14"/>
                    <a:pt x="30" y="12"/>
                    <a:pt x="24" y="9"/>
                  </a:cubicBezTo>
                  <a:cubicBezTo>
                    <a:pt x="15" y="5"/>
                    <a:pt x="8" y="0"/>
                    <a:pt x="3" y="3"/>
                  </a:cubicBezTo>
                  <a:cubicBezTo>
                    <a:pt x="0" y="6"/>
                    <a:pt x="1" y="13"/>
                    <a:pt x="2" y="16"/>
                  </a:cubicBezTo>
                  <a:cubicBezTo>
                    <a:pt x="3" y="20"/>
                    <a:pt x="6" y="23"/>
                    <a:pt x="10" y="2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>
              <a:extLst>
                <a:ext uri="{FF2B5EF4-FFF2-40B4-BE49-F238E27FC236}">
                  <a16:creationId xmlns:a16="http://schemas.microsoft.com/office/drawing/2014/main" id="{1EB71416-85D7-4ED1-AE01-939F9AAAC8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0371" y="4173059"/>
              <a:ext cx="126620" cy="110327"/>
            </a:xfrm>
            <a:custGeom>
              <a:avLst/>
              <a:gdLst>
                <a:gd name="T0" fmla="*/ 42 w 45"/>
                <a:gd name="T1" fmla="*/ 36 h 38"/>
                <a:gd name="T2" fmla="*/ 41 w 45"/>
                <a:gd name="T3" fmla="*/ 13 h 38"/>
                <a:gd name="T4" fmla="*/ 16 w 45"/>
                <a:gd name="T5" fmla="*/ 2 h 38"/>
                <a:gd name="T6" fmla="*/ 6 w 45"/>
                <a:gd name="T7" fmla="*/ 0 h 38"/>
                <a:gd name="T8" fmla="*/ 4 w 45"/>
                <a:gd name="T9" fmla="*/ 0 h 38"/>
                <a:gd name="T10" fmla="*/ 2 w 45"/>
                <a:gd name="T11" fmla="*/ 2 h 38"/>
                <a:gd name="T12" fmla="*/ 5 w 45"/>
                <a:gd name="T13" fmla="*/ 13 h 38"/>
                <a:gd name="T14" fmla="*/ 20 w 45"/>
                <a:gd name="T15" fmla="*/ 23 h 38"/>
                <a:gd name="T16" fmla="*/ 20 w 45"/>
                <a:gd name="T17" fmla="*/ 24 h 38"/>
                <a:gd name="T18" fmla="*/ 20 w 45"/>
                <a:gd name="T19" fmla="*/ 25 h 38"/>
                <a:gd name="T20" fmla="*/ 15 w 45"/>
                <a:gd name="T21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38">
                  <a:moveTo>
                    <a:pt x="42" y="36"/>
                  </a:moveTo>
                  <a:cubicBezTo>
                    <a:pt x="44" y="22"/>
                    <a:pt x="45" y="17"/>
                    <a:pt x="41" y="13"/>
                  </a:cubicBezTo>
                  <a:cubicBezTo>
                    <a:pt x="36" y="7"/>
                    <a:pt x="23" y="4"/>
                    <a:pt x="16" y="2"/>
                  </a:cubicBezTo>
                  <a:cubicBezTo>
                    <a:pt x="13" y="1"/>
                    <a:pt x="10" y="0"/>
                    <a:pt x="6" y="0"/>
                  </a:cubicBezTo>
                  <a:cubicBezTo>
                    <a:pt x="5" y="0"/>
                    <a:pt x="5" y="0"/>
                    <a:pt x="4" y="0"/>
                  </a:cubicBezTo>
                  <a:cubicBezTo>
                    <a:pt x="3" y="1"/>
                    <a:pt x="2" y="1"/>
                    <a:pt x="2" y="2"/>
                  </a:cubicBezTo>
                  <a:cubicBezTo>
                    <a:pt x="0" y="6"/>
                    <a:pt x="2" y="10"/>
                    <a:pt x="5" y="13"/>
                  </a:cubicBezTo>
                  <a:cubicBezTo>
                    <a:pt x="8" y="16"/>
                    <a:pt x="16" y="21"/>
                    <a:pt x="20" y="23"/>
                  </a:cubicBezTo>
                  <a:cubicBezTo>
                    <a:pt x="20" y="23"/>
                    <a:pt x="20" y="24"/>
                    <a:pt x="20" y="24"/>
                  </a:cubicBezTo>
                  <a:cubicBezTo>
                    <a:pt x="21" y="24"/>
                    <a:pt x="20" y="25"/>
                    <a:pt x="20" y="25"/>
                  </a:cubicBezTo>
                  <a:cubicBezTo>
                    <a:pt x="19" y="31"/>
                    <a:pt x="17" y="34"/>
                    <a:pt x="15" y="3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>
              <a:extLst>
                <a:ext uri="{FF2B5EF4-FFF2-40B4-BE49-F238E27FC236}">
                  <a16:creationId xmlns:a16="http://schemas.microsoft.com/office/drawing/2014/main" id="{F9F7C9E7-399E-41A5-BAB0-7D3AF965BD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917" y="4245529"/>
              <a:ext cx="92855" cy="107083"/>
            </a:xfrm>
            <a:custGeom>
              <a:avLst/>
              <a:gdLst>
                <a:gd name="T0" fmla="*/ 33 w 33"/>
                <a:gd name="T1" fmla="*/ 0 h 37"/>
                <a:gd name="T2" fmla="*/ 11 w 33"/>
                <a:gd name="T3" fmla="*/ 14 h 37"/>
                <a:gd name="T4" fmla="*/ 0 w 33"/>
                <a:gd name="T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37">
                  <a:moveTo>
                    <a:pt x="33" y="0"/>
                  </a:moveTo>
                  <a:cubicBezTo>
                    <a:pt x="24" y="1"/>
                    <a:pt x="17" y="7"/>
                    <a:pt x="11" y="14"/>
                  </a:cubicBezTo>
                  <a:cubicBezTo>
                    <a:pt x="6" y="21"/>
                    <a:pt x="3" y="29"/>
                    <a:pt x="0" y="3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>
              <a:extLst>
                <a:ext uri="{FF2B5EF4-FFF2-40B4-BE49-F238E27FC236}">
                  <a16:creationId xmlns:a16="http://schemas.microsoft.com/office/drawing/2014/main" id="{B7FD334F-4565-42B3-8D86-D56ADB82A9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7484" y="4127630"/>
              <a:ext cx="737563" cy="955092"/>
            </a:xfrm>
            <a:custGeom>
              <a:avLst/>
              <a:gdLst>
                <a:gd name="T0" fmla="*/ 248 w 262"/>
                <a:gd name="T1" fmla="*/ 140 h 330"/>
                <a:gd name="T2" fmla="*/ 180 w 262"/>
                <a:gd name="T3" fmla="*/ 105 h 330"/>
                <a:gd name="T4" fmla="*/ 164 w 262"/>
                <a:gd name="T5" fmla="*/ 119 h 330"/>
                <a:gd name="T6" fmla="*/ 147 w 262"/>
                <a:gd name="T7" fmla="*/ 155 h 330"/>
                <a:gd name="T8" fmla="*/ 109 w 262"/>
                <a:gd name="T9" fmla="*/ 104 h 330"/>
                <a:gd name="T10" fmla="*/ 9 w 262"/>
                <a:gd name="T11" fmla="*/ 0 h 330"/>
                <a:gd name="T12" fmla="*/ 0 w 262"/>
                <a:gd name="T13" fmla="*/ 193 h 330"/>
                <a:gd name="T14" fmla="*/ 94 w 262"/>
                <a:gd name="T15" fmla="*/ 289 h 330"/>
                <a:gd name="T16" fmla="*/ 170 w 262"/>
                <a:gd name="T17" fmla="*/ 330 h 330"/>
                <a:gd name="T18" fmla="*/ 221 w 262"/>
                <a:gd name="T19" fmla="*/ 294 h 330"/>
                <a:gd name="T20" fmla="*/ 243 w 262"/>
                <a:gd name="T21" fmla="*/ 216 h 330"/>
                <a:gd name="T22" fmla="*/ 248 w 262"/>
                <a:gd name="T23" fmla="*/ 14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2" h="330">
                  <a:moveTo>
                    <a:pt x="248" y="140"/>
                  </a:moveTo>
                  <a:cubicBezTo>
                    <a:pt x="199" y="137"/>
                    <a:pt x="180" y="105"/>
                    <a:pt x="180" y="105"/>
                  </a:cubicBezTo>
                  <a:cubicBezTo>
                    <a:pt x="172" y="103"/>
                    <a:pt x="169" y="107"/>
                    <a:pt x="164" y="119"/>
                  </a:cubicBezTo>
                  <a:cubicBezTo>
                    <a:pt x="159" y="129"/>
                    <a:pt x="147" y="155"/>
                    <a:pt x="147" y="155"/>
                  </a:cubicBezTo>
                  <a:cubicBezTo>
                    <a:pt x="147" y="155"/>
                    <a:pt x="137" y="143"/>
                    <a:pt x="109" y="104"/>
                  </a:cubicBezTo>
                  <a:cubicBezTo>
                    <a:pt x="63" y="43"/>
                    <a:pt x="46" y="11"/>
                    <a:pt x="9" y="0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0" y="193"/>
                    <a:pt x="32" y="231"/>
                    <a:pt x="94" y="289"/>
                  </a:cubicBezTo>
                  <a:cubicBezTo>
                    <a:pt x="125" y="318"/>
                    <a:pt x="140" y="330"/>
                    <a:pt x="170" y="330"/>
                  </a:cubicBezTo>
                  <a:cubicBezTo>
                    <a:pt x="199" y="330"/>
                    <a:pt x="212" y="312"/>
                    <a:pt x="221" y="294"/>
                  </a:cubicBezTo>
                  <a:cubicBezTo>
                    <a:pt x="231" y="275"/>
                    <a:pt x="235" y="256"/>
                    <a:pt x="243" y="216"/>
                  </a:cubicBezTo>
                  <a:cubicBezTo>
                    <a:pt x="251" y="181"/>
                    <a:pt x="262" y="140"/>
                    <a:pt x="248" y="14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>
              <a:extLst>
                <a:ext uri="{FF2B5EF4-FFF2-40B4-BE49-F238E27FC236}">
                  <a16:creationId xmlns:a16="http://schemas.microsoft.com/office/drawing/2014/main" id="{131248C4-C0F7-4139-A9C6-A27F3DC36F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3965" y="4361266"/>
              <a:ext cx="214199" cy="170900"/>
            </a:xfrm>
            <a:custGeom>
              <a:avLst/>
              <a:gdLst>
                <a:gd name="T0" fmla="*/ 0 w 76"/>
                <a:gd name="T1" fmla="*/ 24 h 59"/>
                <a:gd name="T2" fmla="*/ 68 w 76"/>
                <a:gd name="T3" fmla="*/ 59 h 59"/>
                <a:gd name="T4" fmla="*/ 76 w 76"/>
                <a:gd name="T5" fmla="*/ 37 h 59"/>
                <a:gd name="T6" fmla="*/ 38 w 76"/>
                <a:gd name="T7" fmla="*/ 26 h 59"/>
                <a:gd name="T8" fmla="*/ 9 w 76"/>
                <a:gd name="T9" fmla="*/ 0 h 59"/>
                <a:gd name="T10" fmla="*/ 0 w 76"/>
                <a:gd name="T11" fmla="*/ 2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59">
                  <a:moveTo>
                    <a:pt x="0" y="24"/>
                  </a:moveTo>
                  <a:cubicBezTo>
                    <a:pt x="0" y="24"/>
                    <a:pt x="19" y="56"/>
                    <a:pt x="68" y="59"/>
                  </a:cubicBezTo>
                  <a:cubicBezTo>
                    <a:pt x="76" y="37"/>
                    <a:pt x="76" y="37"/>
                    <a:pt x="76" y="37"/>
                  </a:cubicBezTo>
                  <a:cubicBezTo>
                    <a:pt x="76" y="37"/>
                    <a:pt x="56" y="36"/>
                    <a:pt x="38" y="26"/>
                  </a:cubicBezTo>
                  <a:cubicBezTo>
                    <a:pt x="20" y="16"/>
                    <a:pt x="9" y="0"/>
                    <a:pt x="9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>
              <a:extLst>
                <a:ext uri="{FF2B5EF4-FFF2-40B4-BE49-F238E27FC236}">
                  <a16:creationId xmlns:a16="http://schemas.microsoft.com/office/drawing/2014/main" id="{41F77121-38D7-4F5C-8A4B-C5AD8367F0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8352" y="4564615"/>
              <a:ext cx="59089" cy="214165"/>
            </a:xfrm>
            <a:custGeom>
              <a:avLst/>
              <a:gdLst>
                <a:gd name="T0" fmla="*/ 21 w 21"/>
                <a:gd name="T1" fmla="*/ 0 h 74"/>
                <a:gd name="T2" fmla="*/ 1 w 21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74">
                  <a:moveTo>
                    <a:pt x="21" y="0"/>
                  </a:moveTo>
                  <a:cubicBezTo>
                    <a:pt x="9" y="22"/>
                    <a:pt x="0" y="45"/>
                    <a:pt x="1" y="7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>
              <a:extLst>
                <a:ext uri="{FF2B5EF4-FFF2-40B4-BE49-F238E27FC236}">
                  <a16:creationId xmlns:a16="http://schemas.microsoft.com/office/drawing/2014/main" id="{2475BC1E-8517-4031-B168-617722D8C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8839" y="4057324"/>
              <a:ext cx="1120590" cy="1222259"/>
            </a:xfrm>
            <a:custGeom>
              <a:avLst/>
              <a:gdLst>
                <a:gd name="T0" fmla="*/ 270 w 398"/>
                <a:gd name="T1" fmla="*/ 4 h 422"/>
                <a:gd name="T2" fmla="*/ 353 w 398"/>
                <a:gd name="T3" fmla="*/ 24 h 422"/>
                <a:gd name="T4" fmla="*/ 387 w 398"/>
                <a:gd name="T5" fmla="*/ 93 h 422"/>
                <a:gd name="T6" fmla="*/ 386 w 398"/>
                <a:gd name="T7" fmla="*/ 176 h 422"/>
                <a:gd name="T8" fmla="*/ 381 w 398"/>
                <a:gd name="T9" fmla="*/ 301 h 422"/>
                <a:gd name="T10" fmla="*/ 358 w 398"/>
                <a:gd name="T11" fmla="*/ 390 h 422"/>
                <a:gd name="T12" fmla="*/ 24 w 398"/>
                <a:gd name="T13" fmla="*/ 376 h 422"/>
                <a:gd name="T14" fmla="*/ 18 w 398"/>
                <a:gd name="T15" fmla="*/ 286 h 422"/>
                <a:gd name="T16" fmla="*/ 44 w 398"/>
                <a:gd name="T17" fmla="*/ 131 h 422"/>
                <a:gd name="T18" fmla="*/ 99 w 398"/>
                <a:gd name="T19" fmla="*/ 20 h 422"/>
                <a:gd name="T20" fmla="*/ 181 w 398"/>
                <a:gd name="T21" fmla="*/ 0 h 422"/>
                <a:gd name="T22" fmla="*/ 270 w 398"/>
                <a:gd name="T23" fmla="*/ 4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98" h="422">
                  <a:moveTo>
                    <a:pt x="270" y="4"/>
                  </a:moveTo>
                  <a:cubicBezTo>
                    <a:pt x="353" y="24"/>
                    <a:pt x="353" y="24"/>
                    <a:pt x="353" y="24"/>
                  </a:cubicBezTo>
                  <a:cubicBezTo>
                    <a:pt x="353" y="24"/>
                    <a:pt x="380" y="51"/>
                    <a:pt x="387" y="93"/>
                  </a:cubicBezTo>
                  <a:cubicBezTo>
                    <a:pt x="389" y="110"/>
                    <a:pt x="388" y="149"/>
                    <a:pt x="386" y="176"/>
                  </a:cubicBezTo>
                  <a:cubicBezTo>
                    <a:pt x="382" y="227"/>
                    <a:pt x="383" y="252"/>
                    <a:pt x="381" y="301"/>
                  </a:cubicBezTo>
                  <a:cubicBezTo>
                    <a:pt x="379" y="345"/>
                    <a:pt x="398" y="374"/>
                    <a:pt x="358" y="390"/>
                  </a:cubicBezTo>
                  <a:cubicBezTo>
                    <a:pt x="290" y="418"/>
                    <a:pt x="78" y="422"/>
                    <a:pt x="24" y="376"/>
                  </a:cubicBezTo>
                  <a:cubicBezTo>
                    <a:pt x="0" y="356"/>
                    <a:pt x="8" y="336"/>
                    <a:pt x="18" y="286"/>
                  </a:cubicBezTo>
                  <a:cubicBezTo>
                    <a:pt x="30" y="227"/>
                    <a:pt x="39" y="166"/>
                    <a:pt x="44" y="131"/>
                  </a:cubicBezTo>
                  <a:cubicBezTo>
                    <a:pt x="54" y="60"/>
                    <a:pt x="65" y="31"/>
                    <a:pt x="99" y="20"/>
                  </a:cubicBezTo>
                  <a:cubicBezTo>
                    <a:pt x="137" y="7"/>
                    <a:pt x="181" y="0"/>
                    <a:pt x="181" y="0"/>
                  </a:cubicBezTo>
                  <a:cubicBezTo>
                    <a:pt x="204" y="22"/>
                    <a:pt x="269" y="21"/>
                    <a:pt x="270" y="4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>
              <a:extLst>
                <a:ext uri="{FF2B5EF4-FFF2-40B4-BE49-F238E27FC236}">
                  <a16:creationId xmlns:a16="http://schemas.microsoft.com/office/drawing/2014/main" id="{C91CDD58-FCCB-49D8-B2D8-190C62F6DC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1946" y="4326653"/>
              <a:ext cx="22159" cy="602476"/>
            </a:xfrm>
            <a:custGeom>
              <a:avLst/>
              <a:gdLst>
                <a:gd name="T0" fmla="*/ 6 w 8"/>
                <a:gd name="T1" fmla="*/ 0 h 208"/>
                <a:gd name="T2" fmla="*/ 5 w 8"/>
                <a:gd name="T3" fmla="*/ 83 h 208"/>
                <a:gd name="T4" fmla="*/ 0 w 8"/>
                <a:gd name="T5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208">
                  <a:moveTo>
                    <a:pt x="6" y="0"/>
                  </a:moveTo>
                  <a:cubicBezTo>
                    <a:pt x="8" y="17"/>
                    <a:pt x="7" y="56"/>
                    <a:pt x="5" y="83"/>
                  </a:cubicBezTo>
                  <a:cubicBezTo>
                    <a:pt x="1" y="134"/>
                    <a:pt x="2" y="159"/>
                    <a:pt x="0" y="20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>
              <a:extLst>
                <a:ext uri="{FF2B5EF4-FFF2-40B4-BE49-F238E27FC236}">
                  <a16:creationId xmlns:a16="http://schemas.microsoft.com/office/drawing/2014/main" id="{50C2CA52-7A68-4965-9D38-68E3FC2E25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4121" y="4074630"/>
              <a:ext cx="376695" cy="96266"/>
            </a:xfrm>
            <a:custGeom>
              <a:avLst/>
              <a:gdLst>
                <a:gd name="T0" fmla="*/ 0 w 134"/>
                <a:gd name="T1" fmla="*/ 0 h 33"/>
                <a:gd name="T2" fmla="*/ 84 w 134"/>
                <a:gd name="T3" fmla="*/ 31 h 33"/>
                <a:gd name="T4" fmla="*/ 133 w 134"/>
                <a:gd name="T5" fmla="*/ 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33">
                  <a:moveTo>
                    <a:pt x="0" y="0"/>
                  </a:moveTo>
                  <a:cubicBezTo>
                    <a:pt x="9" y="18"/>
                    <a:pt x="46" y="33"/>
                    <a:pt x="84" y="31"/>
                  </a:cubicBezTo>
                  <a:cubicBezTo>
                    <a:pt x="128" y="29"/>
                    <a:pt x="134" y="11"/>
                    <a:pt x="133" y="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>
              <a:extLst>
                <a:ext uri="{FF2B5EF4-FFF2-40B4-BE49-F238E27FC236}">
                  <a16:creationId xmlns:a16="http://schemas.microsoft.com/office/drawing/2014/main" id="{EDE49570-FC13-4475-B80A-374A64D008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1094" y="4133039"/>
              <a:ext cx="1441361" cy="951847"/>
            </a:xfrm>
            <a:custGeom>
              <a:avLst/>
              <a:gdLst>
                <a:gd name="T0" fmla="*/ 281 w 512"/>
                <a:gd name="T1" fmla="*/ 325 h 329"/>
                <a:gd name="T2" fmla="*/ 326 w 512"/>
                <a:gd name="T3" fmla="*/ 325 h 329"/>
                <a:gd name="T4" fmla="*/ 361 w 512"/>
                <a:gd name="T5" fmla="*/ 327 h 329"/>
                <a:gd name="T6" fmla="*/ 393 w 512"/>
                <a:gd name="T7" fmla="*/ 319 h 329"/>
                <a:gd name="T8" fmla="*/ 417 w 512"/>
                <a:gd name="T9" fmla="*/ 323 h 329"/>
                <a:gd name="T10" fmla="*/ 432 w 512"/>
                <a:gd name="T11" fmla="*/ 312 h 329"/>
                <a:gd name="T12" fmla="*/ 446 w 512"/>
                <a:gd name="T13" fmla="*/ 293 h 329"/>
                <a:gd name="T14" fmla="*/ 468 w 512"/>
                <a:gd name="T15" fmla="*/ 307 h 329"/>
                <a:gd name="T16" fmla="*/ 493 w 512"/>
                <a:gd name="T17" fmla="*/ 311 h 329"/>
                <a:gd name="T18" fmla="*/ 478 w 512"/>
                <a:gd name="T19" fmla="*/ 285 h 329"/>
                <a:gd name="T20" fmla="*/ 496 w 512"/>
                <a:gd name="T21" fmla="*/ 295 h 329"/>
                <a:gd name="T22" fmla="*/ 510 w 512"/>
                <a:gd name="T23" fmla="*/ 289 h 329"/>
                <a:gd name="T24" fmla="*/ 487 w 512"/>
                <a:gd name="T25" fmla="*/ 264 h 329"/>
                <a:gd name="T26" fmla="*/ 433 w 512"/>
                <a:gd name="T27" fmla="*/ 237 h 329"/>
                <a:gd name="T28" fmla="*/ 360 w 512"/>
                <a:gd name="T29" fmla="*/ 248 h 329"/>
                <a:gd name="T30" fmla="*/ 154 w 512"/>
                <a:gd name="T31" fmla="*/ 226 h 329"/>
                <a:gd name="T32" fmla="*/ 127 w 512"/>
                <a:gd name="T33" fmla="*/ 108 h 329"/>
                <a:gd name="T34" fmla="*/ 82 w 512"/>
                <a:gd name="T35" fmla="*/ 0 h 329"/>
                <a:gd name="T36" fmla="*/ 12 w 512"/>
                <a:gd name="T37" fmla="*/ 112 h 329"/>
                <a:gd name="T38" fmla="*/ 50 w 512"/>
                <a:gd name="T39" fmla="*/ 283 h 329"/>
                <a:gd name="T40" fmla="*/ 118 w 512"/>
                <a:gd name="T41" fmla="*/ 319 h 329"/>
                <a:gd name="T42" fmla="*/ 281 w 512"/>
                <a:gd name="T43" fmla="*/ 325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12" h="329">
                  <a:moveTo>
                    <a:pt x="281" y="325"/>
                  </a:moveTo>
                  <a:cubicBezTo>
                    <a:pt x="281" y="325"/>
                    <a:pt x="311" y="325"/>
                    <a:pt x="326" y="325"/>
                  </a:cubicBezTo>
                  <a:cubicBezTo>
                    <a:pt x="342" y="325"/>
                    <a:pt x="344" y="325"/>
                    <a:pt x="361" y="327"/>
                  </a:cubicBezTo>
                  <a:cubicBezTo>
                    <a:pt x="382" y="329"/>
                    <a:pt x="393" y="319"/>
                    <a:pt x="393" y="319"/>
                  </a:cubicBezTo>
                  <a:cubicBezTo>
                    <a:pt x="393" y="319"/>
                    <a:pt x="393" y="329"/>
                    <a:pt x="417" y="323"/>
                  </a:cubicBezTo>
                  <a:cubicBezTo>
                    <a:pt x="423" y="321"/>
                    <a:pt x="431" y="321"/>
                    <a:pt x="432" y="312"/>
                  </a:cubicBezTo>
                  <a:cubicBezTo>
                    <a:pt x="444" y="309"/>
                    <a:pt x="447" y="299"/>
                    <a:pt x="446" y="293"/>
                  </a:cubicBezTo>
                  <a:cubicBezTo>
                    <a:pt x="446" y="293"/>
                    <a:pt x="459" y="300"/>
                    <a:pt x="468" y="307"/>
                  </a:cubicBezTo>
                  <a:cubicBezTo>
                    <a:pt x="474" y="311"/>
                    <a:pt x="484" y="318"/>
                    <a:pt x="493" y="311"/>
                  </a:cubicBezTo>
                  <a:cubicBezTo>
                    <a:pt x="498" y="306"/>
                    <a:pt x="478" y="285"/>
                    <a:pt x="478" y="285"/>
                  </a:cubicBezTo>
                  <a:cubicBezTo>
                    <a:pt x="478" y="285"/>
                    <a:pt x="488" y="293"/>
                    <a:pt x="496" y="295"/>
                  </a:cubicBezTo>
                  <a:cubicBezTo>
                    <a:pt x="504" y="297"/>
                    <a:pt x="512" y="294"/>
                    <a:pt x="510" y="289"/>
                  </a:cubicBezTo>
                  <a:cubicBezTo>
                    <a:pt x="510" y="285"/>
                    <a:pt x="494" y="269"/>
                    <a:pt x="487" y="264"/>
                  </a:cubicBezTo>
                  <a:cubicBezTo>
                    <a:pt x="461" y="243"/>
                    <a:pt x="450" y="235"/>
                    <a:pt x="433" y="237"/>
                  </a:cubicBezTo>
                  <a:cubicBezTo>
                    <a:pt x="412" y="240"/>
                    <a:pt x="373" y="248"/>
                    <a:pt x="360" y="248"/>
                  </a:cubicBezTo>
                  <a:cubicBezTo>
                    <a:pt x="347" y="249"/>
                    <a:pt x="154" y="226"/>
                    <a:pt x="154" y="226"/>
                  </a:cubicBezTo>
                  <a:cubicBezTo>
                    <a:pt x="127" y="108"/>
                    <a:pt x="127" y="108"/>
                    <a:pt x="127" y="108"/>
                  </a:cubicBezTo>
                  <a:cubicBezTo>
                    <a:pt x="127" y="108"/>
                    <a:pt x="98" y="15"/>
                    <a:pt x="82" y="0"/>
                  </a:cubicBezTo>
                  <a:cubicBezTo>
                    <a:pt x="25" y="28"/>
                    <a:pt x="0" y="37"/>
                    <a:pt x="12" y="112"/>
                  </a:cubicBezTo>
                  <a:cubicBezTo>
                    <a:pt x="24" y="186"/>
                    <a:pt x="42" y="264"/>
                    <a:pt x="50" y="283"/>
                  </a:cubicBezTo>
                  <a:cubicBezTo>
                    <a:pt x="58" y="303"/>
                    <a:pt x="77" y="318"/>
                    <a:pt x="118" y="319"/>
                  </a:cubicBezTo>
                  <a:cubicBezTo>
                    <a:pt x="159" y="321"/>
                    <a:pt x="281" y="325"/>
                    <a:pt x="281" y="32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>
              <a:extLst>
                <a:ext uri="{FF2B5EF4-FFF2-40B4-BE49-F238E27FC236}">
                  <a16:creationId xmlns:a16="http://schemas.microsoft.com/office/drawing/2014/main" id="{27E88337-7DCB-4B17-9E61-56B221C9B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0077" y="4958333"/>
              <a:ext cx="107627" cy="115736"/>
            </a:xfrm>
            <a:custGeom>
              <a:avLst/>
              <a:gdLst>
                <a:gd name="T0" fmla="*/ 17 w 38"/>
                <a:gd name="T1" fmla="*/ 0 h 40"/>
                <a:gd name="T2" fmla="*/ 32 w 38"/>
                <a:gd name="T3" fmla="*/ 7 h 40"/>
                <a:gd name="T4" fmla="*/ 36 w 38"/>
                <a:gd name="T5" fmla="*/ 29 h 40"/>
                <a:gd name="T6" fmla="*/ 26 w 38"/>
                <a:gd name="T7" fmla="*/ 37 h 40"/>
                <a:gd name="T8" fmla="*/ 8 w 38"/>
                <a:gd name="T9" fmla="*/ 40 h 40"/>
                <a:gd name="T10" fmla="*/ 3 w 38"/>
                <a:gd name="T11" fmla="*/ 39 h 40"/>
                <a:gd name="T12" fmla="*/ 2 w 38"/>
                <a:gd name="T13" fmla="*/ 30 h 40"/>
                <a:gd name="T14" fmla="*/ 11 w 38"/>
                <a:gd name="T15" fmla="*/ 2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0">
                  <a:moveTo>
                    <a:pt x="17" y="0"/>
                  </a:moveTo>
                  <a:cubicBezTo>
                    <a:pt x="24" y="0"/>
                    <a:pt x="29" y="1"/>
                    <a:pt x="32" y="7"/>
                  </a:cubicBezTo>
                  <a:cubicBezTo>
                    <a:pt x="35" y="13"/>
                    <a:pt x="38" y="22"/>
                    <a:pt x="36" y="29"/>
                  </a:cubicBezTo>
                  <a:cubicBezTo>
                    <a:pt x="35" y="34"/>
                    <a:pt x="31" y="36"/>
                    <a:pt x="26" y="37"/>
                  </a:cubicBezTo>
                  <a:cubicBezTo>
                    <a:pt x="20" y="39"/>
                    <a:pt x="14" y="40"/>
                    <a:pt x="8" y="40"/>
                  </a:cubicBezTo>
                  <a:cubicBezTo>
                    <a:pt x="6" y="40"/>
                    <a:pt x="4" y="40"/>
                    <a:pt x="3" y="39"/>
                  </a:cubicBezTo>
                  <a:cubicBezTo>
                    <a:pt x="0" y="37"/>
                    <a:pt x="0" y="33"/>
                    <a:pt x="2" y="30"/>
                  </a:cubicBezTo>
                  <a:cubicBezTo>
                    <a:pt x="4" y="28"/>
                    <a:pt x="8" y="26"/>
                    <a:pt x="11" y="2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>
              <a:extLst>
                <a:ext uri="{FF2B5EF4-FFF2-40B4-BE49-F238E27FC236}">
                  <a16:creationId xmlns:a16="http://schemas.microsoft.com/office/drawing/2014/main" id="{76EC02C2-86D7-4550-8B16-0D5231980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1373" y="4915068"/>
              <a:ext cx="48538" cy="126553"/>
            </a:xfrm>
            <a:custGeom>
              <a:avLst/>
              <a:gdLst>
                <a:gd name="T0" fmla="*/ 0 w 17"/>
                <a:gd name="T1" fmla="*/ 0 h 44"/>
                <a:gd name="T2" fmla="*/ 16 w 17"/>
                <a:gd name="T3" fmla="*/ 26 h 44"/>
                <a:gd name="T4" fmla="*/ 16 w 17"/>
                <a:gd name="T5" fmla="*/ 31 h 44"/>
                <a:gd name="T6" fmla="*/ 14 w 17"/>
                <a:gd name="T7" fmla="*/ 35 h 44"/>
                <a:gd name="T8" fmla="*/ 2 w 17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44">
                  <a:moveTo>
                    <a:pt x="0" y="0"/>
                  </a:moveTo>
                  <a:cubicBezTo>
                    <a:pt x="8" y="6"/>
                    <a:pt x="15" y="16"/>
                    <a:pt x="16" y="26"/>
                  </a:cubicBezTo>
                  <a:cubicBezTo>
                    <a:pt x="17" y="28"/>
                    <a:pt x="17" y="30"/>
                    <a:pt x="16" y="31"/>
                  </a:cubicBezTo>
                  <a:cubicBezTo>
                    <a:pt x="16" y="33"/>
                    <a:pt x="15" y="34"/>
                    <a:pt x="14" y="35"/>
                  </a:cubicBezTo>
                  <a:cubicBezTo>
                    <a:pt x="11" y="39"/>
                    <a:pt x="7" y="42"/>
                    <a:pt x="2" y="4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>
              <a:extLst>
                <a:ext uri="{FF2B5EF4-FFF2-40B4-BE49-F238E27FC236}">
                  <a16:creationId xmlns:a16="http://schemas.microsoft.com/office/drawing/2014/main" id="{EF1D89AD-FF09-478D-9246-D8265631A3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2021" y="4885863"/>
              <a:ext cx="132951" cy="153594"/>
            </a:xfrm>
            <a:custGeom>
              <a:avLst/>
              <a:gdLst>
                <a:gd name="T0" fmla="*/ 0 w 47"/>
                <a:gd name="T1" fmla="*/ 0 h 53"/>
                <a:gd name="T2" fmla="*/ 45 w 47"/>
                <a:gd name="T3" fmla="*/ 41 h 53"/>
                <a:gd name="T4" fmla="*/ 40 w 47"/>
                <a:gd name="T5" fmla="*/ 51 h 53"/>
                <a:gd name="T6" fmla="*/ 29 w 47"/>
                <a:gd name="T7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53">
                  <a:moveTo>
                    <a:pt x="0" y="0"/>
                  </a:moveTo>
                  <a:cubicBezTo>
                    <a:pt x="10" y="7"/>
                    <a:pt x="39" y="31"/>
                    <a:pt x="45" y="41"/>
                  </a:cubicBezTo>
                  <a:cubicBezTo>
                    <a:pt x="47" y="45"/>
                    <a:pt x="44" y="50"/>
                    <a:pt x="40" y="51"/>
                  </a:cubicBezTo>
                  <a:cubicBezTo>
                    <a:pt x="37" y="53"/>
                    <a:pt x="33" y="53"/>
                    <a:pt x="29" y="5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>
              <a:extLst>
                <a:ext uri="{FF2B5EF4-FFF2-40B4-BE49-F238E27FC236}">
                  <a16:creationId xmlns:a16="http://schemas.microsoft.com/office/drawing/2014/main" id="{B6059027-7F91-4D5B-A572-8A1B72D6C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912" y="5044865"/>
              <a:ext cx="315495" cy="37858"/>
            </a:xfrm>
            <a:custGeom>
              <a:avLst/>
              <a:gdLst>
                <a:gd name="T0" fmla="*/ 112 w 112"/>
                <a:gd name="T1" fmla="*/ 0 h 13"/>
                <a:gd name="T2" fmla="*/ 88 w 112"/>
                <a:gd name="T3" fmla="*/ 12 h 13"/>
                <a:gd name="T4" fmla="*/ 52 w 112"/>
                <a:gd name="T5" fmla="*/ 9 h 13"/>
                <a:gd name="T6" fmla="*/ 0 w 112"/>
                <a:gd name="T7" fmla="*/ 9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3">
                  <a:moveTo>
                    <a:pt x="112" y="0"/>
                  </a:moveTo>
                  <a:cubicBezTo>
                    <a:pt x="107" y="7"/>
                    <a:pt x="96" y="12"/>
                    <a:pt x="88" y="12"/>
                  </a:cubicBezTo>
                  <a:cubicBezTo>
                    <a:pt x="76" y="13"/>
                    <a:pt x="64" y="10"/>
                    <a:pt x="52" y="9"/>
                  </a:cubicBezTo>
                  <a:cubicBezTo>
                    <a:pt x="37" y="9"/>
                    <a:pt x="0" y="9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>
              <a:extLst>
                <a:ext uri="{FF2B5EF4-FFF2-40B4-BE49-F238E27FC236}">
                  <a16:creationId xmlns:a16="http://schemas.microsoft.com/office/drawing/2014/main" id="{C8A73627-8347-4D2C-B2A8-01B79FBDFA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211" y="4107079"/>
              <a:ext cx="821977" cy="972399"/>
            </a:xfrm>
            <a:custGeom>
              <a:avLst/>
              <a:gdLst>
                <a:gd name="T0" fmla="*/ 93 w 292"/>
                <a:gd name="T1" fmla="*/ 0 h 336"/>
                <a:gd name="T2" fmla="*/ 9 w 292"/>
                <a:gd name="T3" fmla="*/ 111 h 336"/>
                <a:gd name="T4" fmla="*/ 44 w 292"/>
                <a:gd name="T5" fmla="*/ 279 h 336"/>
                <a:gd name="T6" fmla="*/ 119 w 292"/>
                <a:gd name="T7" fmla="*/ 336 h 336"/>
                <a:gd name="T8" fmla="*/ 278 w 292"/>
                <a:gd name="T9" fmla="*/ 336 h 336"/>
                <a:gd name="T10" fmla="*/ 292 w 292"/>
                <a:gd name="T11" fmla="*/ 248 h 336"/>
                <a:gd name="T12" fmla="*/ 228 w 292"/>
                <a:gd name="T13" fmla="*/ 230 h 336"/>
                <a:gd name="T14" fmla="*/ 160 w 292"/>
                <a:gd name="T15" fmla="*/ 223 h 336"/>
                <a:gd name="T16" fmla="*/ 138 w 292"/>
                <a:gd name="T17" fmla="*/ 119 h 336"/>
                <a:gd name="T18" fmla="*/ 93 w 292"/>
                <a:gd name="T1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336">
                  <a:moveTo>
                    <a:pt x="93" y="0"/>
                  </a:moveTo>
                  <a:cubicBezTo>
                    <a:pt x="47" y="9"/>
                    <a:pt x="0" y="39"/>
                    <a:pt x="9" y="111"/>
                  </a:cubicBezTo>
                  <a:cubicBezTo>
                    <a:pt x="18" y="181"/>
                    <a:pt x="36" y="254"/>
                    <a:pt x="44" y="279"/>
                  </a:cubicBezTo>
                  <a:cubicBezTo>
                    <a:pt x="53" y="311"/>
                    <a:pt x="70" y="336"/>
                    <a:pt x="119" y="336"/>
                  </a:cubicBezTo>
                  <a:cubicBezTo>
                    <a:pt x="152" y="336"/>
                    <a:pt x="278" y="336"/>
                    <a:pt x="278" y="336"/>
                  </a:cubicBezTo>
                  <a:cubicBezTo>
                    <a:pt x="278" y="336"/>
                    <a:pt x="267" y="274"/>
                    <a:pt x="292" y="248"/>
                  </a:cubicBezTo>
                  <a:cubicBezTo>
                    <a:pt x="291" y="233"/>
                    <a:pt x="272" y="232"/>
                    <a:pt x="228" y="230"/>
                  </a:cubicBezTo>
                  <a:cubicBezTo>
                    <a:pt x="191" y="227"/>
                    <a:pt x="160" y="223"/>
                    <a:pt x="160" y="223"/>
                  </a:cubicBezTo>
                  <a:cubicBezTo>
                    <a:pt x="138" y="119"/>
                    <a:pt x="138" y="119"/>
                    <a:pt x="138" y="119"/>
                  </a:cubicBezTo>
                  <a:cubicBezTo>
                    <a:pt x="138" y="119"/>
                    <a:pt x="121" y="38"/>
                    <a:pt x="93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>
              <a:extLst>
                <a:ext uri="{FF2B5EF4-FFF2-40B4-BE49-F238E27FC236}">
                  <a16:creationId xmlns:a16="http://schemas.microsoft.com/office/drawing/2014/main" id="{D24D3710-DB9B-480A-8C55-BD5C07381B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4335" y="4749576"/>
              <a:ext cx="180434" cy="48674"/>
            </a:xfrm>
            <a:custGeom>
              <a:avLst/>
              <a:gdLst>
                <a:gd name="T0" fmla="*/ 0 w 64"/>
                <a:gd name="T1" fmla="*/ 17 h 17"/>
                <a:gd name="T2" fmla="*/ 64 w 64"/>
                <a:gd name="T3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7">
                  <a:moveTo>
                    <a:pt x="0" y="17"/>
                  </a:moveTo>
                  <a:cubicBezTo>
                    <a:pt x="18" y="3"/>
                    <a:pt x="36" y="0"/>
                    <a:pt x="64" y="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>
              <a:extLst>
                <a:ext uri="{FF2B5EF4-FFF2-40B4-BE49-F238E27FC236}">
                  <a16:creationId xmlns:a16="http://schemas.microsoft.com/office/drawing/2014/main" id="{FA3129A3-1BB1-42AD-882E-B590EA8C1E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9535" y="4428328"/>
              <a:ext cx="796652" cy="651150"/>
            </a:xfrm>
            <a:custGeom>
              <a:avLst/>
              <a:gdLst>
                <a:gd name="T0" fmla="*/ 0 w 283"/>
                <a:gd name="T1" fmla="*/ 0 h 225"/>
                <a:gd name="T2" fmla="*/ 35 w 283"/>
                <a:gd name="T3" fmla="*/ 168 h 225"/>
                <a:gd name="T4" fmla="*/ 110 w 283"/>
                <a:gd name="T5" fmla="*/ 225 h 225"/>
                <a:gd name="T6" fmla="*/ 269 w 283"/>
                <a:gd name="T7" fmla="*/ 225 h 225"/>
                <a:gd name="T8" fmla="*/ 283 w 283"/>
                <a:gd name="T9" fmla="*/ 137 h 225"/>
                <a:gd name="T10" fmla="*/ 219 w 283"/>
                <a:gd name="T11" fmla="*/ 119 h 225"/>
                <a:gd name="T12" fmla="*/ 151 w 283"/>
                <a:gd name="T13" fmla="*/ 112 h 225"/>
                <a:gd name="T14" fmla="*/ 129 w 283"/>
                <a:gd name="T15" fmla="*/ 8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3" h="225">
                  <a:moveTo>
                    <a:pt x="0" y="0"/>
                  </a:moveTo>
                  <a:cubicBezTo>
                    <a:pt x="9" y="70"/>
                    <a:pt x="27" y="143"/>
                    <a:pt x="35" y="168"/>
                  </a:cubicBezTo>
                  <a:cubicBezTo>
                    <a:pt x="44" y="200"/>
                    <a:pt x="61" y="225"/>
                    <a:pt x="110" y="225"/>
                  </a:cubicBezTo>
                  <a:cubicBezTo>
                    <a:pt x="143" y="225"/>
                    <a:pt x="269" y="225"/>
                    <a:pt x="269" y="225"/>
                  </a:cubicBezTo>
                  <a:cubicBezTo>
                    <a:pt x="269" y="225"/>
                    <a:pt x="257" y="165"/>
                    <a:pt x="283" y="137"/>
                  </a:cubicBezTo>
                  <a:cubicBezTo>
                    <a:pt x="282" y="122"/>
                    <a:pt x="264" y="122"/>
                    <a:pt x="219" y="119"/>
                  </a:cubicBezTo>
                  <a:cubicBezTo>
                    <a:pt x="182" y="115"/>
                    <a:pt x="151" y="112"/>
                    <a:pt x="151" y="112"/>
                  </a:cubicBezTo>
                  <a:cubicBezTo>
                    <a:pt x="129" y="8"/>
                    <a:pt x="129" y="8"/>
                    <a:pt x="129" y="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>
              <a:extLst>
                <a:ext uri="{FF2B5EF4-FFF2-40B4-BE49-F238E27FC236}">
                  <a16:creationId xmlns:a16="http://schemas.microsoft.com/office/drawing/2014/main" id="{B4C93A9F-2BC4-4672-A73D-A5B5E7203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3381" y="4825291"/>
              <a:ext cx="145613" cy="259595"/>
            </a:xfrm>
            <a:custGeom>
              <a:avLst/>
              <a:gdLst>
                <a:gd name="T0" fmla="*/ 12 w 52"/>
                <a:gd name="T1" fmla="*/ 90 h 90"/>
                <a:gd name="T2" fmla="*/ 38 w 52"/>
                <a:gd name="T3" fmla="*/ 90 h 90"/>
                <a:gd name="T4" fmla="*/ 52 w 52"/>
                <a:gd name="T5" fmla="*/ 4 h 90"/>
                <a:gd name="T6" fmla="*/ 26 w 52"/>
                <a:gd name="T7" fmla="*/ 0 h 90"/>
                <a:gd name="T8" fmla="*/ 12 w 5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90">
                  <a:moveTo>
                    <a:pt x="12" y="90"/>
                  </a:moveTo>
                  <a:cubicBezTo>
                    <a:pt x="38" y="90"/>
                    <a:pt x="38" y="90"/>
                    <a:pt x="38" y="90"/>
                  </a:cubicBezTo>
                  <a:cubicBezTo>
                    <a:pt x="38" y="90"/>
                    <a:pt x="30" y="26"/>
                    <a:pt x="52" y="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0" y="11"/>
                    <a:pt x="0" y="41"/>
                    <a:pt x="12" y="9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>
              <a:extLst>
                <a:ext uri="{FF2B5EF4-FFF2-40B4-BE49-F238E27FC236}">
                  <a16:creationId xmlns:a16="http://schemas.microsoft.com/office/drawing/2014/main" id="{EE11F96A-1C9B-49CA-931D-4077337DBB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1003" y="5084886"/>
              <a:ext cx="3184499" cy="84368"/>
            </a:xfrm>
            <a:custGeom>
              <a:avLst/>
              <a:gdLst>
                <a:gd name="T0" fmla="*/ 1124 w 1131"/>
                <a:gd name="T1" fmla="*/ 0 h 29"/>
                <a:gd name="T2" fmla="*/ 7 w 1131"/>
                <a:gd name="T3" fmla="*/ 0 h 29"/>
                <a:gd name="T4" fmla="*/ 0 w 1131"/>
                <a:gd name="T5" fmla="*/ 7 h 29"/>
                <a:gd name="T6" fmla="*/ 0 w 1131"/>
                <a:gd name="T7" fmla="*/ 23 h 29"/>
                <a:gd name="T8" fmla="*/ 7 w 1131"/>
                <a:gd name="T9" fmla="*/ 29 h 29"/>
                <a:gd name="T10" fmla="*/ 1124 w 1131"/>
                <a:gd name="T11" fmla="*/ 29 h 29"/>
                <a:gd name="T12" fmla="*/ 1131 w 1131"/>
                <a:gd name="T13" fmla="*/ 23 h 29"/>
                <a:gd name="T14" fmla="*/ 1131 w 1131"/>
                <a:gd name="T15" fmla="*/ 7 h 29"/>
                <a:gd name="T16" fmla="*/ 1124 w 1131"/>
                <a:gd name="T1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1" h="29">
                  <a:moveTo>
                    <a:pt x="1124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7"/>
                    <a:pt x="3" y="29"/>
                    <a:pt x="7" y="29"/>
                  </a:cubicBezTo>
                  <a:cubicBezTo>
                    <a:pt x="1124" y="29"/>
                    <a:pt x="1124" y="29"/>
                    <a:pt x="1124" y="29"/>
                  </a:cubicBezTo>
                  <a:cubicBezTo>
                    <a:pt x="1128" y="29"/>
                    <a:pt x="1131" y="27"/>
                    <a:pt x="1131" y="23"/>
                  </a:cubicBezTo>
                  <a:cubicBezTo>
                    <a:pt x="1131" y="7"/>
                    <a:pt x="1131" y="7"/>
                    <a:pt x="1131" y="7"/>
                  </a:cubicBezTo>
                  <a:cubicBezTo>
                    <a:pt x="1131" y="3"/>
                    <a:pt x="1128" y="0"/>
                    <a:pt x="1124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93">
              <a:extLst>
                <a:ext uri="{FF2B5EF4-FFF2-40B4-BE49-F238E27FC236}">
                  <a16:creationId xmlns:a16="http://schemas.microsoft.com/office/drawing/2014/main" id="{3C37CE05-680D-429B-BF68-F955F8E26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1003" y="5169254"/>
              <a:ext cx="3184499" cy="37858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94">
              <a:extLst>
                <a:ext uri="{FF2B5EF4-FFF2-40B4-BE49-F238E27FC236}">
                  <a16:creationId xmlns:a16="http://schemas.microsoft.com/office/drawing/2014/main" id="{93801D82-18BB-4FA8-8902-3E54E754F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4667" y="5186560"/>
              <a:ext cx="131896" cy="1852857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>
              <a:extLst>
                <a:ext uri="{FF2B5EF4-FFF2-40B4-BE49-F238E27FC236}">
                  <a16:creationId xmlns:a16="http://schemas.microsoft.com/office/drawing/2014/main" id="{E767061F-AD9F-402A-82B2-3F252B6F5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4324" y="6978846"/>
              <a:ext cx="1294692" cy="133042"/>
            </a:xfrm>
            <a:custGeom>
              <a:avLst/>
              <a:gdLst>
                <a:gd name="T0" fmla="*/ 460 w 460"/>
                <a:gd name="T1" fmla="*/ 46 h 46"/>
                <a:gd name="T2" fmla="*/ 0 w 460"/>
                <a:gd name="T3" fmla="*/ 46 h 46"/>
                <a:gd name="T4" fmla="*/ 0 w 460"/>
                <a:gd name="T5" fmla="*/ 46 h 46"/>
                <a:gd name="T6" fmla="*/ 97 w 460"/>
                <a:gd name="T7" fmla="*/ 0 h 46"/>
                <a:gd name="T8" fmla="*/ 362 w 460"/>
                <a:gd name="T9" fmla="*/ 0 h 46"/>
                <a:gd name="T10" fmla="*/ 460 w 460"/>
                <a:gd name="T11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0" h="46">
                  <a:moveTo>
                    <a:pt x="460" y="46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23" y="17"/>
                    <a:pt x="59" y="0"/>
                    <a:pt x="97" y="0"/>
                  </a:cubicBezTo>
                  <a:cubicBezTo>
                    <a:pt x="362" y="0"/>
                    <a:pt x="362" y="0"/>
                    <a:pt x="362" y="0"/>
                  </a:cubicBezTo>
                  <a:cubicBezTo>
                    <a:pt x="400" y="0"/>
                    <a:pt x="436" y="17"/>
                    <a:pt x="460" y="4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>
              <a:extLst>
                <a:ext uri="{FF2B5EF4-FFF2-40B4-BE49-F238E27FC236}">
                  <a16:creationId xmlns:a16="http://schemas.microsoft.com/office/drawing/2014/main" id="{7B2469BD-C87A-42E1-987B-EDE0F2C89A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8416" y="5366113"/>
              <a:ext cx="670032" cy="1409383"/>
            </a:xfrm>
            <a:custGeom>
              <a:avLst/>
              <a:gdLst>
                <a:gd name="T0" fmla="*/ 149 w 238"/>
                <a:gd name="T1" fmla="*/ 113 h 487"/>
                <a:gd name="T2" fmla="*/ 209 w 238"/>
                <a:gd name="T3" fmla="*/ 278 h 487"/>
                <a:gd name="T4" fmla="*/ 238 w 238"/>
                <a:gd name="T5" fmla="*/ 479 h 487"/>
                <a:gd name="T6" fmla="*/ 152 w 238"/>
                <a:gd name="T7" fmla="*/ 487 h 487"/>
                <a:gd name="T8" fmla="*/ 85 w 238"/>
                <a:gd name="T9" fmla="*/ 324 h 487"/>
                <a:gd name="T10" fmla="*/ 18 w 238"/>
                <a:gd name="T11" fmla="*/ 159 h 487"/>
                <a:gd name="T12" fmla="*/ 53 w 238"/>
                <a:gd name="T13" fmla="*/ 34 h 487"/>
                <a:gd name="T14" fmla="*/ 138 w 238"/>
                <a:gd name="T15" fmla="*/ 0 h 487"/>
                <a:gd name="T16" fmla="*/ 149 w 238"/>
                <a:gd name="T17" fmla="*/ 113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" h="487">
                  <a:moveTo>
                    <a:pt x="149" y="113"/>
                  </a:moveTo>
                  <a:cubicBezTo>
                    <a:pt x="190" y="156"/>
                    <a:pt x="204" y="198"/>
                    <a:pt x="209" y="278"/>
                  </a:cubicBezTo>
                  <a:cubicBezTo>
                    <a:pt x="213" y="358"/>
                    <a:pt x="223" y="444"/>
                    <a:pt x="238" y="479"/>
                  </a:cubicBezTo>
                  <a:cubicBezTo>
                    <a:pt x="152" y="487"/>
                    <a:pt x="152" y="487"/>
                    <a:pt x="152" y="487"/>
                  </a:cubicBezTo>
                  <a:cubicBezTo>
                    <a:pt x="152" y="487"/>
                    <a:pt x="119" y="404"/>
                    <a:pt x="85" y="324"/>
                  </a:cubicBezTo>
                  <a:cubicBezTo>
                    <a:pt x="50" y="243"/>
                    <a:pt x="24" y="189"/>
                    <a:pt x="18" y="159"/>
                  </a:cubicBezTo>
                  <a:cubicBezTo>
                    <a:pt x="11" y="128"/>
                    <a:pt x="0" y="68"/>
                    <a:pt x="53" y="34"/>
                  </a:cubicBezTo>
                  <a:cubicBezTo>
                    <a:pt x="88" y="12"/>
                    <a:pt x="138" y="0"/>
                    <a:pt x="138" y="0"/>
                  </a:cubicBezTo>
                  <a:lnTo>
                    <a:pt x="149" y="1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>
              <a:extLst>
                <a:ext uri="{FF2B5EF4-FFF2-40B4-BE49-F238E27FC236}">
                  <a16:creationId xmlns:a16="http://schemas.microsoft.com/office/drawing/2014/main" id="{E7DC0EEF-5DC1-4330-BEC2-BAAF891E23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3092" y="6518065"/>
              <a:ext cx="805094" cy="509455"/>
            </a:xfrm>
            <a:custGeom>
              <a:avLst/>
              <a:gdLst>
                <a:gd name="T0" fmla="*/ 245 w 286"/>
                <a:gd name="T1" fmla="*/ 16 h 176"/>
                <a:gd name="T2" fmla="*/ 179 w 286"/>
                <a:gd name="T3" fmla="*/ 39 h 176"/>
                <a:gd name="T4" fmla="*/ 148 w 286"/>
                <a:gd name="T5" fmla="*/ 68 h 176"/>
                <a:gd name="T6" fmla="*/ 137 w 286"/>
                <a:gd name="T7" fmla="*/ 44 h 176"/>
                <a:gd name="T8" fmla="*/ 117 w 286"/>
                <a:gd name="T9" fmla="*/ 72 h 176"/>
                <a:gd name="T10" fmla="*/ 42 w 286"/>
                <a:gd name="T11" fmla="*/ 127 h 176"/>
                <a:gd name="T12" fmla="*/ 1 w 286"/>
                <a:gd name="T13" fmla="*/ 168 h 176"/>
                <a:gd name="T14" fmla="*/ 95 w 286"/>
                <a:gd name="T15" fmla="*/ 172 h 176"/>
                <a:gd name="T16" fmla="*/ 201 w 286"/>
                <a:gd name="T17" fmla="*/ 133 h 176"/>
                <a:gd name="T18" fmla="*/ 286 w 286"/>
                <a:gd name="T19" fmla="*/ 123 h 176"/>
                <a:gd name="T20" fmla="*/ 265 w 286"/>
                <a:gd name="T21" fmla="*/ 65 h 176"/>
                <a:gd name="T22" fmla="*/ 245 w 286"/>
                <a:gd name="T23" fmla="*/ 1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6" h="176">
                  <a:moveTo>
                    <a:pt x="245" y="16"/>
                  </a:moveTo>
                  <a:cubicBezTo>
                    <a:pt x="226" y="0"/>
                    <a:pt x="195" y="17"/>
                    <a:pt x="179" y="39"/>
                  </a:cubicBezTo>
                  <a:cubicBezTo>
                    <a:pt x="167" y="54"/>
                    <a:pt x="160" y="63"/>
                    <a:pt x="148" y="68"/>
                  </a:cubicBezTo>
                  <a:cubicBezTo>
                    <a:pt x="137" y="44"/>
                    <a:pt x="137" y="44"/>
                    <a:pt x="137" y="44"/>
                  </a:cubicBezTo>
                  <a:cubicBezTo>
                    <a:pt x="125" y="49"/>
                    <a:pt x="124" y="59"/>
                    <a:pt x="117" y="72"/>
                  </a:cubicBezTo>
                  <a:cubicBezTo>
                    <a:pt x="103" y="96"/>
                    <a:pt x="87" y="112"/>
                    <a:pt x="42" y="127"/>
                  </a:cubicBezTo>
                  <a:cubicBezTo>
                    <a:pt x="4" y="140"/>
                    <a:pt x="0" y="152"/>
                    <a:pt x="1" y="168"/>
                  </a:cubicBezTo>
                  <a:cubicBezTo>
                    <a:pt x="1" y="168"/>
                    <a:pt x="32" y="176"/>
                    <a:pt x="95" y="172"/>
                  </a:cubicBezTo>
                  <a:cubicBezTo>
                    <a:pt x="133" y="169"/>
                    <a:pt x="176" y="149"/>
                    <a:pt x="201" y="133"/>
                  </a:cubicBezTo>
                  <a:cubicBezTo>
                    <a:pt x="236" y="109"/>
                    <a:pt x="281" y="104"/>
                    <a:pt x="286" y="123"/>
                  </a:cubicBezTo>
                  <a:cubicBezTo>
                    <a:pt x="280" y="97"/>
                    <a:pt x="271" y="83"/>
                    <a:pt x="265" y="65"/>
                  </a:cubicBezTo>
                  <a:cubicBezTo>
                    <a:pt x="257" y="40"/>
                    <a:pt x="255" y="26"/>
                    <a:pt x="245" y="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>
              <a:extLst>
                <a:ext uri="{FF2B5EF4-FFF2-40B4-BE49-F238E27FC236}">
                  <a16:creationId xmlns:a16="http://schemas.microsoft.com/office/drawing/2014/main" id="{510520AF-350C-4726-82D5-B6437A8000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174" y="6903131"/>
              <a:ext cx="585619" cy="202268"/>
            </a:xfrm>
            <a:custGeom>
              <a:avLst/>
              <a:gdLst>
                <a:gd name="T0" fmla="*/ 0 w 208"/>
                <a:gd name="T1" fmla="*/ 70 h 70"/>
                <a:gd name="T2" fmla="*/ 77 w 208"/>
                <a:gd name="T3" fmla="*/ 70 h 70"/>
                <a:gd name="T4" fmla="*/ 160 w 208"/>
                <a:gd name="T5" fmla="*/ 44 h 70"/>
                <a:gd name="T6" fmla="*/ 204 w 208"/>
                <a:gd name="T7" fmla="*/ 9 h 70"/>
                <a:gd name="T8" fmla="*/ 122 w 208"/>
                <a:gd name="T9" fmla="*/ 25 h 70"/>
                <a:gd name="T10" fmla="*/ 0 w 208"/>
                <a:gd name="T11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8" h="70">
                  <a:moveTo>
                    <a:pt x="0" y="70"/>
                  </a:moveTo>
                  <a:cubicBezTo>
                    <a:pt x="56" y="70"/>
                    <a:pt x="46" y="70"/>
                    <a:pt x="77" y="70"/>
                  </a:cubicBezTo>
                  <a:cubicBezTo>
                    <a:pt x="108" y="70"/>
                    <a:pt x="133" y="57"/>
                    <a:pt x="160" y="44"/>
                  </a:cubicBezTo>
                  <a:cubicBezTo>
                    <a:pt x="204" y="23"/>
                    <a:pt x="208" y="13"/>
                    <a:pt x="204" y="9"/>
                  </a:cubicBezTo>
                  <a:cubicBezTo>
                    <a:pt x="189" y="0"/>
                    <a:pt x="167" y="2"/>
                    <a:pt x="122" y="25"/>
                  </a:cubicBezTo>
                  <a:cubicBezTo>
                    <a:pt x="76" y="48"/>
                    <a:pt x="52" y="66"/>
                    <a:pt x="0" y="70"/>
                  </a:cubicBezTo>
                  <a:close/>
                </a:path>
              </a:pathLst>
            </a:custGeom>
            <a:solidFill>
              <a:srgbClr val="30303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1">
              <a:extLst>
                <a:ext uri="{FF2B5EF4-FFF2-40B4-BE49-F238E27FC236}">
                  <a16:creationId xmlns:a16="http://schemas.microsoft.com/office/drawing/2014/main" id="{96811D87-9242-4DE3-BC21-63E377AEC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4651" y="6818762"/>
              <a:ext cx="830418" cy="289880"/>
            </a:xfrm>
            <a:custGeom>
              <a:avLst/>
              <a:gdLst>
                <a:gd name="T0" fmla="*/ 288 w 295"/>
                <a:gd name="T1" fmla="*/ 16 h 100"/>
                <a:gd name="T2" fmla="*/ 204 w 295"/>
                <a:gd name="T3" fmla="*/ 29 h 100"/>
                <a:gd name="T4" fmla="*/ 98 w 295"/>
                <a:gd name="T5" fmla="*/ 68 h 100"/>
                <a:gd name="T6" fmla="*/ 4 w 295"/>
                <a:gd name="T7" fmla="*/ 64 h 100"/>
                <a:gd name="T8" fmla="*/ 0 w 295"/>
                <a:gd name="T9" fmla="*/ 76 h 100"/>
                <a:gd name="T10" fmla="*/ 14 w 295"/>
                <a:gd name="T11" fmla="*/ 96 h 100"/>
                <a:gd name="T12" fmla="*/ 98 w 295"/>
                <a:gd name="T13" fmla="*/ 98 h 100"/>
                <a:gd name="T14" fmla="*/ 189 w 295"/>
                <a:gd name="T15" fmla="*/ 72 h 100"/>
                <a:gd name="T16" fmla="*/ 253 w 295"/>
                <a:gd name="T17" fmla="*/ 39 h 100"/>
                <a:gd name="T18" fmla="*/ 289 w 295"/>
                <a:gd name="T19" fmla="*/ 38 h 100"/>
                <a:gd name="T20" fmla="*/ 288 w 295"/>
                <a:gd name="T21" fmla="*/ 1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5" h="100">
                  <a:moveTo>
                    <a:pt x="288" y="16"/>
                  </a:moveTo>
                  <a:cubicBezTo>
                    <a:pt x="280" y="0"/>
                    <a:pt x="239" y="5"/>
                    <a:pt x="204" y="29"/>
                  </a:cubicBezTo>
                  <a:cubicBezTo>
                    <a:pt x="179" y="45"/>
                    <a:pt x="136" y="65"/>
                    <a:pt x="98" y="68"/>
                  </a:cubicBezTo>
                  <a:cubicBezTo>
                    <a:pt x="35" y="72"/>
                    <a:pt x="4" y="64"/>
                    <a:pt x="4" y="64"/>
                  </a:cubicBezTo>
                  <a:cubicBezTo>
                    <a:pt x="0" y="64"/>
                    <a:pt x="0" y="67"/>
                    <a:pt x="0" y="76"/>
                  </a:cubicBezTo>
                  <a:cubicBezTo>
                    <a:pt x="0" y="85"/>
                    <a:pt x="0" y="94"/>
                    <a:pt x="14" y="96"/>
                  </a:cubicBezTo>
                  <a:cubicBezTo>
                    <a:pt x="26" y="98"/>
                    <a:pt x="64" y="100"/>
                    <a:pt x="98" y="98"/>
                  </a:cubicBezTo>
                  <a:cubicBezTo>
                    <a:pt x="134" y="96"/>
                    <a:pt x="163" y="88"/>
                    <a:pt x="189" y="72"/>
                  </a:cubicBezTo>
                  <a:cubicBezTo>
                    <a:pt x="224" y="52"/>
                    <a:pt x="237" y="44"/>
                    <a:pt x="253" y="39"/>
                  </a:cubicBezTo>
                  <a:cubicBezTo>
                    <a:pt x="271" y="33"/>
                    <a:pt x="286" y="36"/>
                    <a:pt x="289" y="38"/>
                  </a:cubicBezTo>
                  <a:cubicBezTo>
                    <a:pt x="292" y="39"/>
                    <a:pt x="295" y="32"/>
                    <a:pt x="288" y="16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2">
              <a:extLst>
                <a:ext uri="{FF2B5EF4-FFF2-40B4-BE49-F238E27FC236}">
                  <a16:creationId xmlns:a16="http://schemas.microsoft.com/office/drawing/2014/main" id="{1C1536D1-3F60-4871-9587-638AE6E07F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3569" y="4842598"/>
              <a:ext cx="1687215" cy="2031329"/>
            </a:xfrm>
            <a:custGeom>
              <a:avLst/>
              <a:gdLst>
                <a:gd name="T0" fmla="*/ 301 w 599"/>
                <a:gd name="T1" fmla="*/ 31 h 702"/>
                <a:gd name="T2" fmla="*/ 272 w 599"/>
                <a:gd name="T3" fmla="*/ 136 h 702"/>
                <a:gd name="T4" fmla="*/ 118 w 599"/>
                <a:gd name="T5" fmla="*/ 177 h 702"/>
                <a:gd name="T6" fmla="*/ 9 w 599"/>
                <a:gd name="T7" fmla="*/ 265 h 702"/>
                <a:gd name="T8" fmla="*/ 48 w 599"/>
                <a:gd name="T9" fmla="*/ 444 h 702"/>
                <a:gd name="T10" fmla="*/ 132 w 599"/>
                <a:gd name="T11" fmla="*/ 633 h 702"/>
                <a:gd name="T12" fmla="*/ 164 w 599"/>
                <a:gd name="T13" fmla="*/ 702 h 702"/>
                <a:gd name="T14" fmla="*/ 239 w 599"/>
                <a:gd name="T15" fmla="*/ 650 h 702"/>
                <a:gd name="T16" fmla="*/ 226 w 599"/>
                <a:gd name="T17" fmla="*/ 554 h 702"/>
                <a:gd name="T18" fmla="*/ 162 w 599"/>
                <a:gd name="T19" fmla="*/ 320 h 702"/>
                <a:gd name="T20" fmla="*/ 464 w 599"/>
                <a:gd name="T21" fmla="*/ 320 h 702"/>
                <a:gd name="T22" fmla="*/ 582 w 599"/>
                <a:gd name="T23" fmla="*/ 254 h 702"/>
                <a:gd name="T24" fmla="*/ 523 w 599"/>
                <a:gd name="T25" fmla="*/ 10 h 702"/>
                <a:gd name="T26" fmla="*/ 301 w 599"/>
                <a:gd name="T27" fmla="*/ 31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9" h="702">
                  <a:moveTo>
                    <a:pt x="301" y="31"/>
                  </a:moveTo>
                  <a:cubicBezTo>
                    <a:pt x="301" y="31"/>
                    <a:pt x="280" y="93"/>
                    <a:pt x="272" y="136"/>
                  </a:cubicBezTo>
                  <a:cubicBezTo>
                    <a:pt x="272" y="136"/>
                    <a:pt x="201" y="144"/>
                    <a:pt x="118" y="177"/>
                  </a:cubicBezTo>
                  <a:cubicBezTo>
                    <a:pt x="35" y="211"/>
                    <a:pt x="17" y="229"/>
                    <a:pt x="9" y="265"/>
                  </a:cubicBezTo>
                  <a:cubicBezTo>
                    <a:pt x="0" y="303"/>
                    <a:pt x="9" y="356"/>
                    <a:pt x="48" y="444"/>
                  </a:cubicBezTo>
                  <a:cubicBezTo>
                    <a:pt x="82" y="522"/>
                    <a:pt x="118" y="603"/>
                    <a:pt x="132" y="633"/>
                  </a:cubicBezTo>
                  <a:cubicBezTo>
                    <a:pt x="152" y="676"/>
                    <a:pt x="164" y="702"/>
                    <a:pt x="164" y="702"/>
                  </a:cubicBezTo>
                  <a:cubicBezTo>
                    <a:pt x="239" y="650"/>
                    <a:pt x="239" y="650"/>
                    <a:pt x="239" y="650"/>
                  </a:cubicBezTo>
                  <a:cubicBezTo>
                    <a:pt x="239" y="650"/>
                    <a:pt x="232" y="607"/>
                    <a:pt x="226" y="554"/>
                  </a:cubicBezTo>
                  <a:cubicBezTo>
                    <a:pt x="209" y="404"/>
                    <a:pt x="208" y="364"/>
                    <a:pt x="162" y="320"/>
                  </a:cubicBezTo>
                  <a:cubicBezTo>
                    <a:pt x="162" y="320"/>
                    <a:pt x="408" y="320"/>
                    <a:pt x="464" y="320"/>
                  </a:cubicBezTo>
                  <a:cubicBezTo>
                    <a:pt x="536" y="320"/>
                    <a:pt x="565" y="294"/>
                    <a:pt x="582" y="254"/>
                  </a:cubicBezTo>
                  <a:cubicBezTo>
                    <a:pt x="599" y="215"/>
                    <a:pt x="586" y="92"/>
                    <a:pt x="523" y="10"/>
                  </a:cubicBezTo>
                  <a:cubicBezTo>
                    <a:pt x="523" y="10"/>
                    <a:pt x="412" y="0"/>
                    <a:pt x="301" y="31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>
              <a:extLst>
                <a:ext uri="{FF2B5EF4-FFF2-40B4-BE49-F238E27FC236}">
                  <a16:creationId xmlns:a16="http://schemas.microsoft.com/office/drawing/2014/main" id="{5589321B-8A4D-4151-A9CD-F7722BC9D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457" y="5768485"/>
              <a:ext cx="216309" cy="955092"/>
            </a:xfrm>
            <a:custGeom>
              <a:avLst/>
              <a:gdLst>
                <a:gd name="T0" fmla="*/ 77 w 77"/>
                <a:gd name="T1" fmla="*/ 330 h 330"/>
                <a:gd name="T2" fmla="*/ 64 w 77"/>
                <a:gd name="T3" fmla="*/ 234 h 330"/>
                <a:gd name="T4" fmla="*/ 0 w 77"/>
                <a:gd name="T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330">
                  <a:moveTo>
                    <a:pt x="77" y="330"/>
                  </a:moveTo>
                  <a:cubicBezTo>
                    <a:pt x="77" y="330"/>
                    <a:pt x="70" y="287"/>
                    <a:pt x="64" y="234"/>
                  </a:cubicBezTo>
                  <a:cubicBezTo>
                    <a:pt x="47" y="84"/>
                    <a:pt x="46" y="44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4">
              <a:extLst>
                <a:ext uri="{FF2B5EF4-FFF2-40B4-BE49-F238E27FC236}">
                  <a16:creationId xmlns:a16="http://schemas.microsoft.com/office/drawing/2014/main" id="{92C906A4-64E9-42B0-8052-95E176C767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8245" y="6518065"/>
              <a:ext cx="802983" cy="509455"/>
            </a:xfrm>
            <a:custGeom>
              <a:avLst/>
              <a:gdLst>
                <a:gd name="T0" fmla="*/ 244 w 285"/>
                <a:gd name="T1" fmla="*/ 16 h 176"/>
                <a:gd name="T2" fmla="*/ 178 w 285"/>
                <a:gd name="T3" fmla="*/ 38 h 176"/>
                <a:gd name="T4" fmla="*/ 147 w 285"/>
                <a:gd name="T5" fmla="*/ 67 h 176"/>
                <a:gd name="T6" fmla="*/ 136 w 285"/>
                <a:gd name="T7" fmla="*/ 44 h 176"/>
                <a:gd name="T8" fmla="*/ 116 w 285"/>
                <a:gd name="T9" fmla="*/ 71 h 176"/>
                <a:gd name="T10" fmla="*/ 41 w 285"/>
                <a:gd name="T11" fmla="*/ 127 h 176"/>
                <a:gd name="T12" fmla="*/ 0 w 285"/>
                <a:gd name="T13" fmla="*/ 168 h 176"/>
                <a:gd name="T14" fmla="*/ 94 w 285"/>
                <a:gd name="T15" fmla="*/ 172 h 176"/>
                <a:gd name="T16" fmla="*/ 200 w 285"/>
                <a:gd name="T17" fmla="*/ 132 h 176"/>
                <a:gd name="T18" fmla="*/ 285 w 285"/>
                <a:gd name="T19" fmla="*/ 122 h 176"/>
                <a:gd name="T20" fmla="*/ 264 w 285"/>
                <a:gd name="T21" fmla="*/ 64 h 176"/>
                <a:gd name="T22" fmla="*/ 244 w 285"/>
                <a:gd name="T23" fmla="*/ 1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5" h="176">
                  <a:moveTo>
                    <a:pt x="244" y="16"/>
                  </a:moveTo>
                  <a:cubicBezTo>
                    <a:pt x="226" y="0"/>
                    <a:pt x="195" y="16"/>
                    <a:pt x="178" y="38"/>
                  </a:cubicBezTo>
                  <a:cubicBezTo>
                    <a:pt x="167" y="54"/>
                    <a:pt x="160" y="62"/>
                    <a:pt x="147" y="67"/>
                  </a:cubicBezTo>
                  <a:cubicBezTo>
                    <a:pt x="136" y="44"/>
                    <a:pt x="136" y="44"/>
                    <a:pt x="136" y="44"/>
                  </a:cubicBezTo>
                  <a:cubicBezTo>
                    <a:pt x="124" y="48"/>
                    <a:pt x="124" y="58"/>
                    <a:pt x="116" y="71"/>
                  </a:cubicBezTo>
                  <a:cubicBezTo>
                    <a:pt x="102" y="96"/>
                    <a:pt x="87" y="112"/>
                    <a:pt x="41" y="127"/>
                  </a:cubicBezTo>
                  <a:cubicBezTo>
                    <a:pt x="4" y="139"/>
                    <a:pt x="0" y="151"/>
                    <a:pt x="0" y="168"/>
                  </a:cubicBezTo>
                  <a:cubicBezTo>
                    <a:pt x="0" y="168"/>
                    <a:pt x="32" y="176"/>
                    <a:pt x="94" y="172"/>
                  </a:cubicBezTo>
                  <a:cubicBezTo>
                    <a:pt x="132" y="169"/>
                    <a:pt x="176" y="148"/>
                    <a:pt x="200" y="132"/>
                  </a:cubicBezTo>
                  <a:cubicBezTo>
                    <a:pt x="236" y="109"/>
                    <a:pt x="281" y="103"/>
                    <a:pt x="285" y="122"/>
                  </a:cubicBezTo>
                  <a:cubicBezTo>
                    <a:pt x="279" y="97"/>
                    <a:pt x="270" y="83"/>
                    <a:pt x="264" y="64"/>
                  </a:cubicBezTo>
                  <a:cubicBezTo>
                    <a:pt x="256" y="40"/>
                    <a:pt x="254" y="25"/>
                    <a:pt x="244" y="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>
              <a:extLst>
                <a:ext uri="{FF2B5EF4-FFF2-40B4-BE49-F238E27FC236}">
                  <a16:creationId xmlns:a16="http://schemas.microsoft.com/office/drawing/2014/main" id="{7D560120-9495-4C65-AB2F-20D297BDF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3001" y="6550514"/>
              <a:ext cx="138227" cy="321248"/>
            </a:xfrm>
            <a:custGeom>
              <a:avLst/>
              <a:gdLst>
                <a:gd name="T0" fmla="*/ 49 w 49"/>
                <a:gd name="T1" fmla="*/ 111 h 111"/>
                <a:gd name="T2" fmla="*/ 28 w 49"/>
                <a:gd name="T3" fmla="*/ 53 h 111"/>
                <a:gd name="T4" fmla="*/ 8 w 49"/>
                <a:gd name="T5" fmla="*/ 5 h 111"/>
                <a:gd name="T6" fmla="*/ 0 w 49"/>
                <a:gd name="T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111">
                  <a:moveTo>
                    <a:pt x="49" y="111"/>
                  </a:moveTo>
                  <a:cubicBezTo>
                    <a:pt x="43" y="86"/>
                    <a:pt x="34" y="72"/>
                    <a:pt x="28" y="53"/>
                  </a:cubicBezTo>
                  <a:cubicBezTo>
                    <a:pt x="20" y="29"/>
                    <a:pt x="18" y="14"/>
                    <a:pt x="8" y="5"/>
                  </a:cubicBezTo>
                  <a:cubicBezTo>
                    <a:pt x="6" y="3"/>
                    <a:pt x="3" y="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>
              <a:extLst>
                <a:ext uri="{FF2B5EF4-FFF2-40B4-BE49-F238E27FC236}">
                  <a16:creationId xmlns:a16="http://schemas.microsoft.com/office/drawing/2014/main" id="{F57DA647-6FCC-4354-9ABE-1E057AA0EF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9327" y="6899885"/>
              <a:ext cx="582453" cy="203349"/>
            </a:xfrm>
            <a:custGeom>
              <a:avLst/>
              <a:gdLst>
                <a:gd name="T0" fmla="*/ 0 w 207"/>
                <a:gd name="T1" fmla="*/ 70 h 70"/>
                <a:gd name="T2" fmla="*/ 76 w 207"/>
                <a:gd name="T3" fmla="*/ 70 h 70"/>
                <a:gd name="T4" fmla="*/ 159 w 207"/>
                <a:gd name="T5" fmla="*/ 45 h 70"/>
                <a:gd name="T6" fmla="*/ 204 w 207"/>
                <a:gd name="T7" fmla="*/ 9 h 70"/>
                <a:gd name="T8" fmla="*/ 121 w 207"/>
                <a:gd name="T9" fmla="*/ 25 h 70"/>
                <a:gd name="T10" fmla="*/ 0 w 207"/>
                <a:gd name="T11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7" h="70">
                  <a:moveTo>
                    <a:pt x="0" y="70"/>
                  </a:moveTo>
                  <a:cubicBezTo>
                    <a:pt x="56" y="70"/>
                    <a:pt x="45" y="70"/>
                    <a:pt x="76" y="70"/>
                  </a:cubicBezTo>
                  <a:cubicBezTo>
                    <a:pt x="107" y="70"/>
                    <a:pt x="132" y="58"/>
                    <a:pt x="159" y="45"/>
                  </a:cubicBezTo>
                  <a:cubicBezTo>
                    <a:pt x="203" y="24"/>
                    <a:pt x="207" y="14"/>
                    <a:pt x="204" y="9"/>
                  </a:cubicBezTo>
                  <a:cubicBezTo>
                    <a:pt x="189" y="0"/>
                    <a:pt x="167" y="2"/>
                    <a:pt x="121" y="25"/>
                  </a:cubicBezTo>
                  <a:cubicBezTo>
                    <a:pt x="76" y="48"/>
                    <a:pt x="51" y="67"/>
                    <a:pt x="0" y="70"/>
                  </a:cubicBezTo>
                  <a:close/>
                </a:path>
              </a:pathLst>
            </a:custGeom>
            <a:solidFill>
              <a:srgbClr val="30303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>
              <a:extLst>
                <a:ext uri="{FF2B5EF4-FFF2-40B4-BE49-F238E27FC236}">
                  <a16:creationId xmlns:a16="http://schemas.microsoft.com/office/drawing/2014/main" id="{16101886-A583-432A-9267-EF152513D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7693" y="6816599"/>
              <a:ext cx="832528" cy="288799"/>
            </a:xfrm>
            <a:custGeom>
              <a:avLst/>
              <a:gdLst>
                <a:gd name="T0" fmla="*/ 288 w 296"/>
                <a:gd name="T1" fmla="*/ 16 h 100"/>
                <a:gd name="T2" fmla="*/ 204 w 296"/>
                <a:gd name="T3" fmla="*/ 29 h 100"/>
                <a:gd name="T4" fmla="*/ 98 w 296"/>
                <a:gd name="T5" fmla="*/ 69 h 100"/>
                <a:gd name="T6" fmla="*/ 4 w 296"/>
                <a:gd name="T7" fmla="*/ 65 h 100"/>
                <a:gd name="T8" fmla="*/ 0 w 296"/>
                <a:gd name="T9" fmla="*/ 76 h 100"/>
                <a:gd name="T10" fmla="*/ 15 w 296"/>
                <a:gd name="T11" fmla="*/ 97 h 100"/>
                <a:gd name="T12" fmla="*/ 99 w 296"/>
                <a:gd name="T13" fmla="*/ 98 h 100"/>
                <a:gd name="T14" fmla="*/ 189 w 296"/>
                <a:gd name="T15" fmla="*/ 73 h 100"/>
                <a:gd name="T16" fmla="*/ 253 w 296"/>
                <a:gd name="T17" fmla="*/ 40 h 100"/>
                <a:gd name="T18" fmla="*/ 290 w 296"/>
                <a:gd name="T19" fmla="*/ 38 h 100"/>
                <a:gd name="T20" fmla="*/ 288 w 296"/>
                <a:gd name="T21" fmla="*/ 1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6" h="100">
                  <a:moveTo>
                    <a:pt x="288" y="16"/>
                  </a:moveTo>
                  <a:cubicBezTo>
                    <a:pt x="281" y="0"/>
                    <a:pt x="240" y="6"/>
                    <a:pt x="204" y="29"/>
                  </a:cubicBezTo>
                  <a:cubicBezTo>
                    <a:pt x="180" y="45"/>
                    <a:pt x="136" y="66"/>
                    <a:pt x="98" y="69"/>
                  </a:cubicBezTo>
                  <a:cubicBezTo>
                    <a:pt x="36" y="73"/>
                    <a:pt x="4" y="65"/>
                    <a:pt x="4" y="65"/>
                  </a:cubicBezTo>
                  <a:cubicBezTo>
                    <a:pt x="0" y="65"/>
                    <a:pt x="0" y="68"/>
                    <a:pt x="0" y="76"/>
                  </a:cubicBezTo>
                  <a:cubicBezTo>
                    <a:pt x="0" y="85"/>
                    <a:pt x="0" y="94"/>
                    <a:pt x="15" y="97"/>
                  </a:cubicBezTo>
                  <a:cubicBezTo>
                    <a:pt x="26" y="99"/>
                    <a:pt x="65" y="100"/>
                    <a:pt x="99" y="98"/>
                  </a:cubicBezTo>
                  <a:cubicBezTo>
                    <a:pt x="134" y="96"/>
                    <a:pt x="163" y="88"/>
                    <a:pt x="189" y="73"/>
                  </a:cubicBezTo>
                  <a:cubicBezTo>
                    <a:pt x="225" y="52"/>
                    <a:pt x="238" y="45"/>
                    <a:pt x="253" y="40"/>
                  </a:cubicBezTo>
                  <a:cubicBezTo>
                    <a:pt x="271" y="34"/>
                    <a:pt x="286" y="36"/>
                    <a:pt x="290" y="38"/>
                  </a:cubicBezTo>
                  <a:cubicBezTo>
                    <a:pt x="293" y="40"/>
                    <a:pt x="296" y="32"/>
                    <a:pt x="288" y="16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>
              <a:extLst>
                <a:ext uri="{FF2B5EF4-FFF2-40B4-BE49-F238E27FC236}">
                  <a16:creationId xmlns:a16="http://schemas.microsoft.com/office/drawing/2014/main" id="{274C254E-FEEF-4125-B624-FD799E4D44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9375" y="4766883"/>
              <a:ext cx="1489898" cy="1030807"/>
            </a:xfrm>
            <a:custGeom>
              <a:avLst/>
              <a:gdLst>
                <a:gd name="T0" fmla="*/ 220 w 529"/>
                <a:gd name="T1" fmla="*/ 41 h 356"/>
                <a:gd name="T2" fmla="*/ 188 w 529"/>
                <a:gd name="T3" fmla="*/ 155 h 356"/>
                <a:gd name="T4" fmla="*/ 10 w 529"/>
                <a:gd name="T5" fmla="*/ 210 h 356"/>
                <a:gd name="T6" fmla="*/ 19 w 529"/>
                <a:gd name="T7" fmla="*/ 302 h 356"/>
                <a:gd name="T8" fmla="*/ 79 w 529"/>
                <a:gd name="T9" fmla="*/ 355 h 356"/>
                <a:gd name="T10" fmla="*/ 360 w 529"/>
                <a:gd name="T11" fmla="*/ 355 h 356"/>
                <a:gd name="T12" fmla="*/ 489 w 529"/>
                <a:gd name="T13" fmla="*/ 320 h 356"/>
                <a:gd name="T14" fmla="*/ 509 w 529"/>
                <a:gd name="T15" fmla="*/ 167 h 356"/>
                <a:gd name="T16" fmla="*/ 442 w 529"/>
                <a:gd name="T17" fmla="*/ 24 h 356"/>
                <a:gd name="T18" fmla="*/ 220 w 529"/>
                <a:gd name="T19" fmla="*/ 41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56">
                  <a:moveTo>
                    <a:pt x="220" y="41"/>
                  </a:moveTo>
                  <a:cubicBezTo>
                    <a:pt x="210" y="71"/>
                    <a:pt x="193" y="117"/>
                    <a:pt x="188" y="155"/>
                  </a:cubicBezTo>
                  <a:cubicBezTo>
                    <a:pt x="98" y="167"/>
                    <a:pt x="10" y="210"/>
                    <a:pt x="10" y="210"/>
                  </a:cubicBezTo>
                  <a:cubicBezTo>
                    <a:pt x="10" y="210"/>
                    <a:pt x="0" y="270"/>
                    <a:pt x="19" y="302"/>
                  </a:cubicBezTo>
                  <a:cubicBezTo>
                    <a:pt x="43" y="341"/>
                    <a:pt x="79" y="355"/>
                    <a:pt x="79" y="355"/>
                  </a:cubicBezTo>
                  <a:cubicBezTo>
                    <a:pt x="79" y="355"/>
                    <a:pt x="322" y="355"/>
                    <a:pt x="360" y="355"/>
                  </a:cubicBezTo>
                  <a:cubicBezTo>
                    <a:pt x="398" y="355"/>
                    <a:pt x="450" y="356"/>
                    <a:pt x="489" y="320"/>
                  </a:cubicBezTo>
                  <a:cubicBezTo>
                    <a:pt x="529" y="283"/>
                    <a:pt x="519" y="208"/>
                    <a:pt x="509" y="167"/>
                  </a:cubicBezTo>
                  <a:cubicBezTo>
                    <a:pt x="499" y="126"/>
                    <a:pt x="471" y="60"/>
                    <a:pt x="442" y="24"/>
                  </a:cubicBezTo>
                  <a:cubicBezTo>
                    <a:pt x="389" y="0"/>
                    <a:pt x="264" y="15"/>
                    <a:pt x="220" y="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>
              <a:extLst>
                <a:ext uri="{FF2B5EF4-FFF2-40B4-BE49-F238E27FC236}">
                  <a16:creationId xmlns:a16="http://schemas.microsoft.com/office/drawing/2014/main" id="{ACCC7DEC-407A-4D01-BD1F-25F686440E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7104" y="4868557"/>
              <a:ext cx="704853" cy="109246"/>
            </a:xfrm>
            <a:custGeom>
              <a:avLst/>
              <a:gdLst>
                <a:gd name="T0" fmla="*/ 0 w 250"/>
                <a:gd name="T1" fmla="*/ 38 h 38"/>
                <a:gd name="T2" fmla="*/ 250 w 250"/>
                <a:gd name="T3" fmla="*/ 1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38">
                  <a:moveTo>
                    <a:pt x="0" y="38"/>
                  </a:moveTo>
                  <a:cubicBezTo>
                    <a:pt x="46" y="14"/>
                    <a:pt x="199" y="0"/>
                    <a:pt x="250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>
              <a:extLst>
                <a:ext uri="{FF2B5EF4-FFF2-40B4-BE49-F238E27FC236}">
                  <a16:creationId xmlns:a16="http://schemas.microsoft.com/office/drawing/2014/main" id="{CB243D25-A967-49E9-A534-3C9DB0F6F6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9745" y="4891271"/>
              <a:ext cx="518088" cy="903173"/>
            </a:xfrm>
            <a:custGeom>
              <a:avLst/>
              <a:gdLst>
                <a:gd name="T0" fmla="*/ 115 w 184"/>
                <a:gd name="T1" fmla="*/ 0 h 312"/>
                <a:gd name="T2" fmla="*/ 163 w 184"/>
                <a:gd name="T3" fmla="*/ 217 h 312"/>
                <a:gd name="T4" fmla="*/ 0 w 184"/>
                <a:gd name="T5" fmla="*/ 31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4" h="312">
                  <a:moveTo>
                    <a:pt x="115" y="0"/>
                  </a:moveTo>
                  <a:cubicBezTo>
                    <a:pt x="149" y="59"/>
                    <a:pt x="184" y="131"/>
                    <a:pt x="163" y="217"/>
                  </a:cubicBezTo>
                  <a:cubicBezTo>
                    <a:pt x="145" y="289"/>
                    <a:pt x="78" y="312"/>
                    <a:pt x="0" y="31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>
              <a:extLst>
                <a:ext uri="{FF2B5EF4-FFF2-40B4-BE49-F238E27FC236}">
                  <a16:creationId xmlns:a16="http://schemas.microsoft.com/office/drawing/2014/main" id="{43F4928C-9348-4088-AC25-E91550B96F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1534" y="4844761"/>
              <a:ext cx="698522" cy="640334"/>
            </a:xfrm>
            <a:custGeom>
              <a:avLst/>
              <a:gdLst>
                <a:gd name="T0" fmla="*/ 248 w 248"/>
                <a:gd name="T1" fmla="*/ 0 h 221"/>
                <a:gd name="T2" fmla="*/ 238 w 248"/>
                <a:gd name="T3" fmla="*/ 116 h 221"/>
                <a:gd name="T4" fmla="*/ 224 w 248"/>
                <a:gd name="T5" fmla="*/ 138 h 221"/>
                <a:gd name="T6" fmla="*/ 205 w 248"/>
                <a:gd name="T7" fmla="*/ 157 h 221"/>
                <a:gd name="T8" fmla="*/ 0 w 248"/>
                <a:gd name="T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221">
                  <a:moveTo>
                    <a:pt x="248" y="0"/>
                  </a:moveTo>
                  <a:cubicBezTo>
                    <a:pt x="232" y="44"/>
                    <a:pt x="236" y="101"/>
                    <a:pt x="238" y="116"/>
                  </a:cubicBezTo>
                  <a:cubicBezTo>
                    <a:pt x="222" y="119"/>
                    <a:pt x="223" y="133"/>
                    <a:pt x="224" y="138"/>
                  </a:cubicBezTo>
                  <a:cubicBezTo>
                    <a:pt x="210" y="134"/>
                    <a:pt x="203" y="148"/>
                    <a:pt x="205" y="157"/>
                  </a:cubicBezTo>
                  <a:cubicBezTo>
                    <a:pt x="205" y="157"/>
                    <a:pt x="116" y="172"/>
                    <a:pt x="0" y="22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>
              <a:extLst>
                <a:ext uri="{FF2B5EF4-FFF2-40B4-BE49-F238E27FC236}">
                  <a16:creationId xmlns:a16="http://schemas.microsoft.com/office/drawing/2014/main" id="{A8C4DAA2-E5C5-4A2F-9482-96E56163A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2739" y="5212520"/>
              <a:ext cx="185710" cy="75715"/>
            </a:xfrm>
            <a:custGeom>
              <a:avLst/>
              <a:gdLst>
                <a:gd name="T0" fmla="*/ 0 w 66"/>
                <a:gd name="T1" fmla="*/ 1 h 26"/>
                <a:gd name="T2" fmla="*/ 66 w 66"/>
                <a:gd name="T3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" h="26">
                  <a:moveTo>
                    <a:pt x="0" y="1"/>
                  </a:moveTo>
                  <a:cubicBezTo>
                    <a:pt x="24" y="0"/>
                    <a:pt x="49" y="9"/>
                    <a:pt x="66" y="2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>
              <a:extLst>
                <a:ext uri="{FF2B5EF4-FFF2-40B4-BE49-F238E27FC236}">
                  <a16:creationId xmlns:a16="http://schemas.microsoft.com/office/drawing/2014/main" id="{38EE7DC9-AC13-4E57-BDBA-6CB6C316DB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400" y="5157356"/>
              <a:ext cx="388302" cy="419678"/>
            </a:xfrm>
            <a:custGeom>
              <a:avLst/>
              <a:gdLst>
                <a:gd name="T0" fmla="*/ 121 w 138"/>
                <a:gd name="T1" fmla="*/ 0 h 145"/>
                <a:gd name="T2" fmla="*/ 4 w 138"/>
                <a:gd name="T3" fmla="*/ 2 h 145"/>
                <a:gd name="T4" fmla="*/ 0 w 138"/>
                <a:gd name="T5" fmla="*/ 99 h 145"/>
                <a:gd name="T6" fmla="*/ 63 w 138"/>
                <a:gd name="T7" fmla="*/ 145 h 145"/>
                <a:gd name="T8" fmla="*/ 130 w 138"/>
                <a:gd name="T9" fmla="*/ 104 h 145"/>
                <a:gd name="T10" fmla="*/ 121 w 138"/>
                <a:gd name="T1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" h="145">
                  <a:moveTo>
                    <a:pt x="121" y="0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5" y="51"/>
                    <a:pt x="0" y="99"/>
                    <a:pt x="0" y="99"/>
                  </a:cubicBezTo>
                  <a:cubicBezTo>
                    <a:pt x="0" y="99"/>
                    <a:pt x="35" y="126"/>
                    <a:pt x="63" y="145"/>
                  </a:cubicBezTo>
                  <a:cubicBezTo>
                    <a:pt x="111" y="128"/>
                    <a:pt x="130" y="104"/>
                    <a:pt x="130" y="104"/>
                  </a:cubicBezTo>
                  <a:cubicBezTo>
                    <a:pt x="130" y="104"/>
                    <a:pt x="138" y="52"/>
                    <a:pt x="121" y="0"/>
                  </a:cubicBezTo>
                  <a:close/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4">
              <a:extLst>
                <a:ext uri="{FF2B5EF4-FFF2-40B4-BE49-F238E27FC236}">
                  <a16:creationId xmlns:a16="http://schemas.microsoft.com/office/drawing/2014/main" id="{80C18E08-7968-405B-B76C-7C3911A58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7832" y="5157356"/>
              <a:ext cx="118179" cy="391555"/>
            </a:xfrm>
            <a:custGeom>
              <a:avLst/>
              <a:gdLst>
                <a:gd name="T0" fmla="*/ 27 w 42"/>
                <a:gd name="T1" fmla="*/ 0 h 135"/>
                <a:gd name="T2" fmla="*/ 0 w 42"/>
                <a:gd name="T3" fmla="*/ 0 h 135"/>
                <a:gd name="T4" fmla="*/ 8 w 42"/>
                <a:gd name="T5" fmla="*/ 106 h 135"/>
                <a:gd name="T6" fmla="*/ 42 w 42"/>
                <a:gd name="T7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135">
                  <a:moveTo>
                    <a:pt x="27" y="0"/>
                  </a:moveTo>
                  <a:cubicBezTo>
                    <a:pt x="6" y="0"/>
                    <a:pt x="0" y="0"/>
                    <a:pt x="0" y="0"/>
                  </a:cubicBezTo>
                  <a:cubicBezTo>
                    <a:pt x="0" y="0"/>
                    <a:pt x="15" y="49"/>
                    <a:pt x="8" y="106"/>
                  </a:cubicBezTo>
                  <a:cubicBezTo>
                    <a:pt x="15" y="116"/>
                    <a:pt x="33" y="129"/>
                    <a:pt x="42" y="13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5">
              <a:extLst>
                <a:ext uri="{FF2B5EF4-FFF2-40B4-BE49-F238E27FC236}">
                  <a16:creationId xmlns:a16="http://schemas.microsoft.com/office/drawing/2014/main" id="{92058685-BBEE-4025-9E01-3725F00DBF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2873" y="4150345"/>
              <a:ext cx="1008741" cy="576517"/>
            </a:xfrm>
            <a:custGeom>
              <a:avLst/>
              <a:gdLst>
                <a:gd name="T0" fmla="*/ 121 w 358"/>
                <a:gd name="T1" fmla="*/ 133 h 199"/>
                <a:gd name="T2" fmla="*/ 271 w 358"/>
                <a:gd name="T3" fmla="*/ 194 h 199"/>
                <a:gd name="T4" fmla="*/ 358 w 358"/>
                <a:gd name="T5" fmla="*/ 114 h 199"/>
                <a:gd name="T6" fmla="*/ 255 w 358"/>
                <a:gd name="T7" fmla="*/ 93 h 199"/>
                <a:gd name="T8" fmla="*/ 196 w 358"/>
                <a:gd name="T9" fmla="*/ 90 h 199"/>
                <a:gd name="T10" fmla="*/ 139 w 358"/>
                <a:gd name="T11" fmla="*/ 30 h 199"/>
                <a:gd name="T12" fmla="*/ 101 w 358"/>
                <a:gd name="T13" fmla="*/ 0 h 199"/>
                <a:gd name="T14" fmla="*/ 99 w 358"/>
                <a:gd name="T15" fmla="*/ 20 h 199"/>
                <a:gd name="T16" fmla="*/ 104 w 358"/>
                <a:gd name="T17" fmla="*/ 46 h 199"/>
                <a:gd name="T18" fmla="*/ 52 w 358"/>
                <a:gd name="T19" fmla="*/ 31 h 199"/>
                <a:gd name="T20" fmla="*/ 27 w 358"/>
                <a:gd name="T21" fmla="*/ 27 h 199"/>
                <a:gd name="T22" fmla="*/ 19 w 358"/>
                <a:gd name="T23" fmla="*/ 37 h 199"/>
                <a:gd name="T24" fmla="*/ 5 w 358"/>
                <a:gd name="T25" fmla="*/ 38 h 199"/>
                <a:gd name="T26" fmla="*/ 9 w 358"/>
                <a:gd name="T27" fmla="*/ 52 h 199"/>
                <a:gd name="T28" fmla="*/ 14 w 358"/>
                <a:gd name="T29" fmla="*/ 74 h 199"/>
                <a:gd name="T30" fmla="*/ 53 w 358"/>
                <a:gd name="T31" fmla="*/ 101 h 199"/>
                <a:gd name="T32" fmla="*/ 121 w 358"/>
                <a:gd name="T33" fmla="*/ 133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8" h="199">
                  <a:moveTo>
                    <a:pt x="121" y="133"/>
                  </a:moveTo>
                  <a:cubicBezTo>
                    <a:pt x="144" y="147"/>
                    <a:pt x="218" y="189"/>
                    <a:pt x="271" y="194"/>
                  </a:cubicBezTo>
                  <a:cubicBezTo>
                    <a:pt x="314" y="199"/>
                    <a:pt x="347" y="191"/>
                    <a:pt x="358" y="114"/>
                  </a:cubicBezTo>
                  <a:cubicBezTo>
                    <a:pt x="255" y="93"/>
                    <a:pt x="255" y="93"/>
                    <a:pt x="255" y="93"/>
                  </a:cubicBezTo>
                  <a:cubicBezTo>
                    <a:pt x="255" y="93"/>
                    <a:pt x="226" y="93"/>
                    <a:pt x="196" y="90"/>
                  </a:cubicBezTo>
                  <a:cubicBezTo>
                    <a:pt x="168" y="88"/>
                    <a:pt x="161" y="65"/>
                    <a:pt x="139" y="30"/>
                  </a:cubicBezTo>
                  <a:cubicBezTo>
                    <a:pt x="126" y="10"/>
                    <a:pt x="109" y="1"/>
                    <a:pt x="101" y="0"/>
                  </a:cubicBezTo>
                  <a:cubicBezTo>
                    <a:pt x="94" y="0"/>
                    <a:pt x="92" y="10"/>
                    <a:pt x="99" y="20"/>
                  </a:cubicBezTo>
                  <a:cubicBezTo>
                    <a:pt x="106" y="30"/>
                    <a:pt x="116" y="46"/>
                    <a:pt x="104" y="46"/>
                  </a:cubicBezTo>
                  <a:cubicBezTo>
                    <a:pt x="93" y="46"/>
                    <a:pt x="65" y="36"/>
                    <a:pt x="52" y="31"/>
                  </a:cubicBezTo>
                  <a:cubicBezTo>
                    <a:pt x="35" y="25"/>
                    <a:pt x="32" y="25"/>
                    <a:pt x="27" y="27"/>
                  </a:cubicBezTo>
                  <a:cubicBezTo>
                    <a:pt x="16" y="31"/>
                    <a:pt x="19" y="37"/>
                    <a:pt x="19" y="37"/>
                  </a:cubicBezTo>
                  <a:cubicBezTo>
                    <a:pt x="19" y="37"/>
                    <a:pt x="10" y="31"/>
                    <a:pt x="5" y="38"/>
                  </a:cubicBezTo>
                  <a:cubicBezTo>
                    <a:pt x="0" y="45"/>
                    <a:pt x="9" y="52"/>
                    <a:pt x="9" y="52"/>
                  </a:cubicBezTo>
                  <a:cubicBezTo>
                    <a:pt x="9" y="52"/>
                    <a:pt x="6" y="66"/>
                    <a:pt x="14" y="74"/>
                  </a:cubicBezTo>
                  <a:cubicBezTo>
                    <a:pt x="26" y="85"/>
                    <a:pt x="36" y="93"/>
                    <a:pt x="53" y="101"/>
                  </a:cubicBezTo>
                  <a:cubicBezTo>
                    <a:pt x="70" y="108"/>
                    <a:pt x="98" y="120"/>
                    <a:pt x="121" y="133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6">
              <a:extLst>
                <a:ext uri="{FF2B5EF4-FFF2-40B4-BE49-F238E27FC236}">
                  <a16:creationId xmlns:a16="http://schemas.microsoft.com/office/drawing/2014/main" id="{CA2BC6D3-9635-4F2E-A388-572D84787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3617" y="4315836"/>
              <a:ext cx="315495" cy="103838"/>
            </a:xfrm>
            <a:custGeom>
              <a:avLst/>
              <a:gdLst>
                <a:gd name="T0" fmla="*/ 22 w 112"/>
                <a:gd name="T1" fmla="*/ 33 h 36"/>
                <a:gd name="T2" fmla="*/ 3 w 112"/>
                <a:gd name="T3" fmla="*/ 12 h 36"/>
                <a:gd name="T4" fmla="*/ 1 w 112"/>
                <a:gd name="T5" fmla="*/ 6 h 36"/>
                <a:gd name="T6" fmla="*/ 4 w 112"/>
                <a:gd name="T7" fmla="*/ 2 h 36"/>
                <a:gd name="T8" fmla="*/ 19 w 112"/>
                <a:gd name="T9" fmla="*/ 6 h 36"/>
                <a:gd name="T10" fmla="*/ 64 w 112"/>
                <a:gd name="T11" fmla="*/ 28 h 36"/>
                <a:gd name="T12" fmla="*/ 77 w 112"/>
                <a:gd name="T13" fmla="*/ 23 h 36"/>
                <a:gd name="T14" fmla="*/ 112 w 112"/>
                <a:gd name="T15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2" h="36">
                  <a:moveTo>
                    <a:pt x="22" y="33"/>
                  </a:moveTo>
                  <a:cubicBezTo>
                    <a:pt x="18" y="30"/>
                    <a:pt x="15" y="26"/>
                    <a:pt x="3" y="12"/>
                  </a:cubicBezTo>
                  <a:cubicBezTo>
                    <a:pt x="2" y="10"/>
                    <a:pt x="0" y="8"/>
                    <a:pt x="1" y="6"/>
                  </a:cubicBezTo>
                  <a:cubicBezTo>
                    <a:pt x="1" y="4"/>
                    <a:pt x="3" y="3"/>
                    <a:pt x="4" y="2"/>
                  </a:cubicBezTo>
                  <a:cubicBezTo>
                    <a:pt x="9" y="0"/>
                    <a:pt x="15" y="3"/>
                    <a:pt x="19" y="6"/>
                  </a:cubicBezTo>
                  <a:cubicBezTo>
                    <a:pt x="33" y="16"/>
                    <a:pt x="45" y="34"/>
                    <a:pt x="64" y="28"/>
                  </a:cubicBezTo>
                  <a:cubicBezTo>
                    <a:pt x="69" y="27"/>
                    <a:pt x="73" y="24"/>
                    <a:pt x="77" y="23"/>
                  </a:cubicBezTo>
                  <a:cubicBezTo>
                    <a:pt x="90" y="20"/>
                    <a:pt x="105" y="25"/>
                    <a:pt x="112" y="3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7">
              <a:extLst>
                <a:ext uri="{FF2B5EF4-FFF2-40B4-BE49-F238E27FC236}">
                  <a16:creationId xmlns:a16="http://schemas.microsoft.com/office/drawing/2014/main" id="{13D8F42F-0CED-4312-973B-9B891BDC04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8197" y="4298530"/>
              <a:ext cx="68586" cy="31368"/>
            </a:xfrm>
            <a:custGeom>
              <a:avLst/>
              <a:gdLst>
                <a:gd name="T0" fmla="*/ 0 w 24"/>
                <a:gd name="T1" fmla="*/ 1 h 11"/>
                <a:gd name="T2" fmla="*/ 24 w 24"/>
                <a:gd name="T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" h="11">
                  <a:moveTo>
                    <a:pt x="0" y="1"/>
                  </a:moveTo>
                  <a:cubicBezTo>
                    <a:pt x="6" y="0"/>
                    <a:pt x="11" y="4"/>
                    <a:pt x="24" y="1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8">
              <a:extLst>
                <a:ext uri="{FF2B5EF4-FFF2-40B4-BE49-F238E27FC236}">
                  <a16:creationId xmlns:a16="http://schemas.microsoft.com/office/drawing/2014/main" id="{062C4C36-BAF7-43CB-8CDE-58F07F6A0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6686" y="4257428"/>
              <a:ext cx="129786" cy="55164"/>
            </a:xfrm>
            <a:custGeom>
              <a:avLst/>
              <a:gdLst>
                <a:gd name="T0" fmla="*/ 0 w 46"/>
                <a:gd name="T1" fmla="*/ 0 h 19"/>
                <a:gd name="T2" fmla="*/ 46 w 46"/>
                <a:gd name="T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6" h="19">
                  <a:moveTo>
                    <a:pt x="0" y="0"/>
                  </a:moveTo>
                  <a:cubicBezTo>
                    <a:pt x="8" y="4"/>
                    <a:pt x="46" y="19"/>
                    <a:pt x="46" y="1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9">
              <a:extLst>
                <a:ext uri="{FF2B5EF4-FFF2-40B4-BE49-F238E27FC236}">
                  <a16:creationId xmlns:a16="http://schemas.microsoft.com/office/drawing/2014/main" id="{02AA88AA-799B-41E9-8BA2-891060B6C3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0671" y="3368316"/>
              <a:ext cx="703797" cy="616537"/>
            </a:xfrm>
            <a:custGeom>
              <a:avLst/>
              <a:gdLst>
                <a:gd name="T0" fmla="*/ 184 w 250"/>
                <a:gd name="T1" fmla="*/ 213 h 213"/>
                <a:gd name="T2" fmla="*/ 243 w 250"/>
                <a:gd name="T3" fmla="*/ 124 h 213"/>
                <a:gd name="T4" fmla="*/ 104 w 250"/>
                <a:gd name="T5" fmla="*/ 24 h 213"/>
                <a:gd name="T6" fmla="*/ 52 w 250"/>
                <a:gd name="T7" fmla="*/ 30 h 213"/>
                <a:gd name="T8" fmla="*/ 36 w 250"/>
                <a:gd name="T9" fmla="*/ 130 h 213"/>
                <a:gd name="T10" fmla="*/ 175 w 250"/>
                <a:gd name="T11" fmla="*/ 211 h 213"/>
                <a:gd name="T12" fmla="*/ 184 w 250"/>
                <a:gd name="T13" fmla="*/ 213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0" h="213">
                  <a:moveTo>
                    <a:pt x="184" y="213"/>
                  </a:moveTo>
                  <a:cubicBezTo>
                    <a:pt x="198" y="211"/>
                    <a:pt x="236" y="202"/>
                    <a:pt x="243" y="124"/>
                  </a:cubicBezTo>
                  <a:cubicBezTo>
                    <a:pt x="250" y="49"/>
                    <a:pt x="170" y="0"/>
                    <a:pt x="104" y="24"/>
                  </a:cubicBezTo>
                  <a:cubicBezTo>
                    <a:pt x="95" y="22"/>
                    <a:pt x="78" y="18"/>
                    <a:pt x="52" y="30"/>
                  </a:cubicBezTo>
                  <a:cubicBezTo>
                    <a:pt x="13" y="48"/>
                    <a:pt x="0" y="102"/>
                    <a:pt x="36" y="130"/>
                  </a:cubicBezTo>
                  <a:cubicBezTo>
                    <a:pt x="78" y="163"/>
                    <a:pt x="127" y="187"/>
                    <a:pt x="175" y="211"/>
                  </a:cubicBezTo>
                  <a:cubicBezTo>
                    <a:pt x="178" y="213"/>
                    <a:pt x="181" y="213"/>
                    <a:pt x="184" y="213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20">
              <a:extLst>
                <a:ext uri="{FF2B5EF4-FFF2-40B4-BE49-F238E27FC236}">
                  <a16:creationId xmlns:a16="http://schemas.microsoft.com/office/drawing/2014/main" id="{1B0803DD-1098-460E-9BB3-1B7138FE2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6692" y="3519746"/>
              <a:ext cx="511757" cy="711722"/>
            </a:xfrm>
            <a:custGeom>
              <a:avLst/>
              <a:gdLst>
                <a:gd name="T0" fmla="*/ 4 w 182"/>
                <a:gd name="T1" fmla="*/ 96 h 246"/>
                <a:gd name="T2" fmla="*/ 8 w 182"/>
                <a:gd name="T3" fmla="*/ 70 h 246"/>
                <a:gd name="T4" fmla="*/ 10 w 182"/>
                <a:gd name="T5" fmla="*/ 41 h 246"/>
                <a:gd name="T6" fmla="*/ 49 w 182"/>
                <a:gd name="T7" fmla="*/ 0 h 246"/>
                <a:gd name="T8" fmla="*/ 102 w 182"/>
                <a:gd name="T9" fmla="*/ 73 h 246"/>
                <a:gd name="T10" fmla="*/ 118 w 182"/>
                <a:gd name="T11" fmla="*/ 115 h 246"/>
                <a:gd name="T12" fmla="*/ 163 w 182"/>
                <a:gd name="T13" fmla="*/ 157 h 246"/>
                <a:gd name="T14" fmla="*/ 182 w 182"/>
                <a:gd name="T15" fmla="*/ 200 h 246"/>
                <a:gd name="T16" fmla="*/ 81 w 182"/>
                <a:gd name="T17" fmla="*/ 225 h 246"/>
                <a:gd name="T18" fmla="*/ 99 w 182"/>
                <a:gd name="T19" fmla="*/ 213 h 246"/>
                <a:gd name="T20" fmla="*/ 86 w 182"/>
                <a:gd name="T21" fmla="*/ 167 h 246"/>
                <a:gd name="T22" fmla="*/ 20 w 182"/>
                <a:gd name="T23" fmla="*/ 172 h 246"/>
                <a:gd name="T24" fmla="*/ 8 w 182"/>
                <a:gd name="T25" fmla="*/ 148 h 246"/>
                <a:gd name="T26" fmla="*/ 3 w 182"/>
                <a:gd name="T27" fmla="*/ 131 h 246"/>
                <a:gd name="T28" fmla="*/ 4 w 182"/>
                <a:gd name="T29" fmla="*/ 129 h 246"/>
                <a:gd name="T30" fmla="*/ 3 w 182"/>
                <a:gd name="T31" fmla="*/ 126 h 246"/>
                <a:gd name="T32" fmla="*/ 1 w 182"/>
                <a:gd name="T33" fmla="*/ 112 h 246"/>
                <a:gd name="T34" fmla="*/ 4 w 182"/>
                <a:gd name="T35" fmla="*/ 9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2" h="246">
                  <a:moveTo>
                    <a:pt x="4" y="96"/>
                  </a:moveTo>
                  <a:cubicBezTo>
                    <a:pt x="4" y="96"/>
                    <a:pt x="7" y="83"/>
                    <a:pt x="8" y="70"/>
                  </a:cubicBezTo>
                  <a:cubicBezTo>
                    <a:pt x="8" y="63"/>
                    <a:pt x="8" y="55"/>
                    <a:pt x="10" y="41"/>
                  </a:cubicBezTo>
                  <a:cubicBezTo>
                    <a:pt x="13" y="25"/>
                    <a:pt x="26" y="4"/>
                    <a:pt x="49" y="0"/>
                  </a:cubicBezTo>
                  <a:cubicBezTo>
                    <a:pt x="31" y="75"/>
                    <a:pt x="102" y="73"/>
                    <a:pt x="102" y="73"/>
                  </a:cubicBezTo>
                  <a:cubicBezTo>
                    <a:pt x="118" y="115"/>
                    <a:pt x="118" y="115"/>
                    <a:pt x="118" y="115"/>
                  </a:cubicBezTo>
                  <a:cubicBezTo>
                    <a:pt x="124" y="129"/>
                    <a:pt x="130" y="155"/>
                    <a:pt x="163" y="157"/>
                  </a:cubicBezTo>
                  <a:cubicBezTo>
                    <a:pt x="182" y="200"/>
                    <a:pt x="182" y="200"/>
                    <a:pt x="182" y="200"/>
                  </a:cubicBezTo>
                  <a:cubicBezTo>
                    <a:pt x="166" y="246"/>
                    <a:pt x="100" y="241"/>
                    <a:pt x="81" y="225"/>
                  </a:cubicBezTo>
                  <a:cubicBezTo>
                    <a:pt x="99" y="213"/>
                    <a:pt x="99" y="213"/>
                    <a:pt x="99" y="213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62" y="176"/>
                    <a:pt x="36" y="181"/>
                    <a:pt x="20" y="172"/>
                  </a:cubicBezTo>
                  <a:cubicBezTo>
                    <a:pt x="11" y="168"/>
                    <a:pt x="7" y="158"/>
                    <a:pt x="8" y="148"/>
                  </a:cubicBezTo>
                  <a:cubicBezTo>
                    <a:pt x="3" y="144"/>
                    <a:pt x="0" y="140"/>
                    <a:pt x="3" y="131"/>
                  </a:cubicBezTo>
                  <a:cubicBezTo>
                    <a:pt x="4" y="131"/>
                    <a:pt x="4" y="130"/>
                    <a:pt x="4" y="129"/>
                  </a:cubicBezTo>
                  <a:cubicBezTo>
                    <a:pt x="4" y="128"/>
                    <a:pt x="3" y="127"/>
                    <a:pt x="3" y="126"/>
                  </a:cubicBezTo>
                  <a:cubicBezTo>
                    <a:pt x="0" y="121"/>
                    <a:pt x="0" y="117"/>
                    <a:pt x="1" y="112"/>
                  </a:cubicBezTo>
                  <a:cubicBezTo>
                    <a:pt x="2" y="107"/>
                    <a:pt x="3" y="102"/>
                    <a:pt x="4" y="96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1">
              <a:extLst>
                <a:ext uri="{FF2B5EF4-FFF2-40B4-BE49-F238E27FC236}">
                  <a16:creationId xmlns:a16="http://schemas.microsoft.com/office/drawing/2014/main" id="{56A2A2B0-9DA5-4FC4-8140-F0F652F097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3698" y="3692809"/>
              <a:ext cx="135061" cy="170900"/>
            </a:xfrm>
            <a:custGeom>
              <a:avLst/>
              <a:gdLst>
                <a:gd name="T0" fmla="*/ 0 w 48"/>
                <a:gd name="T1" fmla="*/ 13 h 59"/>
                <a:gd name="T2" fmla="*/ 30 w 48"/>
                <a:gd name="T3" fmla="*/ 4 h 59"/>
                <a:gd name="T4" fmla="*/ 47 w 48"/>
                <a:gd name="T5" fmla="*/ 31 h 59"/>
                <a:gd name="T6" fmla="*/ 28 w 48"/>
                <a:gd name="T7" fmla="*/ 54 h 59"/>
                <a:gd name="T8" fmla="*/ 0 w 48"/>
                <a:gd name="T9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9">
                  <a:moveTo>
                    <a:pt x="0" y="13"/>
                  </a:moveTo>
                  <a:cubicBezTo>
                    <a:pt x="6" y="5"/>
                    <a:pt x="17" y="0"/>
                    <a:pt x="30" y="4"/>
                  </a:cubicBezTo>
                  <a:cubicBezTo>
                    <a:pt x="42" y="8"/>
                    <a:pt x="48" y="19"/>
                    <a:pt x="47" y="31"/>
                  </a:cubicBezTo>
                  <a:cubicBezTo>
                    <a:pt x="46" y="42"/>
                    <a:pt x="38" y="51"/>
                    <a:pt x="28" y="54"/>
                  </a:cubicBezTo>
                  <a:cubicBezTo>
                    <a:pt x="16" y="59"/>
                    <a:pt x="7" y="55"/>
                    <a:pt x="0" y="50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2">
              <a:extLst>
                <a:ext uri="{FF2B5EF4-FFF2-40B4-BE49-F238E27FC236}">
                  <a16:creationId xmlns:a16="http://schemas.microsoft.com/office/drawing/2014/main" id="{2D6A84C4-52D1-4263-B0E0-AF789B240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3698" y="3692809"/>
              <a:ext cx="135061" cy="170900"/>
            </a:xfrm>
            <a:custGeom>
              <a:avLst/>
              <a:gdLst>
                <a:gd name="T0" fmla="*/ 0 w 48"/>
                <a:gd name="T1" fmla="*/ 13 h 59"/>
                <a:gd name="T2" fmla="*/ 30 w 48"/>
                <a:gd name="T3" fmla="*/ 4 h 59"/>
                <a:gd name="T4" fmla="*/ 47 w 48"/>
                <a:gd name="T5" fmla="*/ 31 h 59"/>
                <a:gd name="T6" fmla="*/ 28 w 48"/>
                <a:gd name="T7" fmla="*/ 54 h 59"/>
                <a:gd name="T8" fmla="*/ 0 w 48"/>
                <a:gd name="T9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9">
                  <a:moveTo>
                    <a:pt x="0" y="13"/>
                  </a:moveTo>
                  <a:cubicBezTo>
                    <a:pt x="6" y="5"/>
                    <a:pt x="17" y="0"/>
                    <a:pt x="30" y="4"/>
                  </a:cubicBezTo>
                  <a:cubicBezTo>
                    <a:pt x="42" y="8"/>
                    <a:pt x="48" y="19"/>
                    <a:pt x="47" y="31"/>
                  </a:cubicBezTo>
                  <a:cubicBezTo>
                    <a:pt x="46" y="42"/>
                    <a:pt x="38" y="51"/>
                    <a:pt x="28" y="54"/>
                  </a:cubicBezTo>
                  <a:cubicBezTo>
                    <a:pt x="16" y="59"/>
                    <a:pt x="7" y="55"/>
                    <a:pt x="0" y="5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3">
              <a:extLst>
                <a:ext uri="{FF2B5EF4-FFF2-40B4-BE49-F238E27FC236}">
                  <a16:creationId xmlns:a16="http://schemas.microsoft.com/office/drawing/2014/main" id="{088A6430-84D1-4523-9DEA-BBE8EF663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7415" y="3751218"/>
              <a:ext cx="70696" cy="31368"/>
            </a:xfrm>
            <a:custGeom>
              <a:avLst/>
              <a:gdLst>
                <a:gd name="T0" fmla="*/ 25 w 25"/>
                <a:gd name="T1" fmla="*/ 9 h 11"/>
                <a:gd name="T2" fmla="*/ 14 w 25"/>
                <a:gd name="T3" fmla="*/ 1 h 11"/>
                <a:gd name="T4" fmla="*/ 0 w 25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1">
                  <a:moveTo>
                    <a:pt x="25" y="9"/>
                  </a:moveTo>
                  <a:cubicBezTo>
                    <a:pt x="23" y="4"/>
                    <a:pt x="19" y="0"/>
                    <a:pt x="14" y="1"/>
                  </a:cubicBezTo>
                  <a:cubicBezTo>
                    <a:pt x="9" y="1"/>
                    <a:pt x="4" y="5"/>
                    <a:pt x="0" y="1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4">
              <a:extLst>
                <a:ext uri="{FF2B5EF4-FFF2-40B4-BE49-F238E27FC236}">
                  <a16:creationId xmlns:a16="http://schemas.microsoft.com/office/drawing/2014/main" id="{836A70DD-82C2-4AB7-A05E-7A88B278D7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1132" y="3768524"/>
              <a:ext cx="28489" cy="20551"/>
            </a:xfrm>
            <a:custGeom>
              <a:avLst/>
              <a:gdLst>
                <a:gd name="T0" fmla="*/ 10 w 10"/>
                <a:gd name="T1" fmla="*/ 7 h 7"/>
                <a:gd name="T2" fmla="*/ 6 w 10"/>
                <a:gd name="T3" fmla="*/ 2 h 7"/>
                <a:gd name="T4" fmla="*/ 0 w 10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7">
                  <a:moveTo>
                    <a:pt x="10" y="7"/>
                  </a:moveTo>
                  <a:cubicBezTo>
                    <a:pt x="9" y="5"/>
                    <a:pt x="7" y="3"/>
                    <a:pt x="6" y="2"/>
                  </a:cubicBezTo>
                  <a:cubicBezTo>
                    <a:pt x="4" y="0"/>
                    <a:pt x="2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5">
              <a:extLst>
                <a:ext uri="{FF2B5EF4-FFF2-40B4-BE49-F238E27FC236}">
                  <a16:creationId xmlns:a16="http://schemas.microsoft.com/office/drawing/2014/main" id="{6C41B84B-9F1A-48B6-B29B-FCE73AC01F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4222" y="3699299"/>
              <a:ext cx="84413" cy="57327"/>
            </a:xfrm>
            <a:custGeom>
              <a:avLst/>
              <a:gdLst>
                <a:gd name="T0" fmla="*/ 30 w 30"/>
                <a:gd name="T1" fmla="*/ 11 h 20"/>
                <a:gd name="T2" fmla="*/ 18 w 30"/>
                <a:gd name="T3" fmla="*/ 3 h 20"/>
                <a:gd name="T4" fmla="*/ 2 w 30"/>
                <a:gd name="T5" fmla="*/ 2 h 20"/>
                <a:gd name="T6" fmla="*/ 2 w 30"/>
                <a:gd name="T7" fmla="*/ 14 h 20"/>
                <a:gd name="T8" fmla="*/ 30 w 30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0">
                  <a:moveTo>
                    <a:pt x="30" y="11"/>
                  </a:moveTo>
                  <a:cubicBezTo>
                    <a:pt x="30" y="11"/>
                    <a:pt x="25" y="6"/>
                    <a:pt x="18" y="3"/>
                  </a:cubicBezTo>
                  <a:cubicBezTo>
                    <a:pt x="13" y="0"/>
                    <a:pt x="5" y="0"/>
                    <a:pt x="2" y="2"/>
                  </a:cubicBezTo>
                  <a:cubicBezTo>
                    <a:pt x="1" y="4"/>
                    <a:pt x="0" y="7"/>
                    <a:pt x="2" y="14"/>
                  </a:cubicBezTo>
                  <a:cubicBezTo>
                    <a:pt x="7" y="20"/>
                    <a:pt x="19" y="17"/>
                    <a:pt x="3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6">
              <a:extLst>
                <a:ext uri="{FF2B5EF4-FFF2-40B4-BE49-F238E27FC236}">
                  <a16:creationId xmlns:a16="http://schemas.microsoft.com/office/drawing/2014/main" id="{24A1C6A0-7EF6-4BA6-9C87-71F016F66B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892" y="3696054"/>
              <a:ext cx="53813" cy="57327"/>
            </a:xfrm>
            <a:custGeom>
              <a:avLst/>
              <a:gdLst>
                <a:gd name="T0" fmla="*/ 5 w 19"/>
                <a:gd name="T1" fmla="*/ 17 h 20"/>
                <a:gd name="T2" fmla="*/ 16 w 19"/>
                <a:gd name="T3" fmla="*/ 15 h 20"/>
                <a:gd name="T4" fmla="*/ 14 w 19"/>
                <a:gd name="T5" fmla="*/ 3 h 20"/>
                <a:gd name="T6" fmla="*/ 2 w 19"/>
                <a:gd name="T7" fmla="*/ 5 h 20"/>
                <a:gd name="T8" fmla="*/ 5 w 19"/>
                <a:gd name="T9" fmla="*/ 1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0">
                  <a:moveTo>
                    <a:pt x="5" y="17"/>
                  </a:moveTo>
                  <a:cubicBezTo>
                    <a:pt x="9" y="20"/>
                    <a:pt x="14" y="19"/>
                    <a:pt x="16" y="15"/>
                  </a:cubicBezTo>
                  <a:cubicBezTo>
                    <a:pt x="19" y="12"/>
                    <a:pt x="18" y="6"/>
                    <a:pt x="14" y="3"/>
                  </a:cubicBezTo>
                  <a:cubicBezTo>
                    <a:pt x="10" y="0"/>
                    <a:pt x="5" y="1"/>
                    <a:pt x="2" y="5"/>
                  </a:cubicBezTo>
                  <a:cubicBezTo>
                    <a:pt x="0" y="9"/>
                    <a:pt x="1" y="14"/>
                    <a:pt x="5" y="17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7">
              <a:extLst>
                <a:ext uri="{FF2B5EF4-FFF2-40B4-BE49-F238E27FC236}">
                  <a16:creationId xmlns:a16="http://schemas.microsoft.com/office/drawing/2014/main" id="{978DAF0F-B8E1-4F37-849B-AEDAC032B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3216" y="3707953"/>
              <a:ext cx="25324" cy="17307"/>
            </a:xfrm>
            <a:custGeom>
              <a:avLst/>
              <a:gdLst>
                <a:gd name="T0" fmla="*/ 22 w 24"/>
                <a:gd name="T1" fmla="*/ 0 h 16"/>
                <a:gd name="T2" fmla="*/ 0 w 24"/>
                <a:gd name="T3" fmla="*/ 16 h 16"/>
                <a:gd name="T4" fmla="*/ 24 w 24"/>
                <a:gd name="T5" fmla="*/ 10 h 16"/>
                <a:gd name="T6" fmla="*/ 22 w 24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6">
                  <a:moveTo>
                    <a:pt x="22" y="0"/>
                  </a:moveTo>
                  <a:lnTo>
                    <a:pt x="0" y="16"/>
                  </a:lnTo>
                  <a:lnTo>
                    <a:pt x="24" y="1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8">
              <a:extLst>
                <a:ext uri="{FF2B5EF4-FFF2-40B4-BE49-F238E27FC236}">
                  <a16:creationId xmlns:a16="http://schemas.microsoft.com/office/drawing/2014/main" id="{3695C086-3A1A-4DF9-BA77-BB5F55DEE0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9498" y="3696054"/>
              <a:ext cx="79138" cy="34612"/>
            </a:xfrm>
            <a:custGeom>
              <a:avLst/>
              <a:gdLst>
                <a:gd name="T0" fmla="*/ 0 w 28"/>
                <a:gd name="T1" fmla="*/ 3 h 12"/>
                <a:gd name="T2" fmla="*/ 28 w 28"/>
                <a:gd name="T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" h="12">
                  <a:moveTo>
                    <a:pt x="0" y="3"/>
                  </a:moveTo>
                  <a:cubicBezTo>
                    <a:pt x="10" y="0"/>
                    <a:pt x="20" y="4"/>
                    <a:pt x="28" y="1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29">
              <a:extLst>
                <a:ext uri="{FF2B5EF4-FFF2-40B4-BE49-F238E27FC236}">
                  <a16:creationId xmlns:a16="http://schemas.microsoft.com/office/drawing/2014/main" id="{65AA9DAD-0683-47B8-9271-23CBD7B1C6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9450" y="3699299"/>
              <a:ext cx="28489" cy="8653"/>
            </a:xfrm>
            <a:custGeom>
              <a:avLst/>
              <a:gdLst>
                <a:gd name="T0" fmla="*/ 0 w 10"/>
                <a:gd name="T1" fmla="*/ 0 h 3"/>
                <a:gd name="T2" fmla="*/ 10 w 10"/>
                <a:gd name="T3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3">
                  <a:moveTo>
                    <a:pt x="0" y="0"/>
                  </a:moveTo>
                  <a:cubicBezTo>
                    <a:pt x="2" y="3"/>
                    <a:pt x="6" y="3"/>
                    <a:pt x="10" y="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30">
              <a:extLst>
                <a:ext uri="{FF2B5EF4-FFF2-40B4-BE49-F238E27FC236}">
                  <a16:creationId xmlns:a16="http://schemas.microsoft.com/office/drawing/2014/main" id="{B3294A83-2B59-4C1D-959A-0CB83C483E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761" y="3701462"/>
              <a:ext cx="62255" cy="139532"/>
            </a:xfrm>
            <a:custGeom>
              <a:avLst/>
              <a:gdLst>
                <a:gd name="T0" fmla="*/ 16 w 22"/>
                <a:gd name="T1" fmla="*/ 48 h 48"/>
                <a:gd name="T2" fmla="*/ 6 w 22"/>
                <a:gd name="T3" fmla="*/ 30 h 48"/>
                <a:gd name="T4" fmla="*/ 22 w 22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8">
                  <a:moveTo>
                    <a:pt x="16" y="48"/>
                  </a:moveTo>
                  <a:cubicBezTo>
                    <a:pt x="7" y="46"/>
                    <a:pt x="0" y="38"/>
                    <a:pt x="6" y="30"/>
                  </a:cubicBezTo>
                  <a:cubicBezTo>
                    <a:pt x="11" y="23"/>
                    <a:pt x="21" y="7"/>
                    <a:pt x="22" y="0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31">
              <a:extLst>
                <a:ext uri="{FF2B5EF4-FFF2-40B4-BE49-F238E27FC236}">
                  <a16:creationId xmlns:a16="http://schemas.microsoft.com/office/drawing/2014/main" id="{A334BB2F-B540-4727-97F2-73AC859FB1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761" y="3701462"/>
              <a:ext cx="62255" cy="139532"/>
            </a:xfrm>
            <a:custGeom>
              <a:avLst/>
              <a:gdLst>
                <a:gd name="T0" fmla="*/ 16 w 22"/>
                <a:gd name="T1" fmla="*/ 48 h 48"/>
                <a:gd name="T2" fmla="*/ 6 w 22"/>
                <a:gd name="T3" fmla="*/ 30 h 48"/>
                <a:gd name="T4" fmla="*/ 22 w 22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8">
                  <a:moveTo>
                    <a:pt x="16" y="48"/>
                  </a:moveTo>
                  <a:cubicBezTo>
                    <a:pt x="7" y="46"/>
                    <a:pt x="0" y="38"/>
                    <a:pt x="6" y="30"/>
                  </a:cubicBezTo>
                  <a:cubicBezTo>
                    <a:pt x="11" y="23"/>
                    <a:pt x="21" y="7"/>
                    <a:pt x="22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32">
              <a:extLst>
                <a:ext uri="{FF2B5EF4-FFF2-40B4-BE49-F238E27FC236}">
                  <a16:creationId xmlns:a16="http://schemas.microsoft.com/office/drawing/2014/main" id="{F7871CAC-3668-4358-AE71-405A015EE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877771"/>
              <a:ext cx="44317" cy="35694"/>
            </a:xfrm>
            <a:custGeom>
              <a:avLst/>
              <a:gdLst>
                <a:gd name="T0" fmla="*/ 7 w 16"/>
                <a:gd name="T1" fmla="*/ 2 h 12"/>
                <a:gd name="T2" fmla="*/ 0 w 16"/>
                <a:gd name="T3" fmla="*/ 0 h 12"/>
                <a:gd name="T4" fmla="*/ 2 w 16"/>
                <a:gd name="T5" fmla="*/ 1 h 12"/>
                <a:gd name="T6" fmla="*/ 2 w 16"/>
                <a:gd name="T7" fmla="*/ 3 h 12"/>
                <a:gd name="T8" fmla="*/ 1 w 16"/>
                <a:gd name="T9" fmla="*/ 9 h 12"/>
                <a:gd name="T10" fmla="*/ 1 w 16"/>
                <a:gd name="T11" fmla="*/ 11 h 12"/>
                <a:gd name="T12" fmla="*/ 2 w 16"/>
                <a:gd name="T13" fmla="*/ 11 h 12"/>
                <a:gd name="T14" fmla="*/ 9 w 16"/>
                <a:gd name="T15" fmla="*/ 11 h 12"/>
                <a:gd name="T16" fmla="*/ 15 w 16"/>
                <a:gd name="T17" fmla="*/ 7 h 12"/>
                <a:gd name="T18" fmla="*/ 15 w 16"/>
                <a:gd name="T19" fmla="*/ 6 h 12"/>
                <a:gd name="T20" fmla="*/ 12 w 16"/>
                <a:gd name="T21" fmla="*/ 4 h 12"/>
                <a:gd name="T22" fmla="*/ 8 w 16"/>
                <a:gd name="T23" fmla="*/ 2 h 12"/>
                <a:gd name="T24" fmla="*/ 7 w 16"/>
                <a:gd name="T25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2">
                  <a:moveTo>
                    <a:pt x="7" y="2"/>
                  </a:moveTo>
                  <a:cubicBezTo>
                    <a:pt x="5" y="1"/>
                    <a:pt x="3" y="0"/>
                    <a:pt x="0" y="0"/>
                  </a:cubicBezTo>
                  <a:cubicBezTo>
                    <a:pt x="1" y="0"/>
                    <a:pt x="1" y="1"/>
                    <a:pt x="2" y="1"/>
                  </a:cubicBezTo>
                  <a:cubicBezTo>
                    <a:pt x="2" y="2"/>
                    <a:pt x="2" y="3"/>
                    <a:pt x="2" y="3"/>
                  </a:cubicBezTo>
                  <a:cubicBezTo>
                    <a:pt x="2" y="5"/>
                    <a:pt x="2" y="7"/>
                    <a:pt x="1" y="9"/>
                  </a:cubicBezTo>
                  <a:cubicBezTo>
                    <a:pt x="1" y="10"/>
                    <a:pt x="1" y="10"/>
                    <a:pt x="1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4" y="12"/>
                    <a:pt x="7" y="12"/>
                    <a:pt x="9" y="11"/>
                  </a:cubicBezTo>
                  <a:cubicBezTo>
                    <a:pt x="11" y="10"/>
                    <a:pt x="14" y="9"/>
                    <a:pt x="15" y="7"/>
                  </a:cubicBezTo>
                  <a:cubicBezTo>
                    <a:pt x="15" y="7"/>
                    <a:pt x="15" y="6"/>
                    <a:pt x="15" y="6"/>
                  </a:cubicBezTo>
                  <a:cubicBezTo>
                    <a:pt x="16" y="4"/>
                    <a:pt x="13" y="4"/>
                    <a:pt x="12" y="4"/>
                  </a:cubicBezTo>
                  <a:cubicBezTo>
                    <a:pt x="10" y="3"/>
                    <a:pt x="9" y="3"/>
                    <a:pt x="8" y="2"/>
                  </a:cubicBezTo>
                  <a:cubicBezTo>
                    <a:pt x="8" y="2"/>
                    <a:pt x="7" y="2"/>
                    <a:pt x="7" y="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33">
              <a:extLst>
                <a:ext uri="{FF2B5EF4-FFF2-40B4-BE49-F238E27FC236}">
                  <a16:creationId xmlns:a16="http://schemas.microsoft.com/office/drawing/2014/main" id="{AC0A0A20-BC68-4EF9-B57B-26CA48CCE2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457" y="3887506"/>
              <a:ext cx="33765" cy="22715"/>
            </a:xfrm>
            <a:custGeom>
              <a:avLst/>
              <a:gdLst>
                <a:gd name="T0" fmla="*/ 3 w 12"/>
                <a:gd name="T1" fmla="*/ 3 h 8"/>
                <a:gd name="T2" fmla="*/ 7 w 12"/>
                <a:gd name="T3" fmla="*/ 0 h 8"/>
                <a:gd name="T4" fmla="*/ 12 w 12"/>
                <a:gd name="T5" fmla="*/ 2 h 8"/>
                <a:gd name="T6" fmla="*/ 11 w 12"/>
                <a:gd name="T7" fmla="*/ 5 h 8"/>
                <a:gd name="T8" fmla="*/ 3 w 12"/>
                <a:gd name="T9" fmla="*/ 8 h 8"/>
                <a:gd name="T10" fmla="*/ 3 w 12"/>
                <a:gd name="T11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8">
                  <a:moveTo>
                    <a:pt x="3" y="3"/>
                  </a:moveTo>
                  <a:cubicBezTo>
                    <a:pt x="4" y="1"/>
                    <a:pt x="5" y="1"/>
                    <a:pt x="7" y="0"/>
                  </a:cubicBezTo>
                  <a:cubicBezTo>
                    <a:pt x="9" y="0"/>
                    <a:pt x="11" y="1"/>
                    <a:pt x="12" y="2"/>
                  </a:cubicBezTo>
                  <a:cubicBezTo>
                    <a:pt x="12" y="3"/>
                    <a:pt x="12" y="4"/>
                    <a:pt x="11" y="5"/>
                  </a:cubicBezTo>
                  <a:cubicBezTo>
                    <a:pt x="9" y="7"/>
                    <a:pt x="6" y="8"/>
                    <a:pt x="3" y="8"/>
                  </a:cubicBezTo>
                  <a:cubicBezTo>
                    <a:pt x="0" y="8"/>
                    <a:pt x="1" y="5"/>
                    <a:pt x="3" y="3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34">
              <a:extLst>
                <a:ext uri="{FF2B5EF4-FFF2-40B4-BE49-F238E27FC236}">
                  <a16:creationId xmlns:a16="http://schemas.microsoft.com/office/drawing/2014/main" id="{88E1D53E-9EDB-43F8-81C9-07A871BC9D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3574" y="3875607"/>
              <a:ext cx="64365" cy="17307"/>
            </a:xfrm>
            <a:custGeom>
              <a:avLst/>
              <a:gdLst>
                <a:gd name="T0" fmla="*/ 0 w 23"/>
                <a:gd name="T1" fmla="*/ 0 h 6"/>
                <a:gd name="T2" fmla="*/ 11 w 23"/>
                <a:gd name="T3" fmla="*/ 3 h 6"/>
                <a:gd name="T4" fmla="*/ 23 w 23"/>
                <a:gd name="T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6">
                  <a:moveTo>
                    <a:pt x="0" y="0"/>
                  </a:moveTo>
                  <a:cubicBezTo>
                    <a:pt x="6" y="0"/>
                    <a:pt x="8" y="2"/>
                    <a:pt x="11" y="3"/>
                  </a:cubicBezTo>
                  <a:cubicBezTo>
                    <a:pt x="15" y="5"/>
                    <a:pt x="19" y="6"/>
                    <a:pt x="23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35">
              <a:extLst>
                <a:ext uri="{FF2B5EF4-FFF2-40B4-BE49-F238E27FC236}">
                  <a16:creationId xmlns:a16="http://schemas.microsoft.com/office/drawing/2014/main" id="{B118AA09-5445-4106-9EB9-BC54CDE242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877771"/>
              <a:ext cx="47483" cy="35694"/>
            </a:xfrm>
            <a:custGeom>
              <a:avLst/>
              <a:gdLst>
                <a:gd name="T0" fmla="*/ 0 w 17"/>
                <a:gd name="T1" fmla="*/ 0 h 12"/>
                <a:gd name="T2" fmla="*/ 2 w 17"/>
                <a:gd name="T3" fmla="*/ 5 h 12"/>
                <a:gd name="T4" fmla="*/ 1 w 17"/>
                <a:gd name="T5" fmla="*/ 10 h 12"/>
                <a:gd name="T6" fmla="*/ 1 w 17"/>
                <a:gd name="T7" fmla="*/ 11 h 12"/>
                <a:gd name="T8" fmla="*/ 3 w 17"/>
                <a:gd name="T9" fmla="*/ 12 h 12"/>
                <a:gd name="T10" fmla="*/ 17 w 17"/>
                <a:gd name="T1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2">
                  <a:moveTo>
                    <a:pt x="0" y="0"/>
                  </a:moveTo>
                  <a:cubicBezTo>
                    <a:pt x="1" y="1"/>
                    <a:pt x="2" y="3"/>
                    <a:pt x="2" y="5"/>
                  </a:cubicBezTo>
                  <a:cubicBezTo>
                    <a:pt x="2" y="7"/>
                    <a:pt x="1" y="8"/>
                    <a:pt x="1" y="10"/>
                  </a:cubicBezTo>
                  <a:cubicBezTo>
                    <a:pt x="1" y="10"/>
                    <a:pt x="1" y="11"/>
                    <a:pt x="1" y="11"/>
                  </a:cubicBezTo>
                  <a:cubicBezTo>
                    <a:pt x="2" y="11"/>
                    <a:pt x="2" y="12"/>
                    <a:pt x="3" y="12"/>
                  </a:cubicBezTo>
                  <a:cubicBezTo>
                    <a:pt x="5" y="12"/>
                    <a:pt x="13" y="12"/>
                    <a:pt x="17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36">
              <a:extLst>
                <a:ext uri="{FF2B5EF4-FFF2-40B4-BE49-F238E27FC236}">
                  <a16:creationId xmlns:a16="http://schemas.microsoft.com/office/drawing/2014/main" id="{DAA18601-44B5-427F-9F3D-A14BA577F0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932934"/>
              <a:ext cx="27435" cy="6490"/>
            </a:xfrm>
            <a:custGeom>
              <a:avLst/>
              <a:gdLst>
                <a:gd name="T0" fmla="*/ 10 w 10"/>
                <a:gd name="T1" fmla="*/ 1 h 2"/>
                <a:gd name="T2" fmla="*/ 0 w 10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2">
                  <a:moveTo>
                    <a:pt x="10" y="1"/>
                  </a:moveTo>
                  <a:cubicBezTo>
                    <a:pt x="7" y="2"/>
                    <a:pt x="3" y="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37">
              <a:extLst>
                <a:ext uri="{FF2B5EF4-FFF2-40B4-BE49-F238E27FC236}">
                  <a16:creationId xmlns:a16="http://schemas.microsoft.com/office/drawing/2014/main" id="{ECC78ACE-EAB5-4EB3-8602-6A4AC0706E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2664" y="3623584"/>
              <a:ext cx="92855" cy="40021"/>
            </a:xfrm>
            <a:custGeom>
              <a:avLst/>
              <a:gdLst>
                <a:gd name="T0" fmla="*/ 0 w 33"/>
                <a:gd name="T1" fmla="*/ 1 h 14"/>
                <a:gd name="T2" fmla="*/ 33 w 33"/>
                <a:gd name="T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3" h="14">
                  <a:moveTo>
                    <a:pt x="0" y="1"/>
                  </a:moveTo>
                  <a:cubicBezTo>
                    <a:pt x="15" y="0"/>
                    <a:pt x="26" y="3"/>
                    <a:pt x="33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38">
              <a:extLst>
                <a:ext uri="{FF2B5EF4-FFF2-40B4-BE49-F238E27FC236}">
                  <a16:creationId xmlns:a16="http://schemas.microsoft.com/office/drawing/2014/main" id="{ED239F72-69CD-41D8-BF9B-D2A16817E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5160" y="3974037"/>
              <a:ext cx="50648" cy="48674"/>
            </a:xfrm>
            <a:custGeom>
              <a:avLst/>
              <a:gdLst>
                <a:gd name="T0" fmla="*/ 18 w 18"/>
                <a:gd name="T1" fmla="*/ 0 h 17"/>
                <a:gd name="T2" fmla="*/ 3 w 18"/>
                <a:gd name="T3" fmla="*/ 17 h 17"/>
                <a:gd name="T4" fmla="*/ 0 w 18"/>
                <a:gd name="T5" fmla="*/ 10 h 17"/>
                <a:gd name="T6" fmla="*/ 18 w 18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7">
                  <a:moveTo>
                    <a:pt x="18" y="0"/>
                  </a:moveTo>
                  <a:cubicBezTo>
                    <a:pt x="16" y="7"/>
                    <a:pt x="8" y="13"/>
                    <a:pt x="3" y="1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6" y="8"/>
                    <a:pt x="15" y="4"/>
                    <a:pt x="18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39">
              <a:extLst>
                <a:ext uri="{FF2B5EF4-FFF2-40B4-BE49-F238E27FC236}">
                  <a16:creationId xmlns:a16="http://schemas.microsoft.com/office/drawing/2014/main" id="{3EA7D19D-E33E-4736-9D68-B7A4E2B542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8636" y="4029201"/>
              <a:ext cx="970756" cy="891275"/>
            </a:xfrm>
            <a:custGeom>
              <a:avLst/>
              <a:gdLst>
                <a:gd name="T0" fmla="*/ 220 w 345"/>
                <a:gd name="T1" fmla="*/ 20 h 308"/>
                <a:gd name="T2" fmla="*/ 278 w 345"/>
                <a:gd name="T3" fmla="*/ 94 h 308"/>
                <a:gd name="T4" fmla="*/ 323 w 345"/>
                <a:gd name="T5" fmla="*/ 286 h 308"/>
                <a:gd name="T6" fmla="*/ 214 w 345"/>
                <a:gd name="T7" fmla="*/ 279 h 308"/>
                <a:gd name="T8" fmla="*/ 92 w 345"/>
                <a:gd name="T9" fmla="*/ 308 h 308"/>
                <a:gd name="T10" fmla="*/ 61 w 345"/>
                <a:gd name="T11" fmla="*/ 256 h 308"/>
                <a:gd name="T12" fmla="*/ 13 w 345"/>
                <a:gd name="T13" fmla="*/ 21 h 308"/>
                <a:gd name="T14" fmla="*/ 220 w 345"/>
                <a:gd name="T15" fmla="*/ 20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5" h="308">
                  <a:moveTo>
                    <a:pt x="220" y="20"/>
                  </a:moveTo>
                  <a:cubicBezTo>
                    <a:pt x="237" y="30"/>
                    <a:pt x="256" y="36"/>
                    <a:pt x="278" y="94"/>
                  </a:cubicBezTo>
                  <a:cubicBezTo>
                    <a:pt x="297" y="145"/>
                    <a:pt x="345" y="267"/>
                    <a:pt x="323" y="286"/>
                  </a:cubicBezTo>
                  <a:cubicBezTo>
                    <a:pt x="323" y="286"/>
                    <a:pt x="290" y="274"/>
                    <a:pt x="214" y="279"/>
                  </a:cubicBezTo>
                  <a:cubicBezTo>
                    <a:pt x="150" y="282"/>
                    <a:pt x="107" y="298"/>
                    <a:pt x="92" y="308"/>
                  </a:cubicBezTo>
                  <a:cubicBezTo>
                    <a:pt x="74" y="302"/>
                    <a:pt x="96" y="269"/>
                    <a:pt x="61" y="256"/>
                  </a:cubicBezTo>
                  <a:cubicBezTo>
                    <a:pt x="0" y="235"/>
                    <a:pt x="0" y="122"/>
                    <a:pt x="13" y="21"/>
                  </a:cubicBezTo>
                  <a:cubicBezTo>
                    <a:pt x="63" y="10"/>
                    <a:pt x="167" y="0"/>
                    <a:pt x="220" y="2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40">
              <a:extLst>
                <a:ext uri="{FF2B5EF4-FFF2-40B4-BE49-F238E27FC236}">
                  <a16:creationId xmlns:a16="http://schemas.microsoft.com/office/drawing/2014/main" id="{0937094A-6EED-40F3-B7F5-CB934E1B2E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1876" y="3817199"/>
              <a:ext cx="487488" cy="521352"/>
            </a:xfrm>
            <a:custGeom>
              <a:avLst/>
              <a:gdLst>
                <a:gd name="T0" fmla="*/ 111 w 173"/>
                <a:gd name="T1" fmla="*/ 42 h 180"/>
                <a:gd name="T2" fmla="*/ 67 w 173"/>
                <a:gd name="T3" fmla="*/ 0 h 180"/>
                <a:gd name="T4" fmla="*/ 23 w 173"/>
                <a:gd name="T5" fmla="*/ 42 h 180"/>
                <a:gd name="T6" fmla="*/ 0 w 173"/>
                <a:gd name="T7" fmla="*/ 78 h 180"/>
                <a:gd name="T8" fmla="*/ 34 w 173"/>
                <a:gd name="T9" fmla="*/ 116 h 180"/>
                <a:gd name="T10" fmla="*/ 104 w 173"/>
                <a:gd name="T11" fmla="*/ 180 h 180"/>
                <a:gd name="T12" fmla="*/ 173 w 173"/>
                <a:gd name="T13" fmla="*/ 111 h 180"/>
                <a:gd name="T14" fmla="*/ 111 w 173"/>
                <a:gd name="T15" fmla="*/ 42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3" h="180">
                  <a:moveTo>
                    <a:pt x="111" y="42"/>
                  </a:moveTo>
                  <a:cubicBezTo>
                    <a:pt x="110" y="18"/>
                    <a:pt x="90" y="0"/>
                    <a:pt x="67" y="0"/>
                  </a:cubicBezTo>
                  <a:cubicBezTo>
                    <a:pt x="43" y="0"/>
                    <a:pt x="24" y="19"/>
                    <a:pt x="23" y="42"/>
                  </a:cubicBezTo>
                  <a:cubicBezTo>
                    <a:pt x="9" y="48"/>
                    <a:pt x="0" y="62"/>
                    <a:pt x="0" y="78"/>
                  </a:cubicBezTo>
                  <a:cubicBezTo>
                    <a:pt x="0" y="98"/>
                    <a:pt x="15" y="114"/>
                    <a:pt x="34" y="116"/>
                  </a:cubicBezTo>
                  <a:cubicBezTo>
                    <a:pt x="37" y="152"/>
                    <a:pt x="67" y="180"/>
                    <a:pt x="104" y="180"/>
                  </a:cubicBezTo>
                  <a:cubicBezTo>
                    <a:pt x="142" y="180"/>
                    <a:pt x="173" y="149"/>
                    <a:pt x="173" y="111"/>
                  </a:cubicBezTo>
                  <a:cubicBezTo>
                    <a:pt x="173" y="75"/>
                    <a:pt x="146" y="45"/>
                    <a:pt x="111" y="4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41">
              <a:extLst>
                <a:ext uri="{FF2B5EF4-FFF2-40B4-BE49-F238E27FC236}">
                  <a16:creationId xmlns:a16="http://schemas.microsoft.com/office/drawing/2014/main" id="{26276300-B591-4485-8B3D-437F663C6D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6290" y="3777177"/>
              <a:ext cx="148779" cy="124389"/>
            </a:xfrm>
            <a:custGeom>
              <a:avLst/>
              <a:gdLst>
                <a:gd name="T0" fmla="*/ 29 w 53"/>
                <a:gd name="T1" fmla="*/ 22 h 43"/>
                <a:gd name="T2" fmla="*/ 49 w 53"/>
                <a:gd name="T3" fmla="*/ 22 h 43"/>
                <a:gd name="T4" fmla="*/ 53 w 53"/>
                <a:gd name="T5" fmla="*/ 15 h 43"/>
                <a:gd name="T6" fmla="*/ 52 w 53"/>
                <a:gd name="T7" fmla="*/ 12 h 43"/>
                <a:gd name="T8" fmla="*/ 25 w 53"/>
                <a:gd name="T9" fmla="*/ 15 h 43"/>
                <a:gd name="T10" fmla="*/ 11 w 53"/>
                <a:gd name="T11" fmla="*/ 3 h 43"/>
                <a:gd name="T12" fmla="*/ 4 w 53"/>
                <a:gd name="T13" fmla="*/ 4 h 43"/>
                <a:gd name="T14" fmla="*/ 1 w 53"/>
                <a:gd name="T15" fmla="*/ 10 h 43"/>
                <a:gd name="T16" fmla="*/ 5 w 53"/>
                <a:gd name="T17" fmla="*/ 15 h 43"/>
                <a:gd name="T18" fmla="*/ 21 w 53"/>
                <a:gd name="T19" fmla="*/ 19 h 43"/>
                <a:gd name="T20" fmla="*/ 17 w 53"/>
                <a:gd name="T21" fmla="*/ 22 h 43"/>
                <a:gd name="T22" fmla="*/ 12 w 53"/>
                <a:gd name="T23" fmla="*/ 30 h 43"/>
                <a:gd name="T24" fmla="*/ 14 w 53"/>
                <a:gd name="T25" fmla="*/ 39 h 43"/>
                <a:gd name="T26" fmla="*/ 28 w 53"/>
                <a:gd name="T27" fmla="*/ 36 h 43"/>
                <a:gd name="T28" fmla="*/ 27 w 53"/>
                <a:gd name="T29" fmla="*/ 21 h 43"/>
                <a:gd name="T30" fmla="*/ 29 w 53"/>
                <a:gd name="T31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" h="43">
                  <a:moveTo>
                    <a:pt x="29" y="22"/>
                  </a:moveTo>
                  <a:cubicBezTo>
                    <a:pt x="35" y="26"/>
                    <a:pt x="44" y="26"/>
                    <a:pt x="49" y="22"/>
                  </a:cubicBezTo>
                  <a:cubicBezTo>
                    <a:pt x="51" y="20"/>
                    <a:pt x="53" y="18"/>
                    <a:pt x="53" y="15"/>
                  </a:cubicBezTo>
                  <a:cubicBezTo>
                    <a:pt x="53" y="14"/>
                    <a:pt x="53" y="13"/>
                    <a:pt x="52" y="12"/>
                  </a:cubicBezTo>
                  <a:cubicBezTo>
                    <a:pt x="46" y="0"/>
                    <a:pt x="31" y="7"/>
                    <a:pt x="25" y="15"/>
                  </a:cubicBezTo>
                  <a:cubicBezTo>
                    <a:pt x="23" y="9"/>
                    <a:pt x="18" y="4"/>
                    <a:pt x="11" y="3"/>
                  </a:cubicBezTo>
                  <a:cubicBezTo>
                    <a:pt x="9" y="2"/>
                    <a:pt x="6" y="3"/>
                    <a:pt x="4" y="4"/>
                  </a:cubicBezTo>
                  <a:cubicBezTo>
                    <a:pt x="2" y="5"/>
                    <a:pt x="0" y="7"/>
                    <a:pt x="1" y="10"/>
                  </a:cubicBezTo>
                  <a:cubicBezTo>
                    <a:pt x="1" y="12"/>
                    <a:pt x="3" y="14"/>
                    <a:pt x="5" y="15"/>
                  </a:cubicBezTo>
                  <a:cubicBezTo>
                    <a:pt x="9" y="18"/>
                    <a:pt x="15" y="19"/>
                    <a:pt x="21" y="19"/>
                  </a:cubicBezTo>
                  <a:cubicBezTo>
                    <a:pt x="19" y="20"/>
                    <a:pt x="18" y="21"/>
                    <a:pt x="17" y="22"/>
                  </a:cubicBezTo>
                  <a:cubicBezTo>
                    <a:pt x="15" y="24"/>
                    <a:pt x="13" y="27"/>
                    <a:pt x="12" y="30"/>
                  </a:cubicBezTo>
                  <a:cubicBezTo>
                    <a:pt x="11" y="33"/>
                    <a:pt x="12" y="37"/>
                    <a:pt x="14" y="39"/>
                  </a:cubicBezTo>
                  <a:cubicBezTo>
                    <a:pt x="18" y="43"/>
                    <a:pt x="25" y="39"/>
                    <a:pt x="28" y="36"/>
                  </a:cubicBezTo>
                  <a:cubicBezTo>
                    <a:pt x="31" y="32"/>
                    <a:pt x="31" y="24"/>
                    <a:pt x="27" y="21"/>
                  </a:cubicBezTo>
                  <a:cubicBezTo>
                    <a:pt x="28" y="21"/>
                    <a:pt x="29" y="22"/>
                    <a:pt x="29" y="22"/>
                  </a:cubicBezTo>
                  <a:close/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42">
              <a:extLst>
                <a:ext uri="{FF2B5EF4-FFF2-40B4-BE49-F238E27FC236}">
                  <a16:creationId xmlns:a16="http://schemas.microsoft.com/office/drawing/2014/main" id="{55CDC2AD-9483-4448-A55A-AFFA81FCE6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655" y="3825852"/>
              <a:ext cx="59089" cy="93022"/>
            </a:xfrm>
            <a:custGeom>
              <a:avLst/>
              <a:gdLst>
                <a:gd name="T0" fmla="*/ 0 w 21"/>
                <a:gd name="T1" fmla="*/ 0 h 32"/>
                <a:gd name="T2" fmla="*/ 21 w 21"/>
                <a:gd name="T3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32">
                  <a:moveTo>
                    <a:pt x="0" y="0"/>
                  </a:moveTo>
                  <a:cubicBezTo>
                    <a:pt x="12" y="7"/>
                    <a:pt x="20" y="19"/>
                    <a:pt x="21" y="32"/>
                  </a:cubicBezTo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43">
              <a:extLst>
                <a:ext uri="{FF2B5EF4-FFF2-40B4-BE49-F238E27FC236}">
                  <a16:creationId xmlns:a16="http://schemas.microsoft.com/office/drawing/2014/main" id="{2FCFC152-3923-4F00-B83E-F0B952BFC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655" y="3825852"/>
              <a:ext cx="11607" cy="159002"/>
            </a:xfrm>
            <a:custGeom>
              <a:avLst/>
              <a:gdLst>
                <a:gd name="T0" fmla="*/ 0 w 4"/>
                <a:gd name="T1" fmla="*/ 55 h 55"/>
                <a:gd name="T2" fmla="*/ 0 w 4"/>
                <a:gd name="T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55">
                  <a:moveTo>
                    <a:pt x="0" y="55"/>
                  </a:moveTo>
                  <a:cubicBezTo>
                    <a:pt x="2" y="38"/>
                    <a:pt x="4" y="24"/>
                    <a:pt x="0" y="0"/>
                  </a:cubicBezTo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44">
              <a:extLst>
                <a:ext uri="{FF2B5EF4-FFF2-40B4-BE49-F238E27FC236}">
                  <a16:creationId xmlns:a16="http://schemas.microsoft.com/office/drawing/2014/main" id="{90AF06F7-5801-4CE2-BAD9-F32305BF2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230" y="4086528"/>
              <a:ext cx="444226" cy="1001603"/>
            </a:xfrm>
            <a:custGeom>
              <a:avLst/>
              <a:gdLst>
                <a:gd name="T0" fmla="*/ 131 w 158"/>
                <a:gd name="T1" fmla="*/ 0 h 346"/>
                <a:gd name="T2" fmla="*/ 54 w 158"/>
                <a:gd name="T3" fmla="*/ 110 h 346"/>
                <a:gd name="T4" fmla="*/ 13 w 158"/>
                <a:gd name="T5" fmla="*/ 268 h 346"/>
                <a:gd name="T6" fmla="*/ 50 w 158"/>
                <a:gd name="T7" fmla="*/ 345 h 346"/>
                <a:gd name="T8" fmla="*/ 122 w 158"/>
                <a:gd name="T9" fmla="*/ 345 h 346"/>
                <a:gd name="T10" fmla="*/ 141 w 158"/>
                <a:gd name="T11" fmla="*/ 317 h 346"/>
                <a:gd name="T12" fmla="*/ 119 w 158"/>
                <a:gd name="T13" fmla="*/ 286 h 346"/>
                <a:gd name="T14" fmla="*/ 158 w 158"/>
                <a:gd name="T15" fmla="*/ 139 h 346"/>
                <a:gd name="T16" fmla="*/ 131 w 158"/>
                <a:gd name="T1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346">
                  <a:moveTo>
                    <a:pt x="131" y="0"/>
                  </a:moveTo>
                  <a:cubicBezTo>
                    <a:pt x="88" y="7"/>
                    <a:pt x="76" y="36"/>
                    <a:pt x="54" y="110"/>
                  </a:cubicBezTo>
                  <a:cubicBezTo>
                    <a:pt x="34" y="177"/>
                    <a:pt x="23" y="220"/>
                    <a:pt x="13" y="268"/>
                  </a:cubicBezTo>
                  <a:cubicBezTo>
                    <a:pt x="0" y="325"/>
                    <a:pt x="22" y="344"/>
                    <a:pt x="50" y="345"/>
                  </a:cubicBezTo>
                  <a:cubicBezTo>
                    <a:pt x="77" y="346"/>
                    <a:pt x="122" y="345"/>
                    <a:pt x="122" y="345"/>
                  </a:cubicBezTo>
                  <a:cubicBezTo>
                    <a:pt x="136" y="345"/>
                    <a:pt x="145" y="330"/>
                    <a:pt x="141" y="317"/>
                  </a:cubicBezTo>
                  <a:cubicBezTo>
                    <a:pt x="138" y="306"/>
                    <a:pt x="131" y="293"/>
                    <a:pt x="119" y="286"/>
                  </a:cubicBezTo>
                  <a:cubicBezTo>
                    <a:pt x="158" y="139"/>
                    <a:pt x="158" y="139"/>
                    <a:pt x="158" y="139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45">
              <a:extLst>
                <a:ext uri="{FF2B5EF4-FFF2-40B4-BE49-F238E27FC236}">
                  <a16:creationId xmlns:a16="http://schemas.microsoft.com/office/drawing/2014/main" id="{B8C38F97-5B3B-445B-A36C-D228952DF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6118" y="4915068"/>
              <a:ext cx="30600" cy="91940"/>
            </a:xfrm>
            <a:custGeom>
              <a:avLst/>
              <a:gdLst>
                <a:gd name="T0" fmla="*/ 0 w 11"/>
                <a:gd name="T1" fmla="*/ 32 h 32"/>
                <a:gd name="T2" fmla="*/ 11 w 11"/>
                <a:gd name="T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32">
                  <a:moveTo>
                    <a:pt x="0" y="32"/>
                  </a:moveTo>
                  <a:cubicBezTo>
                    <a:pt x="7" y="19"/>
                    <a:pt x="10" y="13"/>
                    <a:pt x="11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46">
              <a:extLst>
                <a:ext uri="{FF2B5EF4-FFF2-40B4-BE49-F238E27FC236}">
                  <a16:creationId xmlns:a16="http://schemas.microsoft.com/office/drawing/2014/main" id="{BBE184DC-C824-4A71-99C9-286102F3B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368" y="4069222"/>
              <a:ext cx="390413" cy="648986"/>
            </a:xfrm>
            <a:custGeom>
              <a:avLst/>
              <a:gdLst>
                <a:gd name="T0" fmla="*/ 117 w 139"/>
                <a:gd name="T1" fmla="*/ 0 h 224"/>
                <a:gd name="T2" fmla="*/ 32 w 139"/>
                <a:gd name="T3" fmla="*/ 70 h 224"/>
                <a:gd name="T4" fmla="*/ 0 w 139"/>
                <a:gd name="T5" fmla="*/ 185 h 224"/>
                <a:gd name="T6" fmla="*/ 63 w 139"/>
                <a:gd name="T7" fmla="*/ 214 h 224"/>
                <a:gd name="T8" fmla="*/ 116 w 139"/>
                <a:gd name="T9" fmla="*/ 214 h 224"/>
                <a:gd name="T10" fmla="*/ 139 w 139"/>
                <a:gd name="T11" fmla="*/ 13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4">
                  <a:moveTo>
                    <a:pt x="117" y="0"/>
                  </a:moveTo>
                  <a:cubicBezTo>
                    <a:pt x="77" y="3"/>
                    <a:pt x="52" y="7"/>
                    <a:pt x="32" y="70"/>
                  </a:cubicBezTo>
                  <a:cubicBezTo>
                    <a:pt x="18" y="113"/>
                    <a:pt x="0" y="185"/>
                    <a:pt x="0" y="185"/>
                  </a:cubicBezTo>
                  <a:cubicBezTo>
                    <a:pt x="0" y="185"/>
                    <a:pt x="18" y="203"/>
                    <a:pt x="63" y="214"/>
                  </a:cubicBezTo>
                  <a:cubicBezTo>
                    <a:pt x="102" y="224"/>
                    <a:pt x="116" y="214"/>
                    <a:pt x="116" y="214"/>
                  </a:cubicBezTo>
                  <a:cubicBezTo>
                    <a:pt x="139" y="131"/>
                    <a:pt x="139" y="131"/>
                    <a:pt x="139" y="131"/>
                  </a:cubicBezTo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47">
              <a:extLst>
                <a:ext uri="{FF2B5EF4-FFF2-40B4-BE49-F238E27FC236}">
                  <a16:creationId xmlns:a16="http://schemas.microsoft.com/office/drawing/2014/main" id="{E76FC859-7AAC-482D-AB9A-DE04AF196C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368" y="4069222"/>
              <a:ext cx="390413" cy="648986"/>
            </a:xfrm>
            <a:custGeom>
              <a:avLst/>
              <a:gdLst>
                <a:gd name="T0" fmla="*/ 117 w 139"/>
                <a:gd name="T1" fmla="*/ 0 h 224"/>
                <a:gd name="T2" fmla="*/ 32 w 139"/>
                <a:gd name="T3" fmla="*/ 70 h 224"/>
                <a:gd name="T4" fmla="*/ 0 w 139"/>
                <a:gd name="T5" fmla="*/ 185 h 224"/>
                <a:gd name="T6" fmla="*/ 63 w 139"/>
                <a:gd name="T7" fmla="*/ 214 h 224"/>
                <a:gd name="T8" fmla="*/ 116 w 139"/>
                <a:gd name="T9" fmla="*/ 214 h 224"/>
                <a:gd name="T10" fmla="*/ 139 w 139"/>
                <a:gd name="T11" fmla="*/ 13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4">
                  <a:moveTo>
                    <a:pt x="117" y="0"/>
                  </a:moveTo>
                  <a:cubicBezTo>
                    <a:pt x="77" y="3"/>
                    <a:pt x="52" y="7"/>
                    <a:pt x="32" y="70"/>
                  </a:cubicBezTo>
                  <a:cubicBezTo>
                    <a:pt x="18" y="113"/>
                    <a:pt x="0" y="185"/>
                    <a:pt x="0" y="185"/>
                  </a:cubicBezTo>
                  <a:cubicBezTo>
                    <a:pt x="0" y="185"/>
                    <a:pt x="18" y="203"/>
                    <a:pt x="63" y="214"/>
                  </a:cubicBezTo>
                  <a:cubicBezTo>
                    <a:pt x="102" y="224"/>
                    <a:pt x="116" y="214"/>
                    <a:pt x="116" y="214"/>
                  </a:cubicBezTo>
                  <a:cubicBezTo>
                    <a:pt x="139" y="131"/>
                    <a:pt x="139" y="131"/>
                    <a:pt x="139" y="13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48">
              <a:extLst>
                <a:ext uri="{FF2B5EF4-FFF2-40B4-BE49-F238E27FC236}">
                  <a16:creationId xmlns:a16="http://schemas.microsoft.com/office/drawing/2014/main" id="{5F987913-B46F-422B-BDA1-085A5EAC7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4340" y="5794445"/>
              <a:ext cx="1684050" cy="107083"/>
            </a:xfrm>
            <a:custGeom>
              <a:avLst/>
              <a:gdLst>
                <a:gd name="T0" fmla="*/ 586 w 598"/>
                <a:gd name="T1" fmla="*/ 0 h 37"/>
                <a:gd name="T2" fmla="*/ 591 w 598"/>
                <a:gd name="T3" fmla="*/ 16 h 37"/>
                <a:gd name="T4" fmla="*/ 516 w 598"/>
                <a:gd name="T5" fmla="*/ 37 h 37"/>
                <a:gd name="T6" fmla="*/ 82 w 598"/>
                <a:gd name="T7" fmla="*/ 37 h 37"/>
                <a:gd name="T8" fmla="*/ 8 w 598"/>
                <a:gd name="T9" fmla="*/ 16 h 37"/>
                <a:gd name="T10" fmla="*/ 13 w 598"/>
                <a:gd name="T11" fmla="*/ 0 h 37"/>
                <a:gd name="T12" fmla="*/ 586 w 598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8" h="37">
                  <a:moveTo>
                    <a:pt x="586" y="0"/>
                  </a:moveTo>
                  <a:cubicBezTo>
                    <a:pt x="595" y="0"/>
                    <a:pt x="598" y="11"/>
                    <a:pt x="591" y="16"/>
                  </a:cubicBezTo>
                  <a:cubicBezTo>
                    <a:pt x="569" y="30"/>
                    <a:pt x="543" y="37"/>
                    <a:pt x="516" y="37"/>
                  </a:cubicBezTo>
                  <a:cubicBezTo>
                    <a:pt x="82" y="37"/>
                    <a:pt x="82" y="37"/>
                    <a:pt x="82" y="37"/>
                  </a:cubicBezTo>
                  <a:cubicBezTo>
                    <a:pt x="55" y="37"/>
                    <a:pt x="29" y="30"/>
                    <a:pt x="8" y="16"/>
                  </a:cubicBezTo>
                  <a:cubicBezTo>
                    <a:pt x="0" y="11"/>
                    <a:pt x="4" y="0"/>
                    <a:pt x="13" y="0"/>
                  </a:cubicBezTo>
                  <a:lnTo>
                    <a:pt x="586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49">
              <a:extLst>
                <a:ext uri="{FF2B5EF4-FFF2-40B4-BE49-F238E27FC236}">
                  <a16:creationId xmlns:a16="http://schemas.microsoft.com/office/drawing/2014/main" id="{60CA0C0C-0E6F-4FEE-888C-7757ECE2C6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7586" y="4419674"/>
              <a:ext cx="1145914" cy="630599"/>
            </a:xfrm>
            <a:custGeom>
              <a:avLst/>
              <a:gdLst>
                <a:gd name="T0" fmla="*/ 204 w 407"/>
                <a:gd name="T1" fmla="*/ 218 h 218"/>
                <a:gd name="T2" fmla="*/ 82 w 407"/>
                <a:gd name="T3" fmla="*/ 207 h 218"/>
                <a:gd name="T4" fmla="*/ 13 w 407"/>
                <a:gd name="T5" fmla="*/ 141 h 218"/>
                <a:gd name="T6" fmla="*/ 2 w 407"/>
                <a:gd name="T7" fmla="*/ 60 h 218"/>
                <a:gd name="T8" fmla="*/ 75 w 407"/>
                <a:gd name="T9" fmla="*/ 7 h 218"/>
                <a:gd name="T10" fmla="*/ 204 w 407"/>
                <a:gd name="T11" fmla="*/ 22 h 218"/>
                <a:gd name="T12" fmla="*/ 333 w 407"/>
                <a:gd name="T13" fmla="*/ 7 h 218"/>
                <a:gd name="T14" fmla="*/ 405 w 407"/>
                <a:gd name="T15" fmla="*/ 60 h 218"/>
                <a:gd name="T16" fmla="*/ 395 w 407"/>
                <a:gd name="T17" fmla="*/ 141 h 218"/>
                <a:gd name="T18" fmla="*/ 325 w 407"/>
                <a:gd name="T19" fmla="*/ 207 h 218"/>
                <a:gd name="T20" fmla="*/ 204 w 407"/>
                <a:gd name="T21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7" h="218">
                  <a:moveTo>
                    <a:pt x="204" y="218"/>
                  </a:moveTo>
                  <a:cubicBezTo>
                    <a:pt x="151" y="218"/>
                    <a:pt x="111" y="213"/>
                    <a:pt x="82" y="207"/>
                  </a:cubicBezTo>
                  <a:cubicBezTo>
                    <a:pt x="48" y="201"/>
                    <a:pt x="21" y="174"/>
                    <a:pt x="13" y="141"/>
                  </a:cubicBezTo>
                  <a:cubicBezTo>
                    <a:pt x="6" y="113"/>
                    <a:pt x="0" y="81"/>
                    <a:pt x="2" y="60"/>
                  </a:cubicBezTo>
                  <a:cubicBezTo>
                    <a:pt x="6" y="21"/>
                    <a:pt x="36" y="0"/>
                    <a:pt x="75" y="7"/>
                  </a:cubicBezTo>
                  <a:cubicBezTo>
                    <a:pt x="113" y="15"/>
                    <a:pt x="161" y="22"/>
                    <a:pt x="204" y="22"/>
                  </a:cubicBezTo>
                  <a:cubicBezTo>
                    <a:pt x="246" y="22"/>
                    <a:pt x="295" y="15"/>
                    <a:pt x="333" y="7"/>
                  </a:cubicBezTo>
                  <a:cubicBezTo>
                    <a:pt x="371" y="0"/>
                    <a:pt x="402" y="21"/>
                    <a:pt x="405" y="60"/>
                  </a:cubicBezTo>
                  <a:cubicBezTo>
                    <a:pt x="407" y="81"/>
                    <a:pt x="401" y="113"/>
                    <a:pt x="395" y="141"/>
                  </a:cubicBezTo>
                  <a:cubicBezTo>
                    <a:pt x="386" y="174"/>
                    <a:pt x="359" y="201"/>
                    <a:pt x="325" y="207"/>
                  </a:cubicBezTo>
                  <a:cubicBezTo>
                    <a:pt x="297" y="213"/>
                    <a:pt x="257" y="218"/>
                    <a:pt x="204" y="21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50">
              <a:extLst>
                <a:ext uri="{FF2B5EF4-FFF2-40B4-BE49-F238E27FC236}">
                  <a16:creationId xmlns:a16="http://schemas.microsoft.com/office/drawing/2014/main" id="{7EDB0915-CE0B-480C-AC9E-CBDE2B2601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9841" y="5901528"/>
              <a:ext cx="901114" cy="1198462"/>
            </a:xfrm>
            <a:custGeom>
              <a:avLst/>
              <a:gdLst>
                <a:gd name="T0" fmla="*/ 0 w 320"/>
                <a:gd name="T1" fmla="*/ 414 h 414"/>
                <a:gd name="T2" fmla="*/ 35 w 320"/>
                <a:gd name="T3" fmla="*/ 70 h 414"/>
                <a:gd name="T4" fmla="*/ 105 w 320"/>
                <a:gd name="T5" fmla="*/ 0 h 414"/>
                <a:gd name="T6" fmla="*/ 215 w 320"/>
                <a:gd name="T7" fmla="*/ 0 h 414"/>
                <a:gd name="T8" fmla="*/ 285 w 320"/>
                <a:gd name="T9" fmla="*/ 70 h 414"/>
                <a:gd name="T10" fmla="*/ 32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0" y="414"/>
                  </a:moveTo>
                  <a:cubicBezTo>
                    <a:pt x="35" y="70"/>
                    <a:pt x="35" y="70"/>
                    <a:pt x="35" y="70"/>
                  </a:cubicBezTo>
                  <a:cubicBezTo>
                    <a:pt x="39" y="30"/>
                    <a:pt x="69" y="0"/>
                    <a:pt x="105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51" y="0"/>
                    <a:pt x="281" y="30"/>
                    <a:pt x="285" y="70"/>
                  </a:cubicBezTo>
                  <a:cubicBezTo>
                    <a:pt x="320" y="414"/>
                    <a:pt x="320" y="414"/>
                    <a:pt x="32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Line 151">
              <a:extLst>
                <a:ext uri="{FF2B5EF4-FFF2-40B4-BE49-F238E27FC236}">
                  <a16:creationId xmlns:a16="http://schemas.microsoft.com/office/drawing/2014/main" id="{56D72708-FDC1-4026-A458-36AD0B4FC6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55165" y="6839313"/>
              <a:ext cx="85046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52">
              <a:extLst>
                <a:ext uri="{FF2B5EF4-FFF2-40B4-BE49-F238E27FC236}">
                  <a16:creationId xmlns:a16="http://schemas.microsoft.com/office/drawing/2014/main" id="{6C996BF5-C25E-4468-B1EB-929AF956E3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106" y="5901528"/>
              <a:ext cx="901114" cy="1198462"/>
            </a:xfrm>
            <a:custGeom>
              <a:avLst/>
              <a:gdLst>
                <a:gd name="T0" fmla="*/ 0 w 320"/>
                <a:gd name="T1" fmla="*/ 414 h 414"/>
                <a:gd name="T2" fmla="*/ 35 w 320"/>
                <a:gd name="T3" fmla="*/ 70 h 414"/>
                <a:gd name="T4" fmla="*/ 105 w 320"/>
                <a:gd name="T5" fmla="*/ 0 h 414"/>
                <a:gd name="T6" fmla="*/ 215 w 320"/>
                <a:gd name="T7" fmla="*/ 0 h 414"/>
                <a:gd name="T8" fmla="*/ 285 w 320"/>
                <a:gd name="T9" fmla="*/ 70 h 414"/>
                <a:gd name="T10" fmla="*/ 32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0" y="414"/>
                  </a:moveTo>
                  <a:cubicBezTo>
                    <a:pt x="35" y="70"/>
                    <a:pt x="35" y="70"/>
                    <a:pt x="35" y="70"/>
                  </a:cubicBezTo>
                  <a:cubicBezTo>
                    <a:pt x="39" y="30"/>
                    <a:pt x="69" y="0"/>
                    <a:pt x="105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51" y="0"/>
                    <a:pt x="281" y="30"/>
                    <a:pt x="285" y="70"/>
                  </a:cubicBezTo>
                  <a:cubicBezTo>
                    <a:pt x="320" y="414"/>
                    <a:pt x="320" y="414"/>
                    <a:pt x="32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Line 153">
              <a:extLst>
                <a:ext uri="{FF2B5EF4-FFF2-40B4-BE49-F238E27FC236}">
                  <a16:creationId xmlns:a16="http://schemas.microsoft.com/office/drawing/2014/main" id="{A2B23664-7082-4807-B8AC-9975C203B0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33430" y="6839313"/>
              <a:ext cx="85046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54">
              <a:extLst>
                <a:ext uri="{FF2B5EF4-FFF2-40B4-BE49-F238E27FC236}">
                  <a16:creationId xmlns:a16="http://schemas.microsoft.com/office/drawing/2014/main" id="{FF8E624E-BC2A-4271-A370-DC2C8C308F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2605" y="4694412"/>
              <a:ext cx="337654" cy="1207115"/>
            </a:xfrm>
            <a:custGeom>
              <a:avLst/>
              <a:gdLst>
                <a:gd name="T0" fmla="*/ 120 w 120"/>
                <a:gd name="T1" fmla="*/ 0 h 417"/>
                <a:gd name="T2" fmla="*/ 97 w 120"/>
                <a:gd name="T3" fmla="*/ 354 h 417"/>
                <a:gd name="T4" fmla="*/ 29 w 120"/>
                <a:gd name="T5" fmla="*/ 417 h 417"/>
                <a:gd name="T6" fmla="*/ 0 w 120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417">
                  <a:moveTo>
                    <a:pt x="120" y="0"/>
                  </a:moveTo>
                  <a:cubicBezTo>
                    <a:pt x="120" y="48"/>
                    <a:pt x="105" y="250"/>
                    <a:pt x="97" y="354"/>
                  </a:cubicBezTo>
                  <a:cubicBezTo>
                    <a:pt x="94" y="390"/>
                    <a:pt x="65" y="417"/>
                    <a:pt x="29" y="417"/>
                  </a:cubicBezTo>
                  <a:cubicBezTo>
                    <a:pt x="0" y="417"/>
                    <a:pt x="0" y="417"/>
                    <a:pt x="0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55">
              <a:extLst>
                <a:ext uri="{FF2B5EF4-FFF2-40B4-BE49-F238E27FC236}">
                  <a16:creationId xmlns:a16="http://schemas.microsoft.com/office/drawing/2014/main" id="{BF0C9638-AFFC-44CE-B392-EAA3DDAC4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8497" y="4694412"/>
              <a:ext cx="337654" cy="1207115"/>
            </a:xfrm>
            <a:custGeom>
              <a:avLst/>
              <a:gdLst>
                <a:gd name="T0" fmla="*/ 120 w 120"/>
                <a:gd name="T1" fmla="*/ 0 h 417"/>
                <a:gd name="T2" fmla="*/ 97 w 120"/>
                <a:gd name="T3" fmla="*/ 354 h 417"/>
                <a:gd name="T4" fmla="*/ 29 w 120"/>
                <a:gd name="T5" fmla="*/ 417 h 417"/>
                <a:gd name="T6" fmla="*/ 0 w 120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417">
                  <a:moveTo>
                    <a:pt x="120" y="0"/>
                  </a:moveTo>
                  <a:cubicBezTo>
                    <a:pt x="120" y="48"/>
                    <a:pt x="105" y="250"/>
                    <a:pt x="97" y="354"/>
                  </a:cubicBezTo>
                  <a:cubicBezTo>
                    <a:pt x="94" y="390"/>
                    <a:pt x="65" y="417"/>
                    <a:pt x="29" y="417"/>
                  </a:cubicBezTo>
                  <a:cubicBezTo>
                    <a:pt x="0" y="417"/>
                    <a:pt x="0" y="417"/>
                    <a:pt x="0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2" name="Title 1">
            <a:extLst>
              <a:ext uri="{FF2B5EF4-FFF2-40B4-BE49-F238E27FC236}">
                <a16:creationId xmlns:a16="http://schemas.microsoft.com/office/drawing/2014/main" id="{59B3F6CB-9D59-4087-96A6-F3048CCF23C5}"/>
              </a:ext>
            </a:extLst>
          </p:cNvPr>
          <p:cNvSpPr txBox="1">
            <a:spLocks/>
          </p:cNvSpPr>
          <p:nvPr/>
        </p:nvSpPr>
        <p:spPr>
          <a:xfrm>
            <a:off x="-175817" y="6195118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rgbClr val="1877F2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rgbClr val="1877F2"/>
              </a:solidFill>
              <a:latin typeface="Product Sans Black" panose="020B0A030305020402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61042EB-213A-42C3-9511-52E729589493}"/>
              </a:ext>
            </a:extLst>
          </p:cNvPr>
          <p:cNvGrpSpPr/>
          <p:nvPr/>
        </p:nvGrpSpPr>
        <p:grpSpPr>
          <a:xfrm>
            <a:off x="5124189" y="893993"/>
            <a:ext cx="3753111" cy="1980310"/>
            <a:chOff x="5124189" y="893993"/>
            <a:chExt cx="3753111" cy="1980310"/>
          </a:xfrm>
        </p:grpSpPr>
        <p:sp>
          <p:nvSpPr>
            <p:cNvPr id="158" name="Freeform 96">
              <a:extLst>
                <a:ext uri="{FF2B5EF4-FFF2-40B4-BE49-F238E27FC236}">
                  <a16:creationId xmlns:a16="http://schemas.microsoft.com/office/drawing/2014/main" id="{DD6589C8-2686-42F4-A79A-1F840939F0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4189" y="893993"/>
              <a:ext cx="3753111" cy="1980310"/>
            </a:xfrm>
            <a:custGeom>
              <a:avLst/>
              <a:gdLst>
                <a:gd name="T0" fmla="*/ 165 w 329"/>
                <a:gd name="T1" fmla="*/ 0 h 243"/>
                <a:gd name="T2" fmla="*/ 2 w 329"/>
                <a:gd name="T3" fmla="*/ 121 h 243"/>
                <a:gd name="T4" fmla="*/ 39 w 329"/>
                <a:gd name="T5" fmla="*/ 198 h 243"/>
                <a:gd name="T6" fmla="*/ 6 w 329"/>
                <a:gd name="T7" fmla="*/ 226 h 243"/>
                <a:gd name="T8" fmla="*/ 27 w 329"/>
                <a:gd name="T9" fmla="*/ 237 h 243"/>
                <a:gd name="T10" fmla="*/ 75 w 329"/>
                <a:gd name="T11" fmla="*/ 223 h 243"/>
                <a:gd name="T12" fmla="*/ 165 w 329"/>
                <a:gd name="T13" fmla="*/ 243 h 243"/>
                <a:gd name="T14" fmla="*/ 329 w 329"/>
                <a:gd name="T15" fmla="*/ 121 h 243"/>
                <a:gd name="T16" fmla="*/ 165 w 329"/>
                <a:gd name="T17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9" h="243">
                  <a:moveTo>
                    <a:pt x="165" y="0"/>
                  </a:moveTo>
                  <a:cubicBezTo>
                    <a:pt x="75" y="0"/>
                    <a:pt x="2" y="54"/>
                    <a:pt x="2" y="121"/>
                  </a:cubicBezTo>
                  <a:cubicBezTo>
                    <a:pt x="2" y="150"/>
                    <a:pt x="16" y="177"/>
                    <a:pt x="39" y="198"/>
                  </a:cubicBezTo>
                  <a:cubicBezTo>
                    <a:pt x="35" y="213"/>
                    <a:pt x="19" y="224"/>
                    <a:pt x="6" y="226"/>
                  </a:cubicBezTo>
                  <a:cubicBezTo>
                    <a:pt x="0" y="227"/>
                    <a:pt x="6" y="234"/>
                    <a:pt x="27" y="237"/>
                  </a:cubicBezTo>
                  <a:cubicBezTo>
                    <a:pt x="45" y="239"/>
                    <a:pt x="63" y="234"/>
                    <a:pt x="75" y="223"/>
                  </a:cubicBezTo>
                  <a:cubicBezTo>
                    <a:pt x="101" y="235"/>
                    <a:pt x="132" y="243"/>
                    <a:pt x="165" y="243"/>
                  </a:cubicBezTo>
                  <a:cubicBezTo>
                    <a:pt x="256" y="243"/>
                    <a:pt x="329" y="188"/>
                    <a:pt x="329" y="121"/>
                  </a:cubicBezTo>
                  <a:cubicBezTo>
                    <a:pt x="329" y="54"/>
                    <a:pt x="256" y="0"/>
                    <a:pt x="165" y="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B6FC1FAD-BD54-414F-9DA4-E8850514B511}"/>
                </a:ext>
              </a:extLst>
            </p:cNvPr>
            <p:cNvSpPr/>
            <p:nvPr/>
          </p:nvSpPr>
          <p:spPr>
            <a:xfrm>
              <a:off x="5504050" y="1504823"/>
              <a:ext cx="328828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err="1">
                  <a:latin typeface="Product Sans" panose="020B0403030502040203" pitchFamily="34" charset="0"/>
                </a:rPr>
                <a:t>Bagaimana</a:t>
              </a:r>
              <a:r>
                <a:rPr lang="en-US" sz="1600" dirty="0">
                  <a:latin typeface="Product Sans" panose="020B0403030502040203" pitchFamily="34" charset="0"/>
                </a:rPr>
                <a:t> Anda </a:t>
              </a:r>
              <a:r>
                <a:rPr lang="en-US" sz="1600" dirty="0" err="1">
                  <a:latin typeface="Product Sans" panose="020B0403030502040203" pitchFamily="34" charset="0"/>
                </a:rPr>
                <a:t>menangani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situasi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sulit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atau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konflik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dengan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rekan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kerja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atau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atasan</a:t>
              </a:r>
              <a:r>
                <a:rPr lang="en-US" sz="1600" dirty="0">
                  <a:latin typeface="Product Sans" panose="020B0403030502040203" pitchFamily="34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46509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>
        <p14:prism isContent="1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1EC18AB-54FE-4CF2-8F36-3A596515E2B2}"/>
              </a:ext>
            </a:extLst>
          </p:cNvPr>
          <p:cNvGrpSpPr/>
          <p:nvPr/>
        </p:nvGrpSpPr>
        <p:grpSpPr>
          <a:xfrm>
            <a:off x="3471795" y="2585504"/>
            <a:ext cx="5248410" cy="4272496"/>
            <a:chOff x="1165090" y="2844800"/>
            <a:chExt cx="5248410" cy="4272496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77C624D9-6038-4FD4-94E4-6C0BAC8F77A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70366" y="2844800"/>
              <a:ext cx="5237858" cy="4272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8A95385E-33A0-458B-913E-DF79BEAC08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8882" y="4665208"/>
              <a:ext cx="419957" cy="1207115"/>
            </a:xfrm>
            <a:custGeom>
              <a:avLst/>
              <a:gdLst>
                <a:gd name="T0" fmla="*/ 0 w 149"/>
                <a:gd name="T1" fmla="*/ 0 h 417"/>
                <a:gd name="T2" fmla="*/ 23 w 149"/>
                <a:gd name="T3" fmla="*/ 354 h 417"/>
                <a:gd name="T4" fmla="*/ 92 w 149"/>
                <a:gd name="T5" fmla="*/ 417 h 417"/>
                <a:gd name="T6" fmla="*/ 149 w 149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417">
                  <a:moveTo>
                    <a:pt x="0" y="0"/>
                  </a:moveTo>
                  <a:cubicBezTo>
                    <a:pt x="0" y="49"/>
                    <a:pt x="15" y="250"/>
                    <a:pt x="23" y="354"/>
                  </a:cubicBezTo>
                  <a:cubicBezTo>
                    <a:pt x="26" y="390"/>
                    <a:pt x="56" y="417"/>
                    <a:pt x="92" y="417"/>
                  </a:cubicBezTo>
                  <a:cubicBezTo>
                    <a:pt x="149" y="417"/>
                    <a:pt x="149" y="417"/>
                    <a:pt x="149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8537D1C-77F1-4C26-9368-43A5B3F130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990" y="4665208"/>
              <a:ext cx="419957" cy="1207115"/>
            </a:xfrm>
            <a:custGeom>
              <a:avLst/>
              <a:gdLst>
                <a:gd name="T0" fmla="*/ 0 w 149"/>
                <a:gd name="T1" fmla="*/ 0 h 417"/>
                <a:gd name="T2" fmla="*/ 24 w 149"/>
                <a:gd name="T3" fmla="*/ 354 h 417"/>
                <a:gd name="T4" fmla="*/ 92 w 149"/>
                <a:gd name="T5" fmla="*/ 417 h 417"/>
                <a:gd name="T6" fmla="*/ 149 w 149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417">
                  <a:moveTo>
                    <a:pt x="0" y="0"/>
                  </a:moveTo>
                  <a:cubicBezTo>
                    <a:pt x="0" y="49"/>
                    <a:pt x="15" y="250"/>
                    <a:pt x="24" y="354"/>
                  </a:cubicBezTo>
                  <a:cubicBezTo>
                    <a:pt x="26" y="390"/>
                    <a:pt x="56" y="417"/>
                    <a:pt x="92" y="417"/>
                  </a:cubicBezTo>
                  <a:cubicBezTo>
                    <a:pt x="149" y="417"/>
                    <a:pt x="149" y="417"/>
                    <a:pt x="149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1F653C2F-118A-4371-B28D-E910ADEF69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3917" y="5794445"/>
              <a:ext cx="1684050" cy="107083"/>
            </a:xfrm>
            <a:custGeom>
              <a:avLst/>
              <a:gdLst>
                <a:gd name="T0" fmla="*/ 13 w 598"/>
                <a:gd name="T1" fmla="*/ 0 h 37"/>
                <a:gd name="T2" fmla="*/ 8 w 598"/>
                <a:gd name="T3" fmla="*/ 16 h 37"/>
                <a:gd name="T4" fmla="*/ 82 w 598"/>
                <a:gd name="T5" fmla="*/ 37 h 37"/>
                <a:gd name="T6" fmla="*/ 516 w 598"/>
                <a:gd name="T7" fmla="*/ 37 h 37"/>
                <a:gd name="T8" fmla="*/ 591 w 598"/>
                <a:gd name="T9" fmla="*/ 16 h 37"/>
                <a:gd name="T10" fmla="*/ 585 w 598"/>
                <a:gd name="T11" fmla="*/ 0 h 37"/>
                <a:gd name="T12" fmla="*/ 13 w 598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8" h="37">
                  <a:moveTo>
                    <a:pt x="13" y="0"/>
                  </a:moveTo>
                  <a:cubicBezTo>
                    <a:pt x="4" y="0"/>
                    <a:pt x="0" y="11"/>
                    <a:pt x="8" y="16"/>
                  </a:cubicBezTo>
                  <a:cubicBezTo>
                    <a:pt x="29" y="30"/>
                    <a:pt x="55" y="37"/>
                    <a:pt x="82" y="37"/>
                  </a:cubicBezTo>
                  <a:cubicBezTo>
                    <a:pt x="516" y="37"/>
                    <a:pt x="516" y="37"/>
                    <a:pt x="516" y="37"/>
                  </a:cubicBezTo>
                  <a:cubicBezTo>
                    <a:pt x="543" y="37"/>
                    <a:pt x="569" y="30"/>
                    <a:pt x="591" y="16"/>
                  </a:cubicBezTo>
                  <a:cubicBezTo>
                    <a:pt x="598" y="11"/>
                    <a:pt x="595" y="0"/>
                    <a:pt x="585" y="0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1A3BE358-F325-452D-A2CF-CB52A4F6B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090" y="4419674"/>
              <a:ext cx="1145914" cy="630599"/>
            </a:xfrm>
            <a:custGeom>
              <a:avLst/>
              <a:gdLst>
                <a:gd name="T0" fmla="*/ 203 w 407"/>
                <a:gd name="T1" fmla="*/ 218 h 218"/>
                <a:gd name="T2" fmla="*/ 325 w 407"/>
                <a:gd name="T3" fmla="*/ 207 h 218"/>
                <a:gd name="T4" fmla="*/ 394 w 407"/>
                <a:gd name="T5" fmla="*/ 141 h 218"/>
                <a:gd name="T6" fmla="*/ 405 w 407"/>
                <a:gd name="T7" fmla="*/ 60 h 218"/>
                <a:gd name="T8" fmla="*/ 332 w 407"/>
                <a:gd name="T9" fmla="*/ 7 h 218"/>
                <a:gd name="T10" fmla="*/ 203 w 407"/>
                <a:gd name="T11" fmla="*/ 22 h 218"/>
                <a:gd name="T12" fmla="*/ 74 w 407"/>
                <a:gd name="T13" fmla="*/ 7 h 218"/>
                <a:gd name="T14" fmla="*/ 2 w 407"/>
                <a:gd name="T15" fmla="*/ 60 h 218"/>
                <a:gd name="T16" fmla="*/ 12 w 407"/>
                <a:gd name="T17" fmla="*/ 141 h 218"/>
                <a:gd name="T18" fmla="*/ 82 w 407"/>
                <a:gd name="T19" fmla="*/ 207 h 218"/>
                <a:gd name="T20" fmla="*/ 203 w 407"/>
                <a:gd name="T21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7" h="218">
                  <a:moveTo>
                    <a:pt x="203" y="218"/>
                  </a:moveTo>
                  <a:cubicBezTo>
                    <a:pt x="256" y="218"/>
                    <a:pt x="296" y="213"/>
                    <a:pt x="325" y="207"/>
                  </a:cubicBezTo>
                  <a:cubicBezTo>
                    <a:pt x="359" y="201"/>
                    <a:pt x="386" y="174"/>
                    <a:pt x="394" y="141"/>
                  </a:cubicBezTo>
                  <a:cubicBezTo>
                    <a:pt x="401" y="113"/>
                    <a:pt x="407" y="81"/>
                    <a:pt x="405" y="60"/>
                  </a:cubicBezTo>
                  <a:cubicBezTo>
                    <a:pt x="401" y="21"/>
                    <a:pt x="371" y="0"/>
                    <a:pt x="332" y="7"/>
                  </a:cubicBezTo>
                  <a:cubicBezTo>
                    <a:pt x="294" y="15"/>
                    <a:pt x="246" y="22"/>
                    <a:pt x="203" y="22"/>
                  </a:cubicBezTo>
                  <a:cubicBezTo>
                    <a:pt x="161" y="22"/>
                    <a:pt x="112" y="15"/>
                    <a:pt x="74" y="7"/>
                  </a:cubicBezTo>
                  <a:cubicBezTo>
                    <a:pt x="36" y="0"/>
                    <a:pt x="5" y="21"/>
                    <a:pt x="2" y="60"/>
                  </a:cubicBezTo>
                  <a:cubicBezTo>
                    <a:pt x="0" y="81"/>
                    <a:pt x="6" y="113"/>
                    <a:pt x="12" y="141"/>
                  </a:cubicBezTo>
                  <a:cubicBezTo>
                    <a:pt x="21" y="174"/>
                    <a:pt x="48" y="201"/>
                    <a:pt x="82" y="207"/>
                  </a:cubicBezTo>
                  <a:cubicBezTo>
                    <a:pt x="110" y="213"/>
                    <a:pt x="150" y="218"/>
                    <a:pt x="203" y="21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9">
              <a:extLst>
                <a:ext uri="{FF2B5EF4-FFF2-40B4-BE49-F238E27FC236}">
                  <a16:creationId xmlns:a16="http://schemas.microsoft.com/office/drawing/2014/main" id="{93414CCB-7517-4440-9F4E-31B1C47629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6675" y="4611126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0">
              <a:extLst>
                <a:ext uri="{FF2B5EF4-FFF2-40B4-BE49-F238E27FC236}">
                  <a16:creationId xmlns:a16="http://schemas.microsoft.com/office/drawing/2014/main" id="{EA3C4107-734E-489A-A5F3-1D2D9A915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558" y="4807985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7FE1BBEA-BBBF-4A3A-84B7-6AE590E2F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383" y="4611126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12">
              <a:extLst>
                <a:ext uri="{FF2B5EF4-FFF2-40B4-BE49-F238E27FC236}">
                  <a16:creationId xmlns:a16="http://schemas.microsoft.com/office/drawing/2014/main" id="{95B2C424-0EA5-4A24-9B6E-5F299D322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666" y="4807985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50F1DC9-A18B-4F87-ABFB-1E985851D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4517" y="5901528"/>
              <a:ext cx="901114" cy="1198462"/>
            </a:xfrm>
            <a:custGeom>
              <a:avLst/>
              <a:gdLst>
                <a:gd name="T0" fmla="*/ 320 w 320"/>
                <a:gd name="T1" fmla="*/ 414 h 414"/>
                <a:gd name="T2" fmla="*/ 284 w 320"/>
                <a:gd name="T3" fmla="*/ 70 h 414"/>
                <a:gd name="T4" fmla="*/ 214 w 320"/>
                <a:gd name="T5" fmla="*/ 0 h 414"/>
                <a:gd name="T6" fmla="*/ 105 w 320"/>
                <a:gd name="T7" fmla="*/ 0 h 414"/>
                <a:gd name="T8" fmla="*/ 35 w 320"/>
                <a:gd name="T9" fmla="*/ 70 h 414"/>
                <a:gd name="T10" fmla="*/ 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320" y="414"/>
                  </a:moveTo>
                  <a:cubicBezTo>
                    <a:pt x="284" y="70"/>
                    <a:pt x="284" y="70"/>
                    <a:pt x="284" y="70"/>
                  </a:cubicBezTo>
                  <a:cubicBezTo>
                    <a:pt x="280" y="30"/>
                    <a:pt x="250" y="0"/>
                    <a:pt x="214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69" y="0"/>
                    <a:pt x="39" y="30"/>
                    <a:pt x="35" y="70"/>
                  </a:cubicBezTo>
                  <a:cubicBezTo>
                    <a:pt x="0" y="414"/>
                    <a:pt x="0" y="414"/>
                    <a:pt x="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4115E1A4-35B7-48A0-8445-4B6BE78CCE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9841" y="6839313"/>
              <a:ext cx="847301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46D98005-FFC0-42FE-AA9A-32DBCDD66E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3087" y="5901528"/>
              <a:ext cx="901114" cy="1198462"/>
            </a:xfrm>
            <a:custGeom>
              <a:avLst/>
              <a:gdLst>
                <a:gd name="T0" fmla="*/ 320 w 320"/>
                <a:gd name="T1" fmla="*/ 414 h 414"/>
                <a:gd name="T2" fmla="*/ 285 w 320"/>
                <a:gd name="T3" fmla="*/ 70 h 414"/>
                <a:gd name="T4" fmla="*/ 215 w 320"/>
                <a:gd name="T5" fmla="*/ 0 h 414"/>
                <a:gd name="T6" fmla="*/ 106 w 320"/>
                <a:gd name="T7" fmla="*/ 0 h 414"/>
                <a:gd name="T8" fmla="*/ 35 w 320"/>
                <a:gd name="T9" fmla="*/ 70 h 414"/>
                <a:gd name="T10" fmla="*/ 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320" y="414"/>
                  </a:moveTo>
                  <a:cubicBezTo>
                    <a:pt x="285" y="70"/>
                    <a:pt x="285" y="70"/>
                    <a:pt x="285" y="70"/>
                  </a:cubicBezTo>
                  <a:cubicBezTo>
                    <a:pt x="281" y="30"/>
                    <a:pt x="251" y="0"/>
                    <a:pt x="215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70" y="0"/>
                    <a:pt x="39" y="30"/>
                    <a:pt x="35" y="70"/>
                  </a:cubicBezTo>
                  <a:cubicBezTo>
                    <a:pt x="0" y="414"/>
                    <a:pt x="0" y="414"/>
                    <a:pt x="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2638F57E-EA04-4F7D-BBA9-A98678FDC2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0521" y="6839313"/>
              <a:ext cx="84835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809B370A-61CB-4925-B26E-FB24A1A790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9953" y="5221173"/>
              <a:ext cx="821977" cy="1519711"/>
            </a:xfrm>
            <a:custGeom>
              <a:avLst/>
              <a:gdLst>
                <a:gd name="T0" fmla="*/ 130 w 292"/>
                <a:gd name="T1" fmla="*/ 475 h 525"/>
                <a:gd name="T2" fmla="*/ 128 w 292"/>
                <a:gd name="T3" fmla="*/ 333 h 525"/>
                <a:gd name="T4" fmla="*/ 128 w 292"/>
                <a:gd name="T5" fmla="*/ 193 h 525"/>
                <a:gd name="T6" fmla="*/ 0 w 292"/>
                <a:gd name="T7" fmla="*/ 193 h 525"/>
                <a:gd name="T8" fmla="*/ 0 w 292"/>
                <a:gd name="T9" fmla="*/ 4 h 525"/>
                <a:gd name="T10" fmla="*/ 157 w 292"/>
                <a:gd name="T11" fmla="*/ 4 h 525"/>
                <a:gd name="T12" fmla="*/ 271 w 292"/>
                <a:gd name="T13" fmla="*/ 45 h 525"/>
                <a:gd name="T14" fmla="*/ 286 w 292"/>
                <a:gd name="T15" fmla="*/ 173 h 525"/>
                <a:gd name="T16" fmla="*/ 254 w 292"/>
                <a:gd name="T17" fmla="*/ 495 h 525"/>
                <a:gd name="T18" fmla="*/ 172 w 292"/>
                <a:gd name="T19" fmla="*/ 525 h 525"/>
                <a:gd name="T20" fmla="*/ 130 w 292"/>
                <a:gd name="T21" fmla="*/ 475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2" h="525">
                  <a:moveTo>
                    <a:pt x="130" y="475"/>
                  </a:moveTo>
                  <a:cubicBezTo>
                    <a:pt x="130" y="475"/>
                    <a:pt x="129" y="368"/>
                    <a:pt x="128" y="333"/>
                  </a:cubicBezTo>
                  <a:cubicBezTo>
                    <a:pt x="128" y="298"/>
                    <a:pt x="116" y="236"/>
                    <a:pt x="128" y="193"/>
                  </a:cubicBezTo>
                  <a:cubicBezTo>
                    <a:pt x="128" y="193"/>
                    <a:pt x="41" y="194"/>
                    <a:pt x="0" y="19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95" y="0"/>
                    <a:pt x="157" y="4"/>
                  </a:cubicBezTo>
                  <a:cubicBezTo>
                    <a:pt x="222" y="9"/>
                    <a:pt x="258" y="29"/>
                    <a:pt x="271" y="45"/>
                  </a:cubicBezTo>
                  <a:cubicBezTo>
                    <a:pt x="289" y="66"/>
                    <a:pt x="292" y="90"/>
                    <a:pt x="286" y="173"/>
                  </a:cubicBezTo>
                  <a:cubicBezTo>
                    <a:pt x="277" y="275"/>
                    <a:pt x="254" y="495"/>
                    <a:pt x="254" y="495"/>
                  </a:cubicBezTo>
                  <a:cubicBezTo>
                    <a:pt x="254" y="495"/>
                    <a:pt x="233" y="525"/>
                    <a:pt x="172" y="525"/>
                  </a:cubicBezTo>
                  <a:cubicBezTo>
                    <a:pt x="110" y="525"/>
                    <a:pt x="130" y="475"/>
                    <a:pt x="130" y="47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3A10BA1-30BD-4563-95CD-508382ED9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3242" y="6587290"/>
              <a:ext cx="997135" cy="472679"/>
            </a:xfrm>
            <a:custGeom>
              <a:avLst/>
              <a:gdLst>
                <a:gd name="T0" fmla="*/ 303 w 354"/>
                <a:gd name="T1" fmla="*/ 87 h 163"/>
                <a:gd name="T2" fmla="*/ 247 w 354"/>
                <a:gd name="T3" fmla="*/ 64 h 163"/>
                <a:gd name="T4" fmla="*/ 173 w 354"/>
                <a:gd name="T5" fmla="*/ 10 h 163"/>
                <a:gd name="T6" fmla="*/ 115 w 354"/>
                <a:gd name="T7" fmla="*/ 23 h 163"/>
                <a:gd name="T8" fmla="*/ 99 w 354"/>
                <a:gd name="T9" fmla="*/ 20 h 163"/>
                <a:gd name="T10" fmla="*/ 86 w 354"/>
                <a:gd name="T11" fmla="*/ 27 h 163"/>
                <a:gd name="T12" fmla="*/ 48 w 354"/>
                <a:gd name="T13" fmla="*/ 42 h 163"/>
                <a:gd name="T14" fmla="*/ 33 w 354"/>
                <a:gd name="T15" fmla="*/ 20 h 163"/>
                <a:gd name="T16" fmla="*/ 33 w 354"/>
                <a:gd name="T17" fmla="*/ 3 h 163"/>
                <a:gd name="T18" fmla="*/ 18 w 354"/>
                <a:gd name="T19" fmla="*/ 18 h 163"/>
                <a:gd name="T20" fmla="*/ 11 w 354"/>
                <a:gd name="T21" fmla="*/ 67 h 163"/>
                <a:gd name="T22" fmla="*/ 8 w 354"/>
                <a:gd name="T23" fmla="*/ 143 h 163"/>
                <a:gd name="T24" fmla="*/ 63 w 354"/>
                <a:gd name="T25" fmla="*/ 154 h 163"/>
                <a:gd name="T26" fmla="*/ 235 w 354"/>
                <a:gd name="T27" fmla="*/ 154 h 163"/>
                <a:gd name="T28" fmla="*/ 323 w 354"/>
                <a:gd name="T29" fmla="*/ 154 h 163"/>
                <a:gd name="T30" fmla="*/ 353 w 354"/>
                <a:gd name="T31" fmla="*/ 135 h 163"/>
                <a:gd name="T32" fmla="*/ 303 w 354"/>
                <a:gd name="T33" fmla="*/ 87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4" h="163">
                  <a:moveTo>
                    <a:pt x="303" y="87"/>
                  </a:moveTo>
                  <a:cubicBezTo>
                    <a:pt x="280" y="81"/>
                    <a:pt x="267" y="76"/>
                    <a:pt x="247" y="64"/>
                  </a:cubicBezTo>
                  <a:cubicBezTo>
                    <a:pt x="223" y="51"/>
                    <a:pt x="182" y="18"/>
                    <a:pt x="173" y="10"/>
                  </a:cubicBezTo>
                  <a:cubicBezTo>
                    <a:pt x="160" y="0"/>
                    <a:pt x="130" y="1"/>
                    <a:pt x="115" y="23"/>
                  </a:cubicBezTo>
                  <a:cubicBezTo>
                    <a:pt x="110" y="20"/>
                    <a:pt x="105" y="19"/>
                    <a:pt x="99" y="20"/>
                  </a:cubicBezTo>
                  <a:cubicBezTo>
                    <a:pt x="94" y="21"/>
                    <a:pt x="90" y="24"/>
                    <a:pt x="86" y="27"/>
                  </a:cubicBezTo>
                  <a:cubicBezTo>
                    <a:pt x="78" y="33"/>
                    <a:pt x="66" y="44"/>
                    <a:pt x="48" y="42"/>
                  </a:cubicBezTo>
                  <a:cubicBezTo>
                    <a:pt x="31" y="39"/>
                    <a:pt x="33" y="20"/>
                    <a:pt x="33" y="20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24" y="2"/>
                    <a:pt x="20" y="6"/>
                    <a:pt x="18" y="18"/>
                  </a:cubicBezTo>
                  <a:cubicBezTo>
                    <a:pt x="16" y="34"/>
                    <a:pt x="15" y="39"/>
                    <a:pt x="11" y="67"/>
                  </a:cubicBezTo>
                  <a:cubicBezTo>
                    <a:pt x="8" y="83"/>
                    <a:pt x="0" y="107"/>
                    <a:pt x="8" y="143"/>
                  </a:cubicBezTo>
                  <a:cubicBezTo>
                    <a:pt x="11" y="163"/>
                    <a:pt x="32" y="154"/>
                    <a:pt x="63" y="154"/>
                  </a:cubicBezTo>
                  <a:cubicBezTo>
                    <a:pt x="102" y="154"/>
                    <a:pt x="235" y="154"/>
                    <a:pt x="235" y="154"/>
                  </a:cubicBezTo>
                  <a:cubicBezTo>
                    <a:pt x="263" y="154"/>
                    <a:pt x="306" y="154"/>
                    <a:pt x="323" y="154"/>
                  </a:cubicBezTo>
                  <a:cubicBezTo>
                    <a:pt x="340" y="154"/>
                    <a:pt x="354" y="141"/>
                    <a:pt x="353" y="135"/>
                  </a:cubicBezTo>
                  <a:cubicBezTo>
                    <a:pt x="352" y="109"/>
                    <a:pt x="341" y="97"/>
                    <a:pt x="303" y="87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C6AADEBA-4ED7-4FA3-8FD0-88AF17D40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6407" y="6781986"/>
              <a:ext cx="683749" cy="277983"/>
            </a:xfrm>
            <a:custGeom>
              <a:avLst/>
              <a:gdLst>
                <a:gd name="T0" fmla="*/ 110 w 243"/>
                <a:gd name="T1" fmla="*/ 17 h 96"/>
                <a:gd name="T2" fmla="*/ 10 w 243"/>
                <a:gd name="T3" fmla="*/ 0 h 96"/>
                <a:gd name="T4" fmla="*/ 7 w 243"/>
                <a:gd name="T5" fmla="*/ 76 h 96"/>
                <a:gd name="T6" fmla="*/ 62 w 243"/>
                <a:gd name="T7" fmla="*/ 87 h 96"/>
                <a:gd name="T8" fmla="*/ 234 w 243"/>
                <a:gd name="T9" fmla="*/ 87 h 96"/>
                <a:gd name="T10" fmla="*/ 241 w 243"/>
                <a:gd name="T11" fmla="*/ 87 h 96"/>
                <a:gd name="T12" fmla="*/ 243 w 243"/>
                <a:gd name="T13" fmla="*/ 79 h 96"/>
                <a:gd name="T14" fmla="*/ 110 w 243"/>
                <a:gd name="T15" fmla="*/ 17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3" h="96">
                  <a:moveTo>
                    <a:pt x="110" y="17"/>
                  </a:moveTo>
                  <a:cubicBezTo>
                    <a:pt x="80" y="5"/>
                    <a:pt x="69" y="1"/>
                    <a:pt x="10" y="0"/>
                  </a:cubicBezTo>
                  <a:cubicBezTo>
                    <a:pt x="6" y="15"/>
                    <a:pt x="0" y="45"/>
                    <a:pt x="7" y="76"/>
                  </a:cubicBezTo>
                  <a:cubicBezTo>
                    <a:pt x="10" y="96"/>
                    <a:pt x="31" y="87"/>
                    <a:pt x="62" y="87"/>
                  </a:cubicBezTo>
                  <a:cubicBezTo>
                    <a:pt x="101" y="87"/>
                    <a:pt x="234" y="87"/>
                    <a:pt x="234" y="87"/>
                  </a:cubicBezTo>
                  <a:cubicBezTo>
                    <a:pt x="236" y="87"/>
                    <a:pt x="238" y="87"/>
                    <a:pt x="241" y="87"/>
                  </a:cubicBezTo>
                  <a:cubicBezTo>
                    <a:pt x="243" y="79"/>
                    <a:pt x="243" y="79"/>
                    <a:pt x="243" y="79"/>
                  </a:cubicBezTo>
                  <a:cubicBezTo>
                    <a:pt x="197" y="79"/>
                    <a:pt x="151" y="34"/>
                    <a:pt x="110" y="17"/>
                  </a:cubicBezTo>
                  <a:close/>
                </a:path>
              </a:pathLst>
            </a:custGeom>
            <a:solidFill>
              <a:srgbClr val="FFC00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8AAF46A2-E739-458F-BF0C-F6509E1BD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8909" y="6790639"/>
              <a:ext cx="163551" cy="83287"/>
            </a:xfrm>
            <a:custGeom>
              <a:avLst/>
              <a:gdLst>
                <a:gd name="T0" fmla="*/ 0 w 58"/>
                <a:gd name="T1" fmla="*/ 29 h 29"/>
                <a:gd name="T2" fmla="*/ 58 w 58"/>
                <a:gd name="T3" fmla="*/ 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8" h="29">
                  <a:moveTo>
                    <a:pt x="0" y="29"/>
                  </a:moveTo>
                  <a:cubicBezTo>
                    <a:pt x="11" y="14"/>
                    <a:pt x="36" y="0"/>
                    <a:pt x="58" y="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DDD1841A-0AC7-4188-9AD6-0BAE04FD2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2578" y="6756027"/>
              <a:ext cx="65421" cy="69226"/>
            </a:xfrm>
            <a:custGeom>
              <a:avLst/>
              <a:gdLst>
                <a:gd name="T0" fmla="*/ 23 w 23"/>
                <a:gd name="T1" fmla="*/ 0 h 24"/>
                <a:gd name="T2" fmla="*/ 0 w 23"/>
                <a:gd name="T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" h="24">
                  <a:moveTo>
                    <a:pt x="23" y="0"/>
                  </a:moveTo>
                  <a:cubicBezTo>
                    <a:pt x="13" y="5"/>
                    <a:pt x="7" y="13"/>
                    <a:pt x="0" y="2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D3AF602E-DC63-4F3F-BA8A-0C3017EA25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8164" y="6773333"/>
              <a:ext cx="180434" cy="25959"/>
            </a:xfrm>
            <a:custGeom>
              <a:avLst/>
              <a:gdLst>
                <a:gd name="T0" fmla="*/ 64 w 64"/>
                <a:gd name="T1" fmla="*/ 0 h 9"/>
                <a:gd name="T2" fmla="*/ 0 w 64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9">
                  <a:moveTo>
                    <a:pt x="64" y="0"/>
                  </a:moveTo>
                  <a:cubicBezTo>
                    <a:pt x="50" y="0"/>
                    <a:pt x="32" y="4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19E99147-193F-49A7-8817-5DE4F4754C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937" y="6703026"/>
              <a:ext cx="61200" cy="67062"/>
            </a:xfrm>
            <a:custGeom>
              <a:avLst/>
              <a:gdLst>
                <a:gd name="T0" fmla="*/ 22 w 22"/>
                <a:gd name="T1" fmla="*/ 0 h 23"/>
                <a:gd name="T2" fmla="*/ 0 w 22"/>
                <a:gd name="T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" h="23">
                  <a:moveTo>
                    <a:pt x="22" y="0"/>
                  </a:moveTo>
                  <a:cubicBezTo>
                    <a:pt x="12" y="6"/>
                    <a:pt x="7" y="12"/>
                    <a:pt x="0" y="2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F81F7F02-50BF-42C8-B419-8A136910C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5358" y="6720332"/>
              <a:ext cx="180434" cy="29204"/>
            </a:xfrm>
            <a:custGeom>
              <a:avLst/>
              <a:gdLst>
                <a:gd name="T0" fmla="*/ 64 w 64"/>
                <a:gd name="T1" fmla="*/ 1 h 10"/>
                <a:gd name="T2" fmla="*/ 0 w 64"/>
                <a:gd name="T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0">
                  <a:moveTo>
                    <a:pt x="64" y="1"/>
                  </a:moveTo>
                  <a:cubicBezTo>
                    <a:pt x="50" y="0"/>
                    <a:pt x="32" y="4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D5A6A60C-D695-4704-8503-1C9239AD3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6965" y="6645699"/>
              <a:ext cx="64365" cy="77878"/>
            </a:xfrm>
            <a:custGeom>
              <a:avLst/>
              <a:gdLst>
                <a:gd name="T0" fmla="*/ 23 w 23"/>
                <a:gd name="T1" fmla="*/ 0 h 27"/>
                <a:gd name="T2" fmla="*/ 0 w 23"/>
                <a:gd name="T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" h="27">
                  <a:moveTo>
                    <a:pt x="23" y="0"/>
                  </a:moveTo>
                  <a:cubicBezTo>
                    <a:pt x="13" y="6"/>
                    <a:pt x="7" y="16"/>
                    <a:pt x="0" y="2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C9E161DC-FAB0-4434-9D49-F4D896528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2551" y="6671659"/>
              <a:ext cx="177268" cy="25959"/>
            </a:xfrm>
            <a:custGeom>
              <a:avLst/>
              <a:gdLst>
                <a:gd name="T0" fmla="*/ 63 w 63"/>
                <a:gd name="T1" fmla="*/ 1 h 9"/>
                <a:gd name="T2" fmla="*/ 0 w 63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3" h="9">
                  <a:moveTo>
                    <a:pt x="63" y="1"/>
                  </a:moveTo>
                  <a:cubicBezTo>
                    <a:pt x="50" y="0"/>
                    <a:pt x="31" y="4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850A7916-4E00-4151-88EC-3B61407634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4849" y="6978846"/>
              <a:ext cx="1016127" cy="124389"/>
            </a:xfrm>
            <a:custGeom>
              <a:avLst/>
              <a:gdLst>
                <a:gd name="T0" fmla="*/ 338 w 361"/>
                <a:gd name="T1" fmla="*/ 39 h 43"/>
                <a:gd name="T2" fmla="*/ 239 w 361"/>
                <a:gd name="T3" fmla="*/ 43 h 43"/>
                <a:gd name="T4" fmla="*/ 68 w 361"/>
                <a:gd name="T5" fmla="*/ 43 h 43"/>
                <a:gd name="T6" fmla="*/ 5 w 361"/>
                <a:gd name="T7" fmla="*/ 30 h 43"/>
                <a:gd name="T8" fmla="*/ 2 w 361"/>
                <a:gd name="T9" fmla="*/ 2 h 43"/>
                <a:gd name="T10" fmla="*/ 70 w 361"/>
                <a:gd name="T11" fmla="*/ 11 h 43"/>
                <a:gd name="T12" fmla="*/ 285 w 361"/>
                <a:gd name="T13" fmla="*/ 11 h 43"/>
                <a:gd name="T14" fmla="*/ 349 w 361"/>
                <a:gd name="T15" fmla="*/ 0 h 43"/>
                <a:gd name="T16" fmla="*/ 338 w 361"/>
                <a:gd name="T17" fmla="*/ 3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1" h="43">
                  <a:moveTo>
                    <a:pt x="338" y="39"/>
                  </a:moveTo>
                  <a:cubicBezTo>
                    <a:pt x="323" y="43"/>
                    <a:pt x="239" y="43"/>
                    <a:pt x="239" y="43"/>
                  </a:cubicBezTo>
                  <a:cubicBezTo>
                    <a:pt x="239" y="43"/>
                    <a:pt x="100" y="43"/>
                    <a:pt x="68" y="43"/>
                  </a:cubicBezTo>
                  <a:cubicBezTo>
                    <a:pt x="37" y="43"/>
                    <a:pt x="13" y="42"/>
                    <a:pt x="5" y="30"/>
                  </a:cubicBezTo>
                  <a:cubicBezTo>
                    <a:pt x="0" y="24"/>
                    <a:pt x="1" y="19"/>
                    <a:pt x="2" y="2"/>
                  </a:cubicBezTo>
                  <a:cubicBezTo>
                    <a:pt x="2" y="2"/>
                    <a:pt x="15" y="11"/>
                    <a:pt x="70" y="11"/>
                  </a:cubicBezTo>
                  <a:cubicBezTo>
                    <a:pt x="124" y="11"/>
                    <a:pt x="256" y="11"/>
                    <a:pt x="285" y="11"/>
                  </a:cubicBezTo>
                  <a:cubicBezTo>
                    <a:pt x="305" y="11"/>
                    <a:pt x="336" y="13"/>
                    <a:pt x="349" y="0"/>
                  </a:cubicBezTo>
                  <a:cubicBezTo>
                    <a:pt x="354" y="6"/>
                    <a:pt x="361" y="33"/>
                    <a:pt x="338" y="39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D1449B36-8745-4D12-B03E-B2FCB25516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5369" y="5114090"/>
              <a:ext cx="1261982" cy="1378015"/>
            </a:xfrm>
            <a:custGeom>
              <a:avLst/>
              <a:gdLst>
                <a:gd name="T0" fmla="*/ 181 w 448"/>
                <a:gd name="T1" fmla="*/ 15 h 476"/>
                <a:gd name="T2" fmla="*/ 296 w 448"/>
                <a:gd name="T3" fmla="*/ 25 h 476"/>
                <a:gd name="T4" fmla="*/ 417 w 448"/>
                <a:gd name="T5" fmla="*/ 76 h 476"/>
                <a:gd name="T6" fmla="*/ 438 w 448"/>
                <a:gd name="T7" fmla="*/ 207 h 476"/>
                <a:gd name="T8" fmla="*/ 417 w 448"/>
                <a:gd name="T9" fmla="*/ 442 h 476"/>
                <a:gd name="T10" fmla="*/ 249 w 448"/>
                <a:gd name="T11" fmla="*/ 442 h 476"/>
                <a:gd name="T12" fmla="*/ 243 w 448"/>
                <a:gd name="T13" fmla="*/ 235 h 476"/>
                <a:gd name="T14" fmla="*/ 0 w 448"/>
                <a:gd name="T15" fmla="*/ 236 h 476"/>
                <a:gd name="T16" fmla="*/ 0 w 448"/>
                <a:gd name="T17" fmla="*/ 0 h 476"/>
                <a:gd name="T18" fmla="*/ 173 w 448"/>
                <a:gd name="T19" fmla="*/ 0 h 476"/>
                <a:gd name="T20" fmla="*/ 181 w 448"/>
                <a:gd name="T21" fmla="*/ 15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8" h="476">
                  <a:moveTo>
                    <a:pt x="181" y="15"/>
                  </a:moveTo>
                  <a:cubicBezTo>
                    <a:pt x="181" y="15"/>
                    <a:pt x="238" y="18"/>
                    <a:pt x="296" y="25"/>
                  </a:cubicBezTo>
                  <a:cubicBezTo>
                    <a:pt x="335" y="30"/>
                    <a:pt x="385" y="37"/>
                    <a:pt x="417" y="76"/>
                  </a:cubicBezTo>
                  <a:cubicBezTo>
                    <a:pt x="448" y="113"/>
                    <a:pt x="440" y="177"/>
                    <a:pt x="438" y="207"/>
                  </a:cubicBezTo>
                  <a:cubicBezTo>
                    <a:pt x="432" y="287"/>
                    <a:pt x="417" y="442"/>
                    <a:pt x="417" y="442"/>
                  </a:cubicBezTo>
                  <a:cubicBezTo>
                    <a:pt x="396" y="476"/>
                    <a:pt x="258" y="476"/>
                    <a:pt x="249" y="442"/>
                  </a:cubicBezTo>
                  <a:cubicBezTo>
                    <a:pt x="242" y="301"/>
                    <a:pt x="244" y="255"/>
                    <a:pt x="243" y="235"/>
                  </a:cubicBezTo>
                  <a:cubicBezTo>
                    <a:pt x="243" y="235"/>
                    <a:pt x="50" y="236"/>
                    <a:pt x="0" y="2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3" y="0"/>
                    <a:pt x="173" y="0"/>
                    <a:pt x="173" y="0"/>
                  </a:cubicBezTo>
                  <a:lnTo>
                    <a:pt x="181" y="15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D77D96F6-FCD7-4F88-85CB-D22ED749A2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0173" y="5571626"/>
              <a:ext cx="137172" cy="222819"/>
            </a:xfrm>
            <a:custGeom>
              <a:avLst/>
              <a:gdLst>
                <a:gd name="T0" fmla="*/ 49 w 49"/>
                <a:gd name="T1" fmla="*/ 0 h 77"/>
                <a:gd name="T2" fmla="*/ 0 w 49"/>
                <a:gd name="T3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" h="77">
                  <a:moveTo>
                    <a:pt x="49" y="0"/>
                  </a:moveTo>
                  <a:cubicBezTo>
                    <a:pt x="37" y="7"/>
                    <a:pt x="7" y="31"/>
                    <a:pt x="0" y="7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F0579337-662E-46B1-BD53-96FF1CEC25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0527" y="5186560"/>
              <a:ext cx="120289" cy="607884"/>
            </a:xfrm>
            <a:custGeom>
              <a:avLst/>
              <a:gdLst>
                <a:gd name="T0" fmla="*/ 32 w 43"/>
                <a:gd name="T1" fmla="*/ 0 h 210"/>
                <a:gd name="T2" fmla="*/ 0 w 43"/>
                <a:gd name="T3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3" h="210">
                  <a:moveTo>
                    <a:pt x="32" y="0"/>
                  </a:moveTo>
                  <a:cubicBezTo>
                    <a:pt x="43" y="72"/>
                    <a:pt x="36" y="174"/>
                    <a:pt x="0" y="2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AEB67BCA-51BA-4164-878A-B44F80868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734" y="5606238"/>
              <a:ext cx="757611" cy="871805"/>
            </a:xfrm>
            <a:custGeom>
              <a:avLst/>
              <a:gdLst>
                <a:gd name="T0" fmla="*/ 0 w 269"/>
                <a:gd name="T1" fmla="*/ 0 h 301"/>
                <a:gd name="T2" fmla="*/ 224 w 269"/>
                <a:gd name="T3" fmla="*/ 0 h 301"/>
                <a:gd name="T4" fmla="*/ 240 w 269"/>
                <a:gd name="T5" fmla="*/ 15 h 301"/>
                <a:gd name="T6" fmla="*/ 261 w 269"/>
                <a:gd name="T7" fmla="*/ 37 h 301"/>
                <a:gd name="T8" fmla="*/ 269 w 269"/>
                <a:gd name="T9" fmla="*/ 30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" h="301">
                  <a:moveTo>
                    <a:pt x="0" y="0"/>
                  </a:moveTo>
                  <a:cubicBezTo>
                    <a:pt x="224" y="0"/>
                    <a:pt x="224" y="0"/>
                    <a:pt x="224" y="0"/>
                  </a:cubicBezTo>
                  <a:cubicBezTo>
                    <a:pt x="224" y="0"/>
                    <a:pt x="222" y="15"/>
                    <a:pt x="240" y="15"/>
                  </a:cubicBezTo>
                  <a:cubicBezTo>
                    <a:pt x="240" y="29"/>
                    <a:pt x="250" y="37"/>
                    <a:pt x="261" y="37"/>
                  </a:cubicBezTo>
                  <a:cubicBezTo>
                    <a:pt x="261" y="37"/>
                    <a:pt x="244" y="98"/>
                    <a:pt x="269" y="30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9613E270-D2AC-423F-9D8F-C7B61CD40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5401" y="5542422"/>
              <a:ext cx="73862" cy="133042"/>
            </a:xfrm>
            <a:custGeom>
              <a:avLst/>
              <a:gdLst>
                <a:gd name="T0" fmla="*/ 26 w 26"/>
                <a:gd name="T1" fmla="*/ 0 h 46"/>
                <a:gd name="T2" fmla="*/ 0 w 26"/>
                <a:gd name="T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6" h="46">
                  <a:moveTo>
                    <a:pt x="26" y="0"/>
                  </a:moveTo>
                  <a:cubicBezTo>
                    <a:pt x="12" y="12"/>
                    <a:pt x="3" y="28"/>
                    <a:pt x="0" y="4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2FA76F43-F8B2-483E-A7A2-93771EA225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7056" y="6393676"/>
              <a:ext cx="472715" cy="167655"/>
            </a:xfrm>
            <a:custGeom>
              <a:avLst/>
              <a:gdLst>
                <a:gd name="T0" fmla="*/ 164 w 168"/>
                <a:gd name="T1" fmla="*/ 36 h 58"/>
                <a:gd name="T2" fmla="*/ 2 w 168"/>
                <a:gd name="T3" fmla="*/ 40 h 58"/>
                <a:gd name="T4" fmla="*/ 0 w 168"/>
                <a:gd name="T5" fmla="*/ 0 h 58"/>
                <a:gd name="T6" fmla="*/ 168 w 168"/>
                <a:gd name="T7" fmla="*/ 0 h 58"/>
                <a:gd name="T8" fmla="*/ 164 w 168"/>
                <a:gd name="T9" fmla="*/ 3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58">
                  <a:moveTo>
                    <a:pt x="164" y="36"/>
                  </a:moveTo>
                  <a:cubicBezTo>
                    <a:pt x="161" y="58"/>
                    <a:pt x="2" y="55"/>
                    <a:pt x="2" y="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"/>
                    <a:pt x="166" y="15"/>
                    <a:pt x="168" y="0"/>
                  </a:cubicBezTo>
                  <a:lnTo>
                    <a:pt x="164" y="36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B1FD2A58-6C35-480B-B360-B0A4F62C24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9177" y="5284990"/>
              <a:ext cx="595115" cy="1647345"/>
            </a:xfrm>
            <a:custGeom>
              <a:avLst/>
              <a:gdLst>
                <a:gd name="T0" fmla="*/ 65 w 211"/>
                <a:gd name="T1" fmla="*/ 468 h 569"/>
                <a:gd name="T2" fmla="*/ 45 w 211"/>
                <a:gd name="T3" fmla="*/ 175 h 569"/>
                <a:gd name="T4" fmla="*/ 0 w 211"/>
                <a:gd name="T5" fmla="*/ 175 h 569"/>
                <a:gd name="T6" fmla="*/ 0 w 211"/>
                <a:gd name="T7" fmla="*/ 10 h 569"/>
                <a:gd name="T8" fmla="*/ 0 w 211"/>
                <a:gd name="T9" fmla="*/ 10 h 569"/>
                <a:gd name="T10" fmla="*/ 182 w 211"/>
                <a:gd name="T11" fmla="*/ 22 h 569"/>
                <a:gd name="T12" fmla="*/ 203 w 211"/>
                <a:gd name="T13" fmla="*/ 171 h 569"/>
                <a:gd name="T14" fmla="*/ 165 w 211"/>
                <a:gd name="T15" fmla="*/ 563 h 569"/>
                <a:gd name="T16" fmla="*/ 71 w 211"/>
                <a:gd name="T17" fmla="*/ 569 h 569"/>
                <a:gd name="T18" fmla="*/ 65 w 211"/>
                <a:gd name="T19" fmla="*/ 468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1" h="569">
                  <a:moveTo>
                    <a:pt x="65" y="468"/>
                  </a:moveTo>
                  <a:cubicBezTo>
                    <a:pt x="63" y="420"/>
                    <a:pt x="45" y="175"/>
                    <a:pt x="45" y="17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75"/>
                    <a:pt x="0" y="138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52" y="0"/>
                    <a:pt x="182" y="22"/>
                  </a:cubicBezTo>
                  <a:cubicBezTo>
                    <a:pt x="208" y="42"/>
                    <a:pt x="211" y="86"/>
                    <a:pt x="203" y="171"/>
                  </a:cubicBezTo>
                  <a:cubicBezTo>
                    <a:pt x="192" y="304"/>
                    <a:pt x="165" y="563"/>
                    <a:pt x="165" y="563"/>
                  </a:cubicBezTo>
                  <a:cubicBezTo>
                    <a:pt x="71" y="569"/>
                    <a:pt x="71" y="569"/>
                    <a:pt x="71" y="569"/>
                  </a:cubicBezTo>
                  <a:lnTo>
                    <a:pt x="65" y="468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326C1A90-80C3-42DC-A2F5-5F4D6E7028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1357" y="5114090"/>
              <a:ext cx="818811" cy="1355301"/>
            </a:xfrm>
            <a:custGeom>
              <a:avLst/>
              <a:gdLst>
                <a:gd name="T0" fmla="*/ 269 w 291"/>
                <a:gd name="T1" fmla="*/ 81 h 468"/>
                <a:gd name="T2" fmla="*/ 223 w 291"/>
                <a:gd name="T3" fmla="*/ 55 h 468"/>
                <a:gd name="T4" fmla="*/ 223 w 291"/>
                <a:gd name="T5" fmla="*/ 0 h 468"/>
                <a:gd name="T6" fmla="*/ 34 w 291"/>
                <a:gd name="T7" fmla="*/ 0 h 468"/>
                <a:gd name="T8" fmla="*/ 10 w 291"/>
                <a:gd name="T9" fmla="*/ 186 h 468"/>
                <a:gd name="T10" fmla="*/ 85 w 291"/>
                <a:gd name="T11" fmla="*/ 237 h 468"/>
                <a:gd name="T12" fmla="*/ 97 w 291"/>
                <a:gd name="T13" fmla="*/ 237 h 468"/>
                <a:gd name="T14" fmla="*/ 107 w 291"/>
                <a:gd name="T15" fmla="*/ 454 h 468"/>
                <a:gd name="T16" fmla="*/ 186 w 291"/>
                <a:gd name="T17" fmla="*/ 467 h 468"/>
                <a:gd name="T18" fmla="*/ 273 w 291"/>
                <a:gd name="T19" fmla="*/ 440 h 468"/>
                <a:gd name="T20" fmla="*/ 284 w 291"/>
                <a:gd name="T21" fmla="*/ 229 h 468"/>
                <a:gd name="T22" fmla="*/ 269 w 291"/>
                <a:gd name="T23" fmla="*/ 81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1" h="468">
                  <a:moveTo>
                    <a:pt x="269" y="81"/>
                  </a:moveTo>
                  <a:cubicBezTo>
                    <a:pt x="251" y="59"/>
                    <a:pt x="223" y="55"/>
                    <a:pt x="223" y="55"/>
                  </a:cubicBezTo>
                  <a:cubicBezTo>
                    <a:pt x="223" y="0"/>
                    <a:pt x="223" y="0"/>
                    <a:pt x="223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7" y="85"/>
                    <a:pt x="0" y="153"/>
                    <a:pt x="10" y="186"/>
                  </a:cubicBezTo>
                  <a:cubicBezTo>
                    <a:pt x="21" y="225"/>
                    <a:pt x="50" y="237"/>
                    <a:pt x="85" y="237"/>
                  </a:cubicBezTo>
                  <a:cubicBezTo>
                    <a:pt x="97" y="237"/>
                    <a:pt x="97" y="237"/>
                    <a:pt x="97" y="237"/>
                  </a:cubicBezTo>
                  <a:cubicBezTo>
                    <a:pt x="107" y="454"/>
                    <a:pt x="107" y="454"/>
                    <a:pt x="107" y="454"/>
                  </a:cubicBezTo>
                  <a:cubicBezTo>
                    <a:pt x="107" y="454"/>
                    <a:pt x="120" y="467"/>
                    <a:pt x="186" y="467"/>
                  </a:cubicBezTo>
                  <a:cubicBezTo>
                    <a:pt x="266" y="468"/>
                    <a:pt x="273" y="440"/>
                    <a:pt x="273" y="440"/>
                  </a:cubicBezTo>
                  <a:cubicBezTo>
                    <a:pt x="273" y="440"/>
                    <a:pt x="278" y="325"/>
                    <a:pt x="284" y="229"/>
                  </a:cubicBezTo>
                  <a:cubicBezTo>
                    <a:pt x="291" y="132"/>
                    <a:pt x="286" y="102"/>
                    <a:pt x="269" y="8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4FACFB4D-F7DF-4F3D-8561-14F14F469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2080" y="6379614"/>
              <a:ext cx="467440" cy="147104"/>
            </a:xfrm>
            <a:custGeom>
              <a:avLst/>
              <a:gdLst>
                <a:gd name="T0" fmla="*/ 2 w 166"/>
                <a:gd name="T1" fmla="*/ 40 h 51"/>
                <a:gd name="T2" fmla="*/ 76 w 166"/>
                <a:gd name="T3" fmla="*/ 51 h 51"/>
                <a:gd name="T4" fmla="*/ 163 w 166"/>
                <a:gd name="T5" fmla="*/ 39 h 51"/>
                <a:gd name="T6" fmla="*/ 166 w 166"/>
                <a:gd name="T7" fmla="*/ 1 h 51"/>
                <a:gd name="T8" fmla="*/ 71 w 166"/>
                <a:gd name="T9" fmla="*/ 13 h 51"/>
                <a:gd name="T10" fmla="*/ 0 w 166"/>
                <a:gd name="T11" fmla="*/ 0 h 51"/>
                <a:gd name="T12" fmla="*/ 2 w 166"/>
                <a:gd name="T13" fmla="*/ 4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51">
                  <a:moveTo>
                    <a:pt x="2" y="40"/>
                  </a:moveTo>
                  <a:cubicBezTo>
                    <a:pt x="2" y="40"/>
                    <a:pt x="8" y="51"/>
                    <a:pt x="76" y="51"/>
                  </a:cubicBezTo>
                  <a:cubicBezTo>
                    <a:pt x="158" y="51"/>
                    <a:pt x="163" y="39"/>
                    <a:pt x="163" y="39"/>
                  </a:cubicBezTo>
                  <a:cubicBezTo>
                    <a:pt x="166" y="1"/>
                    <a:pt x="166" y="1"/>
                    <a:pt x="166" y="1"/>
                  </a:cubicBezTo>
                  <a:cubicBezTo>
                    <a:pt x="166" y="1"/>
                    <a:pt x="149" y="13"/>
                    <a:pt x="71" y="13"/>
                  </a:cubicBezTo>
                  <a:cubicBezTo>
                    <a:pt x="2" y="13"/>
                    <a:pt x="0" y="0"/>
                    <a:pt x="0" y="0"/>
                  </a:cubicBezTo>
                  <a:lnTo>
                    <a:pt x="2" y="40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7106D762-D4D4-47C2-9DF2-39719043D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3687" y="5250378"/>
              <a:ext cx="518088" cy="587333"/>
            </a:xfrm>
            <a:custGeom>
              <a:avLst/>
              <a:gdLst>
                <a:gd name="T0" fmla="*/ 0 w 184"/>
                <a:gd name="T1" fmla="*/ 24 h 203"/>
                <a:gd name="T2" fmla="*/ 92 w 184"/>
                <a:gd name="T3" fmla="*/ 2 h 203"/>
                <a:gd name="T4" fmla="*/ 163 w 184"/>
                <a:gd name="T5" fmla="*/ 40 h 203"/>
                <a:gd name="T6" fmla="*/ 175 w 184"/>
                <a:gd name="T7" fmla="*/ 147 h 203"/>
                <a:gd name="T8" fmla="*/ 172 w 184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4" h="203">
                  <a:moveTo>
                    <a:pt x="0" y="24"/>
                  </a:moveTo>
                  <a:cubicBezTo>
                    <a:pt x="29" y="11"/>
                    <a:pt x="60" y="0"/>
                    <a:pt x="92" y="2"/>
                  </a:cubicBezTo>
                  <a:cubicBezTo>
                    <a:pt x="123" y="4"/>
                    <a:pt x="148" y="12"/>
                    <a:pt x="163" y="40"/>
                  </a:cubicBezTo>
                  <a:cubicBezTo>
                    <a:pt x="184" y="80"/>
                    <a:pt x="176" y="125"/>
                    <a:pt x="175" y="147"/>
                  </a:cubicBezTo>
                  <a:cubicBezTo>
                    <a:pt x="174" y="166"/>
                    <a:pt x="173" y="184"/>
                    <a:pt x="172" y="20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DB228ED4-E7FE-49F7-805F-1AA4C055E4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211" y="5174662"/>
              <a:ext cx="261682" cy="1286075"/>
            </a:xfrm>
            <a:custGeom>
              <a:avLst/>
              <a:gdLst>
                <a:gd name="T0" fmla="*/ 22 w 93"/>
                <a:gd name="T1" fmla="*/ 0 h 444"/>
                <a:gd name="T2" fmla="*/ 18 w 93"/>
                <a:gd name="T3" fmla="*/ 149 h 444"/>
                <a:gd name="T4" fmla="*/ 59 w 93"/>
                <a:gd name="T5" fmla="*/ 172 h 444"/>
                <a:gd name="T6" fmla="*/ 80 w 93"/>
                <a:gd name="T7" fmla="*/ 185 h 444"/>
                <a:gd name="T8" fmla="*/ 93 w 93"/>
                <a:gd name="T9" fmla="*/ 444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444">
                  <a:moveTo>
                    <a:pt x="22" y="0"/>
                  </a:moveTo>
                  <a:cubicBezTo>
                    <a:pt x="10" y="79"/>
                    <a:pt x="0" y="118"/>
                    <a:pt x="18" y="149"/>
                  </a:cubicBezTo>
                  <a:cubicBezTo>
                    <a:pt x="30" y="169"/>
                    <a:pt x="59" y="172"/>
                    <a:pt x="59" y="172"/>
                  </a:cubicBezTo>
                  <a:cubicBezTo>
                    <a:pt x="59" y="172"/>
                    <a:pt x="65" y="189"/>
                    <a:pt x="80" y="185"/>
                  </a:cubicBezTo>
                  <a:cubicBezTo>
                    <a:pt x="74" y="226"/>
                    <a:pt x="93" y="444"/>
                    <a:pt x="93" y="44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0FB869B1-ECAD-427E-9957-8179C25D7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6756" y="5647341"/>
              <a:ext cx="104462" cy="150349"/>
            </a:xfrm>
            <a:custGeom>
              <a:avLst/>
              <a:gdLst>
                <a:gd name="T0" fmla="*/ 37 w 37"/>
                <a:gd name="T1" fmla="*/ 0 h 52"/>
                <a:gd name="T2" fmla="*/ 0 w 37"/>
                <a:gd name="T3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" h="52">
                  <a:moveTo>
                    <a:pt x="37" y="0"/>
                  </a:moveTo>
                  <a:cubicBezTo>
                    <a:pt x="13" y="13"/>
                    <a:pt x="4" y="37"/>
                    <a:pt x="0" y="5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3A4813A6-9DC5-4313-BA01-85CECFD65C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990" y="5635443"/>
              <a:ext cx="50648" cy="86531"/>
            </a:xfrm>
            <a:custGeom>
              <a:avLst/>
              <a:gdLst>
                <a:gd name="T0" fmla="*/ 18 w 18"/>
                <a:gd name="T1" fmla="*/ 0 h 30"/>
                <a:gd name="T2" fmla="*/ 0 w 18"/>
                <a:gd name="T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" h="30">
                  <a:moveTo>
                    <a:pt x="18" y="0"/>
                  </a:moveTo>
                  <a:cubicBezTo>
                    <a:pt x="9" y="7"/>
                    <a:pt x="2" y="18"/>
                    <a:pt x="0" y="3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5442386F-00B2-4FB0-92FF-504469FF4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452" y="6978846"/>
              <a:ext cx="636267" cy="124389"/>
            </a:xfrm>
            <a:custGeom>
              <a:avLst/>
              <a:gdLst>
                <a:gd name="T0" fmla="*/ 223 w 226"/>
                <a:gd name="T1" fmla="*/ 0 h 43"/>
                <a:gd name="T2" fmla="*/ 154 w 226"/>
                <a:gd name="T3" fmla="*/ 11 h 43"/>
                <a:gd name="T4" fmla="*/ 77 w 226"/>
                <a:gd name="T5" fmla="*/ 11 h 43"/>
                <a:gd name="T6" fmla="*/ 0 w 226"/>
                <a:gd name="T7" fmla="*/ 4 h 43"/>
                <a:gd name="T8" fmla="*/ 5 w 226"/>
                <a:gd name="T9" fmla="*/ 30 h 43"/>
                <a:gd name="T10" fmla="*/ 75 w 226"/>
                <a:gd name="T11" fmla="*/ 43 h 43"/>
                <a:gd name="T12" fmla="*/ 147 w 226"/>
                <a:gd name="T13" fmla="*/ 43 h 43"/>
                <a:gd name="T14" fmla="*/ 204 w 226"/>
                <a:gd name="T15" fmla="*/ 39 h 43"/>
                <a:gd name="T16" fmla="*/ 223 w 226"/>
                <a:gd name="T1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6" h="43">
                  <a:moveTo>
                    <a:pt x="223" y="0"/>
                  </a:moveTo>
                  <a:cubicBezTo>
                    <a:pt x="209" y="13"/>
                    <a:pt x="177" y="11"/>
                    <a:pt x="154" y="11"/>
                  </a:cubicBezTo>
                  <a:cubicBezTo>
                    <a:pt x="149" y="11"/>
                    <a:pt x="88" y="11"/>
                    <a:pt x="77" y="11"/>
                  </a:cubicBezTo>
                  <a:cubicBezTo>
                    <a:pt x="17" y="11"/>
                    <a:pt x="0" y="4"/>
                    <a:pt x="0" y="4"/>
                  </a:cubicBezTo>
                  <a:cubicBezTo>
                    <a:pt x="0" y="17"/>
                    <a:pt x="0" y="24"/>
                    <a:pt x="5" y="30"/>
                  </a:cubicBezTo>
                  <a:cubicBezTo>
                    <a:pt x="14" y="42"/>
                    <a:pt x="40" y="43"/>
                    <a:pt x="75" y="43"/>
                  </a:cubicBezTo>
                  <a:cubicBezTo>
                    <a:pt x="85" y="43"/>
                    <a:pt x="144" y="43"/>
                    <a:pt x="147" y="43"/>
                  </a:cubicBezTo>
                  <a:cubicBezTo>
                    <a:pt x="147" y="43"/>
                    <a:pt x="187" y="42"/>
                    <a:pt x="204" y="39"/>
                  </a:cubicBezTo>
                  <a:cubicBezTo>
                    <a:pt x="226" y="35"/>
                    <a:pt x="223" y="18"/>
                    <a:pt x="223" y="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DB6C9F87-4FBB-4C4C-BA30-F515BA2D1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2176" y="6593780"/>
              <a:ext cx="633101" cy="433740"/>
            </a:xfrm>
            <a:custGeom>
              <a:avLst/>
              <a:gdLst>
                <a:gd name="T0" fmla="*/ 15 w 225"/>
                <a:gd name="T1" fmla="*/ 42 h 150"/>
                <a:gd name="T2" fmla="*/ 12 w 225"/>
                <a:gd name="T3" fmla="*/ 16 h 150"/>
                <a:gd name="T4" fmla="*/ 2 w 225"/>
                <a:gd name="T5" fmla="*/ 33 h 150"/>
                <a:gd name="T6" fmla="*/ 4 w 225"/>
                <a:gd name="T7" fmla="*/ 100 h 150"/>
                <a:gd name="T8" fmla="*/ 2 w 225"/>
                <a:gd name="T9" fmla="*/ 137 h 150"/>
                <a:gd name="T10" fmla="*/ 63 w 225"/>
                <a:gd name="T11" fmla="*/ 147 h 150"/>
                <a:gd name="T12" fmla="*/ 180 w 225"/>
                <a:gd name="T13" fmla="*/ 148 h 150"/>
                <a:gd name="T14" fmla="*/ 225 w 225"/>
                <a:gd name="T15" fmla="*/ 133 h 150"/>
                <a:gd name="T16" fmla="*/ 196 w 225"/>
                <a:gd name="T17" fmla="*/ 88 h 150"/>
                <a:gd name="T18" fmla="*/ 152 w 225"/>
                <a:gd name="T19" fmla="*/ 51 h 150"/>
                <a:gd name="T20" fmla="*/ 139 w 225"/>
                <a:gd name="T21" fmla="*/ 23 h 150"/>
                <a:gd name="T22" fmla="*/ 85 w 225"/>
                <a:gd name="T23" fmla="*/ 3 h 150"/>
                <a:gd name="T24" fmla="*/ 15 w 225"/>
                <a:gd name="T25" fmla="*/ 42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5" h="150">
                  <a:moveTo>
                    <a:pt x="15" y="42"/>
                  </a:moveTo>
                  <a:cubicBezTo>
                    <a:pt x="12" y="16"/>
                    <a:pt x="12" y="16"/>
                    <a:pt x="12" y="16"/>
                  </a:cubicBezTo>
                  <a:cubicBezTo>
                    <a:pt x="12" y="16"/>
                    <a:pt x="0" y="15"/>
                    <a:pt x="2" y="33"/>
                  </a:cubicBezTo>
                  <a:cubicBezTo>
                    <a:pt x="7" y="68"/>
                    <a:pt x="7" y="74"/>
                    <a:pt x="4" y="100"/>
                  </a:cubicBezTo>
                  <a:cubicBezTo>
                    <a:pt x="1" y="123"/>
                    <a:pt x="2" y="137"/>
                    <a:pt x="2" y="137"/>
                  </a:cubicBezTo>
                  <a:cubicBezTo>
                    <a:pt x="2" y="137"/>
                    <a:pt x="15" y="145"/>
                    <a:pt x="63" y="147"/>
                  </a:cubicBezTo>
                  <a:cubicBezTo>
                    <a:pt x="125" y="150"/>
                    <a:pt x="150" y="149"/>
                    <a:pt x="180" y="148"/>
                  </a:cubicBezTo>
                  <a:cubicBezTo>
                    <a:pt x="212" y="146"/>
                    <a:pt x="218" y="141"/>
                    <a:pt x="225" y="133"/>
                  </a:cubicBezTo>
                  <a:cubicBezTo>
                    <a:pt x="225" y="105"/>
                    <a:pt x="215" y="96"/>
                    <a:pt x="196" y="88"/>
                  </a:cubicBezTo>
                  <a:cubicBezTo>
                    <a:pt x="174" y="78"/>
                    <a:pt x="163" y="66"/>
                    <a:pt x="152" y="51"/>
                  </a:cubicBezTo>
                  <a:cubicBezTo>
                    <a:pt x="147" y="44"/>
                    <a:pt x="144" y="38"/>
                    <a:pt x="139" y="23"/>
                  </a:cubicBezTo>
                  <a:cubicBezTo>
                    <a:pt x="135" y="10"/>
                    <a:pt x="122" y="0"/>
                    <a:pt x="85" y="3"/>
                  </a:cubicBezTo>
                  <a:cubicBezTo>
                    <a:pt x="28" y="8"/>
                    <a:pt x="15" y="42"/>
                    <a:pt x="15" y="42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>
              <a:extLst>
                <a:ext uri="{FF2B5EF4-FFF2-40B4-BE49-F238E27FC236}">
                  <a16:creationId xmlns:a16="http://schemas.microsoft.com/office/drawing/2014/main" id="{A916CDB9-47DE-4277-BE1F-0C53A056A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5320" y="6778741"/>
              <a:ext cx="335544" cy="95185"/>
            </a:xfrm>
            <a:custGeom>
              <a:avLst/>
              <a:gdLst>
                <a:gd name="T0" fmla="*/ 119 w 119"/>
                <a:gd name="T1" fmla="*/ 23 h 33"/>
                <a:gd name="T2" fmla="*/ 0 w 119"/>
                <a:gd name="T3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9" h="33">
                  <a:moveTo>
                    <a:pt x="119" y="23"/>
                  </a:moveTo>
                  <a:cubicBezTo>
                    <a:pt x="62" y="0"/>
                    <a:pt x="18" y="24"/>
                    <a:pt x="0" y="3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095ACE1F-A702-438E-9E3E-0586436891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3162" y="6756027"/>
              <a:ext cx="244799" cy="74634"/>
            </a:xfrm>
            <a:custGeom>
              <a:avLst/>
              <a:gdLst>
                <a:gd name="T0" fmla="*/ 0 w 87"/>
                <a:gd name="T1" fmla="*/ 26 h 26"/>
                <a:gd name="T2" fmla="*/ 87 w 87"/>
                <a:gd name="T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7" h="26">
                  <a:moveTo>
                    <a:pt x="0" y="26"/>
                  </a:moveTo>
                  <a:cubicBezTo>
                    <a:pt x="28" y="9"/>
                    <a:pt x="62" y="1"/>
                    <a:pt x="87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8885CE30-0BB1-4BAD-A76B-E239A0DD98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672" y="6764680"/>
              <a:ext cx="313385" cy="34612"/>
            </a:xfrm>
            <a:custGeom>
              <a:avLst/>
              <a:gdLst>
                <a:gd name="T0" fmla="*/ 111 w 111"/>
                <a:gd name="T1" fmla="*/ 12 h 12"/>
                <a:gd name="T2" fmla="*/ 0 w 111"/>
                <a:gd name="T3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1" h="12">
                  <a:moveTo>
                    <a:pt x="111" y="12"/>
                  </a:moveTo>
                  <a:cubicBezTo>
                    <a:pt x="90" y="0"/>
                    <a:pt x="43" y="3"/>
                    <a:pt x="0" y="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59DD0CEA-91CA-4C6C-AB79-7A7CE4A3CE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348" y="6688965"/>
              <a:ext cx="264847" cy="63817"/>
            </a:xfrm>
            <a:custGeom>
              <a:avLst/>
              <a:gdLst>
                <a:gd name="T0" fmla="*/ 0 w 94"/>
                <a:gd name="T1" fmla="*/ 22 h 22"/>
                <a:gd name="T2" fmla="*/ 94 w 94"/>
                <a:gd name="T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4" h="22">
                  <a:moveTo>
                    <a:pt x="0" y="22"/>
                  </a:moveTo>
                  <a:cubicBezTo>
                    <a:pt x="30" y="5"/>
                    <a:pt x="70" y="1"/>
                    <a:pt x="94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225E409A-AD52-4546-A01C-864D6D9C7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631" y="6697618"/>
              <a:ext cx="293337" cy="34612"/>
            </a:xfrm>
            <a:custGeom>
              <a:avLst/>
              <a:gdLst>
                <a:gd name="T0" fmla="*/ 104 w 104"/>
                <a:gd name="T1" fmla="*/ 12 h 12"/>
                <a:gd name="T2" fmla="*/ 0 w 104"/>
                <a:gd name="T3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4" h="12">
                  <a:moveTo>
                    <a:pt x="104" y="12"/>
                  </a:moveTo>
                  <a:cubicBezTo>
                    <a:pt x="85" y="0"/>
                    <a:pt x="40" y="0"/>
                    <a:pt x="0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67329D04-9C95-4825-8CA8-5FFCC902EC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452" y="6796048"/>
              <a:ext cx="287006" cy="228227"/>
            </a:xfrm>
            <a:custGeom>
              <a:avLst/>
              <a:gdLst>
                <a:gd name="T0" fmla="*/ 0 w 102"/>
                <a:gd name="T1" fmla="*/ 67 h 79"/>
                <a:gd name="T2" fmla="*/ 61 w 102"/>
                <a:gd name="T3" fmla="*/ 77 h 79"/>
                <a:gd name="T4" fmla="*/ 102 w 102"/>
                <a:gd name="T5" fmla="*/ 79 h 79"/>
                <a:gd name="T6" fmla="*/ 42 w 102"/>
                <a:gd name="T7" fmla="*/ 52 h 79"/>
                <a:gd name="T8" fmla="*/ 4 w 102"/>
                <a:gd name="T9" fmla="*/ 0 h 79"/>
                <a:gd name="T10" fmla="*/ 4 w 102"/>
                <a:gd name="T11" fmla="*/ 0 h 79"/>
                <a:gd name="T12" fmla="*/ 2 w 102"/>
                <a:gd name="T13" fmla="*/ 30 h 79"/>
                <a:gd name="T14" fmla="*/ 0 w 102"/>
                <a:gd name="T15" fmla="*/ 42 h 79"/>
                <a:gd name="T16" fmla="*/ 0 w 102"/>
                <a:gd name="T17" fmla="*/ 49 h 79"/>
                <a:gd name="T18" fmla="*/ 0 w 102"/>
                <a:gd name="T19" fmla="*/ 59 h 79"/>
                <a:gd name="T20" fmla="*/ 0 w 102"/>
                <a:gd name="T21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2" h="79">
                  <a:moveTo>
                    <a:pt x="0" y="67"/>
                  </a:moveTo>
                  <a:cubicBezTo>
                    <a:pt x="0" y="67"/>
                    <a:pt x="13" y="75"/>
                    <a:pt x="61" y="77"/>
                  </a:cubicBezTo>
                  <a:cubicBezTo>
                    <a:pt x="77" y="78"/>
                    <a:pt x="90" y="78"/>
                    <a:pt x="102" y="79"/>
                  </a:cubicBezTo>
                  <a:cubicBezTo>
                    <a:pt x="65" y="76"/>
                    <a:pt x="50" y="61"/>
                    <a:pt x="42" y="52"/>
                  </a:cubicBezTo>
                  <a:cubicBezTo>
                    <a:pt x="28" y="37"/>
                    <a:pt x="26" y="1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9"/>
                    <a:pt x="3" y="17"/>
                    <a:pt x="2" y="30"/>
                  </a:cubicBezTo>
                  <a:cubicBezTo>
                    <a:pt x="1" y="34"/>
                    <a:pt x="1" y="38"/>
                    <a:pt x="0" y="42"/>
                  </a:cubicBezTo>
                  <a:cubicBezTo>
                    <a:pt x="0" y="44"/>
                    <a:pt x="0" y="46"/>
                    <a:pt x="0" y="49"/>
                  </a:cubicBezTo>
                  <a:cubicBezTo>
                    <a:pt x="0" y="53"/>
                    <a:pt x="0" y="56"/>
                    <a:pt x="0" y="59"/>
                  </a:cubicBezTo>
                  <a:cubicBezTo>
                    <a:pt x="0" y="64"/>
                    <a:pt x="0" y="67"/>
                    <a:pt x="0" y="67"/>
                  </a:cubicBezTo>
                  <a:close/>
                </a:path>
              </a:pathLst>
            </a:custGeom>
            <a:solidFill>
              <a:srgbClr val="FFC00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>
              <a:extLst>
                <a:ext uri="{FF2B5EF4-FFF2-40B4-BE49-F238E27FC236}">
                  <a16:creationId xmlns:a16="http://schemas.microsoft.com/office/drawing/2014/main" id="{11CFFF1B-4E42-44B9-B5D2-23050659A9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3473" y="3348847"/>
              <a:ext cx="509647" cy="540822"/>
            </a:xfrm>
            <a:custGeom>
              <a:avLst/>
              <a:gdLst>
                <a:gd name="T0" fmla="*/ 1 w 181"/>
                <a:gd name="T1" fmla="*/ 83 h 187"/>
                <a:gd name="T2" fmla="*/ 87 w 181"/>
                <a:gd name="T3" fmla="*/ 185 h 187"/>
                <a:gd name="T4" fmla="*/ 179 w 181"/>
                <a:gd name="T5" fmla="*/ 90 h 187"/>
                <a:gd name="T6" fmla="*/ 93 w 181"/>
                <a:gd name="T7" fmla="*/ 2 h 187"/>
                <a:gd name="T8" fmla="*/ 1 w 181"/>
                <a:gd name="T9" fmla="*/ 8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187">
                  <a:moveTo>
                    <a:pt x="1" y="83"/>
                  </a:moveTo>
                  <a:cubicBezTo>
                    <a:pt x="0" y="130"/>
                    <a:pt x="38" y="183"/>
                    <a:pt x="87" y="185"/>
                  </a:cubicBezTo>
                  <a:cubicBezTo>
                    <a:pt x="136" y="187"/>
                    <a:pt x="177" y="137"/>
                    <a:pt x="179" y="90"/>
                  </a:cubicBezTo>
                  <a:cubicBezTo>
                    <a:pt x="181" y="43"/>
                    <a:pt x="142" y="4"/>
                    <a:pt x="93" y="2"/>
                  </a:cubicBezTo>
                  <a:cubicBezTo>
                    <a:pt x="44" y="0"/>
                    <a:pt x="3" y="37"/>
                    <a:pt x="1" y="83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>
              <a:extLst>
                <a:ext uri="{FF2B5EF4-FFF2-40B4-BE49-F238E27FC236}">
                  <a16:creationId xmlns:a16="http://schemas.microsoft.com/office/drawing/2014/main" id="{4E347CF7-019E-4D0F-9069-E282070E6E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4383" y="3279621"/>
              <a:ext cx="666867" cy="411025"/>
            </a:xfrm>
            <a:custGeom>
              <a:avLst/>
              <a:gdLst>
                <a:gd name="T0" fmla="*/ 45 w 237"/>
                <a:gd name="T1" fmla="*/ 142 h 142"/>
                <a:gd name="T2" fmla="*/ 26 w 237"/>
                <a:gd name="T3" fmla="*/ 135 h 142"/>
                <a:gd name="T4" fmla="*/ 19 w 237"/>
                <a:gd name="T5" fmla="*/ 111 h 142"/>
                <a:gd name="T6" fmla="*/ 10 w 237"/>
                <a:gd name="T7" fmla="*/ 112 h 142"/>
                <a:gd name="T8" fmla="*/ 2 w 237"/>
                <a:gd name="T9" fmla="*/ 108 h 142"/>
                <a:gd name="T10" fmla="*/ 2 w 237"/>
                <a:gd name="T11" fmla="*/ 103 h 142"/>
                <a:gd name="T12" fmla="*/ 4 w 237"/>
                <a:gd name="T13" fmla="*/ 103 h 142"/>
                <a:gd name="T14" fmla="*/ 13 w 237"/>
                <a:gd name="T15" fmla="*/ 95 h 142"/>
                <a:gd name="T16" fmla="*/ 14 w 237"/>
                <a:gd name="T17" fmla="*/ 82 h 142"/>
                <a:gd name="T18" fmla="*/ 45 w 237"/>
                <a:gd name="T19" fmla="*/ 40 h 142"/>
                <a:gd name="T20" fmla="*/ 64 w 237"/>
                <a:gd name="T21" fmla="*/ 40 h 142"/>
                <a:gd name="T22" fmla="*/ 83 w 237"/>
                <a:gd name="T23" fmla="*/ 14 h 142"/>
                <a:gd name="T24" fmla="*/ 114 w 237"/>
                <a:gd name="T25" fmla="*/ 2 h 142"/>
                <a:gd name="T26" fmla="*/ 136 w 237"/>
                <a:gd name="T27" fmla="*/ 2 h 142"/>
                <a:gd name="T28" fmla="*/ 174 w 237"/>
                <a:gd name="T29" fmla="*/ 21 h 142"/>
                <a:gd name="T30" fmla="*/ 213 w 237"/>
                <a:gd name="T31" fmla="*/ 24 h 142"/>
                <a:gd name="T32" fmla="*/ 220 w 237"/>
                <a:gd name="T33" fmla="*/ 23 h 142"/>
                <a:gd name="T34" fmla="*/ 222 w 237"/>
                <a:gd name="T35" fmla="*/ 25 h 142"/>
                <a:gd name="T36" fmla="*/ 211 w 237"/>
                <a:gd name="T37" fmla="*/ 54 h 142"/>
                <a:gd name="T38" fmla="*/ 231 w 237"/>
                <a:gd name="T39" fmla="*/ 64 h 142"/>
                <a:gd name="T40" fmla="*/ 235 w 237"/>
                <a:gd name="T41" fmla="*/ 90 h 142"/>
                <a:gd name="T42" fmla="*/ 220 w 237"/>
                <a:gd name="T43" fmla="*/ 81 h 142"/>
                <a:gd name="T44" fmla="*/ 223 w 237"/>
                <a:gd name="T45" fmla="*/ 109 h 142"/>
                <a:gd name="T46" fmla="*/ 207 w 237"/>
                <a:gd name="T47" fmla="*/ 124 h 142"/>
                <a:gd name="T48" fmla="*/ 196 w 237"/>
                <a:gd name="T49" fmla="*/ 126 h 142"/>
                <a:gd name="T50" fmla="*/ 181 w 237"/>
                <a:gd name="T51" fmla="*/ 129 h 142"/>
                <a:gd name="T52" fmla="*/ 120 w 237"/>
                <a:gd name="T53" fmla="*/ 136 h 142"/>
                <a:gd name="T54" fmla="*/ 83 w 237"/>
                <a:gd name="T55" fmla="*/ 138 h 142"/>
                <a:gd name="T56" fmla="*/ 45 w 237"/>
                <a:gd name="T57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7" h="142">
                  <a:moveTo>
                    <a:pt x="45" y="142"/>
                  </a:moveTo>
                  <a:cubicBezTo>
                    <a:pt x="38" y="142"/>
                    <a:pt x="32" y="140"/>
                    <a:pt x="26" y="135"/>
                  </a:cubicBezTo>
                  <a:cubicBezTo>
                    <a:pt x="19" y="130"/>
                    <a:pt x="18" y="118"/>
                    <a:pt x="19" y="111"/>
                  </a:cubicBezTo>
                  <a:cubicBezTo>
                    <a:pt x="16" y="112"/>
                    <a:pt x="13" y="112"/>
                    <a:pt x="10" y="112"/>
                  </a:cubicBezTo>
                  <a:cubicBezTo>
                    <a:pt x="7" y="112"/>
                    <a:pt x="4" y="111"/>
                    <a:pt x="2" y="108"/>
                  </a:cubicBezTo>
                  <a:cubicBezTo>
                    <a:pt x="1" y="107"/>
                    <a:pt x="0" y="104"/>
                    <a:pt x="2" y="103"/>
                  </a:cubicBezTo>
                  <a:cubicBezTo>
                    <a:pt x="2" y="103"/>
                    <a:pt x="3" y="103"/>
                    <a:pt x="4" y="103"/>
                  </a:cubicBezTo>
                  <a:cubicBezTo>
                    <a:pt x="8" y="103"/>
                    <a:pt x="12" y="99"/>
                    <a:pt x="13" y="95"/>
                  </a:cubicBezTo>
                  <a:cubicBezTo>
                    <a:pt x="14" y="91"/>
                    <a:pt x="14" y="86"/>
                    <a:pt x="14" y="82"/>
                  </a:cubicBezTo>
                  <a:cubicBezTo>
                    <a:pt x="15" y="65"/>
                    <a:pt x="27" y="43"/>
                    <a:pt x="45" y="40"/>
                  </a:cubicBezTo>
                  <a:cubicBezTo>
                    <a:pt x="51" y="38"/>
                    <a:pt x="58" y="39"/>
                    <a:pt x="64" y="40"/>
                  </a:cubicBezTo>
                  <a:cubicBezTo>
                    <a:pt x="67" y="30"/>
                    <a:pt x="74" y="20"/>
                    <a:pt x="83" y="14"/>
                  </a:cubicBezTo>
                  <a:cubicBezTo>
                    <a:pt x="92" y="7"/>
                    <a:pt x="103" y="3"/>
                    <a:pt x="114" y="2"/>
                  </a:cubicBezTo>
                  <a:cubicBezTo>
                    <a:pt x="121" y="1"/>
                    <a:pt x="129" y="0"/>
                    <a:pt x="136" y="2"/>
                  </a:cubicBezTo>
                  <a:cubicBezTo>
                    <a:pt x="150" y="5"/>
                    <a:pt x="161" y="15"/>
                    <a:pt x="174" y="21"/>
                  </a:cubicBezTo>
                  <a:cubicBezTo>
                    <a:pt x="186" y="28"/>
                    <a:pt x="202" y="32"/>
                    <a:pt x="213" y="24"/>
                  </a:cubicBezTo>
                  <a:cubicBezTo>
                    <a:pt x="215" y="23"/>
                    <a:pt x="218" y="21"/>
                    <a:pt x="220" y="23"/>
                  </a:cubicBezTo>
                  <a:cubicBezTo>
                    <a:pt x="221" y="23"/>
                    <a:pt x="221" y="24"/>
                    <a:pt x="222" y="25"/>
                  </a:cubicBezTo>
                  <a:cubicBezTo>
                    <a:pt x="226" y="36"/>
                    <a:pt x="220" y="47"/>
                    <a:pt x="211" y="54"/>
                  </a:cubicBezTo>
                  <a:cubicBezTo>
                    <a:pt x="219" y="54"/>
                    <a:pt x="226" y="57"/>
                    <a:pt x="231" y="64"/>
                  </a:cubicBezTo>
                  <a:cubicBezTo>
                    <a:pt x="235" y="71"/>
                    <a:pt x="237" y="81"/>
                    <a:pt x="235" y="90"/>
                  </a:cubicBezTo>
                  <a:cubicBezTo>
                    <a:pt x="231" y="85"/>
                    <a:pt x="226" y="83"/>
                    <a:pt x="220" y="81"/>
                  </a:cubicBezTo>
                  <a:cubicBezTo>
                    <a:pt x="226" y="90"/>
                    <a:pt x="226" y="100"/>
                    <a:pt x="223" y="109"/>
                  </a:cubicBezTo>
                  <a:cubicBezTo>
                    <a:pt x="219" y="116"/>
                    <a:pt x="214" y="122"/>
                    <a:pt x="207" y="124"/>
                  </a:cubicBezTo>
                  <a:cubicBezTo>
                    <a:pt x="203" y="126"/>
                    <a:pt x="199" y="126"/>
                    <a:pt x="196" y="126"/>
                  </a:cubicBezTo>
                  <a:cubicBezTo>
                    <a:pt x="191" y="127"/>
                    <a:pt x="186" y="128"/>
                    <a:pt x="181" y="129"/>
                  </a:cubicBezTo>
                  <a:cubicBezTo>
                    <a:pt x="160" y="132"/>
                    <a:pt x="140" y="134"/>
                    <a:pt x="120" y="136"/>
                  </a:cubicBezTo>
                  <a:cubicBezTo>
                    <a:pt x="108" y="137"/>
                    <a:pt x="95" y="137"/>
                    <a:pt x="83" y="138"/>
                  </a:cubicBezTo>
                  <a:cubicBezTo>
                    <a:pt x="70" y="139"/>
                    <a:pt x="58" y="141"/>
                    <a:pt x="45" y="14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>
              <a:extLst>
                <a:ext uri="{FF2B5EF4-FFF2-40B4-BE49-F238E27FC236}">
                  <a16:creationId xmlns:a16="http://schemas.microsoft.com/office/drawing/2014/main" id="{C59E6047-E207-4449-B8E5-D338BFF759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6541" y="3348847"/>
              <a:ext cx="543412" cy="939949"/>
            </a:xfrm>
            <a:custGeom>
              <a:avLst/>
              <a:gdLst>
                <a:gd name="T0" fmla="*/ 191 w 193"/>
                <a:gd name="T1" fmla="*/ 124 h 325"/>
                <a:gd name="T2" fmla="*/ 192 w 193"/>
                <a:gd name="T3" fmla="*/ 86 h 325"/>
                <a:gd name="T4" fmla="*/ 178 w 193"/>
                <a:gd name="T5" fmla="*/ 42 h 325"/>
                <a:gd name="T6" fmla="*/ 84 w 193"/>
                <a:gd name="T7" fmla="*/ 40 h 325"/>
                <a:gd name="T8" fmla="*/ 50 w 193"/>
                <a:gd name="T9" fmla="*/ 66 h 325"/>
                <a:gd name="T10" fmla="*/ 63 w 193"/>
                <a:gd name="T11" fmla="*/ 112 h 325"/>
                <a:gd name="T12" fmla="*/ 54 w 193"/>
                <a:gd name="T13" fmla="*/ 119 h 325"/>
                <a:gd name="T14" fmla="*/ 27 w 193"/>
                <a:gd name="T15" fmla="*/ 104 h 325"/>
                <a:gd name="T16" fmla="*/ 2 w 193"/>
                <a:gd name="T17" fmla="*/ 121 h 325"/>
                <a:gd name="T18" fmla="*/ 17 w 193"/>
                <a:gd name="T19" fmla="*/ 146 h 325"/>
                <a:gd name="T20" fmla="*/ 48 w 193"/>
                <a:gd name="T21" fmla="*/ 145 h 325"/>
                <a:gd name="T22" fmla="*/ 48 w 193"/>
                <a:gd name="T23" fmla="*/ 167 h 325"/>
                <a:gd name="T24" fmla="*/ 59 w 193"/>
                <a:gd name="T25" fmla="*/ 194 h 325"/>
                <a:gd name="T26" fmla="*/ 54 w 193"/>
                <a:gd name="T27" fmla="*/ 246 h 325"/>
                <a:gd name="T28" fmla="*/ 24 w 193"/>
                <a:gd name="T29" fmla="*/ 256 h 325"/>
                <a:gd name="T30" fmla="*/ 125 w 193"/>
                <a:gd name="T31" fmla="*/ 322 h 325"/>
                <a:gd name="T32" fmla="*/ 172 w 193"/>
                <a:gd name="T33" fmla="*/ 258 h 325"/>
                <a:gd name="T34" fmla="*/ 143 w 193"/>
                <a:gd name="T35" fmla="*/ 251 h 325"/>
                <a:gd name="T36" fmla="*/ 143 w 193"/>
                <a:gd name="T37" fmla="*/ 221 h 325"/>
                <a:gd name="T38" fmla="*/ 182 w 193"/>
                <a:gd name="T39" fmla="*/ 211 h 325"/>
                <a:gd name="T40" fmla="*/ 190 w 193"/>
                <a:gd name="T41" fmla="*/ 164 h 325"/>
                <a:gd name="T42" fmla="*/ 191 w 193"/>
                <a:gd name="T43" fmla="*/ 124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3" h="325">
                  <a:moveTo>
                    <a:pt x="191" y="124"/>
                  </a:moveTo>
                  <a:cubicBezTo>
                    <a:pt x="192" y="111"/>
                    <a:pt x="193" y="103"/>
                    <a:pt x="192" y="86"/>
                  </a:cubicBezTo>
                  <a:cubicBezTo>
                    <a:pt x="192" y="61"/>
                    <a:pt x="178" y="42"/>
                    <a:pt x="178" y="42"/>
                  </a:cubicBezTo>
                  <a:cubicBezTo>
                    <a:pt x="163" y="17"/>
                    <a:pt x="119" y="0"/>
                    <a:pt x="84" y="40"/>
                  </a:cubicBezTo>
                  <a:cubicBezTo>
                    <a:pt x="64" y="40"/>
                    <a:pt x="54" y="51"/>
                    <a:pt x="50" y="66"/>
                  </a:cubicBezTo>
                  <a:cubicBezTo>
                    <a:pt x="57" y="79"/>
                    <a:pt x="64" y="93"/>
                    <a:pt x="63" y="112"/>
                  </a:cubicBezTo>
                  <a:cubicBezTo>
                    <a:pt x="62" y="124"/>
                    <a:pt x="59" y="125"/>
                    <a:pt x="54" y="119"/>
                  </a:cubicBezTo>
                  <a:cubicBezTo>
                    <a:pt x="48" y="111"/>
                    <a:pt x="38" y="104"/>
                    <a:pt x="27" y="104"/>
                  </a:cubicBezTo>
                  <a:cubicBezTo>
                    <a:pt x="14" y="104"/>
                    <a:pt x="5" y="111"/>
                    <a:pt x="2" y="121"/>
                  </a:cubicBezTo>
                  <a:cubicBezTo>
                    <a:pt x="0" y="131"/>
                    <a:pt x="8" y="142"/>
                    <a:pt x="17" y="146"/>
                  </a:cubicBezTo>
                  <a:cubicBezTo>
                    <a:pt x="27" y="150"/>
                    <a:pt x="39" y="150"/>
                    <a:pt x="48" y="145"/>
                  </a:cubicBezTo>
                  <a:cubicBezTo>
                    <a:pt x="48" y="145"/>
                    <a:pt x="48" y="157"/>
                    <a:pt x="48" y="167"/>
                  </a:cubicBezTo>
                  <a:cubicBezTo>
                    <a:pt x="48" y="177"/>
                    <a:pt x="52" y="186"/>
                    <a:pt x="59" y="194"/>
                  </a:cubicBezTo>
                  <a:cubicBezTo>
                    <a:pt x="54" y="246"/>
                    <a:pt x="54" y="246"/>
                    <a:pt x="54" y="246"/>
                  </a:cubicBezTo>
                  <a:cubicBezTo>
                    <a:pt x="24" y="256"/>
                    <a:pt x="24" y="256"/>
                    <a:pt x="24" y="256"/>
                  </a:cubicBezTo>
                  <a:cubicBezTo>
                    <a:pt x="32" y="265"/>
                    <a:pt x="77" y="319"/>
                    <a:pt x="125" y="322"/>
                  </a:cubicBezTo>
                  <a:cubicBezTo>
                    <a:pt x="172" y="325"/>
                    <a:pt x="172" y="258"/>
                    <a:pt x="172" y="258"/>
                  </a:cubicBezTo>
                  <a:cubicBezTo>
                    <a:pt x="143" y="251"/>
                    <a:pt x="143" y="251"/>
                    <a:pt x="143" y="251"/>
                  </a:cubicBezTo>
                  <a:cubicBezTo>
                    <a:pt x="143" y="221"/>
                    <a:pt x="143" y="221"/>
                    <a:pt x="143" y="221"/>
                  </a:cubicBezTo>
                  <a:cubicBezTo>
                    <a:pt x="149" y="221"/>
                    <a:pt x="171" y="221"/>
                    <a:pt x="182" y="211"/>
                  </a:cubicBezTo>
                  <a:cubicBezTo>
                    <a:pt x="192" y="200"/>
                    <a:pt x="191" y="186"/>
                    <a:pt x="190" y="164"/>
                  </a:cubicBezTo>
                  <a:cubicBezTo>
                    <a:pt x="190" y="152"/>
                    <a:pt x="190" y="135"/>
                    <a:pt x="191" y="124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>
              <a:extLst>
                <a:ext uri="{FF2B5EF4-FFF2-40B4-BE49-F238E27FC236}">
                  <a16:creationId xmlns:a16="http://schemas.microsoft.com/office/drawing/2014/main" id="{857F8D84-D02A-4F5A-9771-734A7B167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499" y="3632237"/>
              <a:ext cx="84413" cy="63817"/>
            </a:xfrm>
            <a:custGeom>
              <a:avLst/>
              <a:gdLst>
                <a:gd name="T0" fmla="*/ 0 w 30"/>
                <a:gd name="T1" fmla="*/ 11 h 22"/>
                <a:gd name="T2" fmla="*/ 13 w 30"/>
                <a:gd name="T3" fmla="*/ 1 h 22"/>
                <a:gd name="T4" fmla="*/ 30 w 30"/>
                <a:gd name="T5" fmla="*/ 9 h 22"/>
                <a:gd name="T6" fmla="*/ 0 w 30"/>
                <a:gd name="T7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2">
                  <a:moveTo>
                    <a:pt x="0" y="11"/>
                  </a:moveTo>
                  <a:cubicBezTo>
                    <a:pt x="2" y="5"/>
                    <a:pt x="7" y="2"/>
                    <a:pt x="13" y="1"/>
                  </a:cubicBezTo>
                  <a:cubicBezTo>
                    <a:pt x="19" y="0"/>
                    <a:pt x="28" y="1"/>
                    <a:pt x="30" y="9"/>
                  </a:cubicBezTo>
                  <a:cubicBezTo>
                    <a:pt x="28" y="18"/>
                    <a:pt x="9" y="22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>
              <a:extLst>
                <a:ext uri="{FF2B5EF4-FFF2-40B4-BE49-F238E27FC236}">
                  <a16:creationId xmlns:a16="http://schemas.microsoft.com/office/drawing/2014/main" id="{856C6F68-2FBC-4FC4-955E-5E163914A8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933" y="3635482"/>
              <a:ext cx="48538" cy="48674"/>
            </a:xfrm>
            <a:custGeom>
              <a:avLst/>
              <a:gdLst>
                <a:gd name="T0" fmla="*/ 16 w 17"/>
                <a:gd name="T1" fmla="*/ 12 h 17"/>
                <a:gd name="T2" fmla="*/ 6 w 17"/>
                <a:gd name="T3" fmla="*/ 16 h 17"/>
                <a:gd name="T4" fmla="*/ 1 w 17"/>
                <a:gd name="T5" fmla="*/ 6 h 17"/>
                <a:gd name="T6" fmla="*/ 11 w 17"/>
                <a:gd name="T7" fmla="*/ 2 h 17"/>
                <a:gd name="T8" fmla="*/ 16 w 17"/>
                <a:gd name="T9" fmla="*/ 1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16" y="12"/>
                  </a:moveTo>
                  <a:cubicBezTo>
                    <a:pt x="14" y="16"/>
                    <a:pt x="10" y="17"/>
                    <a:pt x="6" y="16"/>
                  </a:cubicBezTo>
                  <a:cubicBezTo>
                    <a:pt x="2" y="14"/>
                    <a:pt x="0" y="10"/>
                    <a:pt x="1" y="6"/>
                  </a:cubicBezTo>
                  <a:cubicBezTo>
                    <a:pt x="3" y="2"/>
                    <a:pt x="7" y="0"/>
                    <a:pt x="11" y="2"/>
                  </a:cubicBezTo>
                  <a:cubicBezTo>
                    <a:pt x="15" y="4"/>
                    <a:pt x="17" y="8"/>
                    <a:pt x="16" y="1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>
              <a:extLst>
                <a:ext uri="{FF2B5EF4-FFF2-40B4-BE49-F238E27FC236}">
                  <a16:creationId xmlns:a16="http://schemas.microsoft.com/office/drawing/2014/main" id="{3075A5EF-F893-4972-AC83-B87D84F25C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933" y="3652789"/>
              <a:ext cx="25324" cy="10816"/>
            </a:xfrm>
            <a:custGeom>
              <a:avLst/>
              <a:gdLst>
                <a:gd name="T0" fmla="*/ 3 w 24"/>
                <a:gd name="T1" fmla="*/ 0 h 10"/>
                <a:gd name="T2" fmla="*/ 24 w 24"/>
                <a:gd name="T3" fmla="*/ 8 h 10"/>
                <a:gd name="T4" fmla="*/ 0 w 24"/>
                <a:gd name="T5" fmla="*/ 10 h 10"/>
                <a:gd name="T6" fmla="*/ 3 w 24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0">
                  <a:moveTo>
                    <a:pt x="3" y="0"/>
                  </a:moveTo>
                  <a:lnTo>
                    <a:pt x="24" y="8"/>
                  </a:lnTo>
                  <a:lnTo>
                    <a:pt x="0" y="1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>
              <a:extLst>
                <a:ext uri="{FF2B5EF4-FFF2-40B4-BE49-F238E27FC236}">
                  <a16:creationId xmlns:a16="http://schemas.microsoft.com/office/drawing/2014/main" id="{FA8F61DD-10FF-4621-9F96-DE4BD36BD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499" y="3635482"/>
              <a:ext cx="86524" cy="28123"/>
            </a:xfrm>
            <a:custGeom>
              <a:avLst/>
              <a:gdLst>
                <a:gd name="T0" fmla="*/ 31 w 31"/>
                <a:gd name="T1" fmla="*/ 7 h 10"/>
                <a:gd name="T2" fmla="*/ 14 w 31"/>
                <a:gd name="T3" fmla="*/ 1 h 10"/>
                <a:gd name="T4" fmla="*/ 0 w 31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0">
                  <a:moveTo>
                    <a:pt x="31" y="7"/>
                  </a:moveTo>
                  <a:cubicBezTo>
                    <a:pt x="27" y="1"/>
                    <a:pt x="20" y="0"/>
                    <a:pt x="14" y="1"/>
                  </a:cubicBezTo>
                  <a:cubicBezTo>
                    <a:pt x="8" y="1"/>
                    <a:pt x="2" y="6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>
              <a:extLst>
                <a:ext uri="{FF2B5EF4-FFF2-40B4-BE49-F238E27FC236}">
                  <a16:creationId xmlns:a16="http://schemas.microsoft.com/office/drawing/2014/main" id="{34EDC4A3-F427-45A9-961E-09465B332E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8658" y="3539216"/>
              <a:ext cx="84413" cy="37858"/>
            </a:xfrm>
            <a:custGeom>
              <a:avLst/>
              <a:gdLst>
                <a:gd name="T0" fmla="*/ 0 w 30"/>
                <a:gd name="T1" fmla="*/ 1 h 13"/>
                <a:gd name="T2" fmla="*/ 30 w 30"/>
                <a:gd name="T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" h="13">
                  <a:moveTo>
                    <a:pt x="0" y="1"/>
                  </a:moveTo>
                  <a:cubicBezTo>
                    <a:pt x="12" y="0"/>
                    <a:pt x="24" y="6"/>
                    <a:pt x="30" y="1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>
              <a:extLst>
                <a:ext uri="{FF2B5EF4-FFF2-40B4-BE49-F238E27FC236}">
                  <a16:creationId xmlns:a16="http://schemas.microsoft.com/office/drawing/2014/main" id="{7659FEE3-C323-4711-A7ED-1695A5C7ED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617" y="3635482"/>
              <a:ext cx="85469" cy="63817"/>
            </a:xfrm>
            <a:custGeom>
              <a:avLst/>
              <a:gdLst>
                <a:gd name="T0" fmla="*/ 0 w 30"/>
                <a:gd name="T1" fmla="*/ 11 h 22"/>
                <a:gd name="T2" fmla="*/ 13 w 30"/>
                <a:gd name="T3" fmla="*/ 1 h 22"/>
                <a:gd name="T4" fmla="*/ 30 w 30"/>
                <a:gd name="T5" fmla="*/ 9 h 22"/>
                <a:gd name="T6" fmla="*/ 0 w 30"/>
                <a:gd name="T7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2">
                  <a:moveTo>
                    <a:pt x="0" y="11"/>
                  </a:moveTo>
                  <a:cubicBezTo>
                    <a:pt x="2" y="5"/>
                    <a:pt x="7" y="2"/>
                    <a:pt x="13" y="1"/>
                  </a:cubicBezTo>
                  <a:cubicBezTo>
                    <a:pt x="19" y="0"/>
                    <a:pt x="28" y="1"/>
                    <a:pt x="30" y="9"/>
                  </a:cubicBezTo>
                  <a:cubicBezTo>
                    <a:pt x="28" y="18"/>
                    <a:pt x="9" y="22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>
              <a:extLst>
                <a:ext uri="{FF2B5EF4-FFF2-40B4-BE49-F238E27FC236}">
                  <a16:creationId xmlns:a16="http://schemas.microsoft.com/office/drawing/2014/main" id="{198132C6-B805-4CE6-8347-892AB88EEA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106" y="3640890"/>
              <a:ext cx="48538" cy="46511"/>
            </a:xfrm>
            <a:custGeom>
              <a:avLst/>
              <a:gdLst>
                <a:gd name="T0" fmla="*/ 16 w 17"/>
                <a:gd name="T1" fmla="*/ 11 h 16"/>
                <a:gd name="T2" fmla="*/ 6 w 17"/>
                <a:gd name="T3" fmla="*/ 15 h 16"/>
                <a:gd name="T4" fmla="*/ 1 w 17"/>
                <a:gd name="T5" fmla="*/ 5 h 16"/>
                <a:gd name="T6" fmla="*/ 11 w 17"/>
                <a:gd name="T7" fmla="*/ 1 h 16"/>
                <a:gd name="T8" fmla="*/ 16 w 17"/>
                <a:gd name="T9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6">
                  <a:moveTo>
                    <a:pt x="16" y="11"/>
                  </a:moveTo>
                  <a:cubicBezTo>
                    <a:pt x="14" y="15"/>
                    <a:pt x="10" y="16"/>
                    <a:pt x="6" y="15"/>
                  </a:cubicBezTo>
                  <a:cubicBezTo>
                    <a:pt x="2" y="13"/>
                    <a:pt x="0" y="9"/>
                    <a:pt x="1" y="5"/>
                  </a:cubicBezTo>
                  <a:cubicBezTo>
                    <a:pt x="3" y="1"/>
                    <a:pt x="7" y="0"/>
                    <a:pt x="11" y="1"/>
                  </a:cubicBezTo>
                  <a:cubicBezTo>
                    <a:pt x="15" y="3"/>
                    <a:pt x="17" y="7"/>
                    <a:pt x="16" y="1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>
              <a:extLst>
                <a:ext uri="{FF2B5EF4-FFF2-40B4-BE49-F238E27FC236}">
                  <a16:creationId xmlns:a16="http://schemas.microsoft.com/office/drawing/2014/main" id="{C228C244-183E-4FAD-A4C0-39D5380E1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106" y="3654952"/>
              <a:ext cx="23214" cy="11898"/>
            </a:xfrm>
            <a:custGeom>
              <a:avLst/>
              <a:gdLst>
                <a:gd name="T0" fmla="*/ 3 w 22"/>
                <a:gd name="T1" fmla="*/ 0 h 11"/>
                <a:gd name="T2" fmla="*/ 22 w 22"/>
                <a:gd name="T3" fmla="*/ 8 h 11"/>
                <a:gd name="T4" fmla="*/ 0 w 22"/>
                <a:gd name="T5" fmla="*/ 11 h 11"/>
                <a:gd name="T6" fmla="*/ 3 w 22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1">
                  <a:moveTo>
                    <a:pt x="3" y="0"/>
                  </a:moveTo>
                  <a:lnTo>
                    <a:pt x="22" y="8"/>
                  </a:lnTo>
                  <a:lnTo>
                    <a:pt x="0" y="1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>
              <a:extLst>
                <a:ext uri="{FF2B5EF4-FFF2-40B4-BE49-F238E27FC236}">
                  <a16:creationId xmlns:a16="http://schemas.microsoft.com/office/drawing/2014/main" id="{431A12DC-DD59-4E97-8850-0C9FE91AB3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617" y="3637646"/>
              <a:ext cx="87579" cy="29204"/>
            </a:xfrm>
            <a:custGeom>
              <a:avLst/>
              <a:gdLst>
                <a:gd name="T0" fmla="*/ 31 w 31"/>
                <a:gd name="T1" fmla="*/ 7 h 10"/>
                <a:gd name="T2" fmla="*/ 14 w 31"/>
                <a:gd name="T3" fmla="*/ 1 h 10"/>
                <a:gd name="T4" fmla="*/ 0 w 31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0">
                  <a:moveTo>
                    <a:pt x="31" y="7"/>
                  </a:moveTo>
                  <a:cubicBezTo>
                    <a:pt x="26" y="1"/>
                    <a:pt x="20" y="0"/>
                    <a:pt x="14" y="1"/>
                  </a:cubicBezTo>
                  <a:cubicBezTo>
                    <a:pt x="8" y="2"/>
                    <a:pt x="2" y="6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>
              <a:extLst>
                <a:ext uri="{FF2B5EF4-FFF2-40B4-BE49-F238E27FC236}">
                  <a16:creationId xmlns:a16="http://schemas.microsoft.com/office/drawing/2014/main" id="{55CEE0E4-CC15-4747-A26F-23F2AFD039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6017" y="3542461"/>
              <a:ext cx="82303" cy="58409"/>
            </a:xfrm>
            <a:custGeom>
              <a:avLst/>
              <a:gdLst>
                <a:gd name="T0" fmla="*/ 0 w 29"/>
                <a:gd name="T1" fmla="*/ 20 h 20"/>
                <a:gd name="T2" fmla="*/ 29 w 29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" h="20">
                  <a:moveTo>
                    <a:pt x="0" y="20"/>
                  </a:moveTo>
                  <a:cubicBezTo>
                    <a:pt x="4" y="10"/>
                    <a:pt x="17" y="1"/>
                    <a:pt x="29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>
              <a:extLst>
                <a:ext uri="{FF2B5EF4-FFF2-40B4-BE49-F238E27FC236}">
                  <a16:creationId xmlns:a16="http://schemas.microsoft.com/office/drawing/2014/main" id="{30EA2BAA-8B87-4E33-8382-D2D5B36D4C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8009" y="3609523"/>
              <a:ext cx="47483" cy="159002"/>
            </a:xfrm>
            <a:custGeom>
              <a:avLst/>
              <a:gdLst>
                <a:gd name="T0" fmla="*/ 0 w 17"/>
                <a:gd name="T1" fmla="*/ 0 h 55"/>
                <a:gd name="T2" fmla="*/ 13 w 17"/>
                <a:gd name="T3" fmla="*/ 37 h 55"/>
                <a:gd name="T4" fmla="*/ 0 w 17"/>
                <a:gd name="T5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55">
                  <a:moveTo>
                    <a:pt x="0" y="0"/>
                  </a:moveTo>
                  <a:cubicBezTo>
                    <a:pt x="3" y="17"/>
                    <a:pt x="9" y="28"/>
                    <a:pt x="13" y="37"/>
                  </a:cubicBezTo>
                  <a:cubicBezTo>
                    <a:pt x="17" y="43"/>
                    <a:pt x="17" y="55"/>
                    <a:pt x="0" y="5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>
              <a:extLst>
                <a:ext uri="{FF2B5EF4-FFF2-40B4-BE49-F238E27FC236}">
                  <a16:creationId xmlns:a16="http://schemas.microsoft.com/office/drawing/2014/main" id="{2CB2E367-E68C-43F9-BAF5-D82E2581F7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8748" y="3701462"/>
              <a:ext cx="79138" cy="41103"/>
            </a:xfrm>
            <a:custGeom>
              <a:avLst/>
              <a:gdLst>
                <a:gd name="T0" fmla="*/ 0 w 28"/>
                <a:gd name="T1" fmla="*/ 4 h 14"/>
                <a:gd name="T2" fmla="*/ 15 w 28"/>
                <a:gd name="T3" fmla="*/ 2 h 14"/>
                <a:gd name="T4" fmla="*/ 28 w 28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14">
                  <a:moveTo>
                    <a:pt x="0" y="4"/>
                  </a:moveTo>
                  <a:cubicBezTo>
                    <a:pt x="3" y="2"/>
                    <a:pt x="9" y="0"/>
                    <a:pt x="15" y="2"/>
                  </a:cubicBezTo>
                  <a:cubicBezTo>
                    <a:pt x="21" y="3"/>
                    <a:pt x="26" y="8"/>
                    <a:pt x="28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>
              <a:extLst>
                <a:ext uri="{FF2B5EF4-FFF2-40B4-BE49-F238E27FC236}">
                  <a16:creationId xmlns:a16="http://schemas.microsoft.com/office/drawing/2014/main" id="{15F0AC95-4066-4798-8BE0-AC956E5E3A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348" y="3716605"/>
              <a:ext cx="40097" cy="14061"/>
            </a:xfrm>
            <a:custGeom>
              <a:avLst/>
              <a:gdLst>
                <a:gd name="T0" fmla="*/ 0 w 14"/>
                <a:gd name="T1" fmla="*/ 5 h 5"/>
                <a:gd name="T2" fmla="*/ 14 w 14"/>
                <a:gd name="T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" h="5">
                  <a:moveTo>
                    <a:pt x="0" y="5"/>
                  </a:moveTo>
                  <a:cubicBezTo>
                    <a:pt x="2" y="4"/>
                    <a:pt x="8" y="0"/>
                    <a:pt x="14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>
              <a:extLst>
                <a:ext uri="{FF2B5EF4-FFF2-40B4-BE49-F238E27FC236}">
                  <a16:creationId xmlns:a16="http://schemas.microsoft.com/office/drawing/2014/main" id="{82FFA63A-30F6-4588-A0A7-D92B40E543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5203" y="3811790"/>
              <a:ext cx="109737" cy="31368"/>
            </a:xfrm>
            <a:custGeom>
              <a:avLst/>
              <a:gdLst>
                <a:gd name="T0" fmla="*/ 0 w 39"/>
                <a:gd name="T1" fmla="*/ 0 h 11"/>
                <a:gd name="T2" fmla="*/ 39 w 39"/>
                <a:gd name="T3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9" h="11">
                  <a:moveTo>
                    <a:pt x="0" y="0"/>
                  </a:moveTo>
                  <a:cubicBezTo>
                    <a:pt x="11" y="8"/>
                    <a:pt x="26" y="11"/>
                    <a:pt x="39" y="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>
              <a:extLst>
                <a:ext uri="{FF2B5EF4-FFF2-40B4-BE49-F238E27FC236}">
                  <a16:creationId xmlns:a16="http://schemas.microsoft.com/office/drawing/2014/main" id="{19052BBA-5071-4E66-A9F1-0A21FF025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2899" y="3325050"/>
              <a:ext cx="337654" cy="293126"/>
            </a:xfrm>
            <a:custGeom>
              <a:avLst/>
              <a:gdLst>
                <a:gd name="T0" fmla="*/ 0 w 120"/>
                <a:gd name="T1" fmla="*/ 48 h 101"/>
                <a:gd name="T2" fmla="*/ 67 w 120"/>
                <a:gd name="T3" fmla="*/ 60 h 101"/>
                <a:gd name="T4" fmla="*/ 120 w 120"/>
                <a:gd name="T5" fmla="*/ 91 h 101"/>
                <a:gd name="T6" fmla="*/ 87 w 120"/>
                <a:gd name="T7" fmla="*/ 21 h 101"/>
                <a:gd name="T8" fmla="*/ 0 w 120"/>
                <a:gd name="T9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1">
                  <a:moveTo>
                    <a:pt x="0" y="48"/>
                  </a:moveTo>
                  <a:cubicBezTo>
                    <a:pt x="24" y="31"/>
                    <a:pt x="52" y="35"/>
                    <a:pt x="67" y="60"/>
                  </a:cubicBezTo>
                  <a:cubicBezTo>
                    <a:pt x="80" y="81"/>
                    <a:pt x="99" y="101"/>
                    <a:pt x="120" y="91"/>
                  </a:cubicBezTo>
                  <a:cubicBezTo>
                    <a:pt x="107" y="75"/>
                    <a:pt x="117" y="45"/>
                    <a:pt x="87" y="21"/>
                  </a:cubicBezTo>
                  <a:cubicBezTo>
                    <a:pt x="62" y="1"/>
                    <a:pt x="1" y="0"/>
                    <a:pt x="0" y="48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>
              <a:extLst>
                <a:ext uri="{FF2B5EF4-FFF2-40B4-BE49-F238E27FC236}">
                  <a16:creationId xmlns:a16="http://schemas.microsoft.com/office/drawing/2014/main" id="{EA198AF8-4746-4EE7-8467-34D3D28557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734" y="3936179"/>
              <a:ext cx="169882" cy="98430"/>
            </a:xfrm>
            <a:custGeom>
              <a:avLst/>
              <a:gdLst>
                <a:gd name="T0" fmla="*/ 60 w 60"/>
                <a:gd name="T1" fmla="*/ 18 h 34"/>
                <a:gd name="T2" fmla="*/ 0 w 60"/>
                <a:gd name="T3" fmla="*/ 0 h 34"/>
                <a:gd name="T4" fmla="*/ 60 w 60"/>
                <a:gd name="T5" fmla="*/ 34 h 34"/>
                <a:gd name="T6" fmla="*/ 60 w 60"/>
                <a:gd name="T7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34">
                  <a:moveTo>
                    <a:pt x="60" y="18"/>
                  </a:moveTo>
                  <a:cubicBezTo>
                    <a:pt x="38" y="16"/>
                    <a:pt x="14" y="10"/>
                    <a:pt x="0" y="0"/>
                  </a:cubicBezTo>
                  <a:cubicBezTo>
                    <a:pt x="3" y="10"/>
                    <a:pt x="19" y="26"/>
                    <a:pt x="60" y="34"/>
                  </a:cubicBezTo>
                  <a:lnTo>
                    <a:pt x="60" y="18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>
              <a:extLst>
                <a:ext uri="{FF2B5EF4-FFF2-40B4-BE49-F238E27FC236}">
                  <a16:creationId xmlns:a16="http://schemas.microsoft.com/office/drawing/2014/main" id="{C31DE874-D10F-4713-B25B-C17A19B976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8084" y="3991343"/>
              <a:ext cx="971810" cy="1079481"/>
            </a:xfrm>
            <a:custGeom>
              <a:avLst/>
              <a:gdLst>
                <a:gd name="T0" fmla="*/ 331 w 345"/>
                <a:gd name="T1" fmla="*/ 3 h 373"/>
                <a:gd name="T2" fmla="*/ 298 w 345"/>
                <a:gd name="T3" fmla="*/ 29 h 373"/>
                <a:gd name="T4" fmla="*/ 291 w 345"/>
                <a:gd name="T5" fmla="*/ 25 h 373"/>
                <a:gd name="T6" fmla="*/ 283 w 345"/>
                <a:gd name="T7" fmla="*/ 23 h 373"/>
                <a:gd name="T8" fmla="*/ 278 w 345"/>
                <a:gd name="T9" fmla="*/ 29 h 373"/>
                <a:gd name="T10" fmla="*/ 282 w 345"/>
                <a:gd name="T11" fmla="*/ 42 h 373"/>
                <a:gd name="T12" fmla="*/ 280 w 345"/>
                <a:gd name="T13" fmla="*/ 43 h 373"/>
                <a:gd name="T14" fmla="*/ 270 w 345"/>
                <a:gd name="T15" fmla="*/ 42 h 373"/>
                <a:gd name="T16" fmla="*/ 268 w 345"/>
                <a:gd name="T17" fmla="*/ 50 h 373"/>
                <a:gd name="T18" fmla="*/ 250 w 345"/>
                <a:gd name="T19" fmla="*/ 49 h 373"/>
                <a:gd name="T20" fmla="*/ 263 w 345"/>
                <a:gd name="T21" fmla="*/ 33 h 373"/>
                <a:gd name="T22" fmla="*/ 263 w 345"/>
                <a:gd name="T23" fmla="*/ 14 h 373"/>
                <a:gd name="T24" fmla="*/ 219 w 345"/>
                <a:gd name="T25" fmla="*/ 47 h 373"/>
                <a:gd name="T26" fmla="*/ 192 w 345"/>
                <a:gd name="T27" fmla="*/ 102 h 373"/>
                <a:gd name="T28" fmla="*/ 138 w 345"/>
                <a:gd name="T29" fmla="*/ 224 h 373"/>
                <a:gd name="T30" fmla="*/ 52 w 345"/>
                <a:gd name="T31" fmla="*/ 105 h 373"/>
                <a:gd name="T32" fmla="*/ 7 w 345"/>
                <a:gd name="T33" fmla="*/ 67 h 373"/>
                <a:gd name="T34" fmla="*/ 0 w 345"/>
                <a:gd name="T35" fmla="*/ 235 h 373"/>
                <a:gd name="T36" fmla="*/ 80 w 345"/>
                <a:gd name="T37" fmla="*/ 315 h 373"/>
                <a:gd name="T38" fmla="*/ 178 w 345"/>
                <a:gd name="T39" fmla="*/ 354 h 373"/>
                <a:gd name="T40" fmla="*/ 215 w 345"/>
                <a:gd name="T41" fmla="*/ 268 h 373"/>
                <a:gd name="T42" fmla="*/ 248 w 345"/>
                <a:gd name="T43" fmla="*/ 153 h 373"/>
                <a:gd name="T44" fmla="*/ 293 w 345"/>
                <a:gd name="T45" fmla="*/ 116 h 373"/>
                <a:gd name="T46" fmla="*/ 302 w 345"/>
                <a:gd name="T47" fmla="*/ 99 h 373"/>
                <a:gd name="T48" fmla="*/ 302 w 345"/>
                <a:gd name="T49" fmla="*/ 99 h 373"/>
                <a:gd name="T50" fmla="*/ 302 w 345"/>
                <a:gd name="T51" fmla="*/ 99 h 373"/>
                <a:gd name="T52" fmla="*/ 315 w 345"/>
                <a:gd name="T53" fmla="*/ 69 h 373"/>
                <a:gd name="T54" fmla="*/ 315 w 345"/>
                <a:gd name="T55" fmla="*/ 69 h 373"/>
                <a:gd name="T56" fmla="*/ 314 w 345"/>
                <a:gd name="T57" fmla="*/ 65 h 373"/>
                <a:gd name="T58" fmla="*/ 319 w 345"/>
                <a:gd name="T59" fmla="*/ 42 h 373"/>
                <a:gd name="T60" fmla="*/ 319 w 345"/>
                <a:gd name="T61" fmla="*/ 42 h 373"/>
                <a:gd name="T62" fmla="*/ 319 w 345"/>
                <a:gd name="T63" fmla="*/ 42 h 373"/>
                <a:gd name="T64" fmla="*/ 343 w 345"/>
                <a:gd name="T65" fmla="*/ 10 h 373"/>
                <a:gd name="T66" fmla="*/ 331 w 345"/>
                <a:gd name="T67" fmla="*/ 3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5" h="373">
                  <a:moveTo>
                    <a:pt x="331" y="3"/>
                  </a:moveTo>
                  <a:cubicBezTo>
                    <a:pt x="321" y="7"/>
                    <a:pt x="311" y="18"/>
                    <a:pt x="298" y="29"/>
                  </a:cubicBezTo>
                  <a:cubicBezTo>
                    <a:pt x="296" y="28"/>
                    <a:pt x="294" y="26"/>
                    <a:pt x="291" y="25"/>
                  </a:cubicBezTo>
                  <a:cubicBezTo>
                    <a:pt x="290" y="24"/>
                    <a:pt x="284" y="23"/>
                    <a:pt x="283" y="23"/>
                  </a:cubicBezTo>
                  <a:cubicBezTo>
                    <a:pt x="280" y="24"/>
                    <a:pt x="278" y="26"/>
                    <a:pt x="278" y="29"/>
                  </a:cubicBezTo>
                  <a:cubicBezTo>
                    <a:pt x="278" y="33"/>
                    <a:pt x="278" y="38"/>
                    <a:pt x="282" y="42"/>
                  </a:cubicBezTo>
                  <a:cubicBezTo>
                    <a:pt x="281" y="42"/>
                    <a:pt x="281" y="42"/>
                    <a:pt x="280" y="43"/>
                  </a:cubicBezTo>
                  <a:cubicBezTo>
                    <a:pt x="276" y="41"/>
                    <a:pt x="273" y="40"/>
                    <a:pt x="270" y="42"/>
                  </a:cubicBezTo>
                  <a:cubicBezTo>
                    <a:pt x="268" y="44"/>
                    <a:pt x="268" y="47"/>
                    <a:pt x="268" y="50"/>
                  </a:cubicBezTo>
                  <a:cubicBezTo>
                    <a:pt x="256" y="56"/>
                    <a:pt x="246" y="57"/>
                    <a:pt x="250" y="49"/>
                  </a:cubicBezTo>
                  <a:cubicBezTo>
                    <a:pt x="252" y="44"/>
                    <a:pt x="259" y="39"/>
                    <a:pt x="263" y="33"/>
                  </a:cubicBezTo>
                  <a:cubicBezTo>
                    <a:pt x="269" y="23"/>
                    <a:pt x="269" y="15"/>
                    <a:pt x="263" y="14"/>
                  </a:cubicBezTo>
                  <a:cubicBezTo>
                    <a:pt x="253" y="13"/>
                    <a:pt x="239" y="29"/>
                    <a:pt x="219" y="47"/>
                  </a:cubicBezTo>
                  <a:cubicBezTo>
                    <a:pt x="204" y="60"/>
                    <a:pt x="197" y="89"/>
                    <a:pt x="192" y="102"/>
                  </a:cubicBezTo>
                  <a:cubicBezTo>
                    <a:pt x="179" y="135"/>
                    <a:pt x="158" y="185"/>
                    <a:pt x="138" y="224"/>
                  </a:cubicBezTo>
                  <a:cubicBezTo>
                    <a:pt x="138" y="224"/>
                    <a:pt x="82" y="142"/>
                    <a:pt x="52" y="105"/>
                  </a:cubicBezTo>
                  <a:cubicBezTo>
                    <a:pt x="22" y="68"/>
                    <a:pt x="7" y="67"/>
                    <a:pt x="7" y="67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235"/>
                    <a:pt x="36" y="270"/>
                    <a:pt x="80" y="315"/>
                  </a:cubicBezTo>
                  <a:cubicBezTo>
                    <a:pt x="123" y="360"/>
                    <a:pt x="151" y="373"/>
                    <a:pt x="178" y="354"/>
                  </a:cubicBezTo>
                  <a:cubicBezTo>
                    <a:pt x="204" y="334"/>
                    <a:pt x="205" y="309"/>
                    <a:pt x="215" y="268"/>
                  </a:cubicBezTo>
                  <a:cubicBezTo>
                    <a:pt x="228" y="218"/>
                    <a:pt x="239" y="164"/>
                    <a:pt x="248" y="153"/>
                  </a:cubicBezTo>
                  <a:cubicBezTo>
                    <a:pt x="263" y="134"/>
                    <a:pt x="282" y="125"/>
                    <a:pt x="293" y="116"/>
                  </a:cubicBezTo>
                  <a:cubicBezTo>
                    <a:pt x="299" y="111"/>
                    <a:pt x="300" y="107"/>
                    <a:pt x="302" y="99"/>
                  </a:cubicBezTo>
                  <a:cubicBezTo>
                    <a:pt x="302" y="99"/>
                    <a:pt x="302" y="99"/>
                    <a:pt x="302" y="99"/>
                  </a:cubicBezTo>
                  <a:cubicBezTo>
                    <a:pt x="302" y="99"/>
                    <a:pt x="302" y="99"/>
                    <a:pt x="302" y="99"/>
                  </a:cubicBezTo>
                  <a:cubicBezTo>
                    <a:pt x="315" y="88"/>
                    <a:pt x="317" y="81"/>
                    <a:pt x="315" y="69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315" y="68"/>
                    <a:pt x="315" y="66"/>
                    <a:pt x="314" y="65"/>
                  </a:cubicBezTo>
                  <a:cubicBezTo>
                    <a:pt x="326" y="55"/>
                    <a:pt x="325" y="46"/>
                    <a:pt x="319" y="42"/>
                  </a:cubicBezTo>
                  <a:cubicBezTo>
                    <a:pt x="319" y="42"/>
                    <a:pt x="319" y="42"/>
                    <a:pt x="319" y="42"/>
                  </a:cubicBezTo>
                  <a:cubicBezTo>
                    <a:pt x="319" y="42"/>
                    <a:pt x="319" y="42"/>
                    <a:pt x="319" y="42"/>
                  </a:cubicBezTo>
                  <a:cubicBezTo>
                    <a:pt x="323" y="37"/>
                    <a:pt x="341" y="14"/>
                    <a:pt x="343" y="10"/>
                  </a:cubicBezTo>
                  <a:cubicBezTo>
                    <a:pt x="345" y="3"/>
                    <a:pt x="337" y="0"/>
                    <a:pt x="331" y="3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>
              <a:extLst>
                <a:ext uri="{FF2B5EF4-FFF2-40B4-BE49-F238E27FC236}">
                  <a16:creationId xmlns:a16="http://schemas.microsoft.com/office/drawing/2014/main" id="{BFC96D4D-6996-4E47-8845-D6E06B9FAF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1020" y="4057324"/>
              <a:ext cx="116069" cy="67062"/>
            </a:xfrm>
            <a:custGeom>
              <a:avLst/>
              <a:gdLst>
                <a:gd name="T0" fmla="*/ 41 w 41"/>
                <a:gd name="T1" fmla="*/ 19 h 23"/>
                <a:gd name="T2" fmla="*/ 13 w 41"/>
                <a:gd name="T3" fmla="*/ 2 h 23"/>
                <a:gd name="T4" fmla="*/ 5 w 41"/>
                <a:gd name="T5" fmla="*/ 0 h 23"/>
                <a:gd name="T6" fmla="*/ 0 w 41"/>
                <a:gd name="T7" fmla="*/ 6 h 23"/>
                <a:gd name="T8" fmla="*/ 9 w 41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23">
                  <a:moveTo>
                    <a:pt x="41" y="19"/>
                  </a:moveTo>
                  <a:cubicBezTo>
                    <a:pt x="30" y="10"/>
                    <a:pt x="26" y="8"/>
                    <a:pt x="13" y="2"/>
                  </a:cubicBezTo>
                  <a:cubicBezTo>
                    <a:pt x="12" y="1"/>
                    <a:pt x="6" y="0"/>
                    <a:pt x="5" y="0"/>
                  </a:cubicBezTo>
                  <a:cubicBezTo>
                    <a:pt x="2" y="1"/>
                    <a:pt x="0" y="3"/>
                    <a:pt x="0" y="6"/>
                  </a:cubicBezTo>
                  <a:cubicBezTo>
                    <a:pt x="0" y="12"/>
                    <a:pt x="1" y="17"/>
                    <a:pt x="9" y="2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>
              <a:extLst>
                <a:ext uri="{FF2B5EF4-FFF2-40B4-BE49-F238E27FC236}">
                  <a16:creationId xmlns:a16="http://schemas.microsoft.com/office/drawing/2014/main" id="{A17DF4C0-C9F2-44F8-8D69-56170EF914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420" y="4103834"/>
              <a:ext cx="135061" cy="86531"/>
            </a:xfrm>
            <a:custGeom>
              <a:avLst/>
              <a:gdLst>
                <a:gd name="T0" fmla="*/ 48 w 48"/>
                <a:gd name="T1" fmla="*/ 30 h 30"/>
                <a:gd name="T2" fmla="*/ 40 w 48"/>
                <a:gd name="T3" fmla="*/ 18 h 30"/>
                <a:gd name="T4" fmla="*/ 24 w 48"/>
                <a:gd name="T5" fmla="*/ 9 h 30"/>
                <a:gd name="T6" fmla="*/ 3 w 48"/>
                <a:gd name="T7" fmla="*/ 3 h 30"/>
                <a:gd name="T8" fmla="*/ 2 w 48"/>
                <a:gd name="T9" fmla="*/ 16 h 30"/>
                <a:gd name="T10" fmla="*/ 10 w 48"/>
                <a:gd name="T11" fmla="*/ 2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30">
                  <a:moveTo>
                    <a:pt x="48" y="30"/>
                  </a:moveTo>
                  <a:cubicBezTo>
                    <a:pt x="47" y="25"/>
                    <a:pt x="44" y="20"/>
                    <a:pt x="40" y="18"/>
                  </a:cubicBezTo>
                  <a:cubicBezTo>
                    <a:pt x="35" y="14"/>
                    <a:pt x="30" y="12"/>
                    <a:pt x="24" y="9"/>
                  </a:cubicBezTo>
                  <a:cubicBezTo>
                    <a:pt x="15" y="5"/>
                    <a:pt x="8" y="0"/>
                    <a:pt x="3" y="3"/>
                  </a:cubicBezTo>
                  <a:cubicBezTo>
                    <a:pt x="0" y="6"/>
                    <a:pt x="1" y="13"/>
                    <a:pt x="2" y="16"/>
                  </a:cubicBezTo>
                  <a:cubicBezTo>
                    <a:pt x="3" y="20"/>
                    <a:pt x="6" y="23"/>
                    <a:pt x="10" y="2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>
              <a:extLst>
                <a:ext uri="{FF2B5EF4-FFF2-40B4-BE49-F238E27FC236}">
                  <a16:creationId xmlns:a16="http://schemas.microsoft.com/office/drawing/2014/main" id="{1EB71416-85D7-4ED1-AE01-939F9AAAC8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0371" y="4173059"/>
              <a:ext cx="126620" cy="110327"/>
            </a:xfrm>
            <a:custGeom>
              <a:avLst/>
              <a:gdLst>
                <a:gd name="T0" fmla="*/ 42 w 45"/>
                <a:gd name="T1" fmla="*/ 36 h 38"/>
                <a:gd name="T2" fmla="*/ 41 w 45"/>
                <a:gd name="T3" fmla="*/ 13 h 38"/>
                <a:gd name="T4" fmla="*/ 16 w 45"/>
                <a:gd name="T5" fmla="*/ 2 h 38"/>
                <a:gd name="T6" fmla="*/ 6 w 45"/>
                <a:gd name="T7" fmla="*/ 0 h 38"/>
                <a:gd name="T8" fmla="*/ 4 w 45"/>
                <a:gd name="T9" fmla="*/ 0 h 38"/>
                <a:gd name="T10" fmla="*/ 2 w 45"/>
                <a:gd name="T11" fmla="*/ 2 h 38"/>
                <a:gd name="T12" fmla="*/ 5 w 45"/>
                <a:gd name="T13" fmla="*/ 13 h 38"/>
                <a:gd name="T14" fmla="*/ 20 w 45"/>
                <a:gd name="T15" fmla="*/ 23 h 38"/>
                <a:gd name="T16" fmla="*/ 20 w 45"/>
                <a:gd name="T17" fmla="*/ 24 h 38"/>
                <a:gd name="T18" fmla="*/ 20 w 45"/>
                <a:gd name="T19" fmla="*/ 25 h 38"/>
                <a:gd name="T20" fmla="*/ 15 w 45"/>
                <a:gd name="T21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38">
                  <a:moveTo>
                    <a:pt x="42" y="36"/>
                  </a:moveTo>
                  <a:cubicBezTo>
                    <a:pt x="44" y="22"/>
                    <a:pt x="45" y="17"/>
                    <a:pt x="41" y="13"/>
                  </a:cubicBezTo>
                  <a:cubicBezTo>
                    <a:pt x="36" y="7"/>
                    <a:pt x="23" y="4"/>
                    <a:pt x="16" y="2"/>
                  </a:cubicBezTo>
                  <a:cubicBezTo>
                    <a:pt x="13" y="1"/>
                    <a:pt x="10" y="0"/>
                    <a:pt x="6" y="0"/>
                  </a:cubicBezTo>
                  <a:cubicBezTo>
                    <a:pt x="5" y="0"/>
                    <a:pt x="5" y="0"/>
                    <a:pt x="4" y="0"/>
                  </a:cubicBezTo>
                  <a:cubicBezTo>
                    <a:pt x="3" y="1"/>
                    <a:pt x="2" y="1"/>
                    <a:pt x="2" y="2"/>
                  </a:cubicBezTo>
                  <a:cubicBezTo>
                    <a:pt x="0" y="6"/>
                    <a:pt x="2" y="10"/>
                    <a:pt x="5" y="13"/>
                  </a:cubicBezTo>
                  <a:cubicBezTo>
                    <a:pt x="8" y="16"/>
                    <a:pt x="16" y="21"/>
                    <a:pt x="20" y="23"/>
                  </a:cubicBezTo>
                  <a:cubicBezTo>
                    <a:pt x="20" y="23"/>
                    <a:pt x="20" y="24"/>
                    <a:pt x="20" y="24"/>
                  </a:cubicBezTo>
                  <a:cubicBezTo>
                    <a:pt x="21" y="24"/>
                    <a:pt x="20" y="25"/>
                    <a:pt x="20" y="25"/>
                  </a:cubicBezTo>
                  <a:cubicBezTo>
                    <a:pt x="19" y="31"/>
                    <a:pt x="17" y="34"/>
                    <a:pt x="15" y="3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>
              <a:extLst>
                <a:ext uri="{FF2B5EF4-FFF2-40B4-BE49-F238E27FC236}">
                  <a16:creationId xmlns:a16="http://schemas.microsoft.com/office/drawing/2014/main" id="{F9F7C9E7-399E-41A5-BAB0-7D3AF965BD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917" y="4245529"/>
              <a:ext cx="92855" cy="107083"/>
            </a:xfrm>
            <a:custGeom>
              <a:avLst/>
              <a:gdLst>
                <a:gd name="T0" fmla="*/ 33 w 33"/>
                <a:gd name="T1" fmla="*/ 0 h 37"/>
                <a:gd name="T2" fmla="*/ 11 w 33"/>
                <a:gd name="T3" fmla="*/ 14 h 37"/>
                <a:gd name="T4" fmla="*/ 0 w 33"/>
                <a:gd name="T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37">
                  <a:moveTo>
                    <a:pt x="33" y="0"/>
                  </a:moveTo>
                  <a:cubicBezTo>
                    <a:pt x="24" y="1"/>
                    <a:pt x="17" y="7"/>
                    <a:pt x="11" y="14"/>
                  </a:cubicBezTo>
                  <a:cubicBezTo>
                    <a:pt x="6" y="21"/>
                    <a:pt x="3" y="29"/>
                    <a:pt x="0" y="3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>
              <a:extLst>
                <a:ext uri="{FF2B5EF4-FFF2-40B4-BE49-F238E27FC236}">
                  <a16:creationId xmlns:a16="http://schemas.microsoft.com/office/drawing/2014/main" id="{B7FD334F-4565-42B3-8D86-D56ADB82A9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7484" y="4127630"/>
              <a:ext cx="737563" cy="955092"/>
            </a:xfrm>
            <a:custGeom>
              <a:avLst/>
              <a:gdLst>
                <a:gd name="T0" fmla="*/ 248 w 262"/>
                <a:gd name="T1" fmla="*/ 140 h 330"/>
                <a:gd name="T2" fmla="*/ 180 w 262"/>
                <a:gd name="T3" fmla="*/ 105 h 330"/>
                <a:gd name="T4" fmla="*/ 164 w 262"/>
                <a:gd name="T5" fmla="*/ 119 h 330"/>
                <a:gd name="T6" fmla="*/ 147 w 262"/>
                <a:gd name="T7" fmla="*/ 155 h 330"/>
                <a:gd name="T8" fmla="*/ 109 w 262"/>
                <a:gd name="T9" fmla="*/ 104 h 330"/>
                <a:gd name="T10" fmla="*/ 9 w 262"/>
                <a:gd name="T11" fmla="*/ 0 h 330"/>
                <a:gd name="T12" fmla="*/ 0 w 262"/>
                <a:gd name="T13" fmla="*/ 193 h 330"/>
                <a:gd name="T14" fmla="*/ 94 w 262"/>
                <a:gd name="T15" fmla="*/ 289 h 330"/>
                <a:gd name="T16" fmla="*/ 170 w 262"/>
                <a:gd name="T17" fmla="*/ 330 h 330"/>
                <a:gd name="T18" fmla="*/ 221 w 262"/>
                <a:gd name="T19" fmla="*/ 294 h 330"/>
                <a:gd name="T20" fmla="*/ 243 w 262"/>
                <a:gd name="T21" fmla="*/ 216 h 330"/>
                <a:gd name="T22" fmla="*/ 248 w 262"/>
                <a:gd name="T23" fmla="*/ 14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2" h="330">
                  <a:moveTo>
                    <a:pt x="248" y="140"/>
                  </a:moveTo>
                  <a:cubicBezTo>
                    <a:pt x="199" y="137"/>
                    <a:pt x="180" y="105"/>
                    <a:pt x="180" y="105"/>
                  </a:cubicBezTo>
                  <a:cubicBezTo>
                    <a:pt x="172" y="103"/>
                    <a:pt x="169" y="107"/>
                    <a:pt x="164" y="119"/>
                  </a:cubicBezTo>
                  <a:cubicBezTo>
                    <a:pt x="159" y="129"/>
                    <a:pt x="147" y="155"/>
                    <a:pt x="147" y="155"/>
                  </a:cubicBezTo>
                  <a:cubicBezTo>
                    <a:pt x="147" y="155"/>
                    <a:pt x="137" y="143"/>
                    <a:pt x="109" y="104"/>
                  </a:cubicBezTo>
                  <a:cubicBezTo>
                    <a:pt x="63" y="43"/>
                    <a:pt x="46" y="11"/>
                    <a:pt x="9" y="0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0" y="193"/>
                    <a:pt x="32" y="231"/>
                    <a:pt x="94" y="289"/>
                  </a:cubicBezTo>
                  <a:cubicBezTo>
                    <a:pt x="125" y="318"/>
                    <a:pt x="140" y="330"/>
                    <a:pt x="170" y="330"/>
                  </a:cubicBezTo>
                  <a:cubicBezTo>
                    <a:pt x="199" y="330"/>
                    <a:pt x="212" y="312"/>
                    <a:pt x="221" y="294"/>
                  </a:cubicBezTo>
                  <a:cubicBezTo>
                    <a:pt x="231" y="275"/>
                    <a:pt x="235" y="256"/>
                    <a:pt x="243" y="216"/>
                  </a:cubicBezTo>
                  <a:cubicBezTo>
                    <a:pt x="251" y="181"/>
                    <a:pt x="262" y="140"/>
                    <a:pt x="248" y="14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>
              <a:extLst>
                <a:ext uri="{FF2B5EF4-FFF2-40B4-BE49-F238E27FC236}">
                  <a16:creationId xmlns:a16="http://schemas.microsoft.com/office/drawing/2014/main" id="{131248C4-C0F7-4139-A9C6-A27F3DC36F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3965" y="4361266"/>
              <a:ext cx="214199" cy="170900"/>
            </a:xfrm>
            <a:custGeom>
              <a:avLst/>
              <a:gdLst>
                <a:gd name="T0" fmla="*/ 0 w 76"/>
                <a:gd name="T1" fmla="*/ 24 h 59"/>
                <a:gd name="T2" fmla="*/ 68 w 76"/>
                <a:gd name="T3" fmla="*/ 59 h 59"/>
                <a:gd name="T4" fmla="*/ 76 w 76"/>
                <a:gd name="T5" fmla="*/ 37 h 59"/>
                <a:gd name="T6" fmla="*/ 38 w 76"/>
                <a:gd name="T7" fmla="*/ 26 h 59"/>
                <a:gd name="T8" fmla="*/ 9 w 76"/>
                <a:gd name="T9" fmla="*/ 0 h 59"/>
                <a:gd name="T10" fmla="*/ 0 w 76"/>
                <a:gd name="T11" fmla="*/ 2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59">
                  <a:moveTo>
                    <a:pt x="0" y="24"/>
                  </a:moveTo>
                  <a:cubicBezTo>
                    <a:pt x="0" y="24"/>
                    <a:pt x="19" y="56"/>
                    <a:pt x="68" y="59"/>
                  </a:cubicBezTo>
                  <a:cubicBezTo>
                    <a:pt x="76" y="37"/>
                    <a:pt x="76" y="37"/>
                    <a:pt x="76" y="37"/>
                  </a:cubicBezTo>
                  <a:cubicBezTo>
                    <a:pt x="76" y="37"/>
                    <a:pt x="56" y="36"/>
                    <a:pt x="38" y="26"/>
                  </a:cubicBezTo>
                  <a:cubicBezTo>
                    <a:pt x="20" y="16"/>
                    <a:pt x="9" y="0"/>
                    <a:pt x="9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>
              <a:extLst>
                <a:ext uri="{FF2B5EF4-FFF2-40B4-BE49-F238E27FC236}">
                  <a16:creationId xmlns:a16="http://schemas.microsoft.com/office/drawing/2014/main" id="{41F77121-38D7-4F5C-8A4B-C5AD8367F0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8352" y="4564615"/>
              <a:ext cx="59089" cy="214165"/>
            </a:xfrm>
            <a:custGeom>
              <a:avLst/>
              <a:gdLst>
                <a:gd name="T0" fmla="*/ 21 w 21"/>
                <a:gd name="T1" fmla="*/ 0 h 74"/>
                <a:gd name="T2" fmla="*/ 1 w 21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74">
                  <a:moveTo>
                    <a:pt x="21" y="0"/>
                  </a:moveTo>
                  <a:cubicBezTo>
                    <a:pt x="9" y="22"/>
                    <a:pt x="0" y="45"/>
                    <a:pt x="1" y="7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>
              <a:extLst>
                <a:ext uri="{FF2B5EF4-FFF2-40B4-BE49-F238E27FC236}">
                  <a16:creationId xmlns:a16="http://schemas.microsoft.com/office/drawing/2014/main" id="{2475BC1E-8517-4031-B168-617722D8C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8839" y="4057324"/>
              <a:ext cx="1120590" cy="1222259"/>
            </a:xfrm>
            <a:custGeom>
              <a:avLst/>
              <a:gdLst>
                <a:gd name="T0" fmla="*/ 270 w 398"/>
                <a:gd name="T1" fmla="*/ 4 h 422"/>
                <a:gd name="T2" fmla="*/ 353 w 398"/>
                <a:gd name="T3" fmla="*/ 24 h 422"/>
                <a:gd name="T4" fmla="*/ 387 w 398"/>
                <a:gd name="T5" fmla="*/ 93 h 422"/>
                <a:gd name="T6" fmla="*/ 386 w 398"/>
                <a:gd name="T7" fmla="*/ 176 h 422"/>
                <a:gd name="T8" fmla="*/ 381 w 398"/>
                <a:gd name="T9" fmla="*/ 301 h 422"/>
                <a:gd name="T10" fmla="*/ 358 w 398"/>
                <a:gd name="T11" fmla="*/ 390 h 422"/>
                <a:gd name="T12" fmla="*/ 24 w 398"/>
                <a:gd name="T13" fmla="*/ 376 h 422"/>
                <a:gd name="T14" fmla="*/ 18 w 398"/>
                <a:gd name="T15" fmla="*/ 286 h 422"/>
                <a:gd name="T16" fmla="*/ 44 w 398"/>
                <a:gd name="T17" fmla="*/ 131 h 422"/>
                <a:gd name="T18" fmla="*/ 99 w 398"/>
                <a:gd name="T19" fmla="*/ 20 h 422"/>
                <a:gd name="T20" fmla="*/ 181 w 398"/>
                <a:gd name="T21" fmla="*/ 0 h 422"/>
                <a:gd name="T22" fmla="*/ 270 w 398"/>
                <a:gd name="T23" fmla="*/ 4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98" h="422">
                  <a:moveTo>
                    <a:pt x="270" y="4"/>
                  </a:moveTo>
                  <a:cubicBezTo>
                    <a:pt x="353" y="24"/>
                    <a:pt x="353" y="24"/>
                    <a:pt x="353" y="24"/>
                  </a:cubicBezTo>
                  <a:cubicBezTo>
                    <a:pt x="353" y="24"/>
                    <a:pt x="380" y="51"/>
                    <a:pt x="387" y="93"/>
                  </a:cubicBezTo>
                  <a:cubicBezTo>
                    <a:pt x="389" y="110"/>
                    <a:pt x="388" y="149"/>
                    <a:pt x="386" y="176"/>
                  </a:cubicBezTo>
                  <a:cubicBezTo>
                    <a:pt x="382" y="227"/>
                    <a:pt x="383" y="252"/>
                    <a:pt x="381" y="301"/>
                  </a:cubicBezTo>
                  <a:cubicBezTo>
                    <a:pt x="379" y="345"/>
                    <a:pt x="398" y="374"/>
                    <a:pt x="358" y="390"/>
                  </a:cubicBezTo>
                  <a:cubicBezTo>
                    <a:pt x="290" y="418"/>
                    <a:pt x="78" y="422"/>
                    <a:pt x="24" y="376"/>
                  </a:cubicBezTo>
                  <a:cubicBezTo>
                    <a:pt x="0" y="356"/>
                    <a:pt x="8" y="336"/>
                    <a:pt x="18" y="286"/>
                  </a:cubicBezTo>
                  <a:cubicBezTo>
                    <a:pt x="30" y="227"/>
                    <a:pt x="39" y="166"/>
                    <a:pt x="44" y="131"/>
                  </a:cubicBezTo>
                  <a:cubicBezTo>
                    <a:pt x="54" y="60"/>
                    <a:pt x="65" y="31"/>
                    <a:pt x="99" y="20"/>
                  </a:cubicBezTo>
                  <a:cubicBezTo>
                    <a:pt x="137" y="7"/>
                    <a:pt x="181" y="0"/>
                    <a:pt x="181" y="0"/>
                  </a:cubicBezTo>
                  <a:cubicBezTo>
                    <a:pt x="204" y="22"/>
                    <a:pt x="269" y="21"/>
                    <a:pt x="270" y="4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>
              <a:extLst>
                <a:ext uri="{FF2B5EF4-FFF2-40B4-BE49-F238E27FC236}">
                  <a16:creationId xmlns:a16="http://schemas.microsoft.com/office/drawing/2014/main" id="{C91CDD58-FCCB-49D8-B2D8-190C62F6DC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1946" y="4326653"/>
              <a:ext cx="22159" cy="602476"/>
            </a:xfrm>
            <a:custGeom>
              <a:avLst/>
              <a:gdLst>
                <a:gd name="T0" fmla="*/ 6 w 8"/>
                <a:gd name="T1" fmla="*/ 0 h 208"/>
                <a:gd name="T2" fmla="*/ 5 w 8"/>
                <a:gd name="T3" fmla="*/ 83 h 208"/>
                <a:gd name="T4" fmla="*/ 0 w 8"/>
                <a:gd name="T5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208">
                  <a:moveTo>
                    <a:pt x="6" y="0"/>
                  </a:moveTo>
                  <a:cubicBezTo>
                    <a:pt x="8" y="17"/>
                    <a:pt x="7" y="56"/>
                    <a:pt x="5" y="83"/>
                  </a:cubicBezTo>
                  <a:cubicBezTo>
                    <a:pt x="1" y="134"/>
                    <a:pt x="2" y="159"/>
                    <a:pt x="0" y="20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>
              <a:extLst>
                <a:ext uri="{FF2B5EF4-FFF2-40B4-BE49-F238E27FC236}">
                  <a16:creationId xmlns:a16="http://schemas.microsoft.com/office/drawing/2014/main" id="{50C2CA52-7A68-4965-9D38-68E3FC2E25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4121" y="4074630"/>
              <a:ext cx="376695" cy="96266"/>
            </a:xfrm>
            <a:custGeom>
              <a:avLst/>
              <a:gdLst>
                <a:gd name="T0" fmla="*/ 0 w 134"/>
                <a:gd name="T1" fmla="*/ 0 h 33"/>
                <a:gd name="T2" fmla="*/ 84 w 134"/>
                <a:gd name="T3" fmla="*/ 31 h 33"/>
                <a:gd name="T4" fmla="*/ 133 w 134"/>
                <a:gd name="T5" fmla="*/ 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33">
                  <a:moveTo>
                    <a:pt x="0" y="0"/>
                  </a:moveTo>
                  <a:cubicBezTo>
                    <a:pt x="9" y="18"/>
                    <a:pt x="46" y="33"/>
                    <a:pt x="84" y="31"/>
                  </a:cubicBezTo>
                  <a:cubicBezTo>
                    <a:pt x="128" y="29"/>
                    <a:pt x="134" y="11"/>
                    <a:pt x="133" y="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>
              <a:extLst>
                <a:ext uri="{FF2B5EF4-FFF2-40B4-BE49-F238E27FC236}">
                  <a16:creationId xmlns:a16="http://schemas.microsoft.com/office/drawing/2014/main" id="{EDE49570-FC13-4475-B80A-374A64D008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1094" y="4133039"/>
              <a:ext cx="1441361" cy="951847"/>
            </a:xfrm>
            <a:custGeom>
              <a:avLst/>
              <a:gdLst>
                <a:gd name="T0" fmla="*/ 281 w 512"/>
                <a:gd name="T1" fmla="*/ 325 h 329"/>
                <a:gd name="T2" fmla="*/ 326 w 512"/>
                <a:gd name="T3" fmla="*/ 325 h 329"/>
                <a:gd name="T4" fmla="*/ 361 w 512"/>
                <a:gd name="T5" fmla="*/ 327 h 329"/>
                <a:gd name="T6" fmla="*/ 393 w 512"/>
                <a:gd name="T7" fmla="*/ 319 h 329"/>
                <a:gd name="T8" fmla="*/ 417 w 512"/>
                <a:gd name="T9" fmla="*/ 323 h 329"/>
                <a:gd name="T10" fmla="*/ 432 w 512"/>
                <a:gd name="T11" fmla="*/ 312 h 329"/>
                <a:gd name="T12" fmla="*/ 446 w 512"/>
                <a:gd name="T13" fmla="*/ 293 h 329"/>
                <a:gd name="T14" fmla="*/ 468 w 512"/>
                <a:gd name="T15" fmla="*/ 307 h 329"/>
                <a:gd name="T16" fmla="*/ 493 w 512"/>
                <a:gd name="T17" fmla="*/ 311 h 329"/>
                <a:gd name="T18" fmla="*/ 478 w 512"/>
                <a:gd name="T19" fmla="*/ 285 h 329"/>
                <a:gd name="T20" fmla="*/ 496 w 512"/>
                <a:gd name="T21" fmla="*/ 295 h 329"/>
                <a:gd name="T22" fmla="*/ 510 w 512"/>
                <a:gd name="T23" fmla="*/ 289 h 329"/>
                <a:gd name="T24" fmla="*/ 487 w 512"/>
                <a:gd name="T25" fmla="*/ 264 h 329"/>
                <a:gd name="T26" fmla="*/ 433 w 512"/>
                <a:gd name="T27" fmla="*/ 237 h 329"/>
                <a:gd name="T28" fmla="*/ 360 w 512"/>
                <a:gd name="T29" fmla="*/ 248 h 329"/>
                <a:gd name="T30" fmla="*/ 154 w 512"/>
                <a:gd name="T31" fmla="*/ 226 h 329"/>
                <a:gd name="T32" fmla="*/ 127 w 512"/>
                <a:gd name="T33" fmla="*/ 108 h 329"/>
                <a:gd name="T34" fmla="*/ 82 w 512"/>
                <a:gd name="T35" fmla="*/ 0 h 329"/>
                <a:gd name="T36" fmla="*/ 12 w 512"/>
                <a:gd name="T37" fmla="*/ 112 h 329"/>
                <a:gd name="T38" fmla="*/ 50 w 512"/>
                <a:gd name="T39" fmla="*/ 283 h 329"/>
                <a:gd name="T40" fmla="*/ 118 w 512"/>
                <a:gd name="T41" fmla="*/ 319 h 329"/>
                <a:gd name="T42" fmla="*/ 281 w 512"/>
                <a:gd name="T43" fmla="*/ 325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12" h="329">
                  <a:moveTo>
                    <a:pt x="281" y="325"/>
                  </a:moveTo>
                  <a:cubicBezTo>
                    <a:pt x="281" y="325"/>
                    <a:pt x="311" y="325"/>
                    <a:pt x="326" y="325"/>
                  </a:cubicBezTo>
                  <a:cubicBezTo>
                    <a:pt x="342" y="325"/>
                    <a:pt x="344" y="325"/>
                    <a:pt x="361" y="327"/>
                  </a:cubicBezTo>
                  <a:cubicBezTo>
                    <a:pt x="382" y="329"/>
                    <a:pt x="393" y="319"/>
                    <a:pt x="393" y="319"/>
                  </a:cubicBezTo>
                  <a:cubicBezTo>
                    <a:pt x="393" y="319"/>
                    <a:pt x="393" y="329"/>
                    <a:pt x="417" y="323"/>
                  </a:cubicBezTo>
                  <a:cubicBezTo>
                    <a:pt x="423" y="321"/>
                    <a:pt x="431" y="321"/>
                    <a:pt x="432" y="312"/>
                  </a:cubicBezTo>
                  <a:cubicBezTo>
                    <a:pt x="444" y="309"/>
                    <a:pt x="447" y="299"/>
                    <a:pt x="446" y="293"/>
                  </a:cubicBezTo>
                  <a:cubicBezTo>
                    <a:pt x="446" y="293"/>
                    <a:pt x="459" y="300"/>
                    <a:pt x="468" y="307"/>
                  </a:cubicBezTo>
                  <a:cubicBezTo>
                    <a:pt x="474" y="311"/>
                    <a:pt x="484" y="318"/>
                    <a:pt x="493" y="311"/>
                  </a:cubicBezTo>
                  <a:cubicBezTo>
                    <a:pt x="498" y="306"/>
                    <a:pt x="478" y="285"/>
                    <a:pt x="478" y="285"/>
                  </a:cubicBezTo>
                  <a:cubicBezTo>
                    <a:pt x="478" y="285"/>
                    <a:pt x="488" y="293"/>
                    <a:pt x="496" y="295"/>
                  </a:cubicBezTo>
                  <a:cubicBezTo>
                    <a:pt x="504" y="297"/>
                    <a:pt x="512" y="294"/>
                    <a:pt x="510" y="289"/>
                  </a:cubicBezTo>
                  <a:cubicBezTo>
                    <a:pt x="510" y="285"/>
                    <a:pt x="494" y="269"/>
                    <a:pt x="487" y="264"/>
                  </a:cubicBezTo>
                  <a:cubicBezTo>
                    <a:pt x="461" y="243"/>
                    <a:pt x="450" y="235"/>
                    <a:pt x="433" y="237"/>
                  </a:cubicBezTo>
                  <a:cubicBezTo>
                    <a:pt x="412" y="240"/>
                    <a:pt x="373" y="248"/>
                    <a:pt x="360" y="248"/>
                  </a:cubicBezTo>
                  <a:cubicBezTo>
                    <a:pt x="347" y="249"/>
                    <a:pt x="154" y="226"/>
                    <a:pt x="154" y="226"/>
                  </a:cubicBezTo>
                  <a:cubicBezTo>
                    <a:pt x="127" y="108"/>
                    <a:pt x="127" y="108"/>
                    <a:pt x="127" y="108"/>
                  </a:cubicBezTo>
                  <a:cubicBezTo>
                    <a:pt x="127" y="108"/>
                    <a:pt x="98" y="15"/>
                    <a:pt x="82" y="0"/>
                  </a:cubicBezTo>
                  <a:cubicBezTo>
                    <a:pt x="25" y="28"/>
                    <a:pt x="0" y="37"/>
                    <a:pt x="12" y="112"/>
                  </a:cubicBezTo>
                  <a:cubicBezTo>
                    <a:pt x="24" y="186"/>
                    <a:pt x="42" y="264"/>
                    <a:pt x="50" y="283"/>
                  </a:cubicBezTo>
                  <a:cubicBezTo>
                    <a:pt x="58" y="303"/>
                    <a:pt x="77" y="318"/>
                    <a:pt x="118" y="319"/>
                  </a:cubicBezTo>
                  <a:cubicBezTo>
                    <a:pt x="159" y="321"/>
                    <a:pt x="281" y="325"/>
                    <a:pt x="281" y="32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>
              <a:extLst>
                <a:ext uri="{FF2B5EF4-FFF2-40B4-BE49-F238E27FC236}">
                  <a16:creationId xmlns:a16="http://schemas.microsoft.com/office/drawing/2014/main" id="{27E88337-7DCB-4B17-9E61-56B221C9B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0077" y="4958333"/>
              <a:ext cx="107627" cy="115736"/>
            </a:xfrm>
            <a:custGeom>
              <a:avLst/>
              <a:gdLst>
                <a:gd name="T0" fmla="*/ 17 w 38"/>
                <a:gd name="T1" fmla="*/ 0 h 40"/>
                <a:gd name="T2" fmla="*/ 32 w 38"/>
                <a:gd name="T3" fmla="*/ 7 h 40"/>
                <a:gd name="T4" fmla="*/ 36 w 38"/>
                <a:gd name="T5" fmla="*/ 29 h 40"/>
                <a:gd name="T6" fmla="*/ 26 w 38"/>
                <a:gd name="T7" fmla="*/ 37 h 40"/>
                <a:gd name="T8" fmla="*/ 8 w 38"/>
                <a:gd name="T9" fmla="*/ 40 h 40"/>
                <a:gd name="T10" fmla="*/ 3 w 38"/>
                <a:gd name="T11" fmla="*/ 39 h 40"/>
                <a:gd name="T12" fmla="*/ 2 w 38"/>
                <a:gd name="T13" fmla="*/ 30 h 40"/>
                <a:gd name="T14" fmla="*/ 11 w 38"/>
                <a:gd name="T15" fmla="*/ 2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0">
                  <a:moveTo>
                    <a:pt x="17" y="0"/>
                  </a:moveTo>
                  <a:cubicBezTo>
                    <a:pt x="24" y="0"/>
                    <a:pt x="29" y="1"/>
                    <a:pt x="32" y="7"/>
                  </a:cubicBezTo>
                  <a:cubicBezTo>
                    <a:pt x="35" y="13"/>
                    <a:pt x="38" y="22"/>
                    <a:pt x="36" y="29"/>
                  </a:cubicBezTo>
                  <a:cubicBezTo>
                    <a:pt x="35" y="34"/>
                    <a:pt x="31" y="36"/>
                    <a:pt x="26" y="37"/>
                  </a:cubicBezTo>
                  <a:cubicBezTo>
                    <a:pt x="20" y="39"/>
                    <a:pt x="14" y="40"/>
                    <a:pt x="8" y="40"/>
                  </a:cubicBezTo>
                  <a:cubicBezTo>
                    <a:pt x="6" y="40"/>
                    <a:pt x="4" y="40"/>
                    <a:pt x="3" y="39"/>
                  </a:cubicBezTo>
                  <a:cubicBezTo>
                    <a:pt x="0" y="37"/>
                    <a:pt x="0" y="33"/>
                    <a:pt x="2" y="30"/>
                  </a:cubicBezTo>
                  <a:cubicBezTo>
                    <a:pt x="4" y="28"/>
                    <a:pt x="8" y="26"/>
                    <a:pt x="11" y="2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>
              <a:extLst>
                <a:ext uri="{FF2B5EF4-FFF2-40B4-BE49-F238E27FC236}">
                  <a16:creationId xmlns:a16="http://schemas.microsoft.com/office/drawing/2014/main" id="{76EC02C2-86D7-4550-8B16-0D5231980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1373" y="4915068"/>
              <a:ext cx="48538" cy="126553"/>
            </a:xfrm>
            <a:custGeom>
              <a:avLst/>
              <a:gdLst>
                <a:gd name="T0" fmla="*/ 0 w 17"/>
                <a:gd name="T1" fmla="*/ 0 h 44"/>
                <a:gd name="T2" fmla="*/ 16 w 17"/>
                <a:gd name="T3" fmla="*/ 26 h 44"/>
                <a:gd name="T4" fmla="*/ 16 w 17"/>
                <a:gd name="T5" fmla="*/ 31 h 44"/>
                <a:gd name="T6" fmla="*/ 14 w 17"/>
                <a:gd name="T7" fmla="*/ 35 h 44"/>
                <a:gd name="T8" fmla="*/ 2 w 17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44">
                  <a:moveTo>
                    <a:pt x="0" y="0"/>
                  </a:moveTo>
                  <a:cubicBezTo>
                    <a:pt x="8" y="6"/>
                    <a:pt x="15" y="16"/>
                    <a:pt x="16" y="26"/>
                  </a:cubicBezTo>
                  <a:cubicBezTo>
                    <a:pt x="17" y="28"/>
                    <a:pt x="17" y="30"/>
                    <a:pt x="16" y="31"/>
                  </a:cubicBezTo>
                  <a:cubicBezTo>
                    <a:pt x="16" y="33"/>
                    <a:pt x="15" y="34"/>
                    <a:pt x="14" y="35"/>
                  </a:cubicBezTo>
                  <a:cubicBezTo>
                    <a:pt x="11" y="39"/>
                    <a:pt x="7" y="42"/>
                    <a:pt x="2" y="4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>
              <a:extLst>
                <a:ext uri="{FF2B5EF4-FFF2-40B4-BE49-F238E27FC236}">
                  <a16:creationId xmlns:a16="http://schemas.microsoft.com/office/drawing/2014/main" id="{EF1D89AD-FF09-478D-9246-D8265631A3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2021" y="4885863"/>
              <a:ext cx="132951" cy="153594"/>
            </a:xfrm>
            <a:custGeom>
              <a:avLst/>
              <a:gdLst>
                <a:gd name="T0" fmla="*/ 0 w 47"/>
                <a:gd name="T1" fmla="*/ 0 h 53"/>
                <a:gd name="T2" fmla="*/ 45 w 47"/>
                <a:gd name="T3" fmla="*/ 41 h 53"/>
                <a:gd name="T4" fmla="*/ 40 w 47"/>
                <a:gd name="T5" fmla="*/ 51 h 53"/>
                <a:gd name="T6" fmla="*/ 29 w 47"/>
                <a:gd name="T7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53">
                  <a:moveTo>
                    <a:pt x="0" y="0"/>
                  </a:moveTo>
                  <a:cubicBezTo>
                    <a:pt x="10" y="7"/>
                    <a:pt x="39" y="31"/>
                    <a:pt x="45" y="41"/>
                  </a:cubicBezTo>
                  <a:cubicBezTo>
                    <a:pt x="47" y="45"/>
                    <a:pt x="44" y="50"/>
                    <a:pt x="40" y="51"/>
                  </a:cubicBezTo>
                  <a:cubicBezTo>
                    <a:pt x="37" y="53"/>
                    <a:pt x="33" y="53"/>
                    <a:pt x="29" y="5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>
              <a:extLst>
                <a:ext uri="{FF2B5EF4-FFF2-40B4-BE49-F238E27FC236}">
                  <a16:creationId xmlns:a16="http://schemas.microsoft.com/office/drawing/2014/main" id="{B6059027-7F91-4D5B-A572-8A1B72D6C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912" y="5044865"/>
              <a:ext cx="315495" cy="37858"/>
            </a:xfrm>
            <a:custGeom>
              <a:avLst/>
              <a:gdLst>
                <a:gd name="T0" fmla="*/ 112 w 112"/>
                <a:gd name="T1" fmla="*/ 0 h 13"/>
                <a:gd name="T2" fmla="*/ 88 w 112"/>
                <a:gd name="T3" fmla="*/ 12 h 13"/>
                <a:gd name="T4" fmla="*/ 52 w 112"/>
                <a:gd name="T5" fmla="*/ 9 h 13"/>
                <a:gd name="T6" fmla="*/ 0 w 112"/>
                <a:gd name="T7" fmla="*/ 9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3">
                  <a:moveTo>
                    <a:pt x="112" y="0"/>
                  </a:moveTo>
                  <a:cubicBezTo>
                    <a:pt x="107" y="7"/>
                    <a:pt x="96" y="12"/>
                    <a:pt x="88" y="12"/>
                  </a:cubicBezTo>
                  <a:cubicBezTo>
                    <a:pt x="76" y="13"/>
                    <a:pt x="64" y="10"/>
                    <a:pt x="52" y="9"/>
                  </a:cubicBezTo>
                  <a:cubicBezTo>
                    <a:pt x="37" y="9"/>
                    <a:pt x="0" y="9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>
              <a:extLst>
                <a:ext uri="{FF2B5EF4-FFF2-40B4-BE49-F238E27FC236}">
                  <a16:creationId xmlns:a16="http://schemas.microsoft.com/office/drawing/2014/main" id="{C8A73627-8347-4D2C-B2A8-01B79FBDFA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211" y="4107079"/>
              <a:ext cx="821977" cy="972399"/>
            </a:xfrm>
            <a:custGeom>
              <a:avLst/>
              <a:gdLst>
                <a:gd name="T0" fmla="*/ 93 w 292"/>
                <a:gd name="T1" fmla="*/ 0 h 336"/>
                <a:gd name="T2" fmla="*/ 9 w 292"/>
                <a:gd name="T3" fmla="*/ 111 h 336"/>
                <a:gd name="T4" fmla="*/ 44 w 292"/>
                <a:gd name="T5" fmla="*/ 279 h 336"/>
                <a:gd name="T6" fmla="*/ 119 w 292"/>
                <a:gd name="T7" fmla="*/ 336 h 336"/>
                <a:gd name="T8" fmla="*/ 278 w 292"/>
                <a:gd name="T9" fmla="*/ 336 h 336"/>
                <a:gd name="T10" fmla="*/ 292 w 292"/>
                <a:gd name="T11" fmla="*/ 248 h 336"/>
                <a:gd name="T12" fmla="*/ 228 w 292"/>
                <a:gd name="T13" fmla="*/ 230 h 336"/>
                <a:gd name="T14" fmla="*/ 160 w 292"/>
                <a:gd name="T15" fmla="*/ 223 h 336"/>
                <a:gd name="T16" fmla="*/ 138 w 292"/>
                <a:gd name="T17" fmla="*/ 119 h 336"/>
                <a:gd name="T18" fmla="*/ 93 w 292"/>
                <a:gd name="T1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336">
                  <a:moveTo>
                    <a:pt x="93" y="0"/>
                  </a:moveTo>
                  <a:cubicBezTo>
                    <a:pt x="47" y="9"/>
                    <a:pt x="0" y="39"/>
                    <a:pt x="9" y="111"/>
                  </a:cubicBezTo>
                  <a:cubicBezTo>
                    <a:pt x="18" y="181"/>
                    <a:pt x="36" y="254"/>
                    <a:pt x="44" y="279"/>
                  </a:cubicBezTo>
                  <a:cubicBezTo>
                    <a:pt x="53" y="311"/>
                    <a:pt x="70" y="336"/>
                    <a:pt x="119" y="336"/>
                  </a:cubicBezTo>
                  <a:cubicBezTo>
                    <a:pt x="152" y="336"/>
                    <a:pt x="278" y="336"/>
                    <a:pt x="278" y="336"/>
                  </a:cubicBezTo>
                  <a:cubicBezTo>
                    <a:pt x="278" y="336"/>
                    <a:pt x="267" y="274"/>
                    <a:pt x="292" y="248"/>
                  </a:cubicBezTo>
                  <a:cubicBezTo>
                    <a:pt x="291" y="233"/>
                    <a:pt x="272" y="232"/>
                    <a:pt x="228" y="230"/>
                  </a:cubicBezTo>
                  <a:cubicBezTo>
                    <a:pt x="191" y="227"/>
                    <a:pt x="160" y="223"/>
                    <a:pt x="160" y="223"/>
                  </a:cubicBezTo>
                  <a:cubicBezTo>
                    <a:pt x="138" y="119"/>
                    <a:pt x="138" y="119"/>
                    <a:pt x="138" y="119"/>
                  </a:cubicBezTo>
                  <a:cubicBezTo>
                    <a:pt x="138" y="119"/>
                    <a:pt x="121" y="38"/>
                    <a:pt x="93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>
              <a:extLst>
                <a:ext uri="{FF2B5EF4-FFF2-40B4-BE49-F238E27FC236}">
                  <a16:creationId xmlns:a16="http://schemas.microsoft.com/office/drawing/2014/main" id="{D24D3710-DB9B-480A-8C55-BD5C07381B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4335" y="4749576"/>
              <a:ext cx="180434" cy="48674"/>
            </a:xfrm>
            <a:custGeom>
              <a:avLst/>
              <a:gdLst>
                <a:gd name="T0" fmla="*/ 0 w 64"/>
                <a:gd name="T1" fmla="*/ 17 h 17"/>
                <a:gd name="T2" fmla="*/ 64 w 64"/>
                <a:gd name="T3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7">
                  <a:moveTo>
                    <a:pt x="0" y="17"/>
                  </a:moveTo>
                  <a:cubicBezTo>
                    <a:pt x="18" y="3"/>
                    <a:pt x="36" y="0"/>
                    <a:pt x="64" y="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>
              <a:extLst>
                <a:ext uri="{FF2B5EF4-FFF2-40B4-BE49-F238E27FC236}">
                  <a16:creationId xmlns:a16="http://schemas.microsoft.com/office/drawing/2014/main" id="{FA3129A3-1BB1-42AD-882E-B590EA8C1E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9535" y="4428328"/>
              <a:ext cx="796652" cy="651150"/>
            </a:xfrm>
            <a:custGeom>
              <a:avLst/>
              <a:gdLst>
                <a:gd name="T0" fmla="*/ 0 w 283"/>
                <a:gd name="T1" fmla="*/ 0 h 225"/>
                <a:gd name="T2" fmla="*/ 35 w 283"/>
                <a:gd name="T3" fmla="*/ 168 h 225"/>
                <a:gd name="T4" fmla="*/ 110 w 283"/>
                <a:gd name="T5" fmla="*/ 225 h 225"/>
                <a:gd name="T6" fmla="*/ 269 w 283"/>
                <a:gd name="T7" fmla="*/ 225 h 225"/>
                <a:gd name="T8" fmla="*/ 283 w 283"/>
                <a:gd name="T9" fmla="*/ 137 h 225"/>
                <a:gd name="T10" fmla="*/ 219 w 283"/>
                <a:gd name="T11" fmla="*/ 119 h 225"/>
                <a:gd name="T12" fmla="*/ 151 w 283"/>
                <a:gd name="T13" fmla="*/ 112 h 225"/>
                <a:gd name="T14" fmla="*/ 129 w 283"/>
                <a:gd name="T15" fmla="*/ 8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3" h="225">
                  <a:moveTo>
                    <a:pt x="0" y="0"/>
                  </a:moveTo>
                  <a:cubicBezTo>
                    <a:pt x="9" y="70"/>
                    <a:pt x="27" y="143"/>
                    <a:pt x="35" y="168"/>
                  </a:cubicBezTo>
                  <a:cubicBezTo>
                    <a:pt x="44" y="200"/>
                    <a:pt x="61" y="225"/>
                    <a:pt x="110" y="225"/>
                  </a:cubicBezTo>
                  <a:cubicBezTo>
                    <a:pt x="143" y="225"/>
                    <a:pt x="269" y="225"/>
                    <a:pt x="269" y="225"/>
                  </a:cubicBezTo>
                  <a:cubicBezTo>
                    <a:pt x="269" y="225"/>
                    <a:pt x="257" y="165"/>
                    <a:pt x="283" y="137"/>
                  </a:cubicBezTo>
                  <a:cubicBezTo>
                    <a:pt x="282" y="122"/>
                    <a:pt x="264" y="122"/>
                    <a:pt x="219" y="119"/>
                  </a:cubicBezTo>
                  <a:cubicBezTo>
                    <a:pt x="182" y="115"/>
                    <a:pt x="151" y="112"/>
                    <a:pt x="151" y="112"/>
                  </a:cubicBezTo>
                  <a:cubicBezTo>
                    <a:pt x="129" y="8"/>
                    <a:pt x="129" y="8"/>
                    <a:pt x="129" y="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>
              <a:extLst>
                <a:ext uri="{FF2B5EF4-FFF2-40B4-BE49-F238E27FC236}">
                  <a16:creationId xmlns:a16="http://schemas.microsoft.com/office/drawing/2014/main" id="{B4C93A9F-2BC4-4672-A73D-A5B5E7203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3381" y="4825291"/>
              <a:ext cx="145613" cy="259595"/>
            </a:xfrm>
            <a:custGeom>
              <a:avLst/>
              <a:gdLst>
                <a:gd name="T0" fmla="*/ 12 w 52"/>
                <a:gd name="T1" fmla="*/ 90 h 90"/>
                <a:gd name="T2" fmla="*/ 38 w 52"/>
                <a:gd name="T3" fmla="*/ 90 h 90"/>
                <a:gd name="T4" fmla="*/ 52 w 52"/>
                <a:gd name="T5" fmla="*/ 4 h 90"/>
                <a:gd name="T6" fmla="*/ 26 w 52"/>
                <a:gd name="T7" fmla="*/ 0 h 90"/>
                <a:gd name="T8" fmla="*/ 12 w 5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90">
                  <a:moveTo>
                    <a:pt x="12" y="90"/>
                  </a:moveTo>
                  <a:cubicBezTo>
                    <a:pt x="38" y="90"/>
                    <a:pt x="38" y="90"/>
                    <a:pt x="38" y="90"/>
                  </a:cubicBezTo>
                  <a:cubicBezTo>
                    <a:pt x="38" y="90"/>
                    <a:pt x="30" y="26"/>
                    <a:pt x="52" y="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0" y="11"/>
                    <a:pt x="0" y="41"/>
                    <a:pt x="12" y="9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>
              <a:extLst>
                <a:ext uri="{FF2B5EF4-FFF2-40B4-BE49-F238E27FC236}">
                  <a16:creationId xmlns:a16="http://schemas.microsoft.com/office/drawing/2014/main" id="{EE11F96A-1C9B-49CA-931D-4077337DBB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1003" y="5084886"/>
              <a:ext cx="3184499" cy="84368"/>
            </a:xfrm>
            <a:custGeom>
              <a:avLst/>
              <a:gdLst>
                <a:gd name="T0" fmla="*/ 1124 w 1131"/>
                <a:gd name="T1" fmla="*/ 0 h 29"/>
                <a:gd name="T2" fmla="*/ 7 w 1131"/>
                <a:gd name="T3" fmla="*/ 0 h 29"/>
                <a:gd name="T4" fmla="*/ 0 w 1131"/>
                <a:gd name="T5" fmla="*/ 7 h 29"/>
                <a:gd name="T6" fmla="*/ 0 w 1131"/>
                <a:gd name="T7" fmla="*/ 23 h 29"/>
                <a:gd name="T8" fmla="*/ 7 w 1131"/>
                <a:gd name="T9" fmla="*/ 29 h 29"/>
                <a:gd name="T10" fmla="*/ 1124 w 1131"/>
                <a:gd name="T11" fmla="*/ 29 h 29"/>
                <a:gd name="T12" fmla="*/ 1131 w 1131"/>
                <a:gd name="T13" fmla="*/ 23 h 29"/>
                <a:gd name="T14" fmla="*/ 1131 w 1131"/>
                <a:gd name="T15" fmla="*/ 7 h 29"/>
                <a:gd name="T16" fmla="*/ 1124 w 1131"/>
                <a:gd name="T1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1" h="29">
                  <a:moveTo>
                    <a:pt x="1124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7"/>
                    <a:pt x="3" y="29"/>
                    <a:pt x="7" y="29"/>
                  </a:cubicBezTo>
                  <a:cubicBezTo>
                    <a:pt x="1124" y="29"/>
                    <a:pt x="1124" y="29"/>
                    <a:pt x="1124" y="29"/>
                  </a:cubicBezTo>
                  <a:cubicBezTo>
                    <a:pt x="1128" y="29"/>
                    <a:pt x="1131" y="27"/>
                    <a:pt x="1131" y="23"/>
                  </a:cubicBezTo>
                  <a:cubicBezTo>
                    <a:pt x="1131" y="7"/>
                    <a:pt x="1131" y="7"/>
                    <a:pt x="1131" y="7"/>
                  </a:cubicBezTo>
                  <a:cubicBezTo>
                    <a:pt x="1131" y="3"/>
                    <a:pt x="1128" y="0"/>
                    <a:pt x="1124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93">
              <a:extLst>
                <a:ext uri="{FF2B5EF4-FFF2-40B4-BE49-F238E27FC236}">
                  <a16:creationId xmlns:a16="http://schemas.microsoft.com/office/drawing/2014/main" id="{3C37CE05-680D-429B-BF68-F955F8E26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1003" y="5169254"/>
              <a:ext cx="3184499" cy="37858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94">
              <a:extLst>
                <a:ext uri="{FF2B5EF4-FFF2-40B4-BE49-F238E27FC236}">
                  <a16:creationId xmlns:a16="http://schemas.microsoft.com/office/drawing/2014/main" id="{93801D82-18BB-4FA8-8902-3E54E754F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4667" y="5186560"/>
              <a:ext cx="131896" cy="1852857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>
              <a:extLst>
                <a:ext uri="{FF2B5EF4-FFF2-40B4-BE49-F238E27FC236}">
                  <a16:creationId xmlns:a16="http://schemas.microsoft.com/office/drawing/2014/main" id="{E767061F-AD9F-402A-82B2-3F252B6F5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4324" y="6978846"/>
              <a:ext cx="1294692" cy="133042"/>
            </a:xfrm>
            <a:custGeom>
              <a:avLst/>
              <a:gdLst>
                <a:gd name="T0" fmla="*/ 460 w 460"/>
                <a:gd name="T1" fmla="*/ 46 h 46"/>
                <a:gd name="T2" fmla="*/ 0 w 460"/>
                <a:gd name="T3" fmla="*/ 46 h 46"/>
                <a:gd name="T4" fmla="*/ 0 w 460"/>
                <a:gd name="T5" fmla="*/ 46 h 46"/>
                <a:gd name="T6" fmla="*/ 97 w 460"/>
                <a:gd name="T7" fmla="*/ 0 h 46"/>
                <a:gd name="T8" fmla="*/ 362 w 460"/>
                <a:gd name="T9" fmla="*/ 0 h 46"/>
                <a:gd name="T10" fmla="*/ 460 w 460"/>
                <a:gd name="T11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0" h="46">
                  <a:moveTo>
                    <a:pt x="460" y="46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23" y="17"/>
                    <a:pt x="59" y="0"/>
                    <a:pt x="97" y="0"/>
                  </a:cubicBezTo>
                  <a:cubicBezTo>
                    <a:pt x="362" y="0"/>
                    <a:pt x="362" y="0"/>
                    <a:pt x="362" y="0"/>
                  </a:cubicBezTo>
                  <a:cubicBezTo>
                    <a:pt x="400" y="0"/>
                    <a:pt x="436" y="17"/>
                    <a:pt x="460" y="4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>
              <a:extLst>
                <a:ext uri="{FF2B5EF4-FFF2-40B4-BE49-F238E27FC236}">
                  <a16:creationId xmlns:a16="http://schemas.microsoft.com/office/drawing/2014/main" id="{7B2469BD-C87A-42E1-987B-EDE0F2C89A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8416" y="5366113"/>
              <a:ext cx="670032" cy="1409383"/>
            </a:xfrm>
            <a:custGeom>
              <a:avLst/>
              <a:gdLst>
                <a:gd name="T0" fmla="*/ 149 w 238"/>
                <a:gd name="T1" fmla="*/ 113 h 487"/>
                <a:gd name="T2" fmla="*/ 209 w 238"/>
                <a:gd name="T3" fmla="*/ 278 h 487"/>
                <a:gd name="T4" fmla="*/ 238 w 238"/>
                <a:gd name="T5" fmla="*/ 479 h 487"/>
                <a:gd name="T6" fmla="*/ 152 w 238"/>
                <a:gd name="T7" fmla="*/ 487 h 487"/>
                <a:gd name="T8" fmla="*/ 85 w 238"/>
                <a:gd name="T9" fmla="*/ 324 h 487"/>
                <a:gd name="T10" fmla="*/ 18 w 238"/>
                <a:gd name="T11" fmla="*/ 159 h 487"/>
                <a:gd name="T12" fmla="*/ 53 w 238"/>
                <a:gd name="T13" fmla="*/ 34 h 487"/>
                <a:gd name="T14" fmla="*/ 138 w 238"/>
                <a:gd name="T15" fmla="*/ 0 h 487"/>
                <a:gd name="T16" fmla="*/ 149 w 238"/>
                <a:gd name="T17" fmla="*/ 113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" h="487">
                  <a:moveTo>
                    <a:pt x="149" y="113"/>
                  </a:moveTo>
                  <a:cubicBezTo>
                    <a:pt x="190" y="156"/>
                    <a:pt x="204" y="198"/>
                    <a:pt x="209" y="278"/>
                  </a:cubicBezTo>
                  <a:cubicBezTo>
                    <a:pt x="213" y="358"/>
                    <a:pt x="223" y="444"/>
                    <a:pt x="238" y="479"/>
                  </a:cubicBezTo>
                  <a:cubicBezTo>
                    <a:pt x="152" y="487"/>
                    <a:pt x="152" y="487"/>
                    <a:pt x="152" y="487"/>
                  </a:cubicBezTo>
                  <a:cubicBezTo>
                    <a:pt x="152" y="487"/>
                    <a:pt x="119" y="404"/>
                    <a:pt x="85" y="324"/>
                  </a:cubicBezTo>
                  <a:cubicBezTo>
                    <a:pt x="50" y="243"/>
                    <a:pt x="24" y="189"/>
                    <a:pt x="18" y="159"/>
                  </a:cubicBezTo>
                  <a:cubicBezTo>
                    <a:pt x="11" y="128"/>
                    <a:pt x="0" y="68"/>
                    <a:pt x="53" y="34"/>
                  </a:cubicBezTo>
                  <a:cubicBezTo>
                    <a:pt x="88" y="12"/>
                    <a:pt x="138" y="0"/>
                    <a:pt x="138" y="0"/>
                  </a:cubicBezTo>
                  <a:lnTo>
                    <a:pt x="149" y="1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>
              <a:extLst>
                <a:ext uri="{FF2B5EF4-FFF2-40B4-BE49-F238E27FC236}">
                  <a16:creationId xmlns:a16="http://schemas.microsoft.com/office/drawing/2014/main" id="{E7DC0EEF-5DC1-4330-BEC2-BAAF891E23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3092" y="6518065"/>
              <a:ext cx="805094" cy="509455"/>
            </a:xfrm>
            <a:custGeom>
              <a:avLst/>
              <a:gdLst>
                <a:gd name="T0" fmla="*/ 245 w 286"/>
                <a:gd name="T1" fmla="*/ 16 h 176"/>
                <a:gd name="T2" fmla="*/ 179 w 286"/>
                <a:gd name="T3" fmla="*/ 39 h 176"/>
                <a:gd name="T4" fmla="*/ 148 w 286"/>
                <a:gd name="T5" fmla="*/ 68 h 176"/>
                <a:gd name="T6" fmla="*/ 137 w 286"/>
                <a:gd name="T7" fmla="*/ 44 h 176"/>
                <a:gd name="T8" fmla="*/ 117 w 286"/>
                <a:gd name="T9" fmla="*/ 72 h 176"/>
                <a:gd name="T10" fmla="*/ 42 w 286"/>
                <a:gd name="T11" fmla="*/ 127 h 176"/>
                <a:gd name="T12" fmla="*/ 1 w 286"/>
                <a:gd name="T13" fmla="*/ 168 h 176"/>
                <a:gd name="T14" fmla="*/ 95 w 286"/>
                <a:gd name="T15" fmla="*/ 172 h 176"/>
                <a:gd name="T16" fmla="*/ 201 w 286"/>
                <a:gd name="T17" fmla="*/ 133 h 176"/>
                <a:gd name="T18" fmla="*/ 286 w 286"/>
                <a:gd name="T19" fmla="*/ 123 h 176"/>
                <a:gd name="T20" fmla="*/ 265 w 286"/>
                <a:gd name="T21" fmla="*/ 65 h 176"/>
                <a:gd name="T22" fmla="*/ 245 w 286"/>
                <a:gd name="T23" fmla="*/ 1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6" h="176">
                  <a:moveTo>
                    <a:pt x="245" y="16"/>
                  </a:moveTo>
                  <a:cubicBezTo>
                    <a:pt x="226" y="0"/>
                    <a:pt x="195" y="17"/>
                    <a:pt x="179" y="39"/>
                  </a:cubicBezTo>
                  <a:cubicBezTo>
                    <a:pt x="167" y="54"/>
                    <a:pt x="160" y="63"/>
                    <a:pt x="148" y="68"/>
                  </a:cubicBezTo>
                  <a:cubicBezTo>
                    <a:pt x="137" y="44"/>
                    <a:pt x="137" y="44"/>
                    <a:pt x="137" y="44"/>
                  </a:cubicBezTo>
                  <a:cubicBezTo>
                    <a:pt x="125" y="49"/>
                    <a:pt x="124" y="59"/>
                    <a:pt x="117" y="72"/>
                  </a:cubicBezTo>
                  <a:cubicBezTo>
                    <a:pt x="103" y="96"/>
                    <a:pt x="87" y="112"/>
                    <a:pt x="42" y="127"/>
                  </a:cubicBezTo>
                  <a:cubicBezTo>
                    <a:pt x="4" y="140"/>
                    <a:pt x="0" y="152"/>
                    <a:pt x="1" y="168"/>
                  </a:cubicBezTo>
                  <a:cubicBezTo>
                    <a:pt x="1" y="168"/>
                    <a:pt x="32" y="176"/>
                    <a:pt x="95" y="172"/>
                  </a:cubicBezTo>
                  <a:cubicBezTo>
                    <a:pt x="133" y="169"/>
                    <a:pt x="176" y="149"/>
                    <a:pt x="201" y="133"/>
                  </a:cubicBezTo>
                  <a:cubicBezTo>
                    <a:pt x="236" y="109"/>
                    <a:pt x="281" y="104"/>
                    <a:pt x="286" y="123"/>
                  </a:cubicBezTo>
                  <a:cubicBezTo>
                    <a:pt x="280" y="97"/>
                    <a:pt x="271" y="83"/>
                    <a:pt x="265" y="65"/>
                  </a:cubicBezTo>
                  <a:cubicBezTo>
                    <a:pt x="257" y="40"/>
                    <a:pt x="255" y="26"/>
                    <a:pt x="245" y="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>
              <a:extLst>
                <a:ext uri="{FF2B5EF4-FFF2-40B4-BE49-F238E27FC236}">
                  <a16:creationId xmlns:a16="http://schemas.microsoft.com/office/drawing/2014/main" id="{510520AF-350C-4726-82D5-B6437A8000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174" y="6903131"/>
              <a:ext cx="585619" cy="202268"/>
            </a:xfrm>
            <a:custGeom>
              <a:avLst/>
              <a:gdLst>
                <a:gd name="T0" fmla="*/ 0 w 208"/>
                <a:gd name="T1" fmla="*/ 70 h 70"/>
                <a:gd name="T2" fmla="*/ 77 w 208"/>
                <a:gd name="T3" fmla="*/ 70 h 70"/>
                <a:gd name="T4" fmla="*/ 160 w 208"/>
                <a:gd name="T5" fmla="*/ 44 h 70"/>
                <a:gd name="T6" fmla="*/ 204 w 208"/>
                <a:gd name="T7" fmla="*/ 9 h 70"/>
                <a:gd name="T8" fmla="*/ 122 w 208"/>
                <a:gd name="T9" fmla="*/ 25 h 70"/>
                <a:gd name="T10" fmla="*/ 0 w 208"/>
                <a:gd name="T11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8" h="70">
                  <a:moveTo>
                    <a:pt x="0" y="70"/>
                  </a:moveTo>
                  <a:cubicBezTo>
                    <a:pt x="56" y="70"/>
                    <a:pt x="46" y="70"/>
                    <a:pt x="77" y="70"/>
                  </a:cubicBezTo>
                  <a:cubicBezTo>
                    <a:pt x="108" y="70"/>
                    <a:pt x="133" y="57"/>
                    <a:pt x="160" y="44"/>
                  </a:cubicBezTo>
                  <a:cubicBezTo>
                    <a:pt x="204" y="23"/>
                    <a:pt x="208" y="13"/>
                    <a:pt x="204" y="9"/>
                  </a:cubicBezTo>
                  <a:cubicBezTo>
                    <a:pt x="189" y="0"/>
                    <a:pt x="167" y="2"/>
                    <a:pt x="122" y="25"/>
                  </a:cubicBezTo>
                  <a:cubicBezTo>
                    <a:pt x="76" y="48"/>
                    <a:pt x="52" y="66"/>
                    <a:pt x="0" y="70"/>
                  </a:cubicBezTo>
                  <a:close/>
                </a:path>
              </a:pathLst>
            </a:custGeom>
            <a:solidFill>
              <a:srgbClr val="30303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1">
              <a:extLst>
                <a:ext uri="{FF2B5EF4-FFF2-40B4-BE49-F238E27FC236}">
                  <a16:creationId xmlns:a16="http://schemas.microsoft.com/office/drawing/2014/main" id="{96811D87-9242-4DE3-BC21-63E377AEC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4651" y="6818762"/>
              <a:ext cx="830418" cy="289880"/>
            </a:xfrm>
            <a:custGeom>
              <a:avLst/>
              <a:gdLst>
                <a:gd name="T0" fmla="*/ 288 w 295"/>
                <a:gd name="T1" fmla="*/ 16 h 100"/>
                <a:gd name="T2" fmla="*/ 204 w 295"/>
                <a:gd name="T3" fmla="*/ 29 h 100"/>
                <a:gd name="T4" fmla="*/ 98 w 295"/>
                <a:gd name="T5" fmla="*/ 68 h 100"/>
                <a:gd name="T6" fmla="*/ 4 w 295"/>
                <a:gd name="T7" fmla="*/ 64 h 100"/>
                <a:gd name="T8" fmla="*/ 0 w 295"/>
                <a:gd name="T9" fmla="*/ 76 h 100"/>
                <a:gd name="T10" fmla="*/ 14 w 295"/>
                <a:gd name="T11" fmla="*/ 96 h 100"/>
                <a:gd name="T12" fmla="*/ 98 w 295"/>
                <a:gd name="T13" fmla="*/ 98 h 100"/>
                <a:gd name="T14" fmla="*/ 189 w 295"/>
                <a:gd name="T15" fmla="*/ 72 h 100"/>
                <a:gd name="T16" fmla="*/ 253 w 295"/>
                <a:gd name="T17" fmla="*/ 39 h 100"/>
                <a:gd name="T18" fmla="*/ 289 w 295"/>
                <a:gd name="T19" fmla="*/ 38 h 100"/>
                <a:gd name="T20" fmla="*/ 288 w 295"/>
                <a:gd name="T21" fmla="*/ 1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5" h="100">
                  <a:moveTo>
                    <a:pt x="288" y="16"/>
                  </a:moveTo>
                  <a:cubicBezTo>
                    <a:pt x="280" y="0"/>
                    <a:pt x="239" y="5"/>
                    <a:pt x="204" y="29"/>
                  </a:cubicBezTo>
                  <a:cubicBezTo>
                    <a:pt x="179" y="45"/>
                    <a:pt x="136" y="65"/>
                    <a:pt x="98" y="68"/>
                  </a:cubicBezTo>
                  <a:cubicBezTo>
                    <a:pt x="35" y="72"/>
                    <a:pt x="4" y="64"/>
                    <a:pt x="4" y="64"/>
                  </a:cubicBezTo>
                  <a:cubicBezTo>
                    <a:pt x="0" y="64"/>
                    <a:pt x="0" y="67"/>
                    <a:pt x="0" y="76"/>
                  </a:cubicBezTo>
                  <a:cubicBezTo>
                    <a:pt x="0" y="85"/>
                    <a:pt x="0" y="94"/>
                    <a:pt x="14" y="96"/>
                  </a:cubicBezTo>
                  <a:cubicBezTo>
                    <a:pt x="26" y="98"/>
                    <a:pt x="64" y="100"/>
                    <a:pt x="98" y="98"/>
                  </a:cubicBezTo>
                  <a:cubicBezTo>
                    <a:pt x="134" y="96"/>
                    <a:pt x="163" y="88"/>
                    <a:pt x="189" y="72"/>
                  </a:cubicBezTo>
                  <a:cubicBezTo>
                    <a:pt x="224" y="52"/>
                    <a:pt x="237" y="44"/>
                    <a:pt x="253" y="39"/>
                  </a:cubicBezTo>
                  <a:cubicBezTo>
                    <a:pt x="271" y="33"/>
                    <a:pt x="286" y="36"/>
                    <a:pt x="289" y="38"/>
                  </a:cubicBezTo>
                  <a:cubicBezTo>
                    <a:pt x="292" y="39"/>
                    <a:pt x="295" y="32"/>
                    <a:pt x="288" y="16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2">
              <a:extLst>
                <a:ext uri="{FF2B5EF4-FFF2-40B4-BE49-F238E27FC236}">
                  <a16:creationId xmlns:a16="http://schemas.microsoft.com/office/drawing/2014/main" id="{1C1536D1-3F60-4871-9587-638AE6E07F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3569" y="4842598"/>
              <a:ext cx="1687215" cy="2031329"/>
            </a:xfrm>
            <a:custGeom>
              <a:avLst/>
              <a:gdLst>
                <a:gd name="T0" fmla="*/ 301 w 599"/>
                <a:gd name="T1" fmla="*/ 31 h 702"/>
                <a:gd name="T2" fmla="*/ 272 w 599"/>
                <a:gd name="T3" fmla="*/ 136 h 702"/>
                <a:gd name="T4" fmla="*/ 118 w 599"/>
                <a:gd name="T5" fmla="*/ 177 h 702"/>
                <a:gd name="T6" fmla="*/ 9 w 599"/>
                <a:gd name="T7" fmla="*/ 265 h 702"/>
                <a:gd name="T8" fmla="*/ 48 w 599"/>
                <a:gd name="T9" fmla="*/ 444 h 702"/>
                <a:gd name="T10" fmla="*/ 132 w 599"/>
                <a:gd name="T11" fmla="*/ 633 h 702"/>
                <a:gd name="T12" fmla="*/ 164 w 599"/>
                <a:gd name="T13" fmla="*/ 702 h 702"/>
                <a:gd name="T14" fmla="*/ 239 w 599"/>
                <a:gd name="T15" fmla="*/ 650 h 702"/>
                <a:gd name="T16" fmla="*/ 226 w 599"/>
                <a:gd name="T17" fmla="*/ 554 h 702"/>
                <a:gd name="T18" fmla="*/ 162 w 599"/>
                <a:gd name="T19" fmla="*/ 320 h 702"/>
                <a:gd name="T20" fmla="*/ 464 w 599"/>
                <a:gd name="T21" fmla="*/ 320 h 702"/>
                <a:gd name="T22" fmla="*/ 582 w 599"/>
                <a:gd name="T23" fmla="*/ 254 h 702"/>
                <a:gd name="T24" fmla="*/ 523 w 599"/>
                <a:gd name="T25" fmla="*/ 10 h 702"/>
                <a:gd name="T26" fmla="*/ 301 w 599"/>
                <a:gd name="T27" fmla="*/ 31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9" h="702">
                  <a:moveTo>
                    <a:pt x="301" y="31"/>
                  </a:moveTo>
                  <a:cubicBezTo>
                    <a:pt x="301" y="31"/>
                    <a:pt x="280" y="93"/>
                    <a:pt x="272" y="136"/>
                  </a:cubicBezTo>
                  <a:cubicBezTo>
                    <a:pt x="272" y="136"/>
                    <a:pt x="201" y="144"/>
                    <a:pt x="118" y="177"/>
                  </a:cubicBezTo>
                  <a:cubicBezTo>
                    <a:pt x="35" y="211"/>
                    <a:pt x="17" y="229"/>
                    <a:pt x="9" y="265"/>
                  </a:cubicBezTo>
                  <a:cubicBezTo>
                    <a:pt x="0" y="303"/>
                    <a:pt x="9" y="356"/>
                    <a:pt x="48" y="444"/>
                  </a:cubicBezTo>
                  <a:cubicBezTo>
                    <a:pt x="82" y="522"/>
                    <a:pt x="118" y="603"/>
                    <a:pt x="132" y="633"/>
                  </a:cubicBezTo>
                  <a:cubicBezTo>
                    <a:pt x="152" y="676"/>
                    <a:pt x="164" y="702"/>
                    <a:pt x="164" y="702"/>
                  </a:cubicBezTo>
                  <a:cubicBezTo>
                    <a:pt x="239" y="650"/>
                    <a:pt x="239" y="650"/>
                    <a:pt x="239" y="650"/>
                  </a:cubicBezTo>
                  <a:cubicBezTo>
                    <a:pt x="239" y="650"/>
                    <a:pt x="232" y="607"/>
                    <a:pt x="226" y="554"/>
                  </a:cubicBezTo>
                  <a:cubicBezTo>
                    <a:pt x="209" y="404"/>
                    <a:pt x="208" y="364"/>
                    <a:pt x="162" y="320"/>
                  </a:cubicBezTo>
                  <a:cubicBezTo>
                    <a:pt x="162" y="320"/>
                    <a:pt x="408" y="320"/>
                    <a:pt x="464" y="320"/>
                  </a:cubicBezTo>
                  <a:cubicBezTo>
                    <a:pt x="536" y="320"/>
                    <a:pt x="565" y="294"/>
                    <a:pt x="582" y="254"/>
                  </a:cubicBezTo>
                  <a:cubicBezTo>
                    <a:pt x="599" y="215"/>
                    <a:pt x="586" y="92"/>
                    <a:pt x="523" y="10"/>
                  </a:cubicBezTo>
                  <a:cubicBezTo>
                    <a:pt x="523" y="10"/>
                    <a:pt x="412" y="0"/>
                    <a:pt x="301" y="31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>
              <a:extLst>
                <a:ext uri="{FF2B5EF4-FFF2-40B4-BE49-F238E27FC236}">
                  <a16:creationId xmlns:a16="http://schemas.microsoft.com/office/drawing/2014/main" id="{5589321B-8A4D-4151-A9CD-F7722BC9D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457" y="5768485"/>
              <a:ext cx="216309" cy="955092"/>
            </a:xfrm>
            <a:custGeom>
              <a:avLst/>
              <a:gdLst>
                <a:gd name="T0" fmla="*/ 77 w 77"/>
                <a:gd name="T1" fmla="*/ 330 h 330"/>
                <a:gd name="T2" fmla="*/ 64 w 77"/>
                <a:gd name="T3" fmla="*/ 234 h 330"/>
                <a:gd name="T4" fmla="*/ 0 w 77"/>
                <a:gd name="T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330">
                  <a:moveTo>
                    <a:pt x="77" y="330"/>
                  </a:moveTo>
                  <a:cubicBezTo>
                    <a:pt x="77" y="330"/>
                    <a:pt x="70" y="287"/>
                    <a:pt x="64" y="234"/>
                  </a:cubicBezTo>
                  <a:cubicBezTo>
                    <a:pt x="47" y="84"/>
                    <a:pt x="46" y="44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4">
              <a:extLst>
                <a:ext uri="{FF2B5EF4-FFF2-40B4-BE49-F238E27FC236}">
                  <a16:creationId xmlns:a16="http://schemas.microsoft.com/office/drawing/2014/main" id="{92C906A4-64E9-42B0-8052-95E176C767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8245" y="6518065"/>
              <a:ext cx="802983" cy="509455"/>
            </a:xfrm>
            <a:custGeom>
              <a:avLst/>
              <a:gdLst>
                <a:gd name="T0" fmla="*/ 244 w 285"/>
                <a:gd name="T1" fmla="*/ 16 h 176"/>
                <a:gd name="T2" fmla="*/ 178 w 285"/>
                <a:gd name="T3" fmla="*/ 38 h 176"/>
                <a:gd name="T4" fmla="*/ 147 w 285"/>
                <a:gd name="T5" fmla="*/ 67 h 176"/>
                <a:gd name="T6" fmla="*/ 136 w 285"/>
                <a:gd name="T7" fmla="*/ 44 h 176"/>
                <a:gd name="T8" fmla="*/ 116 w 285"/>
                <a:gd name="T9" fmla="*/ 71 h 176"/>
                <a:gd name="T10" fmla="*/ 41 w 285"/>
                <a:gd name="T11" fmla="*/ 127 h 176"/>
                <a:gd name="T12" fmla="*/ 0 w 285"/>
                <a:gd name="T13" fmla="*/ 168 h 176"/>
                <a:gd name="T14" fmla="*/ 94 w 285"/>
                <a:gd name="T15" fmla="*/ 172 h 176"/>
                <a:gd name="T16" fmla="*/ 200 w 285"/>
                <a:gd name="T17" fmla="*/ 132 h 176"/>
                <a:gd name="T18" fmla="*/ 285 w 285"/>
                <a:gd name="T19" fmla="*/ 122 h 176"/>
                <a:gd name="T20" fmla="*/ 264 w 285"/>
                <a:gd name="T21" fmla="*/ 64 h 176"/>
                <a:gd name="T22" fmla="*/ 244 w 285"/>
                <a:gd name="T23" fmla="*/ 1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5" h="176">
                  <a:moveTo>
                    <a:pt x="244" y="16"/>
                  </a:moveTo>
                  <a:cubicBezTo>
                    <a:pt x="226" y="0"/>
                    <a:pt x="195" y="16"/>
                    <a:pt x="178" y="38"/>
                  </a:cubicBezTo>
                  <a:cubicBezTo>
                    <a:pt x="167" y="54"/>
                    <a:pt x="160" y="62"/>
                    <a:pt x="147" y="67"/>
                  </a:cubicBezTo>
                  <a:cubicBezTo>
                    <a:pt x="136" y="44"/>
                    <a:pt x="136" y="44"/>
                    <a:pt x="136" y="44"/>
                  </a:cubicBezTo>
                  <a:cubicBezTo>
                    <a:pt x="124" y="48"/>
                    <a:pt x="124" y="58"/>
                    <a:pt x="116" y="71"/>
                  </a:cubicBezTo>
                  <a:cubicBezTo>
                    <a:pt x="102" y="96"/>
                    <a:pt x="87" y="112"/>
                    <a:pt x="41" y="127"/>
                  </a:cubicBezTo>
                  <a:cubicBezTo>
                    <a:pt x="4" y="139"/>
                    <a:pt x="0" y="151"/>
                    <a:pt x="0" y="168"/>
                  </a:cubicBezTo>
                  <a:cubicBezTo>
                    <a:pt x="0" y="168"/>
                    <a:pt x="32" y="176"/>
                    <a:pt x="94" y="172"/>
                  </a:cubicBezTo>
                  <a:cubicBezTo>
                    <a:pt x="132" y="169"/>
                    <a:pt x="176" y="148"/>
                    <a:pt x="200" y="132"/>
                  </a:cubicBezTo>
                  <a:cubicBezTo>
                    <a:pt x="236" y="109"/>
                    <a:pt x="281" y="103"/>
                    <a:pt x="285" y="122"/>
                  </a:cubicBezTo>
                  <a:cubicBezTo>
                    <a:pt x="279" y="97"/>
                    <a:pt x="270" y="83"/>
                    <a:pt x="264" y="64"/>
                  </a:cubicBezTo>
                  <a:cubicBezTo>
                    <a:pt x="256" y="40"/>
                    <a:pt x="254" y="25"/>
                    <a:pt x="244" y="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>
              <a:extLst>
                <a:ext uri="{FF2B5EF4-FFF2-40B4-BE49-F238E27FC236}">
                  <a16:creationId xmlns:a16="http://schemas.microsoft.com/office/drawing/2014/main" id="{7D560120-9495-4C65-AB2F-20D297BDF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3001" y="6550514"/>
              <a:ext cx="138227" cy="321248"/>
            </a:xfrm>
            <a:custGeom>
              <a:avLst/>
              <a:gdLst>
                <a:gd name="T0" fmla="*/ 49 w 49"/>
                <a:gd name="T1" fmla="*/ 111 h 111"/>
                <a:gd name="T2" fmla="*/ 28 w 49"/>
                <a:gd name="T3" fmla="*/ 53 h 111"/>
                <a:gd name="T4" fmla="*/ 8 w 49"/>
                <a:gd name="T5" fmla="*/ 5 h 111"/>
                <a:gd name="T6" fmla="*/ 0 w 49"/>
                <a:gd name="T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111">
                  <a:moveTo>
                    <a:pt x="49" y="111"/>
                  </a:moveTo>
                  <a:cubicBezTo>
                    <a:pt x="43" y="86"/>
                    <a:pt x="34" y="72"/>
                    <a:pt x="28" y="53"/>
                  </a:cubicBezTo>
                  <a:cubicBezTo>
                    <a:pt x="20" y="29"/>
                    <a:pt x="18" y="14"/>
                    <a:pt x="8" y="5"/>
                  </a:cubicBezTo>
                  <a:cubicBezTo>
                    <a:pt x="6" y="3"/>
                    <a:pt x="3" y="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>
              <a:extLst>
                <a:ext uri="{FF2B5EF4-FFF2-40B4-BE49-F238E27FC236}">
                  <a16:creationId xmlns:a16="http://schemas.microsoft.com/office/drawing/2014/main" id="{F57DA647-6FCC-4354-9ABE-1E057AA0EF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9327" y="6899885"/>
              <a:ext cx="582453" cy="203349"/>
            </a:xfrm>
            <a:custGeom>
              <a:avLst/>
              <a:gdLst>
                <a:gd name="T0" fmla="*/ 0 w 207"/>
                <a:gd name="T1" fmla="*/ 70 h 70"/>
                <a:gd name="T2" fmla="*/ 76 w 207"/>
                <a:gd name="T3" fmla="*/ 70 h 70"/>
                <a:gd name="T4" fmla="*/ 159 w 207"/>
                <a:gd name="T5" fmla="*/ 45 h 70"/>
                <a:gd name="T6" fmla="*/ 204 w 207"/>
                <a:gd name="T7" fmla="*/ 9 h 70"/>
                <a:gd name="T8" fmla="*/ 121 w 207"/>
                <a:gd name="T9" fmla="*/ 25 h 70"/>
                <a:gd name="T10" fmla="*/ 0 w 207"/>
                <a:gd name="T11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7" h="70">
                  <a:moveTo>
                    <a:pt x="0" y="70"/>
                  </a:moveTo>
                  <a:cubicBezTo>
                    <a:pt x="56" y="70"/>
                    <a:pt x="45" y="70"/>
                    <a:pt x="76" y="70"/>
                  </a:cubicBezTo>
                  <a:cubicBezTo>
                    <a:pt x="107" y="70"/>
                    <a:pt x="132" y="58"/>
                    <a:pt x="159" y="45"/>
                  </a:cubicBezTo>
                  <a:cubicBezTo>
                    <a:pt x="203" y="24"/>
                    <a:pt x="207" y="14"/>
                    <a:pt x="204" y="9"/>
                  </a:cubicBezTo>
                  <a:cubicBezTo>
                    <a:pt x="189" y="0"/>
                    <a:pt x="167" y="2"/>
                    <a:pt x="121" y="25"/>
                  </a:cubicBezTo>
                  <a:cubicBezTo>
                    <a:pt x="76" y="48"/>
                    <a:pt x="51" y="67"/>
                    <a:pt x="0" y="70"/>
                  </a:cubicBezTo>
                  <a:close/>
                </a:path>
              </a:pathLst>
            </a:custGeom>
            <a:solidFill>
              <a:srgbClr val="30303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>
              <a:extLst>
                <a:ext uri="{FF2B5EF4-FFF2-40B4-BE49-F238E27FC236}">
                  <a16:creationId xmlns:a16="http://schemas.microsoft.com/office/drawing/2014/main" id="{16101886-A583-432A-9267-EF152513D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7693" y="6816599"/>
              <a:ext cx="832528" cy="288799"/>
            </a:xfrm>
            <a:custGeom>
              <a:avLst/>
              <a:gdLst>
                <a:gd name="T0" fmla="*/ 288 w 296"/>
                <a:gd name="T1" fmla="*/ 16 h 100"/>
                <a:gd name="T2" fmla="*/ 204 w 296"/>
                <a:gd name="T3" fmla="*/ 29 h 100"/>
                <a:gd name="T4" fmla="*/ 98 w 296"/>
                <a:gd name="T5" fmla="*/ 69 h 100"/>
                <a:gd name="T6" fmla="*/ 4 w 296"/>
                <a:gd name="T7" fmla="*/ 65 h 100"/>
                <a:gd name="T8" fmla="*/ 0 w 296"/>
                <a:gd name="T9" fmla="*/ 76 h 100"/>
                <a:gd name="T10" fmla="*/ 15 w 296"/>
                <a:gd name="T11" fmla="*/ 97 h 100"/>
                <a:gd name="T12" fmla="*/ 99 w 296"/>
                <a:gd name="T13" fmla="*/ 98 h 100"/>
                <a:gd name="T14" fmla="*/ 189 w 296"/>
                <a:gd name="T15" fmla="*/ 73 h 100"/>
                <a:gd name="T16" fmla="*/ 253 w 296"/>
                <a:gd name="T17" fmla="*/ 40 h 100"/>
                <a:gd name="T18" fmla="*/ 290 w 296"/>
                <a:gd name="T19" fmla="*/ 38 h 100"/>
                <a:gd name="T20" fmla="*/ 288 w 296"/>
                <a:gd name="T21" fmla="*/ 1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6" h="100">
                  <a:moveTo>
                    <a:pt x="288" y="16"/>
                  </a:moveTo>
                  <a:cubicBezTo>
                    <a:pt x="281" y="0"/>
                    <a:pt x="240" y="6"/>
                    <a:pt x="204" y="29"/>
                  </a:cubicBezTo>
                  <a:cubicBezTo>
                    <a:pt x="180" y="45"/>
                    <a:pt x="136" y="66"/>
                    <a:pt x="98" y="69"/>
                  </a:cubicBezTo>
                  <a:cubicBezTo>
                    <a:pt x="36" y="73"/>
                    <a:pt x="4" y="65"/>
                    <a:pt x="4" y="65"/>
                  </a:cubicBezTo>
                  <a:cubicBezTo>
                    <a:pt x="0" y="65"/>
                    <a:pt x="0" y="68"/>
                    <a:pt x="0" y="76"/>
                  </a:cubicBezTo>
                  <a:cubicBezTo>
                    <a:pt x="0" y="85"/>
                    <a:pt x="0" y="94"/>
                    <a:pt x="15" y="97"/>
                  </a:cubicBezTo>
                  <a:cubicBezTo>
                    <a:pt x="26" y="99"/>
                    <a:pt x="65" y="100"/>
                    <a:pt x="99" y="98"/>
                  </a:cubicBezTo>
                  <a:cubicBezTo>
                    <a:pt x="134" y="96"/>
                    <a:pt x="163" y="88"/>
                    <a:pt x="189" y="73"/>
                  </a:cubicBezTo>
                  <a:cubicBezTo>
                    <a:pt x="225" y="52"/>
                    <a:pt x="238" y="45"/>
                    <a:pt x="253" y="40"/>
                  </a:cubicBezTo>
                  <a:cubicBezTo>
                    <a:pt x="271" y="34"/>
                    <a:pt x="286" y="36"/>
                    <a:pt x="290" y="38"/>
                  </a:cubicBezTo>
                  <a:cubicBezTo>
                    <a:pt x="293" y="40"/>
                    <a:pt x="296" y="32"/>
                    <a:pt x="288" y="16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>
              <a:extLst>
                <a:ext uri="{FF2B5EF4-FFF2-40B4-BE49-F238E27FC236}">
                  <a16:creationId xmlns:a16="http://schemas.microsoft.com/office/drawing/2014/main" id="{274C254E-FEEF-4125-B624-FD799E4D44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9375" y="4766883"/>
              <a:ext cx="1489898" cy="1030807"/>
            </a:xfrm>
            <a:custGeom>
              <a:avLst/>
              <a:gdLst>
                <a:gd name="T0" fmla="*/ 220 w 529"/>
                <a:gd name="T1" fmla="*/ 41 h 356"/>
                <a:gd name="T2" fmla="*/ 188 w 529"/>
                <a:gd name="T3" fmla="*/ 155 h 356"/>
                <a:gd name="T4" fmla="*/ 10 w 529"/>
                <a:gd name="T5" fmla="*/ 210 h 356"/>
                <a:gd name="T6" fmla="*/ 19 w 529"/>
                <a:gd name="T7" fmla="*/ 302 h 356"/>
                <a:gd name="T8" fmla="*/ 79 w 529"/>
                <a:gd name="T9" fmla="*/ 355 h 356"/>
                <a:gd name="T10" fmla="*/ 360 w 529"/>
                <a:gd name="T11" fmla="*/ 355 h 356"/>
                <a:gd name="T12" fmla="*/ 489 w 529"/>
                <a:gd name="T13" fmla="*/ 320 h 356"/>
                <a:gd name="T14" fmla="*/ 509 w 529"/>
                <a:gd name="T15" fmla="*/ 167 h 356"/>
                <a:gd name="T16" fmla="*/ 442 w 529"/>
                <a:gd name="T17" fmla="*/ 24 h 356"/>
                <a:gd name="T18" fmla="*/ 220 w 529"/>
                <a:gd name="T19" fmla="*/ 41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56">
                  <a:moveTo>
                    <a:pt x="220" y="41"/>
                  </a:moveTo>
                  <a:cubicBezTo>
                    <a:pt x="210" y="71"/>
                    <a:pt x="193" y="117"/>
                    <a:pt x="188" y="155"/>
                  </a:cubicBezTo>
                  <a:cubicBezTo>
                    <a:pt x="98" y="167"/>
                    <a:pt x="10" y="210"/>
                    <a:pt x="10" y="210"/>
                  </a:cubicBezTo>
                  <a:cubicBezTo>
                    <a:pt x="10" y="210"/>
                    <a:pt x="0" y="270"/>
                    <a:pt x="19" y="302"/>
                  </a:cubicBezTo>
                  <a:cubicBezTo>
                    <a:pt x="43" y="341"/>
                    <a:pt x="79" y="355"/>
                    <a:pt x="79" y="355"/>
                  </a:cubicBezTo>
                  <a:cubicBezTo>
                    <a:pt x="79" y="355"/>
                    <a:pt x="322" y="355"/>
                    <a:pt x="360" y="355"/>
                  </a:cubicBezTo>
                  <a:cubicBezTo>
                    <a:pt x="398" y="355"/>
                    <a:pt x="450" y="356"/>
                    <a:pt x="489" y="320"/>
                  </a:cubicBezTo>
                  <a:cubicBezTo>
                    <a:pt x="529" y="283"/>
                    <a:pt x="519" y="208"/>
                    <a:pt x="509" y="167"/>
                  </a:cubicBezTo>
                  <a:cubicBezTo>
                    <a:pt x="499" y="126"/>
                    <a:pt x="471" y="60"/>
                    <a:pt x="442" y="24"/>
                  </a:cubicBezTo>
                  <a:cubicBezTo>
                    <a:pt x="389" y="0"/>
                    <a:pt x="264" y="15"/>
                    <a:pt x="220" y="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>
              <a:extLst>
                <a:ext uri="{FF2B5EF4-FFF2-40B4-BE49-F238E27FC236}">
                  <a16:creationId xmlns:a16="http://schemas.microsoft.com/office/drawing/2014/main" id="{ACCC7DEC-407A-4D01-BD1F-25F686440E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7104" y="4868557"/>
              <a:ext cx="704853" cy="109246"/>
            </a:xfrm>
            <a:custGeom>
              <a:avLst/>
              <a:gdLst>
                <a:gd name="T0" fmla="*/ 0 w 250"/>
                <a:gd name="T1" fmla="*/ 38 h 38"/>
                <a:gd name="T2" fmla="*/ 250 w 250"/>
                <a:gd name="T3" fmla="*/ 1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38">
                  <a:moveTo>
                    <a:pt x="0" y="38"/>
                  </a:moveTo>
                  <a:cubicBezTo>
                    <a:pt x="46" y="14"/>
                    <a:pt x="199" y="0"/>
                    <a:pt x="250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>
              <a:extLst>
                <a:ext uri="{FF2B5EF4-FFF2-40B4-BE49-F238E27FC236}">
                  <a16:creationId xmlns:a16="http://schemas.microsoft.com/office/drawing/2014/main" id="{CB243D25-A967-49E9-A534-3C9DB0F6F6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9745" y="4891271"/>
              <a:ext cx="518088" cy="903173"/>
            </a:xfrm>
            <a:custGeom>
              <a:avLst/>
              <a:gdLst>
                <a:gd name="T0" fmla="*/ 115 w 184"/>
                <a:gd name="T1" fmla="*/ 0 h 312"/>
                <a:gd name="T2" fmla="*/ 163 w 184"/>
                <a:gd name="T3" fmla="*/ 217 h 312"/>
                <a:gd name="T4" fmla="*/ 0 w 184"/>
                <a:gd name="T5" fmla="*/ 31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4" h="312">
                  <a:moveTo>
                    <a:pt x="115" y="0"/>
                  </a:moveTo>
                  <a:cubicBezTo>
                    <a:pt x="149" y="59"/>
                    <a:pt x="184" y="131"/>
                    <a:pt x="163" y="217"/>
                  </a:cubicBezTo>
                  <a:cubicBezTo>
                    <a:pt x="145" y="289"/>
                    <a:pt x="78" y="312"/>
                    <a:pt x="0" y="31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>
              <a:extLst>
                <a:ext uri="{FF2B5EF4-FFF2-40B4-BE49-F238E27FC236}">
                  <a16:creationId xmlns:a16="http://schemas.microsoft.com/office/drawing/2014/main" id="{43F4928C-9348-4088-AC25-E91550B96F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1534" y="4844761"/>
              <a:ext cx="698522" cy="640334"/>
            </a:xfrm>
            <a:custGeom>
              <a:avLst/>
              <a:gdLst>
                <a:gd name="T0" fmla="*/ 248 w 248"/>
                <a:gd name="T1" fmla="*/ 0 h 221"/>
                <a:gd name="T2" fmla="*/ 238 w 248"/>
                <a:gd name="T3" fmla="*/ 116 h 221"/>
                <a:gd name="T4" fmla="*/ 224 w 248"/>
                <a:gd name="T5" fmla="*/ 138 h 221"/>
                <a:gd name="T6" fmla="*/ 205 w 248"/>
                <a:gd name="T7" fmla="*/ 157 h 221"/>
                <a:gd name="T8" fmla="*/ 0 w 248"/>
                <a:gd name="T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221">
                  <a:moveTo>
                    <a:pt x="248" y="0"/>
                  </a:moveTo>
                  <a:cubicBezTo>
                    <a:pt x="232" y="44"/>
                    <a:pt x="236" y="101"/>
                    <a:pt x="238" y="116"/>
                  </a:cubicBezTo>
                  <a:cubicBezTo>
                    <a:pt x="222" y="119"/>
                    <a:pt x="223" y="133"/>
                    <a:pt x="224" y="138"/>
                  </a:cubicBezTo>
                  <a:cubicBezTo>
                    <a:pt x="210" y="134"/>
                    <a:pt x="203" y="148"/>
                    <a:pt x="205" y="157"/>
                  </a:cubicBezTo>
                  <a:cubicBezTo>
                    <a:pt x="205" y="157"/>
                    <a:pt x="116" y="172"/>
                    <a:pt x="0" y="22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>
              <a:extLst>
                <a:ext uri="{FF2B5EF4-FFF2-40B4-BE49-F238E27FC236}">
                  <a16:creationId xmlns:a16="http://schemas.microsoft.com/office/drawing/2014/main" id="{A8C4DAA2-E5C5-4A2F-9482-96E56163A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2739" y="5212520"/>
              <a:ext cx="185710" cy="75715"/>
            </a:xfrm>
            <a:custGeom>
              <a:avLst/>
              <a:gdLst>
                <a:gd name="T0" fmla="*/ 0 w 66"/>
                <a:gd name="T1" fmla="*/ 1 h 26"/>
                <a:gd name="T2" fmla="*/ 66 w 66"/>
                <a:gd name="T3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" h="26">
                  <a:moveTo>
                    <a:pt x="0" y="1"/>
                  </a:moveTo>
                  <a:cubicBezTo>
                    <a:pt x="24" y="0"/>
                    <a:pt x="49" y="9"/>
                    <a:pt x="66" y="2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>
              <a:extLst>
                <a:ext uri="{FF2B5EF4-FFF2-40B4-BE49-F238E27FC236}">
                  <a16:creationId xmlns:a16="http://schemas.microsoft.com/office/drawing/2014/main" id="{38EE7DC9-AC13-4E57-BDBA-6CB6C316DB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400" y="5157356"/>
              <a:ext cx="388302" cy="419678"/>
            </a:xfrm>
            <a:custGeom>
              <a:avLst/>
              <a:gdLst>
                <a:gd name="T0" fmla="*/ 121 w 138"/>
                <a:gd name="T1" fmla="*/ 0 h 145"/>
                <a:gd name="T2" fmla="*/ 4 w 138"/>
                <a:gd name="T3" fmla="*/ 2 h 145"/>
                <a:gd name="T4" fmla="*/ 0 w 138"/>
                <a:gd name="T5" fmla="*/ 99 h 145"/>
                <a:gd name="T6" fmla="*/ 63 w 138"/>
                <a:gd name="T7" fmla="*/ 145 h 145"/>
                <a:gd name="T8" fmla="*/ 130 w 138"/>
                <a:gd name="T9" fmla="*/ 104 h 145"/>
                <a:gd name="T10" fmla="*/ 121 w 138"/>
                <a:gd name="T1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" h="145">
                  <a:moveTo>
                    <a:pt x="121" y="0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5" y="51"/>
                    <a:pt x="0" y="99"/>
                    <a:pt x="0" y="99"/>
                  </a:cubicBezTo>
                  <a:cubicBezTo>
                    <a:pt x="0" y="99"/>
                    <a:pt x="35" y="126"/>
                    <a:pt x="63" y="145"/>
                  </a:cubicBezTo>
                  <a:cubicBezTo>
                    <a:pt x="111" y="128"/>
                    <a:pt x="130" y="104"/>
                    <a:pt x="130" y="104"/>
                  </a:cubicBezTo>
                  <a:cubicBezTo>
                    <a:pt x="130" y="104"/>
                    <a:pt x="138" y="52"/>
                    <a:pt x="121" y="0"/>
                  </a:cubicBezTo>
                  <a:close/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4">
              <a:extLst>
                <a:ext uri="{FF2B5EF4-FFF2-40B4-BE49-F238E27FC236}">
                  <a16:creationId xmlns:a16="http://schemas.microsoft.com/office/drawing/2014/main" id="{80C18E08-7968-405B-B76C-7C3911A58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7832" y="5157356"/>
              <a:ext cx="118179" cy="391555"/>
            </a:xfrm>
            <a:custGeom>
              <a:avLst/>
              <a:gdLst>
                <a:gd name="T0" fmla="*/ 27 w 42"/>
                <a:gd name="T1" fmla="*/ 0 h 135"/>
                <a:gd name="T2" fmla="*/ 0 w 42"/>
                <a:gd name="T3" fmla="*/ 0 h 135"/>
                <a:gd name="T4" fmla="*/ 8 w 42"/>
                <a:gd name="T5" fmla="*/ 106 h 135"/>
                <a:gd name="T6" fmla="*/ 42 w 42"/>
                <a:gd name="T7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135">
                  <a:moveTo>
                    <a:pt x="27" y="0"/>
                  </a:moveTo>
                  <a:cubicBezTo>
                    <a:pt x="6" y="0"/>
                    <a:pt x="0" y="0"/>
                    <a:pt x="0" y="0"/>
                  </a:cubicBezTo>
                  <a:cubicBezTo>
                    <a:pt x="0" y="0"/>
                    <a:pt x="15" y="49"/>
                    <a:pt x="8" y="106"/>
                  </a:cubicBezTo>
                  <a:cubicBezTo>
                    <a:pt x="15" y="116"/>
                    <a:pt x="33" y="129"/>
                    <a:pt x="42" y="13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5">
              <a:extLst>
                <a:ext uri="{FF2B5EF4-FFF2-40B4-BE49-F238E27FC236}">
                  <a16:creationId xmlns:a16="http://schemas.microsoft.com/office/drawing/2014/main" id="{92058685-BBEE-4025-9E01-3725F00DBF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2873" y="4150345"/>
              <a:ext cx="1008741" cy="576517"/>
            </a:xfrm>
            <a:custGeom>
              <a:avLst/>
              <a:gdLst>
                <a:gd name="T0" fmla="*/ 121 w 358"/>
                <a:gd name="T1" fmla="*/ 133 h 199"/>
                <a:gd name="T2" fmla="*/ 271 w 358"/>
                <a:gd name="T3" fmla="*/ 194 h 199"/>
                <a:gd name="T4" fmla="*/ 358 w 358"/>
                <a:gd name="T5" fmla="*/ 114 h 199"/>
                <a:gd name="T6" fmla="*/ 255 w 358"/>
                <a:gd name="T7" fmla="*/ 93 h 199"/>
                <a:gd name="T8" fmla="*/ 196 w 358"/>
                <a:gd name="T9" fmla="*/ 90 h 199"/>
                <a:gd name="T10" fmla="*/ 139 w 358"/>
                <a:gd name="T11" fmla="*/ 30 h 199"/>
                <a:gd name="T12" fmla="*/ 101 w 358"/>
                <a:gd name="T13" fmla="*/ 0 h 199"/>
                <a:gd name="T14" fmla="*/ 99 w 358"/>
                <a:gd name="T15" fmla="*/ 20 h 199"/>
                <a:gd name="T16" fmla="*/ 104 w 358"/>
                <a:gd name="T17" fmla="*/ 46 h 199"/>
                <a:gd name="T18" fmla="*/ 52 w 358"/>
                <a:gd name="T19" fmla="*/ 31 h 199"/>
                <a:gd name="T20" fmla="*/ 27 w 358"/>
                <a:gd name="T21" fmla="*/ 27 h 199"/>
                <a:gd name="T22" fmla="*/ 19 w 358"/>
                <a:gd name="T23" fmla="*/ 37 h 199"/>
                <a:gd name="T24" fmla="*/ 5 w 358"/>
                <a:gd name="T25" fmla="*/ 38 h 199"/>
                <a:gd name="T26" fmla="*/ 9 w 358"/>
                <a:gd name="T27" fmla="*/ 52 h 199"/>
                <a:gd name="T28" fmla="*/ 14 w 358"/>
                <a:gd name="T29" fmla="*/ 74 h 199"/>
                <a:gd name="T30" fmla="*/ 53 w 358"/>
                <a:gd name="T31" fmla="*/ 101 h 199"/>
                <a:gd name="T32" fmla="*/ 121 w 358"/>
                <a:gd name="T33" fmla="*/ 133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8" h="199">
                  <a:moveTo>
                    <a:pt x="121" y="133"/>
                  </a:moveTo>
                  <a:cubicBezTo>
                    <a:pt x="144" y="147"/>
                    <a:pt x="218" y="189"/>
                    <a:pt x="271" y="194"/>
                  </a:cubicBezTo>
                  <a:cubicBezTo>
                    <a:pt x="314" y="199"/>
                    <a:pt x="347" y="191"/>
                    <a:pt x="358" y="114"/>
                  </a:cubicBezTo>
                  <a:cubicBezTo>
                    <a:pt x="255" y="93"/>
                    <a:pt x="255" y="93"/>
                    <a:pt x="255" y="93"/>
                  </a:cubicBezTo>
                  <a:cubicBezTo>
                    <a:pt x="255" y="93"/>
                    <a:pt x="226" y="93"/>
                    <a:pt x="196" y="90"/>
                  </a:cubicBezTo>
                  <a:cubicBezTo>
                    <a:pt x="168" y="88"/>
                    <a:pt x="161" y="65"/>
                    <a:pt x="139" y="30"/>
                  </a:cubicBezTo>
                  <a:cubicBezTo>
                    <a:pt x="126" y="10"/>
                    <a:pt x="109" y="1"/>
                    <a:pt x="101" y="0"/>
                  </a:cubicBezTo>
                  <a:cubicBezTo>
                    <a:pt x="94" y="0"/>
                    <a:pt x="92" y="10"/>
                    <a:pt x="99" y="20"/>
                  </a:cubicBezTo>
                  <a:cubicBezTo>
                    <a:pt x="106" y="30"/>
                    <a:pt x="116" y="46"/>
                    <a:pt x="104" y="46"/>
                  </a:cubicBezTo>
                  <a:cubicBezTo>
                    <a:pt x="93" y="46"/>
                    <a:pt x="65" y="36"/>
                    <a:pt x="52" y="31"/>
                  </a:cubicBezTo>
                  <a:cubicBezTo>
                    <a:pt x="35" y="25"/>
                    <a:pt x="32" y="25"/>
                    <a:pt x="27" y="27"/>
                  </a:cubicBezTo>
                  <a:cubicBezTo>
                    <a:pt x="16" y="31"/>
                    <a:pt x="19" y="37"/>
                    <a:pt x="19" y="37"/>
                  </a:cubicBezTo>
                  <a:cubicBezTo>
                    <a:pt x="19" y="37"/>
                    <a:pt x="10" y="31"/>
                    <a:pt x="5" y="38"/>
                  </a:cubicBezTo>
                  <a:cubicBezTo>
                    <a:pt x="0" y="45"/>
                    <a:pt x="9" y="52"/>
                    <a:pt x="9" y="52"/>
                  </a:cubicBezTo>
                  <a:cubicBezTo>
                    <a:pt x="9" y="52"/>
                    <a:pt x="6" y="66"/>
                    <a:pt x="14" y="74"/>
                  </a:cubicBezTo>
                  <a:cubicBezTo>
                    <a:pt x="26" y="85"/>
                    <a:pt x="36" y="93"/>
                    <a:pt x="53" y="101"/>
                  </a:cubicBezTo>
                  <a:cubicBezTo>
                    <a:pt x="70" y="108"/>
                    <a:pt x="98" y="120"/>
                    <a:pt x="121" y="133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6">
              <a:extLst>
                <a:ext uri="{FF2B5EF4-FFF2-40B4-BE49-F238E27FC236}">
                  <a16:creationId xmlns:a16="http://schemas.microsoft.com/office/drawing/2014/main" id="{CA2BC6D3-9635-4F2E-A388-572D84787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3617" y="4315836"/>
              <a:ext cx="315495" cy="103838"/>
            </a:xfrm>
            <a:custGeom>
              <a:avLst/>
              <a:gdLst>
                <a:gd name="T0" fmla="*/ 22 w 112"/>
                <a:gd name="T1" fmla="*/ 33 h 36"/>
                <a:gd name="T2" fmla="*/ 3 w 112"/>
                <a:gd name="T3" fmla="*/ 12 h 36"/>
                <a:gd name="T4" fmla="*/ 1 w 112"/>
                <a:gd name="T5" fmla="*/ 6 h 36"/>
                <a:gd name="T6" fmla="*/ 4 w 112"/>
                <a:gd name="T7" fmla="*/ 2 h 36"/>
                <a:gd name="T8" fmla="*/ 19 w 112"/>
                <a:gd name="T9" fmla="*/ 6 h 36"/>
                <a:gd name="T10" fmla="*/ 64 w 112"/>
                <a:gd name="T11" fmla="*/ 28 h 36"/>
                <a:gd name="T12" fmla="*/ 77 w 112"/>
                <a:gd name="T13" fmla="*/ 23 h 36"/>
                <a:gd name="T14" fmla="*/ 112 w 112"/>
                <a:gd name="T15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2" h="36">
                  <a:moveTo>
                    <a:pt x="22" y="33"/>
                  </a:moveTo>
                  <a:cubicBezTo>
                    <a:pt x="18" y="30"/>
                    <a:pt x="15" y="26"/>
                    <a:pt x="3" y="12"/>
                  </a:cubicBezTo>
                  <a:cubicBezTo>
                    <a:pt x="2" y="10"/>
                    <a:pt x="0" y="8"/>
                    <a:pt x="1" y="6"/>
                  </a:cubicBezTo>
                  <a:cubicBezTo>
                    <a:pt x="1" y="4"/>
                    <a:pt x="3" y="3"/>
                    <a:pt x="4" y="2"/>
                  </a:cubicBezTo>
                  <a:cubicBezTo>
                    <a:pt x="9" y="0"/>
                    <a:pt x="15" y="3"/>
                    <a:pt x="19" y="6"/>
                  </a:cubicBezTo>
                  <a:cubicBezTo>
                    <a:pt x="33" y="16"/>
                    <a:pt x="45" y="34"/>
                    <a:pt x="64" y="28"/>
                  </a:cubicBezTo>
                  <a:cubicBezTo>
                    <a:pt x="69" y="27"/>
                    <a:pt x="73" y="24"/>
                    <a:pt x="77" y="23"/>
                  </a:cubicBezTo>
                  <a:cubicBezTo>
                    <a:pt x="90" y="20"/>
                    <a:pt x="105" y="25"/>
                    <a:pt x="112" y="3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7">
              <a:extLst>
                <a:ext uri="{FF2B5EF4-FFF2-40B4-BE49-F238E27FC236}">
                  <a16:creationId xmlns:a16="http://schemas.microsoft.com/office/drawing/2014/main" id="{13D8F42F-0CED-4312-973B-9B891BDC04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8197" y="4298530"/>
              <a:ext cx="68586" cy="31368"/>
            </a:xfrm>
            <a:custGeom>
              <a:avLst/>
              <a:gdLst>
                <a:gd name="T0" fmla="*/ 0 w 24"/>
                <a:gd name="T1" fmla="*/ 1 h 11"/>
                <a:gd name="T2" fmla="*/ 24 w 24"/>
                <a:gd name="T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" h="11">
                  <a:moveTo>
                    <a:pt x="0" y="1"/>
                  </a:moveTo>
                  <a:cubicBezTo>
                    <a:pt x="6" y="0"/>
                    <a:pt x="11" y="4"/>
                    <a:pt x="24" y="1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8">
              <a:extLst>
                <a:ext uri="{FF2B5EF4-FFF2-40B4-BE49-F238E27FC236}">
                  <a16:creationId xmlns:a16="http://schemas.microsoft.com/office/drawing/2014/main" id="{062C4C36-BAF7-43CB-8CDE-58F07F6A0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6686" y="4257428"/>
              <a:ext cx="129786" cy="55164"/>
            </a:xfrm>
            <a:custGeom>
              <a:avLst/>
              <a:gdLst>
                <a:gd name="T0" fmla="*/ 0 w 46"/>
                <a:gd name="T1" fmla="*/ 0 h 19"/>
                <a:gd name="T2" fmla="*/ 46 w 46"/>
                <a:gd name="T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6" h="19">
                  <a:moveTo>
                    <a:pt x="0" y="0"/>
                  </a:moveTo>
                  <a:cubicBezTo>
                    <a:pt x="8" y="4"/>
                    <a:pt x="46" y="19"/>
                    <a:pt x="46" y="1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9">
              <a:extLst>
                <a:ext uri="{FF2B5EF4-FFF2-40B4-BE49-F238E27FC236}">
                  <a16:creationId xmlns:a16="http://schemas.microsoft.com/office/drawing/2014/main" id="{02AA88AA-799B-41E9-8BA2-891060B6C3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0671" y="3368316"/>
              <a:ext cx="703797" cy="616537"/>
            </a:xfrm>
            <a:custGeom>
              <a:avLst/>
              <a:gdLst>
                <a:gd name="T0" fmla="*/ 184 w 250"/>
                <a:gd name="T1" fmla="*/ 213 h 213"/>
                <a:gd name="T2" fmla="*/ 243 w 250"/>
                <a:gd name="T3" fmla="*/ 124 h 213"/>
                <a:gd name="T4" fmla="*/ 104 w 250"/>
                <a:gd name="T5" fmla="*/ 24 h 213"/>
                <a:gd name="T6" fmla="*/ 52 w 250"/>
                <a:gd name="T7" fmla="*/ 30 h 213"/>
                <a:gd name="T8" fmla="*/ 36 w 250"/>
                <a:gd name="T9" fmla="*/ 130 h 213"/>
                <a:gd name="T10" fmla="*/ 175 w 250"/>
                <a:gd name="T11" fmla="*/ 211 h 213"/>
                <a:gd name="T12" fmla="*/ 184 w 250"/>
                <a:gd name="T13" fmla="*/ 213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0" h="213">
                  <a:moveTo>
                    <a:pt x="184" y="213"/>
                  </a:moveTo>
                  <a:cubicBezTo>
                    <a:pt x="198" y="211"/>
                    <a:pt x="236" y="202"/>
                    <a:pt x="243" y="124"/>
                  </a:cubicBezTo>
                  <a:cubicBezTo>
                    <a:pt x="250" y="49"/>
                    <a:pt x="170" y="0"/>
                    <a:pt x="104" y="24"/>
                  </a:cubicBezTo>
                  <a:cubicBezTo>
                    <a:pt x="95" y="22"/>
                    <a:pt x="78" y="18"/>
                    <a:pt x="52" y="30"/>
                  </a:cubicBezTo>
                  <a:cubicBezTo>
                    <a:pt x="13" y="48"/>
                    <a:pt x="0" y="102"/>
                    <a:pt x="36" y="130"/>
                  </a:cubicBezTo>
                  <a:cubicBezTo>
                    <a:pt x="78" y="163"/>
                    <a:pt x="127" y="187"/>
                    <a:pt x="175" y="211"/>
                  </a:cubicBezTo>
                  <a:cubicBezTo>
                    <a:pt x="178" y="213"/>
                    <a:pt x="181" y="213"/>
                    <a:pt x="184" y="213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20">
              <a:extLst>
                <a:ext uri="{FF2B5EF4-FFF2-40B4-BE49-F238E27FC236}">
                  <a16:creationId xmlns:a16="http://schemas.microsoft.com/office/drawing/2014/main" id="{1B0803DD-1098-460E-9BB3-1B7138FE2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6692" y="3519746"/>
              <a:ext cx="511757" cy="711722"/>
            </a:xfrm>
            <a:custGeom>
              <a:avLst/>
              <a:gdLst>
                <a:gd name="T0" fmla="*/ 4 w 182"/>
                <a:gd name="T1" fmla="*/ 96 h 246"/>
                <a:gd name="T2" fmla="*/ 8 w 182"/>
                <a:gd name="T3" fmla="*/ 70 h 246"/>
                <a:gd name="T4" fmla="*/ 10 w 182"/>
                <a:gd name="T5" fmla="*/ 41 h 246"/>
                <a:gd name="T6" fmla="*/ 49 w 182"/>
                <a:gd name="T7" fmla="*/ 0 h 246"/>
                <a:gd name="T8" fmla="*/ 102 w 182"/>
                <a:gd name="T9" fmla="*/ 73 h 246"/>
                <a:gd name="T10" fmla="*/ 118 w 182"/>
                <a:gd name="T11" fmla="*/ 115 h 246"/>
                <a:gd name="T12" fmla="*/ 163 w 182"/>
                <a:gd name="T13" fmla="*/ 157 h 246"/>
                <a:gd name="T14" fmla="*/ 182 w 182"/>
                <a:gd name="T15" fmla="*/ 200 h 246"/>
                <a:gd name="T16" fmla="*/ 81 w 182"/>
                <a:gd name="T17" fmla="*/ 225 h 246"/>
                <a:gd name="T18" fmla="*/ 99 w 182"/>
                <a:gd name="T19" fmla="*/ 213 h 246"/>
                <a:gd name="T20" fmla="*/ 86 w 182"/>
                <a:gd name="T21" fmla="*/ 167 h 246"/>
                <a:gd name="T22" fmla="*/ 20 w 182"/>
                <a:gd name="T23" fmla="*/ 172 h 246"/>
                <a:gd name="T24" fmla="*/ 8 w 182"/>
                <a:gd name="T25" fmla="*/ 148 h 246"/>
                <a:gd name="T26" fmla="*/ 3 w 182"/>
                <a:gd name="T27" fmla="*/ 131 h 246"/>
                <a:gd name="T28" fmla="*/ 4 w 182"/>
                <a:gd name="T29" fmla="*/ 129 h 246"/>
                <a:gd name="T30" fmla="*/ 3 w 182"/>
                <a:gd name="T31" fmla="*/ 126 h 246"/>
                <a:gd name="T32" fmla="*/ 1 w 182"/>
                <a:gd name="T33" fmla="*/ 112 h 246"/>
                <a:gd name="T34" fmla="*/ 4 w 182"/>
                <a:gd name="T35" fmla="*/ 9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2" h="246">
                  <a:moveTo>
                    <a:pt x="4" y="96"/>
                  </a:moveTo>
                  <a:cubicBezTo>
                    <a:pt x="4" y="96"/>
                    <a:pt x="7" y="83"/>
                    <a:pt x="8" y="70"/>
                  </a:cubicBezTo>
                  <a:cubicBezTo>
                    <a:pt x="8" y="63"/>
                    <a:pt x="8" y="55"/>
                    <a:pt x="10" y="41"/>
                  </a:cubicBezTo>
                  <a:cubicBezTo>
                    <a:pt x="13" y="25"/>
                    <a:pt x="26" y="4"/>
                    <a:pt x="49" y="0"/>
                  </a:cubicBezTo>
                  <a:cubicBezTo>
                    <a:pt x="31" y="75"/>
                    <a:pt x="102" y="73"/>
                    <a:pt x="102" y="73"/>
                  </a:cubicBezTo>
                  <a:cubicBezTo>
                    <a:pt x="118" y="115"/>
                    <a:pt x="118" y="115"/>
                    <a:pt x="118" y="115"/>
                  </a:cubicBezTo>
                  <a:cubicBezTo>
                    <a:pt x="124" y="129"/>
                    <a:pt x="130" y="155"/>
                    <a:pt x="163" y="157"/>
                  </a:cubicBezTo>
                  <a:cubicBezTo>
                    <a:pt x="182" y="200"/>
                    <a:pt x="182" y="200"/>
                    <a:pt x="182" y="200"/>
                  </a:cubicBezTo>
                  <a:cubicBezTo>
                    <a:pt x="166" y="246"/>
                    <a:pt x="100" y="241"/>
                    <a:pt x="81" y="225"/>
                  </a:cubicBezTo>
                  <a:cubicBezTo>
                    <a:pt x="99" y="213"/>
                    <a:pt x="99" y="213"/>
                    <a:pt x="99" y="213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62" y="176"/>
                    <a:pt x="36" y="181"/>
                    <a:pt x="20" y="172"/>
                  </a:cubicBezTo>
                  <a:cubicBezTo>
                    <a:pt x="11" y="168"/>
                    <a:pt x="7" y="158"/>
                    <a:pt x="8" y="148"/>
                  </a:cubicBezTo>
                  <a:cubicBezTo>
                    <a:pt x="3" y="144"/>
                    <a:pt x="0" y="140"/>
                    <a:pt x="3" y="131"/>
                  </a:cubicBezTo>
                  <a:cubicBezTo>
                    <a:pt x="4" y="131"/>
                    <a:pt x="4" y="130"/>
                    <a:pt x="4" y="129"/>
                  </a:cubicBezTo>
                  <a:cubicBezTo>
                    <a:pt x="4" y="128"/>
                    <a:pt x="3" y="127"/>
                    <a:pt x="3" y="126"/>
                  </a:cubicBezTo>
                  <a:cubicBezTo>
                    <a:pt x="0" y="121"/>
                    <a:pt x="0" y="117"/>
                    <a:pt x="1" y="112"/>
                  </a:cubicBezTo>
                  <a:cubicBezTo>
                    <a:pt x="2" y="107"/>
                    <a:pt x="3" y="102"/>
                    <a:pt x="4" y="96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1">
              <a:extLst>
                <a:ext uri="{FF2B5EF4-FFF2-40B4-BE49-F238E27FC236}">
                  <a16:creationId xmlns:a16="http://schemas.microsoft.com/office/drawing/2014/main" id="{56A2A2B0-9DA5-4FC4-8140-F0F652F097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3698" y="3692809"/>
              <a:ext cx="135061" cy="170900"/>
            </a:xfrm>
            <a:custGeom>
              <a:avLst/>
              <a:gdLst>
                <a:gd name="T0" fmla="*/ 0 w 48"/>
                <a:gd name="T1" fmla="*/ 13 h 59"/>
                <a:gd name="T2" fmla="*/ 30 w 48"/>
                <a:gd name="T3" fmla="*/ 4 h 59"/>
                <a:gd name="T4" fmla="*/ 47 w 48"/>
                <a:gd name="T5" fmla="*/ 31 h 59"/>
                <a:gd name="T6" fmla="*/ 28 w 48"/>
                <a:gd name="T7" fmla="*/ 54 h 59"/>
                <a:gd name="T8" fmla="*/ 0 w 48"/>
                <a:gd name="T9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9">
                  <a:moveTo>
                    <a:pt x="0" y="13"/>
                  </a:moveTo>
                  <a:cubicBezTo>
                    <a:pt x="6" y="5"/>
                    <a:pt x="17" y="0"/>
                    <a:pt x="30" y="4"/>
                  </a:cubicBezTo>
                  <a:cubicBezTo>
                    <a:pt x="42" y="8"/>
                    <a:pt x="48" y="19"/>
                    <a:pt x="47" y="31"/>
                  </a:cubicBezTo>
                  <a:cubicBezTo>
                    <a:pt x="46" y="42"/>
                    <a:pt x="38" y="51"/>
                    <a:pt x="28" y="54"/>
                  </a:cubicBezTo>
                  <a:cubicBezTo>
                    <a:pt x="16" y="59"/>
                    <a:pt x="7" y="55"/>
                    <a:pt x="0" y="50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2">
              <a:extLst>
                <a:ext uri="{FF2B5EF4-FFF2-40B4-BE49-F238E27FC236}">
                  <a16:creationId xmlns:a16="http://schemas.microsoft.com/office/drawing/2014/main" id="{2D6A84C4-52D1-4263-B0E0-AF789B240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3698" y="3692809"/>
              <a:ext cx="135061" cy="170900"/>
            </a:xfrm>
            <a:custGeom>
              <a:avLst/>
              <a:gdLst>
                <a:gd name="T0" fmla="*/ 0 w 48"/>
                <a:gd name="T1" fmla="*/ 13 h 59"/>
                <a:gd name="T2" fmla="*/ 30 w 48"/>
                <a:gd name="T3" fmla="*/ 4 h 59"/>
                <a:gd name="T4" fmla="*/ 47 w 48"/>
                <a:gd name="T5" fmla="*/ 31 h 59"/>
                <a:gd name="T6" fmla="*/ 28 w 48"/>
                <a:gd name="T7" fmla="*/ 54 h 59"/>
                <a:gd name="T8" fmla="*/ 0 w 48"/>
                <a:gd name="T9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9">
                  <a:moveTo>
                    <a:pt x="0" y="13"/>
                  </a:moveTo>
                  <a:cubicBezTo>
                    <a:pt x="6" y="5"/>
                    <a:pt x="17" y="0"/>
                    <a:pt x="30" y="4"/>
                  </a:cubicBezTo>
                  <a:cubicBezTo>
                    <a:pt x="42" y="8"/>
                    <a:pt x="48" y="19"/>
                    <a:pt x="47" y="31"/>
                  </a:cubicBezTo>
                  <a:cubicBezTo>
                    <a:pt x="46" y="42"/>
                    <a:pt x="38" y="51"/>
                    <a:pt x="28" y="54"/>
                  </a:cubicBezTo>
                  <a:cubicBezTo>
                    <a:pt x="16" y="59"/>
                    <a:pt x="7" y="55"/>
                    <a:pt x="0" y="5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3">
              <a:extLst>
                <a:ext uri="{FF2B5EF4-FFF2-40B4-BE49-F238E27FC236}">
                  <a16:creationId xmlns:a16="http://schemas.microsoft.com/office/drawing/2014/main" id="{088A6430-84D1-4523-9DEA-BBE8EF663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7415" y="3751218"/>
              <a:ext cx="70696" cy="31368"/>
            </a:xfrm>
            <a:custGeom>
              <a:avLst/>
              <a:gdLst>
                <a:gd name="T0" fmla="*/ 25 w 25"/>
                <a:gd name="T1" fmla="*/ 9 h 11"/>
                <a:gd name="T2" fmla="*/ 14 w 25"/>
                <a:gd name="T3" fmla="*/ 1 h 11"/>
                <a:gd name="T4" fmla="*/ 0 w 25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1">
                  <a:moveTo>
                    <a:pt x="25" y="9"/>
                  </a:moveTo>
                  <a:cubicBezTo>
                    <a:pt x="23" y="4"/>
                    <a:pt x="19" y="0"/>
                    <a:pt x="14" y="1"/>
                  </a:cubicBezTo>
                  <a:cubicBezTo>
                    <a:pt x="9" y="1"/>
                    <a:pt x="4" y="5"/>
                    <a:pt x="0" y="1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4">
              <a:extLst>
                <a:ext uri="{FF2B5EF4-FFF2-40B4-BE49-F238E27FC236}">
                  <a16:creationId xmlns:a16="http://schemas.microsoft.com/office/drawing/2014/main" id="{836A70DD-82C2-4AB7-A05E-7A88B278D7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1132" y="3768524"/>
              <a:ext cx="28489" cy="20551"/>
            </a:xfrm>
            <a:custGeom>
              <a:avLst/>
              <a:gdLst>
                <a:gd name="T0" fmla="*/ 10 w 10"/>
                <a:gd name="T1" fmla="*/ 7 h 7"/>
                <a:gd name="T2" fmla="*/ 6 w 10"/>
                <a:gd name="T3" fmla="*/ 2 h 7"/>
                <a:gd name="T4" fmla="*/ 0 w 10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7">
                  <a:moveTo>
                    <a:pt x="10" y="7"/>
                  </a:moveTo>
                  <a:cubicBezTo>
                    <a:pt x="9" y="5"/>
                    <a:pt x="7" y="3"/>
                    <a:pt x="6" y="2"/>
                  </a:cubicBezTo>
                  <a:cubicBezTo>
                    <a:pt x="4" y="0"/>
                    <a:pt x="2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5">
              <a:extLst>
                <a:ext uri="{FF2B5EF4-FFF2-40B4-BE49-F238E27FC236}">
                  <a16:creationId xmlns:a16="http://schemas.microsoft.com/office/drawing/2014/main" id="{6C41B84B-9F1A-48B6-B29B-FCE73AC01F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4222" y="3699299"/>
              <a:ext cx="84413" cy="57327"/>
            </a:xfrm>
            <a:custGeom>
              <a:avLst/>
              <a:gdLst>
                <a:gd name="T0" fmla="*/ 30 w 30"/>
                <a:gd name="T1" fmla="*/ 11 h 20"/>
                <a:gd name="T2" fmla="*/ 18 w 30"/>
                <a:gd name="T3" fmla="*/ 3 h 20"/>
                <a:gd name="T4" fmla="*/ 2 w 30"/>
                <a:gd name="T5" fmla="*/ 2 h 20"/>
                <a:gd name="T6" fmla="*/ 2 w 30"/>
                <a:gd name="T7" fmla="*/ 14 h 20"/>
                <a:gd name="T8" fmla="*/ 30 w 30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0">
                  <a:moveTo>
                    <a:pt x="30" y="11"/>
                  </a:moveTo>
                  <a:cubicBezTo>
                    <a:pt x="30" y="11"/>
                    <a:pt x="25" y="6"/>
                    <a:pt x="18" y="3"/>
                  </a:cubicBezTo>
                  <a:cubicBezTo>
                    <a:pt x="13" y="0"/>
                    <a:pt x="5" y="0"/>
                    <a:pt x="2" y="2"/>
                  </a:cubicBezTo>
                  <a:cubicBezTo>
                    <a:pt x="1" y="4"/>
                    <a:pt x="0" y="7"/>
                    <a:pt x="2" y="14"/>
                  </a:cubicBezTo>
                  <a:cubicBezTo>
                    <a:pt x="7" y="20"/>
                    <a:pt x="19" y="17"/>
                    <a:pt x="3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6">
              <a:extLst>
                <a:ext uri="{FF2B5EF4-FFF2-40B4-BE49-F238E27FC236}">
                  <a16:creationId xmlns:a16="http://schemas.microsoft.com/office/drawing/2014/main" id="{24A1C6A0-7EF6-4BA6-9C87-71F016F66B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892" y="3696054"/>
              <a:ext cx="53813" cy="57327"/>
            </a:xfrm>
            <a:custGeom>
              <a:avLst/>
              <a:gdLst>
                <a:gd name="T0" fmla="*/ 5 w 19"/>
                <a:gd name="T1" fmla="*/ 17 h 20"/>
                <a:gd name="T2" fmla="*/ 16 w 19"/>
                <a:gd name="T3" fmla="*/ 15 h 20"/>
                <a:gd name="T4" fmla="*/ 14 w 19"/>
                <a:gd name="T5" fmla="*/ 3 h 20"/>
                <a:gd name="T6" fmla="*/ 2 w 19"/>
                <a:gd name="T7" fmla="*/ 5 h 20"/>
                <a:gd name="T8" fmla="*/ 5 w 19"/>
                <a:gd name="T9" fmla="*/ 1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0">
                  <a:moveTo>
                    <a:pt x="5" y="17"/>
                  </a:moveTo>
                  <a:cubicBezTo>
                    <a:pt x="9" y="20"/>
                    <a:pt x="14" y="19"/>
                    <a:pt x="16" y="15"/>
                  </a:cubicBezTo>
                  <a:cubicBezTo>
                    <a:pt x="19" y="12"/>
                    <a:pt x="18" y="6"/>
                    <a:pt x="14" y="3"/>
                  </a:cubicBezTo>
                  <a:cubicBezTo>
                    <a:pt x="10" y="0"/>
                    <a:pt x="5" y="1"/>
                    <a:pt x="2" y="5"/>
                  </a:cubicBezTo>
                  <a:cubicBezTo>
                    <a:pt x="0" y="9"/>
                    <a:pt x="1" y="14"/>
                    <a:pt x="5" y="17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7">
              <a:extLst>
                <a:ext uri="{FF2B5EF4-FFF2-40B4-BE49-F238E27FC236}">
                  <a16:creationId xmlns:a16="http://schemas.microsoft.com/office/drawing/2014/main" id="{978DAF0F-B8E1-4F37-849B-AEDAC032B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3216" y="3707953"/>
              <a:ext cx="25324" cy="17307"/>
            </a:xfrm>
            <a:custGeom>
              <a:avLst/>
              <a:gdLst>
                <a:gd name="T0" fmla="*/ 22 w 24"/>
                <a:gd name="T1" fmla="*/ 0 h 16"/>
                <a:gd name="T2" fmla="*/ 0 w 24"/>
                <a:gd name="T3" fmla="*/ 16 h 16"/>
                <a:gd name="T4" fmla="*/ 24 w 24"/>
                <a:gd name="T5" fmla="*/ 10 h 16"/>
                <a:gd name="T6" fmla="*/ 22 w 24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6">
                  <a:moveTo>
                    <a:pt x="22" y="0"/>
                  </a:moveTo>
                  <a:lnTo>
                    <a:pt x="0" y="16"/>
                  </a:lnTo>
                  <a:lnTo>
                    <a:pt x="24" y="1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8">
              <a:extLst>
                <a:ext uri="{FF2B5EF4-FFF2-40B4-BE49-F238E27FC236}">
                  <a16:creationId xmlns:a16="http://schemas.microsoft.com/office/drawing/2014/main" id="{3695C086-3A1A-4DF9-BA77-BB5F55DEE0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9498" y="3696054"/>
              <a:ext cx="79138" cy="34612"/>
            </a:xfrm>
            <a:custGeom>
              <a:avLst/>
              <a:gdLst>
                <a:gd name="T0" fmla="*/ 0 w 28"/>
                <a:gd name="T1" fmla="*/ 3 h 12"/>
                <a:gd name="T2" fmla="*/ 28 w 28"/>
                <a:gd name="T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" h="12">
                  <a:moveTo>
                    <a:pt x="0" y="3"/>
                  </a:moveTo>
                  <a:cubicBezTo>
                    <a:pt x="10" y="0"/>
                    <a:pt x="20" y="4"/>
                    <a:pt x="28" y="1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29">
              <a:extLst>
                <a:ext uri="{FF2B5EF4-FFF2-40B4-BE49-F238E27FC236}">
                  <a16:creationId xmlns:a16="http://schemas.microsoft.com/office/drawing/2014/main" id="{65AA9DAD-0683-47B8-9271-23CBD7B1C6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9450" y="3699299"/>
              <a:ext cx="28489" cy="8653"/>
            </a:xfrm>
            <a:custGeom>
              <a:avLst/>
              <a:gdLst>
                <a:gd name="T0" fmla="*/ 0 w 10"/>
                <a:gd name="T1" fmla="*/ 0 h 3"/>
                <a:gd name="T2" fmla="*/ 10 w 10"/>
                <a:gd name="T3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3">
                  <a:moveTo>
                    <a:pt x="0" y="0"/>
                  </a:moveTo>
                  <a:cubicBezTo>
                    <a:pt x="2" y="3"/>
                    <a:pt x="6" y="3"/>
                    <a:pt x="10" y="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30">
              <a:extLst>
                <a:ext uri="{FF2B5EF4-FFF2-40B4-BE49-F238E27FC236}">
                  <a16:creationId xmlns:a16="http://schemas.microsoft.com/office/drawing/2014/main" id="{B3294A83-2B59-4C1D-959A-0CB83C483E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761" y="3701462"/>
              <a:ext cx="62255" cy="139532"/>
            </a:xfrm>
            <a:custGeom>
              <a:avLst/>
              <a:gdLst>
                <a:gd name="T0" fmla="*/ 16 w 22"/>
                <a:gd name="T1" fmla="*/ 48 h 48"/>
                <a:gd name="T2" fmla="*/ 6 w 22"/>
                <a:gd name="T3" fmla="*/ 30 h 48"/>
                <a:gd name="T4" fmla="*/ 22 w 22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8">
                  <a:moveTo>
                    <a:pt x="16" y="48"/>
                  </a:moveTo>
                  <a:cubicBezTo>
                    <a:pt x="7" y="46"/>
                    <a:pt x="0" y="38"/>
                    <a:pt x="6" y="30"/>
                  </a:cubicBezTo>
                  <a:cubicBezTo>
                    <a:pt x="11" y="23"/>
                    <a:pt x="21" y="7"/>
                    <a:pt x="22" y="0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31">
              <a:extLst>
                <a:ext uri="{FF2B5EF4-FFF2-40B4-BE49-F238E27FC236}">
                  <a16:creationId xmlns:a16="http://schemas.microsoft.com/office/drawing/2014/main" id="{A334BB2F-B540-4727-97F2-73AC859FB1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761" y="3701462"/>
              <a:ext cx="62255" cy="139532"/>
            </a:xfrm>
            <a:custGeom>
              <a:avLst/>
              <a:gdLst>
                <a:gd name="T0" fmla="*/ 16 w 22"/>
                <a:gd name="T1" fmla="*/ 48 h 48"/>
                <a:gd name="T2" fmla="*/ 6 w 22"/>
                <a:gd name="T3" fmla="*/ 30 h 48"/>
                <a:gd name="T4" fmla="*/ 22 w 22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8">
                  <a:moveTo>
                    <a:pt x="16" y="48"/>
                  </a:moveTo>
                  <a:cubicBezTo>
                    <a:pt x="7" y="46"/>
                    <a:pt x="0" y="38"/>
                    <a:pt x="6" y="30"/>
                  </a:cubicBezTo>
                  <a:cubicBezTo>
                    <a:pt x="11" y="23"/>
                    <a:pt x="21" y="7"/>
                    <a:pt x="22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32">
              <a:extLst>
                <a:ext uri="{FF2B5EF4-FFF2-40B4-BE49-F238E27FC236}">
                  <a16:creationId xmlns:a16="http://schemas.microsoft.com/office/drawing/2014/main" id="{F7871CAC-3668-4358-AE71-405A015EE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877771"/>
              <a:ext cx="44317" cy="35694"/>
            </a:xfrm>
            <a:custGeom>
              <a:avLst/>
              <a:gdLst>
                <a:gd name="T0" fmla="*/ 7 w 16"/>
                <a:gd name="T1" fmla="*/ 2 h 12"/>
                <a:gd name="T2" fmla="*/ 0 w 16"/>
                <a:gd name="T3" fmla="*/ 0 h 12"/>
                <a:gd name="T4" fmla="*/ 2 w 16"/>
                <a:gd name="T5" fmla="*/ 1 h 12"/>
                <a:gd name="T6" fmla="*/ 2 w 16"/>
                <a:gd name="T7" fmla="*/ 3 h 12"/>
                <a:gd name="T8" fmla="*/ 1 w 16"/>
                <a:gd name="T9" fmla="*/ 9 h 12"/>
                <a:gd name="T10" fmla="*/ 1 w 16"/>
                <a:gd name="T11" fmla="*/ 11 h 12"/>
                <a:gd name="T12" fmla="*/ 2 w 16"/>
                <a:gd name="T13" fmla="*/ 11 h 12"/>
                <a:gd name="T14" fmla="*/ 9 w 16"/>
                <a:gd name="T15" fmla="*/ 11 h 12"/>
                <a:gd name="T16" fmla="*/ 15 w 16"/>
                <a:gd name="T17" fmla="*/ 7 h 12"/>
                <a:gd name="T18" fmla="*/ 15 w 16"/>
                <a:gd name="T19" fmla="*/ 6 h 12"/>
                <a:gd name="T20" fmla="*/ 12 w 16"/>
                <a:gd name="T21" fmla="*/ 4 h 12"/>
                <a:gd name="T22" fmla="*/ 8 w 16"/>
                <a:gd name="T23" fmla="*/ 2 h 12"/>
                <a:gd name="T24" fmla="*/ 7 w 16"/>
                <a:gd name="T25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2">
                  <a:moveTo>
                    <a:pt x="7" y="2"/>
                  </a:moveTo>
                  <a:cubicBezTo>
                    <a:pt x="5" y="1"/>
                    <a:pt x="3" y="0"/>
                    <a:pt x="0" y="0"/>
                  </a:cubicBezTo>
                  <a:cubicBezTo>
                    <a:pt x="1" y="0"/>
                    <a:pt x="1" y="1"/>
                    <a:pt x="2" y="1"/>
                  </a:cubicBezTo>
                  <a:cubicBezTo>
                    <a:pt x="2" y="2"/>
                    <a:pt x="2" y="3"/>
                    <a:pt x="2" y="3"/>
                  </a:cubicBezTo>
                  <a:cubicBezTo>
                    <a:pt x="2" y="5"/>
                    <a:pt x="2" y="7"/>
                    <a:pt x="1" y="9"/>
                  </a:cubicBezTo>
                  <a:cubicBezTo>
                    <a:pt x="1" y="10"/>
                    <a:pt x="1" y="10"/>
                    <a:pt x="1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4" y="12"/>
                    <a:pt x="7" y="12"/>
                    <a:pt x="9" y="11"/>
                  </a:cubicBezTo>
                  <a:cubicBezTo>
                    <a:pt x="11" y="10"/>
                    <a:pt x="14" y="9"/>
                    <a:pt x="15" y="7"/>
                  </a:cubicBezTo>
                  <a:cubicBezTo>
                    <a:pt x="15" y="7"/>
                    <a:pt x="15" y="6"/>
                    <a:pt x="15" y="6"/>
                  </a:cubicBezTo>
                  <a:cubicBezTo>
                    <a:pt x="16" y="4"/>
                    <a:pt x="13" y="4"/>
                    <a:pt x="12" y="4"/>
                  </a:cubicBezTo>
                  <a:cubicBezTo>
                    <a:pt x="10" y="3"/>
                    <a:pt x="9" y="3"/>
                    <a:pt x="8" y="2"/>
                  </a:cubicBezTo>
                  <a:cubicBezTo>
                    <a:pt x="8" y="2"/>
                    <a:pt x="7" y="2"/>
                    <a:pt x="7" y="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33">
              <a:extLst>
                <a:ext uri="{FF2B5EF4-FFF2-40B4-BE49-F238E27FC236}">
                  <a16:creationId xmlns:a16="http://schemas.microsoft.com/office/drawing/2014/main" id="{AC0A0A20-BC68-4EF9-B57B-26CA48CCE2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457" y="3887506"/>
              <a:ext cx="33765" cy="22715"/>
            </a:xfrm>
            <a:custGeom>
              <a:avLst/>
              <a:gdLst>
                <a:gd name="T0" fmla="*/ 3 w 12"/>
                <a:gd name="T1" fmla="*/ 3 h 8"/>
                <a:gd name="T2" fmla="*/ 7 w 12"/>
                <a:gd name="T3" fmla="*/ 0 h 8"/>
                <a:gd name="T4" fmla="*/ 12 w 12"/>
                <a:gd name="T5" fmla="*/ 2 h 8"/>
                <a:gd name="T6" fmla="*/ 11 w 12"/>
                <a:gd name="T7" fmla="*/ 5 h 8"/>
                <a:gd name="T8" fmla="*/ 3 w 12"/>
                <a:gd name="T9" fmla="*/ 8 h 8"/>
                <a:gd name="T10" fmla="*/ 3 w 12"/>
                <a:gd name="T11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8">
                  <a:moveTo>
                    <a:pt x="3" y="3"/>
                  </a:moveTo>
                  <a:cubicBezTo>
                    <a:pt x="4" y="1"/>
                    <a:pt x="5" y="1"/>
                    <a:pt x="7" y="0"/>
                  </a:cubicBezTo>
                  <a:cubicBezTo>
                    <a:pt x="9" y="0"/>
                    <a:pt x="11" y="1"/>
                    <a:pt x="12" y="2"/>
                  </a:cubicBezTo>
                  <a:cubicBezTo>
                    <a:pt x="12" y="3"/>
                    <a:pt x="12" y="4"/>
                    <a:pt x="11" y="5"/>
                  </a:cubicBezTo>
                  <a:cubicBezTo>
                    <a:pt x="9" y="7"/>
                    <a:pt x="6" y="8"/>
                    <a:pt x="3" y="8"/>
                  </a:cubicBezTo>
                  <a:cubicBezTo>
                    <a:pt x="0" y="8"/>
                    <a:pt x="1" y="5"/>
                    <a:pt x="3" y="3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34">
              <a:extLst>
                <a:ext uri="{FF2B5EF4-FFF2-40B4-BE49-F238E27FC236}">
                  <a16:creationId xmlns:a16="http://schemas.microsoft.com/office/drawing/2014/main" id="{88E1D53E-9EDB-43F8-81C9-07A871BC9D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3574" y="3875607"/>
              <a:ext cx="64365" cy="17307"/>
            </a:xfrm>
            <a:custGeom>
              <a:avLst/>
              <a:gdLst>
                <a:gd name="T0" fmla="*/ 0 w 23"/>
                <a:gd name="T1" fmla="*/ 0 h 6"/>
                <a:gd name="T2" fmla="*/ 11 w 23"/>
                <a:gd name="T3" fmla="*/ 3 h 6"/>
                <a:gd name="T4" fmla="*/ 23 w 23"/>
                <a:gd name="T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6">
                  <a:moveTo>
                    <a:pt x="0" y="0"/>
                  </a:moveTo>
                  <a:cubicBezTo>
                    <a:pt x="6" y="0"/>
                    <a:pt x="8" y="2"/>
                    <a:pt x="11" y="3"/>
                  </a:cubicBezTo>
                  <a:cubicBezTo>
                    <a:pt x="15" y="5"/>
                    <a:pt x="19" y="6"/>
                    <a:pt x="23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35">
              <a:extLst>
                <a:ext uri="{FF2B5EF4-FFF2-40B4-BE49-F238E27FC236}">
                  <a16:creationId xmlns:a16="http://schemas.microsoft.com/office/drawing/2014/main" id="{B118AA09-5445-4106-9EB9-BC54CDE242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877771"/>
              <a:ext cx="47483" cy="35694"/>
            </a:xfrm>
            <a:custGeom>
              <a:avLst/>
              <a:gdLst>
                <a:gd name="T0" fmla="*/ 0 w 17"/>
                <a:gd name="T1" fmla="*/ 0 h 12"/>
                <a:gd name="T2" fmla="*/ 2 w 17"/>
                <a:gd name="T3" fmla="*/ 5 h 12"/>
                <a:gd name="T4" fmla="*/ 1 w 17"/>
                <a:gd name="T5" fmla="*/ 10 h 12"/>
                <a:gd name="T6" fmla="*/ 1 w 17"/>
                <a:gd name="T7" fmla="*/ 11 h 12"/>
                <a:gd name="T8" fmla="*/ 3 w 17"/>
                <a:gd name="T9" fmla="*/ 12 h 12"/>
                <a:gd name="T10" fmla="*/ 17 w 17"/>
                <a:gd name="T1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2">
                  <a:moveTo>
                    <a:pt x="0" y="0"/>
                  </a:moveTo>
                  <a:cubicBezTo>
                    <a:pt x="1" y="1"/>
                    <a:pt x="2" y="3"/>
                    <a:pt x="2" y="5"/>
                  </a:cubicBezTo>
                  <a:cubicBezTo>
                    <a:pt x="2" y="7"/>
                    <a:pt x="1" y="8"/>
                    <a:pt x="1" y="10"/>
                  </a:cubicBezTo>
                  <a:cubicBezTo>
                    <a:pt x="1" y="10"/>
                    <a:pt x="1" y="11"/>
                    <a:pt x="1" y="11"/>
                  </a:cubicBezTo>
                  <a:cubicBezTo>
                    <a:pt x="2" y="11"/>
                    <a:pt x="2" y="12"/>
                    <a:pt x="3" y="12"/>
                  </a:cubicBezTo>
                  <a:cubicBezTo>
                    <a:pt x="5" y="12"/>
                    <a:pt x="13" y="12"/>
                    <a:pt x="17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36">
              <a:extLst>
                <a:ext uri="{FF2B5EF4-FFF2-40B4-BE49-F238E27FC236}">
                  <a16:creationId xmlns:a16="http://schemas.microsoft.com/office/drawing/2014/main" id="{DAA18601-44B5-427F-9F3D-A14BA577F0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932934"/>
              <a:ext cx="27435" cy="6490"/>
            </a:xfrm>
            <a:custGeom>
              <a:avLst/>
              <a:gdLst>
                <a:gd name="T0" fmla="*/ 10 w 10"/>
                <a:gd name="T1" fmla="*/ 1 h 2"/>
                <a:gd name="T2" fmla="*/ 0 w 10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2">
                  <a:moveTo>
                    <a:pt x="10" y="1"/>
                  </a:moveTo>
                  <a:cubicBezTo>
                    <a:pt x="7" y="2"/>
                    <a:pt x="3" y="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37">
              <a:extLst>
                <a:ext uri="{FF2B5EF4-FFF2-40B4-BE49-F238E27FC236}">
                  <a16:creationId xmlns:a16="http://schemas.microsoft.com/office/drawing/2014/main" id="{ECC78ACE-EAB5-4EB3-8602-6A4AC0706E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2664" y="3623584"/>
              <a:ext cx="92855" cy="40021"/>
            </a:xfrm>
            <a:custGeom>
              <a:avLst/>
              <a:gdLst>
                <a:gd name="T0" fmla="*/ 0 w 33"/>
                <a:gd name="T1" fmla="*/ 1 h 14"/>
                <a:gd name="T2" fmla="*/ 33 w 33"/>
                <a:gd name="T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3" h="14">
                  <a:moveTo>
                    <a:pt x="0" y="1"/>
                  </a:moveTo>
                  <a:cubicBezTo>
                    <a:pt x="15" y="0"/>
                    <a:pt x="26" y="3"/>
                    <a:pt x="33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38">
              <a:extLst>
                <a:ext uri="{FF2B5EF4-FFF2-40B4-BE49-F238E27FC236}">
                  <a16:creationId xmlns:a16="http://schemas.microsoft.com/office/drawing/2014/main" id="{ED239F72-69CD-41D8-BF9B-D2A16817E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5160" y="3974037"/>
              <a:ext cx="50648" cy="48674"/>
            </a:xfrm>
            <a:custGeom>
              <a:avLst/>
              <a:gdLst>
                <a:gd name="T0" fmla="*/ 18 w 18"/>
                <a:gd name="T1" fmla="*/ 0 h 17"/>
                <a:gd name="T2" fmla="*/ 3 w 18"/>
                <a:gd name="T3" fmla="*/ 17 h 17"/>
                <a:gd name="T4" fmla="*/ 0 w 18"/>
                <a:gd name="T5" fmla="*/ 10 h 17"/>
                <a:gd name="T6" fmla="*/ 18 w 18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7">
                  <a:moveTo>
                    <a:pt x="18" y="0"/>
                  </a:moveTo>
                  <a:cubicBezTo>
                    <a:pt x="16" y="7"/>
                    <a:pt x="8" y="13"/>
                    <a:pt x="3" y="1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6" y="8"/>
                    <a:pt x="15" y="4"/>
                    <a:pt x="18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39">
              <a:extLst>
                <a:ext uri="{FF2B5EF4-FFF2-40B4-BE49-F238E27FC236}">
                  <a16:creationId xmlns:a16="http://schemas.microsoft.com/office/drawing/2014/main" id="{3EA7D19D-E33E-4736-9D68-B7A4E2B542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8636" y="4029201"/>
              <a:ext cx="970756" cy="891275"/>
            </a:xfrm>
            <a:custGeom>
              <a:avLst/>
              <a:gdLst>
                <a:gd name="T0" fmla="*/ 220 w 345"/>
                <a:gd name="T1" fmla="*/ 20 h 308"/>
                <a:gd name="T2" fmla="*/ 278 w 345"/>
                <a:gd name="T3" fmla="*/ 94 h 308"/>
                <a:gd name="T4" fmla="*/ 323 w 345"/>
                <a:gd name="T5" fmla="*/ 286 h 308"/>
                <a:gd name="T6" fmla="*/ 214 w 345"/>
                <a:gd name="T7" fmla="*/ 279 h 308"/>
                <a:gd name="T8" fmla="*/ 92 w 345"/>
                <a:gd name="T9" fmla="*/ 308 h 308"/>
                <a:gd name="T10" fmla="*/ 61 w 345"/>
                <a:gd name="T11" fmla="*/ 256 h 308"/>
                <a:gd name="T12" fmla="*/ 13 w 345"/>
                <a:gd name="T13" fmla="*/ 21 h 308"/>
                <a:gd name="T14" fmla="*/ 220 w 345"/>
                <a:gd name="T15" fmla="*/ 20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5" h="308">
                  <a:moveTo>
                    <a:pt x="220" y="20"/>
                  </a:moveTo>
                  <a:cubicBezTo>
                    <a:pt x="237" y="30"/>
                    <a:pt x="256" y="36"/>
                    <a:pt x="278" y="94"/>
                  </a:cubicBezTo>
                  <a:cubicBezTo>
                    <a:pt x="297" y="145"/>
                    <a:pt x="345" y="267"/>
                    <a:pt x="323" y="286"/>
                  </a:cubicBezTo>
                  <a:cubicBezTo>
                    <a:pt x="323" y="286"/>
                    <a:pt x="290" y="274"/>
                    <a:pt x="214" y="279"/>
                  </a:cubicBezTo>
                  <a:cubicBezTo>
                    <a:pt x="150" y="282"/>
                    <a:pt x="107" y="298"/>
                    <a:pt x="92" y="308"/>
                  </a:cubicBezTo>
                  <a:cubicBezTo>
                    <a:pt x="74" y="302"/>
                    <a:pt x="96" y="269"/>
                    <a:pt x="61" y="256"/>
                  </a:cubicBezTo>
                  <a:cubicBezTo>
                    <a:pt x="0" y="235"/>
                    <a:pt x="0" y="122"/>
                    <a:pt x="13" y="21"/>
                  </a:cubicBezTo>
                  <a:cubicBezTo>
                    <a:pt x="63" y="10"/>
                    <a:pt x="167" y="0"/>
                    <a:pt x="220" y="2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40">
              <a:extLst>
                <a:ext uri="{FF2B5EF4-FFF2-40B4-BE49-F238E27FC236}">
                  <a16:creationId xmlns:a16="http://schemas.microsoft.com/office/drawing/2014/main" id="{0937094A-6EED-40F3-B7F5-CB934E1B2E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1876" y="3817199"/>
              <a:ext cx="487488" cy="521352"/>
            </a:xfrm>
            <a:custGeom>
              <a:avLst/>
              <a:gdLst>
                <a:gd name="T0" fmla="*/ 111 w 173"/>
                <a:gd name="T1" fmla="*/ 42 h 180"/>
                <a:gd name="T2" fmla="*/ 67 w 173"/>
                <a:gd name="T3" fmla="*/ 0 h 180"/>
                <a:gd name="T4" fmla="*/ 23 w 173"/>
                <a:gd name="T5" fmla="*/ 42 h 180"/>
                <a:gd name="T6" fmla="*/ 0 w 173"/>
                <a:gd name="T7" fmla="*/ 78 h 180"/>
                <a:gd name="T8" fmla="*/ 34 w 173"/>
                <a:gd name="T9" fmla="*/ 116 h 180"/>
                <a:gd name="T10" fmla="*/ 104 w 173"/>
                <a:gd name="T11" fmla="*/ 180 h 180"/>
                <a:gd name="T12" fmla="*/ 173 w 173"/>
                <a:gd name="T13" fmla="*/ 111 h 180"/>
                <a:gd name="T14" fmla="*/ 111 w 173"/>
                <a:gd name="T15" fmla="*/ 42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3" h="180">
                  <a:moveTo>
                    <a:pt x="111" y="42"/>
                  </a:moveTo>
                  <a:cubicBezTo>
                    <a:pt x="110" y="18"/>
                    <a:pt x="90" y="0"/>
                    <a:pt x="67" y="0"/>
                  </a:cubicBezTo>
                  <a:cubicBezTo>
                    <a:pt x="43" y="0"/>
                    <a:pt x="24" y="19"/>
                    <a:pt x="23" y="42"/>
                  </a:cubicBezTo>
                  <a:cubicBezTo>
                    <a:pt x="9" y="48"/>
                    <a:pt x="0" y="62"/>
                    <a:pt x="0" y="78"/>
                  </a:cubicBezTo>
                  <a:cubicBezTo>
                    <a:pt x="0" y="98"/>
                    <a:pt x="15" y="114"/>
                    <a:pt x="34" y="116"/>
                  </a:cubicBezTo>
                  <a:cubicBezTo>
                    <a:pt x="37" y="152"/>
                    <a:pt x="67" y="180"/>
                    <a:pt x="104" y="180"/>
                  </a:cubicBezTo>
                  <a:cubicBezTo>
                    <a:pt x="142" y="180"/>
                    <a:pt x="173" y="149"/>
                    <a:pt x="173" y="111"/>
                  </a:cubicBezTo>
                  <a:cubicBezTo>
                    <a:pt x="173" y="75"/>
                    <a:pt x="146" y="45"/>
                    <a:pt x="111" y="4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41">
              <a:extLst>
                <a:ext uri="{FF2B5EF4-FFF2-40B4-BE49-F238E27FC236}">
                  <a16:creationId xmlns:a16="http://schemas.microsoft.com/office/drawing/2014/main" id="{26276300-B591-4485-8B3D-437F663C6D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6290" y="3777177"/>
              <a:ext cx="148779" cy="124389"/>
            </a:xfrm>
            <a:custGeom>
              <a:avLst/>
              <a:gdLst>
                <a:gd name="T0" fmla="*/ 29 w 53"/>
                <a:gd name="T1" fmla="*/ 22 h 43"/>
                <a:gd name="T2" fmla="*/ 49 w 53"/>
                <a:gd name="T3" fmla="*/ 22 h 43"/>
                <a:gd name="T4" fmla="*/ 53 w 53"/>
                <a:gd name="T5" fmla="*/ 15 h 43"/>
                <a:gd name="T6" fmla="*/ 52 w 53"/>
                <a:gd name="T7" fmla="*/ 12 h 43"/>
                <a:gd name="T8" fmla="*/ 25 w 53"/>
                <a:gd name="T9" fmla="*/ 15 h 43"/>
                <a:gd name="T10" fmla="*/ 11 w 53"/>
                <a:gd name="T11" fmla="*/ 3 h 43"/>
                <a:gd name="T12" fmla="*/ 4 w 53"/>
                <a:gd name="T13" fmla="*/ 4 h 43"/>
                <a:gd name="T14" fmla="*/ 1 w 53"/>
                <a:gd name="T15" fmla="*/ 10 h 43"/>
                <a:gd name="T16" fmla="*/ 5 w 53"/>
                <a:gd name="T17" fmla="*/ 15 h 43"/>
                <a:gd name="T18" fmla="*/ 21 w 53"/>
                <a:gd name="T19" fmla="*/ 19 h 43"/>
                <a:gd name="T20" fmla="*/ 17 w 53"/>
                <a:gd name="T21" fmla="*/ 22 h 43"/>
                <a:gd name="T22" fmla="*/ 12 w 53"/>
                <a:gd name="T23" fmla="*/ 30 h 43"/>
                <a:gd name="T24" fmla="*/ 14 w 53"/>
                <a:gd name="T25" fmla="*/ 39 h 43"/>
                <a:gd name="T26" fmla="*/ 28 w 53"/>
                <a:gd name="T27" fmla="*/ 36 h 43"/>
                <a:gd name="T28" fmla="*/ 27 w 53"/>
                <a:gd name="T29" fmla="*/ 21 h 43"/>
                <a:gd name="T30" fmla="*/ 29 w 53"/>
                <a:gd name="T31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" h="43">
                  <a:moveTo>
                    <a:pt x="29" y="22"/>
                  </a:moveTo>
                  <a:cubicBezTo>
                    <a:pt x="35" y="26"/>
                    <a:pt x="44" y="26"/>
                    <a:pt x="49" y="22"/>
                  </a:cubicBezTo>
                  <a:cubicBezTo>
                    <a:pt x="51" y="20"/>
                    <a:pt x="53" y="18"/>
                    <a:pt x="53" y="15"/>
                  </a:cubicBezTo>
                  <a:cubicBezTo>
                    <a:pt x="53" y="14"/>
                    <a:pt x="53" y="13"/>
                    <a:pt x="52" y="12"/>
                  </a:cubicBezTo>
                  <a:cubicBezTo>
                    <a:pt x="46" y="0"/>
                    <a:pt x="31" y="7"/>
                    <a:pt x="25" y="15"/>
                  </a:cubicBezTo>
                  <a:cubicBezTo>
                    <a:pt x="23" y="9"/>
                    <a:pt x="18" y="4"/>
                    <a:pt x="11" y="3"/>
                  </a:cubicBezTo>
                  <a:cubicBezTo>
                    <a:pt x="9" y="2"/>
                    <a:pt x="6" y="3"/>
                    <a:pt x="4" y="4"/>
                  </a:cubicBezTo>
                  <a:cubicBezTo>
                    <a:pt x="2" y="5"/>
                    <a:pt x="0" y="7"/>
                    <a:pt x="1" y="10"/>
                  </a:cubicBezTo>
                  <a:cubicBezTo>
                    <a:pt x="1" y="12"/>
                    <a:pt x="3" y="14"/>
                    <a:pt x="5" y="15"/>
                  </a:cubicBezTo>
                  <a:cubicBezTo>
                    <a:pt x="9" y="18"/>
                    <a:pt x="15" y="19"/>
                    <a:pt x="21" y="19"/>
                  </a:cubicBezTo>
                  <a:cubicBezTo>
                    <a:pt x="19" y="20"/>
                    <a:pt x="18" y="21"/>
                    <a:pt x="17" y="22"/>
                  </a:cubicBezTo>
                  <a:cubicBezTo>
                    <a:pt x="15" y="24"/>
                    <a:pt x="13" y="27"/>
                    <a:pt x="12" y="30"/>
                  </a:cubicBezTo>
                  <a:cubicBezTo>
                    <a:pt x="11" y="33"/>
                    <a:pt x="12" y="37"/>
                    <a:pt x="14" y="39"/>
                  </a:cubicBezTo>
                  <a:cubicBezTo>
                    <a:pt x="18" y="43"/>
                    <a:pt x="25" y="39"/>
                    <a:pt x="28" y="36"/>
                  </a:cubicBezTo>
                  <a:cubicBezTo>
                    <a:pt x="31" y="32"/>
                    <a:pt x="31" y="24"/>
                    <a:pt x="27" y="21"/>
                  </a:cubicBezTo>
                  <a:cubicBezTo>
                    <a:pt x="28" y="21"/>
                    <a:pt x="29" y="22"/>
                    <a:pt x="29" y="22"/>
                  </a:cubicBezTo>
                  <a:close/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42">
              <a:extLst>
                <a:ext uri="{FF2B5EF4-FFF2-40B4-BE49-F238E27FC236}">
                  <a16:creationId xmlns:a16="http://schemas.microsoft.com/office/drawing/2014/main" id="{55CDC2AD-9483-4448-A55A-AFFA81FCE6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655" y="3825852"/>
              <a:ext cx="59089" cy="93022"/>
            </a:xfrm>
            <a:custGeom>
              <a:avLst/>
              <a:gdLst>
                <a:gd name="T0" fmla="*/ 0 w 21"/>
                <a:gd name="T1" fmla="*/ 0 h 32"/>
                <a:gd name="T2" fmla="*/ 21 w 21"/>
                <a:gd name="T3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32">
                  <a:moveTo>
                    <a:pt x="0" y="0"/>
                  </a:moveTo>
                  <a:cubicBezTo>
                    <a:pt x="12" y="7"/>
                    <a:pt x="20" y="19"/>
                    <a:pt x="21" y="32"/>
                  </a:cubicBezTo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43">
              <a:extLst>
                <a:ext uri="{FF2B5EF4-FFF2-40B4-BE49-F238E27FC236}">
                  <a16:creationId xmlns:a16="http://schemas.microsoft.com/office/drawing/2014/main" id="{2FCFC152-3923-4F00-B83E-F0B952BFC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655" y="3825852"/>
              <a:ext cx="11607" cy="159002"/>
            </a:xfrm>
            <a:custGeom>
              <a:avLst/>
              <a:gdLst>
                <a:gd name="T0" fmla="*/ 0 w 4"/>
                <a:gd name="T1" fmla="*/ 55 h 55"/>
                <a:gd name="T2" fmla="*/ 0 w 4"/>
                <a:gd name="T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55">
                  <a:moveTo>
                    <a:pt x="0" y="55"/>
                  </a:moveTo>
                  <a:cubicBezTo>
                    <a:pt x="2" y="38"/>
                    <a:pt x="4" y="24"/>
                    <a:pt x="0" y="0"/>
                  </a:cubicBezTo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44">
              <a:extLst>
                <a:ext uri="{FF2B5EF4-FFF2-40B4-BE49-F238E27FC236}">
                  <a16:creationId xmlns:a16="http://schemas.microsoft.com/office/drawing/2014/main" id="{90AF06F7-5801-4CE2-BAD9-F32305BF2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230" y="4086528"/>
              <a:ext cx="444226" cy="1001603"/>
            </a:xfrm>
            <a:custGeom>
              <a:avLst/>
              <a:gdLst>
                <a:gd name="T0" fmla="*/ 131 w 158"/>
                <a:gd name="T1" fmla="*/ 0 h 346"/>
                <a:gd name="T2" fmla="*/ 54 w 158"/>
                <a:gd name="T3" fmla="*/ 110 h 346"/>
                <a:gd name="T4" fmla="*/ 13 w 158"/>
                <a:gd name="T5" fmla="*/ 268 h 346"/>
                <a:gd name="T6" fmla="*/ 50 w 158"/>
                <a:gd name="T7" fmla="*/ 345 h 346"/>
                <a:gd name="T8" fmla="*/ 122 w 158"/>
                <a:gd name="T9" fmla="*/ 345 h 346"/>
                <a:gd name="T10" fmla="*/ 141 w 158"/>
                <a:gd name="T11" fmla="*/ 317 h 346"/>
                <a:gd name="T12" fmla="*/ 119 w 158"/>
                <a:gd name="T13" fmla="*/ 286 h 346"/>
                <a:gd name="T14" fmla="*/ 158 w 158"/>
                <a:gd name="T15" fmla="*/ 139 h 346"/>
                <a:gd name="T16" fmla="*/ 131 w 158"/>
                <a:gd name="T1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346">
                  <a:moveTo>
                    <a:pt x="131" y="0"/>
                  </a:moveTo>
                  <a:cubicBezTo>
                    <a:pt x="88" y="7"/>
                    <a:pt x="76" y="36"/>
                    <a:pt x="54" y="110"/>
                  </a:cubicBezTo>
                  <a:cubicBezTo>
                    <a:pt x="34" y="177"/>
                    <a:pt x="23" y="220"/>
                    <a:pt x="13" y="268"/>
                  </a:cubicBezTo>
                  <a:cubicBezTo>
                    <a:pt x="0" y="325"/>
                    <a:pt x="22" y="344"/>
                    <a:pt x="50" y="345"/>
                  </a:cubicBezTo>
                  <a:cubicBezTo>
                    <a:pt x="77" y="346"/>
                    <a:pt x="122" y="345"/>
                    <a:pt x="122" y="345"/>
                  </a:cubicBezTo>
                  <a:cubicBezTo>
                    <a:pt x="136" y="345"/>
                    <a:pt x="145" y="330"/>
                    <a:pt x="141" y="317"/>
                  </a:cubicBezTo>
                  <a:cubicBezTo>
                    <a:pt x="138" y="306"/>
                    <a:pt x="131" y="293"/>
                    <a:pt x="119" y="286"/>
                  </a:cubicBezTo>
                  <a:cubicBezTo>
                    <a:pt x="158" y="139"/>
                    <a:pt x="158" y="139"/>
                    <a:pt x="158" y="139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45">
              <a:extLst>
                <a:ext uri="{FF2B5EF4-FFF2-40B4-BE49-F238E27FC236}">
                  <a16:creationId xmlns:a16="http://schemas.microsoft.com/office/drawing/2014/main" id="{B8C38F97-5B3B-445B-A36C-D228952DF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6118" y="4915068"/>
              <a:ext cx="30600" cy="91940"/>
            </a:xfrm>
            <a:custGeom>
              <a:avLst/>
              <a:gdLst>
                <a:gd name="T0" fmla="*/ 0 w 11"/>
                <a:gd name="T1" fmla="*/ 32 h 32"/>
                <a:gd name="T2" fmla="*/ 11 w 11"/>
                <a:gd name="T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32">
                  <a:moveTo>
                    <a:pt x="0" y="32"/>
                  </a:moveTo>
                  <a:cubicBezTo>
                    <a:pt x="7" y="19"/>
                    <a:pt x="10" y="13"/>
                    <a:pt x="11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46">
              <a:extLst>
                <a:ext uri="{FF2B5EF4-FFF2-40B4-BE49-F238E27FC236}">
                  <a16:creationId xmlns:a16="http://schemas.microsoft.com/office/drawing/2014/main" id="{BBE184DC-C824-4A71-99C9-286102F3B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368" y="4069222"/>
              <a:ext cx="390413" cy="648986"/>
            </a:xfrm>
            <a:custGeom>
              <a:avLst/>
              <a:gdLst>
                <a:gd name="T0" fmla="*/ 117 w 139"/>
                <a:gd name="T1" fmla="*/ 0 h 224"/>
                <a:gd name="T2" fmla="*/ 32 w 139"/>
                <a:gd name="T3" fmla="*/ 70 h 224"/>
                <a:gd name="T4" fmla="*/ 0 w 139"/>
                <a:gd name="T5" fmla="*/ 185 h 224"/>
                <a:gd name="T6" fmla="*/ 63 w 139"/>
                <a:gd name="T7" fmla="*/ 214 h 224"/>
                <a:gd name="T8" fmla="*/ 116 w 139"/>
                <a:gd name="T9" fmla="*/ 214 h 224"/>
                <a:gd name="T10" fmla="*/ 139 w 139"/>
                <a:gd name="T11" fmla="*/ 13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4">
                  <a:moveTo>
                    <a:pt x="117" y="0"/>
                  </a:moveTo>
                  <a:cubicBezTo>
                    <a:pt x="77" y="3"/>
                    <a:pt x="52" y="7"/>
                    <a:pt x="32" y="70"/>
                  </a:cubicBezTo>
                  <a:cubicBezTo>
                    <a:pt x="18" y="113"/>
                    <a:pt x="0" y="185"/>
                    <a:pt x="0" y="185"/>
                  </a:cubicBezTo>
                  <a:cubicBezTo>
                    <a:pt x="0" y="185"/>
                    <a:pt x="18" y="203"/>
                    <a:pt x="63" y="214"/>
                  </a:cubicBezTo>
                  <a:cubicBezTo>
                    <a:pt x="102" y="224"/>
                    <a:pt x="116" y="214"/>
                    <a:pt x="116" y="214"/>
                  </a:cubicBezTo>
                  <a:cubicBezTo>
                    <a:pt x="139" y="131"/>
                    <a:pt x="139" y="131"/>
                    <a:pt x="139" y="131"/>
                  </a:cubicBezTo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47">
              <a:extLst>
                <a:ext uri="{FF2B5EF4-FFF2-40B4-BE49-F238E27FC236}">
                  <a16:creationId xmlns:a16="http://schemas.microsoft.com/office/drawing/2014/main" id="{E76FC859-7AAC-482D-AB9A-DE04AF196C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368" y="4069222"/>
              <a:ext cx="390413" cy="648986"/>
            </a:xfrm>
            <a:custGeom>
              <a:avLst/>
              <a:gdLst>
                <a:gd name="T0" fmla="*/ 117 w 139"/>
                <a:gd name="T1" fmla="*/ 0 h 224"/>
                <a:gd name="T2" fmla="*/ 32 w 139"/>
                <a:gd name="T3" fmla="*/ 70 h 224"/>
                <a:gd name="T4" fmla="*/ 0 w 139"/>
                <a:gd name="T5" fmla="*/ 185 h 224"/>
                <a:gd name="T6" fmla="*/ 63 w 139"/>
                <a:gd name="T7" fmla="*/ 214 h 224"/>
                <a:gd name="T8" fmla="*/ 116 w 139"/>
                <a:gd name="T9" fmla="*/ 214 h 224"/>
                <a:gd name="T10" fmla="*/ 139 w 139"/>
                <a:gd name="T11" fmla="*/ 13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4">
                  <a:moveTo>
                    <a:pt x="117" y="0"/>
                  </a:moveTo>
                  <a:cubicBezTo>
                    <a:pt x="77" y="3"/>
                    <a:pt x="52" y="7"/>
                    <a:pt x="32" y="70"/>
                  </a:cubicBezTo>
                  <a:cubicBezTo>
                    <a:pt x="18" y="113"/>
                    <a:pt x="0" y="185"/>
                    <a:pt x="0" y="185"/>
                  </a:cubicBezTo>
                  <a:cubicBezTo>
                    <a:pt x="0" y="185"/>
                    <a:pt x="18" y="203"/>
                    <a:pt x="63" y="214"/>
                  </a:cubicBezTo>
                  <a:cubicBezTo>
                    <a:pt x="102" y="224"/>
                    <a:pt x="116" y="214"/>
                    <a:pt x="116" y="214"/>
                  </a:cubicBezTo>
                  <a:cubicBezTo>
                    <a:pt x="139" y="131"/>
                    <a:pt x="139" y="131"/>
                    <a:pt x="139" y="13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48">
              <a:extLst>
                <a:ext uri="{FF2B5EF4-FFF2-40B4-BE49-F238E27FC236}">
                  <a16:creationId xmlns:a16="http://schemas.microsoft.com/office/drawing/2014/main" id="{5F987913-B46F-422B-BDA1-085A5EAC7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4340" y="5794445"/>
              <a:ext cx="1684050" cy="107083"/>
            </a:xfrm>
            <a:custGeom>
              <a:avLst/>
              <a:gdLst>
                <a:gd name="T0" fmla="*/ 586 w 598"/>
                <a:gd name="T1" fmla="*/ 0 h 37"/>
                <a:gd name="T2" fmla="*/ 591 w 598"/>
                <a:gd name="T3" fmla="*/ 16 h 37"/>
                <a:gd name="T4" fmla="*/ 516 w 598"/>
                <a:gd name="T5" fmla="*/ 37 h 37"/>
                <a:gd name="T6" fmla="*/ 82 w 598"/>
                <a:gd name="T7" fmla="*/ 37 h 37"/>
                <a:gd name="T8" fmla="*/ 8 w 598"/>
                <a:gd name="T9" fmla="*/ 16 h 37"/>
                <a:gd name="T10" fmla="*/ 13 w 598"/>
                <a:gd name="T11" fmla="*/ 0 h 37"/>
                <a:gd name="T12" fmla="*/ 586 w 598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8" h="37">
                  <a:moveTo>
                    <a:pt x="586" y="0"/>
                  </a:moveTo>
                  <a:cubicBezTo>
                    <a:pt x="595" y="0"/>
                    <a:pt x="598" y="11"/>
                    <a:pt x="591" y="16"/>
                  </a:cubicBezTo>
                  <a:cubicBezTo>
                    <a:pt x="569" y="30"/>
                    <a:pt x="543" y="37"/>
                    <a:pt x="516" y="37"/>
                  </a:cubicBezTo>
                  <a:cubicBezTo>
                    <a:pt x="82" y="37"/>
                    <a:pt x="82" y="37"/>
                    <a:pt x="82" y="37"/>
                  </a:cubicBezTo>
                  <a:cubicBezTo>
                    <a:pt x="55" y="37"/>
                    <a:pt x="29" y="30"/>
                    <a:pt x="8" y="16"/>
                  </a:cubicBezTo>
                  <a:cubicBezTo>
                    <a:pt x="0" y="11"/>
                    <a:pt x="4" y="0"/>
                    <a:pt x="13" y="0"/>
                  </a:cubicBezTo>
                  <a:lnTo>
                    <a:pt x="586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49">
              <a:extLst>
                <a:ext uri="{FF2B5EF4-FFF2-40B4-BE49-F238E27FC236}">
                  <a16:creationId xmlns:a16="http://schemas.microsoft.com/office/drawing/2014/main" id="{60CA0C0C-0E6F-4FEE-888C-7757ECE2C6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7586" y="4419674"/>
              <a:ext cx="1145914" cy="630599"/>
            </a:xfrm>
            <a:custGeom>
              <a:avLst/>
              <a:gdLst>
                <a:gd name="T0" fmla="*/ 204 w 407"/>
                <a:gd name="T1" fmla="*/ 218 h 218"/>
                <a:gd name="T2" fmla="*/ 82 w 407"/>
                <a:gd name="T3" fmla="*/ 207 h 218"/>
                <a:gd name="T4" fmla="*/ 13 w 407"/>
                <a:gd name="T5" fmla="*/ 141 h 218"/>
                <a:gd name="T6" fmla="*/ 2 w 407"/>
                <a:gd name="T7" fmla="*/ 60 h 218"/>
                <a:gd name="T8" fmla="*/ 75 w 407"/>
                <a:gd name="T9" fmla="*/ 7 h 218"/>
                <a:gd name="T10" fmla="*/ 204 w 407"/>
                <a:gd name="T11" fmla="*/ 22 h 218"/>
                <a:gd name="T12" fmla="*/ 333 w 407"/>
                <a:gd name="T13" fmla="*/ 7 h 218"/>
                <a:gd name="T14" fmla="*/ 405 w 407"/>
                <a:gd name="T15" fmla="*/ 60 h 218"/>
                <a:gd name="T16" fmla="*/ 395 w 407"/>
                <a:gd name="T17" fmla="*/ 141 h 218"/>
                <a:gd name="T18" fmla="*/ 325 w 407"/>
                <a:gd name="T19" fmla="*/ 207 h 218"/>
                <a:gd name="T20" fmla="*/ 204 w 407"/>
                <a:gd name="T21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7" h="218">
                  <a:moveTo>
                    <a:pt x="204" y="218"/>
                  </a:moveTo>
                  <a:cubicBezTo>
                    <a:pt x="151" y="218"/>
                    <a:pt x="111" y="213"/>
                    <a:pt x="82" y="207"/>
                  </a:cubicBezTo>
                  <a:cubicBezTo>
                    <a:pt x="48" y="201"/>
                    <a:pt x="21" y="174"/>
                    <a:pt x="13" y="141"/>
                  </a:cubicBezTo>
                  <a:cubicBezTo>
                    <a:pt x="6" y="113"/>
                    <a:pt x="0" y="81"/>
                    <a:pt x="2" y="60"/>
                  </a:cubicBezTo>
                  <a:cubicBezTo>
                    <a:pt x="6" y="21"/>
                    <a:pt x="36" y="0"/>
                    <a:pt x="75" y="7"/>
                  </a:cubicBezTo>
                  <a:cubicBezTo>
                    <a:pt x="113" y="15"/>
                    <a:pt x="161" y="22"/>
                    <a:pt x="204" y="22"/>
                  </a:cubicBezTo>
                  <a:cubicBezTo>
                    <a:pt x="246" y="22"/>
                    <a:pt x="295" y="15"/>
                    <a:pt x="333" y="7"/>
                  </a:cubicBezTo>
                  <a:cubicBezTo>
                    <a:pt x="371" y="0"/>
                    <a:pt x="402" y="21"/>
                    <a:pt x="405" y="60"/>
                  </a:cubicBezTo>
                  <a:cubicBezTo>
                    <a:pt x="407" y="81"/>
                    <a:pt x="401" y="113"/>
                    <a:pt x="395" y="141"/>
                  </a:cubicBezTo>
                  <a:cubicBezTo>
                    <a:pt x="386" y="174"/>
                    <a:pt x="359" y="201"/>
                    <a:pt x="325" y="207"/>
                  </a:cubicBezTo>
                  <a:cubicBezTo>
                    <a:pt x="297" y="213"/>
                    <a:pt x="257" y="218"/>
                    <a:pt x="204" y="21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50">
              <a:extLst>
                <a:ext uri="{FF2B5EF4-FFF2-40B4-BE49-F238E27FC236}">
                  <a16:creationId xmlns:a16="http://schemas.microsoft.com/office/drawing/2014/main" id="{7EDB0915-CE0B-480C-AC9E-CBDE2B2601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9841" y="5901528"/>
              <a:ext cx="901114" cy="1198462"/>
            </a:xfrm>
            <a:custGeom>
              <a:avLst/>
              <a:gdLst>
                <a:gd name="T0" fmla="*/ 0 w 320"/>
                <a:gd name="T1" fmla="*/ 414 h 414"/>
                <a:gd name="T2" fmla="*/ 35 w 320"/>
                <a:gd name="T3" fmla="*/ 70 h 414"/>
                <a:gd name="T4" fmla="*/ 105 w 320"/>
                <a:gd name="T5" fmla="*/ 0 h 414"/>
                <a:gd name="T6" fmla="*/ 215 w 320"/>
                <a:gd name="T7" fmla="*/ 0 h 414"/>
                <a:gd name="T8" fmla="*/ 285 w 320"/>
                <a:gd name="T9" fmla="*/ 70 h 414"/>
                <a:gd name="T10" fmla="*/ 32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0" y="414"/>
                  </a:moveTo>
                  <a:cubicBezTo>
                    <a:pt x="35" y="70"/>
                    <a:pt x="35" y="70"/>
                    <a:pt x="35" y="70"/>
                  </a:cubicBezTo>
                  <a:cubicBezTo>
                    <a:pt x="39" y="30"/>
                    <a:pt x="69" y="0"/>
                    <a:pt x="105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51" y="0"/>
                    <a:pt x="281" y="30"/>
                    <a:pt x="285" y="70"/>
                  </a:cubicBezTo>
                  <a:cubicBezTo>
                    <a:pt x="320" y="414"/>
                    <a:pt x="320" y="414"/>
                    <a:pt x="32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Line 151">
              <a:extLst>
                <a:ext uri="{FF2B5EF4-FFF2-40B4-BE49-F238E27FC236}">
                  <a16:creationId xmlns:a16="http://schemas.microsoft.com/office/drawing/2014/main" id="{56D72708-FDC1-4026-A458-36AD0B4FC6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55165" y="6839313"/>
              <a:ext cx="85046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52">
              <a:extLst>
                <a:ext uri="{FF2B5EF4-FFF2-40B4-BE49-F238E27FC236}">
                  <a16:creationId xmlns:a16="http://schemas.microsoft.com/office/drawing/2014/main" id="{6C996BF5-C25E-4468-B1EB-929AF956E3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106" y="5901528"/>
              <a:ext cx="901114" cy="1198462"/>
            </a:xfrm>
            <a:custGeom>
              <a:avLst/>
              <a:gdLst>
                <a:gd name="T0" fmla="*/ 0 w 320"/>
                <a:gd name="T1" fmla="*/ 414 h 414"/>
                <a:gd name="T2" fmla="*/ 35 w 320"/>
                <a:gd name="T3" fmla="*/ 70 h 414"/>
                <a:gd name="T4" fmla="*/ 105 w 320"/>
                <a:gd name="T5" fmla="*/ 0 h 414"/>
                <a:gd name="T6" fmla="*/ 215 w 320"/>
                <a:gd name="T7" fmla="*/ 0 h 414"/>
                <a:gd name="T8" fmla="*/ 285 w 320"/>
                <a:gd name="T9" fmla="*/ 70 h 414"/>
                <a:gd name="T10" fmla="*/ 32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0" y="414"/>
                  </a:moveTo>
                  <a:cubicBezTo>
                    <a:pt x="35" y="70"/>
                    <a:pt x="35" y="70"/>
                    <a:pt x="35" y="70"/>
                  </a:cubicBezTo>
                  <a:cubicBezTo>
                    <a:pt x="39" y="30"/>
                    <a:pt x="69" y="0"/>
                    <a:pt x="105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51" y="0"/>
                    <a:pt x="281" y="30"/>
                    <a:pt x="285" y="70"/>
                  </a:cubicBezTo>
                  <a:cubicBezTo>
                    <a:pt x="320" y="414"/>
                    <a:pt x="320" y="414"/>
                    <a:pt x="32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Line 153">
              <a:extLst>
                <a:ext uri="{FF2B5EF4-FFF2-40B4-BE49-F238E27FC236}">
                  <a16:creationId xmlns:a16="http://schemas.microsoft.com/office/drawing/2014/main" id="{A2B23664-7082-4807-B8AC-9975C203B0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33430" y="6839313"/>
              <a:ext cx="85046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54">
              <a:extLst>
                <a:ext uri="{FF2B5EF4-FFF2-40B4-BE49-F238E27FC236}">
                  <a16:creationId xmlns:a16="http://schemas.microsoft.com/office/drawing/2014/main" id="{FF8E624E-BC2A-4271-A370-DC2C8C308F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2605" y="4694412"/>
              <a:ext cx="337654" cy="1207115"/>
            </a:xfrm>
            <a:custGeom>
              <a:avLst/>
              <a:gdLst>
                <a:gd name="T0" fmla="*/ 120 w 120"/>
                <a:gd name="T1" fmla="*/ 0 h 417"/>
                <a:gd name="T2" fmla="*/ 97 w 120"/>
                <a:gd name="T3" fmla="*/ 354 h 417"/>
                <a:gd name="T4" fmla="*/ 29 w 120"/>
                <a:gd name="T5" fmla="*/ 417 h 417"/>
                <a:gd name="T6" fmla="*/ 0 w 120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417">
                  <a:moveTo>
                    <a:pt x="120" y="0"/>
                  </a:moveTo>
                  <a:cubicBezTo>
                    <a:pt x="120" y="48"/>
                    <a:pt x="105" y="250"/>
                    <a:pt x="97" y="354"/>
                  </a:cubicBezTo>
                  <a:cubicBezTo>
                    <a:pt x="94" y="390"/>
                    <a:pt x="65" y="417"/>
                    <a:pt x="29" y="417"/>
                  </a:cubicBezTo>
                  <a:cubicBezTo>
                    <a:pt x="0" y="417"/>
                    <a:pt x="0" y="417"/>
                    <a:pt x="0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55">
              <a:extLst>
                <a:ext uri="{FF2B5EF4-FFF2-40B4-BE49-F238E27FC236}">
                  <a16:creationId xmlns:a16="http://schemas.microsoft.com/office/drawing/2014/main" id="{BF0C9638-AFFC-44CE-B392-EAA3DDAC4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8497" y="4694412"/>
              <a:ext cx="337654" cy="1207115"/>
            </a:xfrm>
            <a:custGeom>
              <a:avLst/>
              <a:gdLst>
                <a:gd name="T0" fmla="*/ 120 w 120"/>
                <a:gd name="T1" fmla="*/ 0 h 417"/>
                <a:gd name="T2" fmla="*/ 97 w 120"/>
                <a:gd name="T3" fmla="*/ 354 h 417"/>
                <a:gd name="T4" fmla="*/ 29 w 120"/>
                <a:gd name="T5" fmla="*/ 417 h 417"/>
                <a:gd name="T6" fmla="*/ 0 w 120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417">
                  <a:moveTo>
                    <a:pt x="120" y="0"/>
                  </a:moveTo>
                  <a:cubicBezTo>
                    <a:pt x="120" y="48"/>
                    <a:pt x="105" y="250"/>
                    <a:pt x="97" y="354"/>
                  </a:cubicBezTo>
                  <a:cubicBezTo>
                    <a:pt x="94" y="390"/>
                    <a:pt x="65" y="417"/>
                    <a:pt x="29" y="417"/>
                  </a:cubicBezTo>
                  <a:cubicBezTo>
                    <a:pt x="0" y="417"/>
                    <a:pt x="0" y="417"/>
                    <a:pt x="0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2" name="Title 1">
            <a:extLst>
              <a:ext uri="{FF2B5EF4-FFF2-40B4-BE49-F238E27FC236}">
                <a16:creationId xmlns:a16="http://schemas.microsoft.com/office/drawing/2014/main" id="{59B3F6CB-9D59-4087-96A6-F3048CCF23C5}"/>
              </a:ext>
            </a:extLst>
          </p:cNvPr>
          <p:cNvSpPr txBox="1">
            <a:spLocks/>
          </p:cNvSpPr>
          <p:nvPr/>
        </p:nvSpPr>
        <p:spPr>
          <a:xfrm>
            <a:off x="-175817" y="6195118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rgbClr val="1877F2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rgbClr val="1877F2"/>
              </a:solidFill>
              <a:latin typeface="Product Sans Black" panose="020B0A03030502040203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59F8CD4-6B21-4A1B-8ACA-848CBAB2C35F}"/>
              </a:ext>
            </a:extLst>
          </p:cNvPr>
          <p:cNvGrpSpPr/>
          <p:nvPr/>
        </p:nvGrpSpPr>
        <p:grpSpPr>
          <a:xfrm>
            <a:off x="3764076" y="555964"/>
            <a:ext cx="6163696" cy="2331859"/>
            <a:chOff x="3764076" y="555964"/>
            <a:chExt cx="6163696" cy="2331859"/>
          </a:xfrm>
        </p:grpSpPr>
        <p:sp>
          <p:nvSpPr>
            <p:cNvPr id="5" name="Speech Bubble: Rectangle with Corners Rounded 4">
              <a:extLst>
                <a:ext uri="{FF2B5EF4-FFF2-40B4-BE49-F238E27FC236}">
                  <a16:creationId xmlns:a16="http://schemas.microsoft.com/office/drawing/2014/main" id="{67B11EB0-D16C-40E5-A7B2-BFBCD4775BFA}"/>
                </a:ext>
              </a:extLst>
            </p:cNvPr>
            <p:cNvSpPr/>
            <p:nvPr/>
          </p:nvSpPr>
          <p:spPr>
            <a:xfrm>
              <a:off x="3764076" y="555964"/>
              <a:ext cx="6163696" cy="2331859"/>
            </a:xfrm>
            <a:prstGeom prst="wedgeRoundRectCallout">
              <a:avLst>
                <a:gd name="adj1" fmla="val 14407"/>
                <a:gd name="adj2" fmla="val 62315"/>
                <a:gd name="adj3" fmla="val 16667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B493EF1-6F17-4F3E-96C6-DEAA63FAB4A6}"/>
                </a:ext>
              </a:extLst>
            </p:cNvPr>
            <p:cNvSpPr/>
            <p:nvPr/>
          </p:nvSpPr>
          <p:spPr>
            <a:xfrm>
              <a:off x="4189310" y="857475"/>
              <a:ext cx="5237858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Saya </a:t>
              </a:r>
              <a:r>
                <a:rPr lang="en-US" sz="1600" dirty="0" err="1">
                  <a:latin typeface="Product Sans" panose="020B0403030502040203" pitchFamily="34" charset="0"/>
                </a:rPr>
                <a:t>selalu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berusaha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untuk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menyelesaikan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masalah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atau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konflik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dengan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cara</a:t>
              </a:r>
              <a:r>
                <a:rPr lang="en-US" sz="1600" dirty="0">
                  <a:latin typeface="Product Sans" panose="020B0403030502040203" pitchFamily="34" charset="0"/>
                </a:rPr>
                <a:t> yang </a:t>
              </a:r>
              <a:r>
                <a:rPr lang="en-US" sz="1600" dirty="0" err="1">
                  <a:latin typeface="Product Sans" panose="020B0403030502040203" pitchFamily="34" charset="0"/>
                </a:rPr>
                <a:t>profesional</a:t>
              </a:r>
              <a:r>
                <a:rPr lang="en-US" sz="1600" dirty="0">
                  <a:latin typeface="Product Sans" panose="020B0403030502040203" pitchFamily="34" charset="0"/>
                </a:rPr>
                <a:t> dan </a:t>
              </a:r>
              <a:r>
                <a:rPr lang="en-US" sz="1600" dirty="0" err="1">
                  <a:latin typeface="Product Sans" panose="020B0403030502040203" pitchFamily="34" charset="0"/>
                </a:rPr>
                <a:t>saling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menghormati</a:t>
              </a:r>
              <a:r>
                <a:rPr lang="en-US" sz="1600" dirty="0">
                  <a:latin typeface="Product Sans" panose="020B0403030502040203" pitchFamily="34" charset="0"/>
                </a:rPr>
                <a:t>. Saya </a:t>
              </a:r>
              <a:r>
                <a:rPr lang="en-US" sz="1600" dirty="0" err="1">
                  <a:latin typeface="Product Sans" panose="020B0403030502040203" pitchFamily="34" charset="0"/>
                </a:rPr>
                <a:t>akan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mencari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tahu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apa</a:t>
              </a:r>
              <a:r>
                <a:rPr lang="en-US" sz="1600" dirty="0">
                  <a:latin typeface="Product Sans" panose="020B0403030502040203" pitchFamily="34" charset="0"/>
                </a:rPr>
                <a:t> yang </a:t>
              </a:r>
              <a:r>
                <a:rPr lang="en-US" sz="1600" dirty="0" err="1">
                  <a:latin typeface="Product Sans" panose="020B0403030502040203" pitchFamily="34" charset="0"/>
                </a:rPr>
                <a:t>menjadi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sumber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masalah</a:t>
              </a:r>
              <a:r>
                <a:rPr lang="en-US" sz="1600" dirty="0">
                  <a:latin typeface="Product Sans" panose="020B0403030502040203" pitchFamily="34" charset="0"/>
                </a:rPr>
                <a:t> dan </a:t>
              </a:r>
              <a:r>
                <a:rPr lang="en-US" sz="1600" dirty="0" err="1">
                  <a:latin typeface="Product Sans" panose="020B0403030502040203" pitchFamily="34" charset="0"/>
                </a:rPr>
                <a:t>mencoba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menemukan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solusi</a:t>
              </a:r>
              <a:r>
                <a:rPr lang="en-US" sz="1600" dirty="0">
                  <a:latin typeface="Product Sans" panose="020B0403030502040203" pitchFamily="34" charset="0"/>
                </a:rPr>
                <a:t> yang </a:t>
              </a:r>
              <a:r>
                <a:rPr lang="en-US" sz="1600" dirty="0" err="1">
                  <a:latin typeface="Product Sans" panose="020B0403030502040203" pitchFamily="34" charset="0"/>
                </a:rPr>
                <a:t>tepat</a:t>
              </a:r>
              <a:r>
                <a:rPr lang="en-US" sz="1600" dirty="0">
                  <a:latin typeface="Product Sans" panose="020B0403030502040203" pitchFamily="34" charset="0"/>
                </a:rPr>
                <a:t> dan </a:t>
              </a:r>
              <a:r>
                <a:rPr lang="en-US" sz="1600" dirty="0" err="1">
                  <a:latin typeface="Product Sans" panose="020B0403030502040203" pitchFamily="34" charset="0"/>
                </a:rPr>
                <a:t>adil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bagi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semua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pihak</a:t>
              </a:r>
              <a:r>
                <a:rPr lang="en-US" sz="1600" dirty="0">
                  <a:latin typeface="Product Sans" panose="020B0403030502040203" pitchFamily="34" charset="0"/>
                </a:rPr>
                <a:t> yang </a:t>
              </a:r>
              <a:r>
                <a:rPr lang="en-US" sz="1600" dirty="0" err="1">
                  <a:latin typeface="Product Sans" panose="020B0403030502040203" pitchFamily="34" charset="0"/>
                </a:rPr>
                <a:t>terlibat</a:t>
              </a:r>
              <a:r>
                <a:rPr lang="en-US" sz="1600" dirty="0">
                  <a:latin typeface="Product Sans" panose="020B0403030502040203" pitchFamily="34" charset="0"/>
                </a:rPr>
                <a:t>. Saya juga </a:t>
              </a:r>
              <a:r>
                <a:rPr lang="en-US" sz="1600" dirty="0" err="1">
                  <a:latin typeface="Product Sans" panose="020B0403030502040203" pitchFamily="34" charset="0"/>
                </a:rPr>
                <a:t>siap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untuk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menerima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kritik</a:t>
              </a:r>
              <a:r>
                <a:rPr lang="en-US" sz="1600" dirty="0">
                  <a:latin typeface="Product Sans" panose="020B0403030502040203" pitchFamily="34" charset="0"/>
                </a:rPr>
                <a:t> dan saran </a:t>
              </a:r>
              <a:r>
                <a:rPr lang="en-US" sz="1600" dirty="0" err="1">
                  <a:latin typeface="Product Sans" panose="020B0403030502040203" pitchFamily="34" charset="0"/>
                </a:rPr>
                <a:t>dari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atasan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atau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rekan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kerja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dengan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sikap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terbuka</a:t>
              </a:r>
              <a:r>
                <a:rPr lang="en-US" sz="1600" dirty="0">
                  <a:latin typeface="Product Sans" panose="020B0403030502040203" pitchFamily="34" charset="0"/>
                </a:rPr>
                <a:t> dan </a:t>
              </a:r>
              <a:r>
                <a:rPr lang="en-US" sz="1600" dirty="0" err="1">
                  <a:latin typeface="Product Sans" panose="020B0403030502040203" pitchFamily="34" charset="0"/>
                </a:rPr>
                <a:t>positif</a:t>
              </a:r>
              <a:r>
                <a:rPr lang="en-US" sz="1600" dirty="0">
                  <a:latin typeface="Product Sans" panose="020B0403030502040203" pitchFamily="34" charset="0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938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prism isContent="1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1EC18AB-54FE-4CF2-8F36-3A596515E2B2}"/>
              </a:ext>
            </a:extLst>
          </p:cNvPr>
          <p:cNvGrpSpPr/>
          <p:nvPr/>
        </p:nvGrpSpPr>
        <p:grpSpPr>
          <a:xfrm>
            <a:off x="3471795" y="2585504"/>
            <a:ext cx="5248410" cy="4272496"/>
            <a:chOff x="1165090" y="2844800"/>
            <a:chExt cx="5248410" cy="4272496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77C624D9-6038-4FD4-94E4-6C0BAC8F77A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70366" y="2844800"/>
              <a:ext cx="5237858" cy="4272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8A95385E-33A0-458B-913E-DF79BEAC08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8882" y="4665208"/>
              <a:ext cx="419957" cy="1207115"/>
            </a:xfrm>
            <a:custGeom>
              <a:avLst/>
              <a:gdLst>
                <a:gd name="T0" fmla="*/ 0 w 149"/>
                <a:gd name="T1" fmla="*/ 0 h 417"/>
                <a:gd name="T2" fmla="*/ 23 w 149"/>
                <a:gd name="T3" fmla="*/ 354 h 417"/>
                <a:gd name="T4" fmla="*/ 92 w 149"/>
                <a:gd name="T5" fmla="*/ 417 h 417"/>
                <a:gd name="T6" fmla="*/ 149 w 149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417">
                  <a:moveTo>
                    <a:pt x="0" y="0"/>
                  </a:moveTo>
                  <a:cubicBezTo>
                    <a:pt x="0" y="49"/>
                    <a:pt x="15" y="250"/>
                    <a:pt x="23" y="354"/>
                  </a:cubicBezTo>
                  <a:cubicBezTo>
                    <a:pt x="26" y="390"/>
                    <a:pt x="56" y="417"/>
                    <a:pt x="92" y="417"/>
                  </a:cubicBezTo>
                  <a:cubicBezTo>
                    <a:pt x="149" y="417"/>
                    <a:pt x="149" y="417"/>
                    <a:pt x="149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8537D1C-77F1-4C26-9368-43A5B3F130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990" y="4665208"/>
              <a:ext cx="419957" cy="1207115"/>
            </a:xfrm>
            <a:custGeom>
              <a:avLst/>
              <a:gdLst>
                <a:gd name="T0" fmla="*/ 0 w 149"/>
                <a:gd name="T1" fmla="*/ 0 h 417"/>
                <a:gd name="T2" fmla="*/ 24 w 149"/>
                <a:gd name="T3" fmla="*/ 354 h 417"/>
                <a:gd name="T4" fmla="*/ 92 w 149"/>
                <a:gd name="T5" fmla="*/ 417 h 417"/>
                <a:gd name="T6" fmla="*/ 149 w 149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417">
                  <a:moveTo>
                    <a:pt x="0" y="0"/>
                  </a:moveTo>
                  <a:cubicBezTo>
                    <a:pt x="0" y="49"/>
                    <a:pt x="15" y="250"/>
                    <a:pt x="24" y="354"/>
                  </a:cubicBezTo>
                  <a:cubicBezTo>
                    <a:pt x="26" y="390"/>
                    <a:pt x="56" y="417"/>
                    <a:pt x="92" y="417"/>
                  </a:cubicBezTo>
                  <a:cubicBezTo>
                    <a:pt x="149" y="417"/>
                    <a:pt x="149" y="417"/>
                    <a:pt x="149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1F653C2F-118A-4371-B28D-E910ADEF69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3917" y="5794445"/>
              <a:ext cx="1684050" cy="107083"/>
            </a:xfrm>
            <a:custGeom>
              <a:avLst/>
              <a:gdLst>
                <a:gd name="T0" fmla="*/ 13 w 598"/>
                <a:gd name="T1" fmla="*/ 0 h 37"/>
                <a:gd name="T2" fmla="*/ 8 w 598"/>
                <a:gd name="T3" fmla="*/ 16 h 37"/>
                <a:gd name="T4" fmla="*/ 82 w 598"/>
                <a:gd name="T5" fmla="*/ 37 h 37"/>
                <a:gd name="T6" fmla="*/ 516 w 598"/>
                <a:gd name="T7" fmla="*/ 37 h 37"/>
                <a:gd name="T8" fmla="*/ 591 w 598"/>
                <a:gd name="T9" fmla="*/ 16 h 37"/>
                <a:gd name="T10" fmla="*/ 585 w 598"/>
                <a:gd name="T11" fmla="*/ 0 h 37"/>
                <a:gd name="T12" fmla="*/ 13 w 598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8" h="37">
                  <a:moveTo>
                    <a:pt x="13" y="0"/>
                  </a:moveTo>
                  <a:cubicBezTo>
                    <a:pt x="4" y="0"/>
                    <a:pt x="0" y="11"/>
                    <a:pt x="8" y="16"/>
                  </a:cubicBezTo>
                  <a:cubicBezTo>
                    <a:pt x="29" y="30"/>
                    <a:pt x="55" y="37"/>
                    <a:pt x="82" y="37"/>
                  </a:cubicBezTo>
                  <a:cubicBezTo>
                    <a:pt x="516" y="37"/>
                    <a:pt x="516" y="37"/>
                    <a:pt x="516" y="37"/>
                  </a:cubicBezTo>
                  <a:cubicBezTo>
                    <a:pt x="543" y="37"/>
                    <a:pt x="569" y="30"/>
                    <a:pt x="591" y="16"/>
                  </a:cubicBezTo>
                  <a:cubicBezTo>
                    <a:pt x="598" y="11"/>
                    <a:pt x="595" y="0"/>
                    <a:pt x="585" y="0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1A3BE358-F325-452D-A2CF-CB52A4F6B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090" y="4419674"/>
              <a:ext cx="1145914" cy="630599"/>
            </a:xfrm>
            <a:custGeom>
              <a:avLst/>
              <a:gdLst>
                <a:gd name="T0" fmla="*/ 203 w 407"/>
                <a:gd name="T1" fmla="*/ 218 h 218"/>
                <a:gd name="T2" fmla="*/ 325 w 407"/>
                <a:gd name="T3" fmla="*/ 207 h 218"/>
                <a:gd name="T4" fmla="*/ 394 w 407"/>
                <a:gd name="T5" fmla="*/ 141 h 218"/>
                <a:gd name="T6" fmla="*/ 405 w 407"/>
                <a:gd name="T7" fmla="*/ 60 h 218"/>
                <a:gd name="T8" fmla="*/ 332 w 407"/>
                <a:gd name="T9" fmla="*/ 7 h 218"/>
                <a:gd name="T10" fmla="*/ 203 w 407"/>
                <a:gd name="T11" fmla="*/ 22 h 218"/>
                <a:gd name="T12" fmla="*/ 74 w 407"/>
                <a:gd name="T13" fmla="*/ 7 h 218"/>
                <a:gd name="T14" fmla="*/ 2 w 407"/>
                <a:gd name="T15" fmla="*/ 60 h 218"/>
                <a:gd name="T16" fmla="*/ 12 w 407"/>
                <a:gd name="T17" fmla="*/ 141 h 218"/>
                <a:gd name="T18" fmla="*/ 82 w 407"/>
                <a:gd name="T19" fmla="*/ 207 h 218"/>
                <a:gd name="T20" fmla="*/ 203 w 407"/>
                <a:gd name="T21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7" h="218">
                  <a:moveTo>
                    <a:pt x="203" y="218"/>
                  </a:moveTo>
                  <a:cubicBezTo>
                    <a:pt x="256" y="218"/>
                    <a:pt x="296" y="213"/>
                    <a:pt x="325" y="207"/>
                  </a:cubicBezTo>
                  <a:cubicBezTo>
                    <a:pt x="359" y="201"/>
                    <a:pt x="386" y="174"/>
                    <a:pt x="394" y="141"/>
                  </a:cubicBezTo>
                  <a:cubicBezTo>
                    <a:pt x="401" y="113"/>
                    <a:pt x="407" y="81"/>
                    <a:pt x="405" y="60"/>
                  </a:cubicBezTo>
                  <a:cubicBezTo>
                    <a:pt x="401" y="21"/>
                    <a:pt x="371" y="0"/>
                    <a:pt x="332" y="7"/>
                  </a:cubicBezTo>
                  <a:cubicBezTo>
                    <a:pt x="294" y="15"/>
                    <a:pt x="246" y="22"/>
                    <a:pt x="203" y="22"/>
                  </a:cubicBezTo>
                  <a:cubicBezTo>
                    <a:pt x="161" y="22"/>
                    <a:pt x="112" y="15"/>
                    <a:pt x="74" y="7"/>
                  </a:cubicBezTo>
                  <a:cubicBezTo>
                    <a:pt x="36" y="0"/>
                    <a:pt x="5" y="21"/>
                    <a:pt x="2" y="60"/>
                  </a:cubicBezTo>
                  <a:cubicBezTo>
                    <a:pt x="0" y="81"/>
                    <a:pt x="6" y="113"/>
                    <a:pt x="12" y="141"/>
                  </a:cubicBezTo>
                  <a:cubicBezTo>
                    <a:pt x="21" y="174"/>
                    <a:pt x="48" y="201"/>
                    <a:pt x="82" y="207"/>
                  </a:cubicBezTo>
                  <a:cubicBezTo>
                    <a:pt x="110" y="213"/>
                    <a:pt x="150" y="218"/>
                    <a:pt x="203" y="21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9">
              <a:extLst>
                <a:ext uri="{FF2B5EF4-FFF2-40B4-BE49-F238E27FC236}">
                  <a16:creationId xmlns:a16="http://schemas.microsoft.com/office/drawing/2014/main" id="{93414CCB-7517-4440-9F4E-31B1C47629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6675" y="4611126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0">
              <a:extLst>
                <a:ext uri="{FF2B5EF4-FFF2-40B4-BE49-F238E27FC236}">
                  <a16:creationId xmlns:a16="http://schemas.microsoft.com/office/drawing/2014/main" id="{EA3C4107-734E-489A-A5F3-1D2D9A915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558" y="4807985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7FE1BBEA-BBBF-4A3A-84B7-6AE590E2F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383" y="4611126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12">
              <a:extLst>
                <a:ext uri="{FF2B5EF4-FFF2-40B4-BE49-F238E27FC236}">
                  <a16:creationId xmlns:a16="http://schemas.microsoft.com/office/drawing/2014/main" id="{95B2C424-0EA5-4A24-9B6E-5F299D322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666" y="4807985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50F1DC9-A18B-4F87-ABFB-1E985851D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4517" y="5901528"/>
              <a:ext cx="901114" cy="1198462"/>
            </a:xfrm>
            <a:custGeom>
              <a:avLst/>
              <a:gdLst>
                <a:gd name="T0" fmla="*/ 320 w 320"/>
                <a:gd name="T1" fmla="*/ 414 h 414"/>
                <a:gd name="T2" fmla="*/ 284 w 320"/>
                <a:gd name="T3" fmla="*/ 70 h 414"/>
                <a:gd name="T4" fmla="*/ 214 w 320"/>
                <a:gd name="T5" fmla="*/ 0 h 414"/>
                <a:gd name="T6" fmla="*/ 105 w 320"/>
                <a:gd name="T7" fmla="*/ 0 h 414"/>
                <a:gd name="T8" fmla="*/ 35 w 320"/>
                <a:gd name="T9" fmla="*/ 70 h 414"/>
                <a:gd name="T10" fmla="*/ 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320" y="414"/>
                  </a:moveTo>
                  <a:cubicBezTo>
                    <a:pt x="284" y="70"/>
                    <a:pt x="284" y="70"/>
                    <a:pt x="284" y="70"/>
                  </a:cubicBezTo>
                  <a:cubicBezTo>
                    <a:pt x="280" y="30"/>
                    <a:pt x="250" y="0"/>
                    <a:pt x="214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69" y="0"/>
                    <a:pt x="39" y="30"/>
                    <a:pt x="35" y="70"/>
                  </a:cubicBezTo>
                  <a:cubicBezTo>
                    <a:pt x="0" y="414"/>
                    <a:pt x="0" y="414"/>
                    <a:pt x="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4115E1A4-35B7-48A0-8445-4B6BE78CCE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9841" y="6839313"/>
              <a:ext cx="847301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46D98005-FFC0-42FE-AA9A-32DBCDD66E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3087" y="5901528"/>
              <a:ext cx="901114" cy="1198462"/>
            </a:xfrm>
            <a:custGeom>
              <a:avLst/>
              <a:gdLst>
                <a:gd name="T0" fmla="*/ 320 w 320"/>
                <a:gd name="T1" fmla="*/ 414 h 414"/>
                <a:gd name="T2" fmla="*/ 285 w 320"/>
                <a:gd name="T3" fmla="*/ 70 h 414"/>
                <a:gd name="T4" fmla="*/ 215 w 320"/>
                <a:gd name="T5" fmla="*/ 0 h 414"/>
                <a:gd name="T6" fmla="*/ 106 w 320"/>
                <a:gd name="T7" fmla="*/ 0 h 414"/>
                <a:gd name="T8" fmla="*/ 35 w 320"/>
                <a:gd name="T9" fmla="*/ 70 h 414"/>
                <a:gd name="T10" fmla="*/ 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320" y="414"/>
                  </a:moveTo>
                  <a:cubicBezTo>
                    <a:pt x="285" y="70"/>
                    <a:pt x="285" y="70"/>
                    <a:pt x="285" y="70"/>
                  </a:cubicBezTo>
                  <a:cubicBezTo>
                    <a:pt x="281" y="30"/>
                    <a:pt x="251" y="0"/>
                    <a:pt x="215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70" y="0"/>
                    <a:pt x="39" y="30"/>
                    <a:pt x="35" y="70"/>
                  </a:cubicBezTo>
                  <a:cubicBezTo>
                    <a:pt x="0" y="414"/>
                    <a:pt x="0" y="414"/>
                    <a:pt x="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2638F57E-EA04-4F7D-BBA9-A98678FDC2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0521" y="6839313"/>
              <a:ext cx="84835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809B370A-61CB-4925-B26E-FB24A1A790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9953" y="5221173"/>
              <a:ext cx="821977" cy="1519711"/>
            </a:xfrm>
            <a:custGeom>
              <a:avLst/>
              <a:gdLst>
                <a:gd name="T0" fmla="*/ 130 w 292"/>
                <a:gd name="T1" fmla="*/ 475 h 525"/>
                <a:gd name="T2" fmla="*/ 128 w 292"/>
                <a:gd name="T3" fmla="*/ 333 h 525"/>
                <a:gd name="T4" fmla="*/ 128 w 292"/>
                <a:gd name="T5" fmla="*/ 193 h 525"/>
                <a:gd name="T6" fmla="*/ 0 w 292"/>
                <a:gd name="T7" fmla="*/ 193 h 525"/>
                <a:gd name="T8" fmla="*/ 0 w 292"/>
                <a:gd name="T9" fmla="*/ 4 h 525"/>
                <a:gd name="T10" fmla="*/ 157 w 292"/>
                <a:gd name="T11" fmla="*/ 4 h 525"/>
                <a:gd name="T12" fmla="*/ 271 w 292"/>
                <a:gd name="T13" fmla="*/ 45 h 525"/>
                <a:gd name="T14" fmla="*/ 286 w 292"/>
                <a:gd name="T15" fmla="*/ 173 h 525"/>
                <a:gd name="T16" fmla="*/ 254 w 292"/>
                <a:gd name="T17" fmla="*/ 495 h 525"/>
                <a:gd name="T18" fmla="*/ 172 w 292"/>
                <a:gd name="T19" fmla="*/ 525 h 525"/>
                <a:gd name="T20" fmla="*/ 130 w 292"/>
                <a:gd name="T21" fmla="*/ 475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2" h="525">
                  <a:moveTo>
                    <a:pt x="130" y="475"/>
                  </a:moveTo>
                  <a:cubicBezTo>
                    <a:pt x="130" y="475"/>
                    <a:pt x="129" y="368"/>
                    <a:pt x="128" y="333"/>
                  </a:cubicBezTo>
                  <a:cubicBezTo>
                    <a:pt x="128" y="298"/>
                    <a:pt x="116" y="236"/>
                    <a:pt x="128" y="193"/>
                  </a:cubicBezTo>
                  <a:cubicBezTo>
                    <a:pt x="128" y="193"/>
                    <a:pt x="41" y="194"/>
                    <a:pt x="0" y="19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95" y="0"/>
                    <a:pt x="157" y="4"/>
                  </a:cubicBezTo>
                  <a:cubicBezTo>
                    <a:pt x="222" y="9"/>
                    <a:pt x="258" y="29"/>
                    <a:pt x="271" y="45"/>
                  </a:cubicBezTo>
                  <a:cubicBezTo>
                    <a:pt x="289" y="66"/>
                    <a:pt x="292" y="90"/>
                    <a:pt x="286" y="173"/>
                  </a:cubicBezTo>
                  <a:cubicBezTo>
                    <a:pt x="277" y="275"/>
                    <a:pt x="254" y="495"/>
                    <a:pt x="254" y="495"/>
                  </a:cubicBezTo>
                  <a:cubicBezTo>
                    <a:pt x="254" y="495"/>
                    <a:pt x="233" y="525"/>
                    <a:pt x="172" y="525"/>
                  </a:cubicBezTo>
                  <a:cubicBezTo>
                    <a:pt x="110" y="525"/>
                    <a:pt x="130" y="475"/>
                    <a:pt x="130" y="47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3A10BA1-30BD-4563-95CD-508382ED9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3242" y="6587290"/>
              <a:ext cx="997135" cy="472679"/>
            </a:xfrm>
            <a:custGeom>
              <a:avLst/>
              <a:gdLst>
                <a:gd name="T0" fmla="*/ 303 w 354"/>
                <a:gd name="T1" fmla="*/ 87 h 163"/>
                <a:gd name="T2" fmla="*/ 247 w 354"/>
                <a:gd name="T3" fmla="*/ 64 h 163"/>
                <a:gd name="T4" fmla="*/ 173 w 354"/>
                <a:gd name="T5" fmla="*/ 10 h 163"/>
                <a:gd name="T6" fmla="*/ 115 w 354"/>
                <a:gd name="T7" fmla="*/ 23 h 163"/>
                <a:gd name="T8" fmla="*/ 99 w 354"/>
                <a:gd name="T9" fmla="*/ 20 h 163"/>
                <a:gd name="T10" fmla="*/ 86 w 354"/>
                <a:gd name="T11" fmla="*/ 27 h 163"/>
                <a:gd name="T12" fmla="*/ 48 w 354"/>
                <a:gd name="T13" fmla="*/ 42 h 163"/>
                <a:gd name="T14" fmla="*/ 33 w 354"/>
                <a:gd name="T15" fmla="*/ 20 h 163"/>
                <a:gd name="T16" fmla="*/ 33 w 354"/>
                <a:gd name="T17" fmla="*/ 3 h 163"/>
                <a:gd name="T18" fmla="*/ 18 w 354"/>
                <a:gd name="T19" fmla="*/ 18 h 163"/>
                <a:gd name="T20" fmla="*/ 11 w 354"/>
                <a:gd name="T21" fmla="*/ 67 h 163"/>
                <a:gd name="T22" fmla="*/ 8 w 354"/>
                <a:gd name="T23" fmla="*/ 143 h 163"/>
                <a:gd name="T24" fmla="*/ 63 w 354"/>
                <a:gd name="T25" fmla="*/ 154 h 163"/>
                <a:gd name="T26" fmla="*/ 235 w 354"/>
                <a:gd name="T27" fmla="*/ 154 h 163"/>
                <a:gd name="T28" fmla="*/ 323 w 354"/>
                <a:gd name="T29" fmla="*/ 154 h 163"/>
                <a:gd name="T30" fmla="*/ 353 w 354"/>
                <a:gd name="T31" fmla="*/ 135 h 163"/>
                <a:gd name="T32" fmla="*/ 303 w 354"/>
                <a:gd name="T33" fmla="*/ 87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4" h="163">
                  <a:moveTo>
                    <a:pt x="303" y="87"/>
                  </a:moveTo>
                  <a:cubicBezTo>
                    <a:pt x="280" y="81"/>
                    <a:pt x="267" y="76"/>
                    <a:pt x="247" y="64"/>
                  </a:cubicBezTo>
                  <a:cubicBezTo>
                    <a:pt x="223" y="51"/>
                    <a:pt x="182" y="18"/>
                    <a:pt x="173" y="10"/>
                  </a:cubicBezTo>
                  <a:cubicBezTo>
                    <a:pt x="160" y="0"/>
                    <a:pt x="130" y="1"/>
                    <a:pt x="115" y="23"/>
                  </a:cubicBezTo>
                  <a:cubicBezTo>
                    <a:pt x="110" y="20"/>
                    <a:pt x="105" y="19"/>
                    <a:pt x="99" y="20"/>
                  </a:cubicBezTo>
                  <a:cubicBezTo>
                    <a:pt x="94" y="21"/>
                    <a:pt x="90" y="24"/>
                    <a:pt x="86" y="27"/>
                  </a:cubicBezTo>
                  <a:cubicBezTo>
                    <a:pt x="78" y="33"/>
                    <a:pt x="66" y="44"/>
                    <a:pt x="48" y="42"/>
                  </a:cubicBezTo>
                  <a:cubicBezTo>
                    <a:pt x="31" y="39"/>
                    <a:pt x="33" y="20"/>
                    <a:pt x="33" y="20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24" y="2"/>
                    <a:pt x="20" y="6"/>
                    <a:pt x="18" y="18"/>
                  </a:cubicBezTo>
                  <a:cubicBezTo>
                    <a:pt x="16" y="34"/>
                    <a:pt x="15" y="39"/>
                    <a:pt x="11" y="67"/>
                  </a:cubicBezTo>
                  <a:cubicBezTo>
                    <a:pt x="8" y="83"/>
                    <a:pt x="0" y="107"/>
                    <a:pt x="8" y="143"/>
                  </a:cubicBezTo>
                  <a:cubicBezTo>
                    <a:pt x="11" y="163"/>
                    <a:pt x="32" y="154"/>
                    <a:pt x="63" y="154"/>
                  </a:cubicBezTo>
                  <a:cubicBezTo>
                    <a:pt x="102" y="154"/>
                    <a:pt x="235" y="154"/>
                    <a:pt x="235" y="154"/>
                  </a:cubicBezTo>
                  <a:cubicBezTo>
                    <a:pt x="263" y="154"/>
                    <a:pt x="306" y="154"/>
                    <a:pt x="323" y="154"/>
                  </a:cubicBezTo>
                  <a:cubicBezTo>
                    <a:pt x="340" y="154"/>
                    <a:pt x="354" y="141"/>
                    <a:pt x="353" y="135"/>
                  </a:cubicBezTo>
                  <a:cubicBezTo>
                    <a:pt x="352" y="109"/>
                    <a:pt x="341" y="97"/>
                    <a:pt x="303" y="87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C6AADEBA-4ED7-4FA3-8FD0-88AF17D40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6407" y="6781986"/>
              <a:ext cx="683749" cy="277983"/>
            </a:xfrm>
            <a:custGeom>
              <a:avLst/>
              <a:gdLst>
                <a:gd name="T0" fmla="*/ 110 w 243"/>
                <a:gd name="T1" fmla="*/ 17 h 96"/>
                <a:gd name="T2" fmla="*/ 10 w 243"/>
                <a:gd name="T3" fmla="*/ 0 h 96"/>
                <a:gd name="T4" fmla="*/ 7 w 243"/>
                <a:gd name="T5" fmla="*/ 76 h 96"/>
                <a:gd name="T6" fmla="*/ 62 w 243"/>
                <a:gd name="T7" fmla="*/ 87 h 96"/>
                <a:gd name="T8" fmla="*/ 234 w 243"/>
                <a:gd name="T9" fmla="*/ 87 h 96"/>
                <a:gd name="T10" fmla="*/ 241 w 243"/>
                <a:gd name="T11" fmla="*/ 87 h 96"/>
                <a:gd name="T12" fmla="*/ 243 w 243"/>
                <a:gd name="T13" fmla="*/ 79 h 96"/>
                <a:gd name="T14" fmla="*/ 110 w 243"/>
                <a:gd name="T15" fmla="*/ 17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3" h="96">
                  <a:moveTo>
                    <a:pt x="110" y="17"/>
                  </a:moveTo>
                  <a:cubicBezTo>
                    <a:pt x="80" y="5"/>
                    <a:pt x="69" y="1"/>
                    <a:pt x="10" y="0"/>
                  </a:cubicBezTo>
                  <a:cubicBezTo>
                    <a:pt x="6" y="15"/>
                    <a:pt x="0" y="45"/>
                    <a:pt x="7" y="76"/>
                  </a:cubicBezTo>
                  <a:cubicBezTo>
                    <a:pt x="10" y="96"/>
                    <a:pt x="31" y="87"/>
                    <a:pt x="62" y="87"/>
                  </a:cubicBezTo>
                  <a:cubicBezTo>
                    <a:pt x="101" y="87"/>
                    <a:pt x="234" y="87"/>
                    <a:pt x="234" y="87"/>
                  </a:cubicBezTo>
                  <a:cubicBezTo>
                    <a:pt x="236" y="87"/>
                    <a:pt x="238" y="87"/>
                    <a:pt x="241" y="87"/>
                  </a:cubicBezTo>
                  <a:cubicBezTo>
                    <a:pt x="243" y="79"/>
                    <a:pt x="243" y="79"/>
                    <a:pt x="243" y="79"/>
                  </a:cubicBezTo>
                  <a:cubicBezTo>
                    <a:pt x="197" y="79"/>
                    <a:pt x="151" y="34"/>
                    <a:pt x="110" y="17"/>
                  </a:cubicBezTo>
                  <a:close/>
                </a:path>
              </a:pathLst>
            </a:custGeom>
            <a:solidFill>
              <a:srgbClr val="FFC00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8AAF46A2-E739-458F-BF0C-F6509E1BD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8909" y="6790639"/>
              <a:ext cx="163551" cy="83287"/>
            </a:xfrm>
            <a:custGeom>
              <a:avLst/>
              <a:gdLst>
                <a:gd name="T0" fmla="*/ 0 w 58"/>
                <a:gd name="T1" fmla="*/ 29 h 29"/>
                <a:gd name="T2" fmla="*/ 58 w 58"/>
                <a:gd name="T3" fmla="*/ 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8" h="29">
                  <a:moveTo>
                    <a:pt x="0" y="29"/>
                  </a:moveTo>
                  <a:cubicBezTo>
                    <a:pt x="11" y="14"/>
                    <a:pt x="36" y="0"/>
                    <a:pt x="58" y="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DDD1841A-0AC7-4188-9AD6-0BAE04FD2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2578" y="6756027"/>
              <a:ext cx="65421" cy="69226"/>
            </a:xfrm>
            <a:custGeom>
              <a:avLst/>
              <a:gdLst>
                <a:gd name="T0" fmla="*/ 23 w 23"/>
                <a:gd name="T1" fmla="*/ 0 h 24"/>
                <a:gd name="T2" fmla="*/ 0 w 23"/>
                <a:gd name="T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" h="24">
                  <a:moveTo>
                    <a:pt x="23" y="0"/>
                  </a:moveTo>
                  <a:cubicBezTo>
                    <a:pt x="13" y="5"/>
                    <a:pt x="7" y="13"/>
                    <a:pt x="0" y="2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D3AF602E-DC63-4F3F-BA8A-0C3017EA25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8164" y="6773333"/>
              <a:ext cx="180434" cy="25959"/>
            </a:xfrm>
            <a:custGeom>
              <a:avLst/>
              <a:gdLst>
                <a:gd name="T0" fmla="*/ 64 w 64"/>
                <a:gd name="T1" fmla="*/ 0 h 9"/>
                <a:gd name="T2" fmla="*/ 0 w 64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9">
                  <a:moveTo>
                    <a:pt x="64" y="0"/>
                  </a:moveTo>
                  <a:cubicBezTo>
                    <a:pt x="50" y="0"/>
                    <a:pt x="32" y="4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19E99147-193F-49A7-8817-5DE4F4754C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937" y="6703026"/>
              <a:ext cx="61200" cy="67062"/>
            </a:xfrm>
            <a:custGeom>
              <a:avLst/>
              <a:gdLst>
                <a:gd name="T0" fmla="*/ 22 w 22"/>
                <a:gd name="T1" fmla="*/ 0 h 23"/>
                <a:gd name="T2" fmla="*/ 0 w 22"/>
                <a:gd name="T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" h="23">
                  <a:moveTo>
                    <a:pt x="22" y="0"/>
                  </a:moveTo>
                  <a:cubicBezTo>
                    <a:pt x="12" y="6"/>
                    <a:pt x="7" y="12"/>
                    <a:pt x="0" y="2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F81F7F02-50BF-42C8-B419-8A136910C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5358" y="6720332"/>
              <a:ext cx="180434" cy="29204"/>
            </a:xfrm>
            <a:custGeom>
              <a:avLst/>
              <a:gdLst>
                <a:gd name="T0" fmla="*/ 64 w 64"/>
                <a:gd name="T1" fmla="*/ 1 h 10"/>
                <a:gd name="T2" fmla="*/ 0 w 64"/>
                <a:gd name="T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0">
                  <a:moveTo>
                    <a:pt x="64" y="1"/>
                  </a:moveTo>
                  <a:cubicBezTo>
                    <a:pt x="50" y="0"/>
                    <a:pt x="32" y="4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D5A6A60C-D695-4704-8503-1C9239AD3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6965" y="6645699"/>
              <a:ext cx="64365" cy="77878"/>
            </a:xfrm>
            <a:custGeom>
              <a:avLst/>
              <a:gdLst>
                <a:gd name="T0" fmla="*/ 23 w 23"/>
                <a:gd name="T1" fmla="*/ 0 h 27"/>
                <a:gd name="T2" fmla="*/ 0 w 23"/>
                <a:gd name="T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" h="27">
                  <a:moveTo>
                    <a:pt x="23" y="0"/>
                  </a:moveTo>
                  <a:cubicBezTo>
                    <a:pt x="13" y="6"/>
                    <a:pt x="7" y="16"/>
                    <a:pt x="0" y="2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C9E161DC-FAB0-4434-9D49-F4D896528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2551" y="6671659"/>
              <a:ext cx="177268" cy="25959"/>
            </a:xfrm>
            <a:custGeom>
              <a:avLst/>
              <a:gdLst>
                <a:gd name="T0" fmla="*/ 63 w 63"/>
                <a:gd name="T1" fmla="*/ 1 h 9"/>
                <a:gd name="T2" fmla="*/ 0 w 63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3" h="9">
                  <a:moveTo>
                    <a:pt x="63" y="1"/>
                  </a:moveTo>
                  <a:cubicBezTo>
                    <a:pt x="50" y="0"/>
                    <a:pt x="31" y="4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850A7916-4E00-4151-88EC-3B61407634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4849" y="6978846"/>
              <a:ext cx="1016127" cy="124389"/>
            </a:xfrm>
            <a:custGeom>
              <a:avLst/>
              <a:gdLst>
                <a:gd name="T0" fmla="*/ 338 w 361"/>
                <a:gd name="T1" fmla="*/ 39 h 43"/>
                <a:gd name="T2" fmla="*/ 239 w 361"/>
                <a:gd name="T3" fmla="*/ 43 h 43"/>
                <a:gd name="T4" fmla="*/ 68 w 361"/>
                <a:gd name="T5" fmla="*/ 43 h 43"/>
                <a:gd name="T6" fmla="*/ 5 w 361"/>
                <a:gd name="T7" fmla="*/ 30 h 43"/>
                <a:gd name="T8" fmla="*/ 2 w 361"/>
                <a:gd name="T9" fmla="*/ 2 h 43"/>
                <a:gd name="T10" fmla="*/ 70 w 361"/>
                <a:gd name="T11" fmla="*/ 11 h 43"/>
                <a:gd name="T12" fmla="*/ 285 w 361"/>
                <a:gd name="T13" fmla="*/ 11 h 43"/>
                <a:gd name="T14" fmla="*/ 349 w 361"/>
                <a:gd name="T15" fmla="*/ 0 h 43"/>
                <a:gd name="T16" fmla="*/ 338 w 361"/>
                <a:gd name="T17" fmla="*/ 3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1" h="43">
                  <a:moveTo>
                    <a:pt x="338" y="39"/>
                  </a:moveTo>
                  <a:cubicBezTo>
                    <a:pt x="323" y="43"/>
                    <a:pt x="239" y="43"/>
                    <a:pt x="239" y="43"/>
                  </a:cubicBezTo>
                  <a:cubicBezTo>
                    <a:pt x="239" y="43"/>
                    <a:pt x="100" y="43"/>
                    <a:pt x="68" y="43"/>
                  </a:cubicBezTo>
                  <a:cubicBezTo>
                    <a:pt x="37" y="43"/>
                    <a:pt x="13" y="42"/>
                    <a:pt x="5" y="30"/>
                  </a:cubicBezTo>
                  <a:cubicBezTo>
                    <a:pt x="0" y="24"/>
                    <a:pt x="1" y="19"/>
                    <a:pt x="2" y="2"/>
                  </a:cubicBezTo>
                  <a:cubicBezTo>
                    <a:pt x="2" y="2"/>
                    <a:pt x="15" y="11"/>
                    <a:pt x="70" y="11"/>
                  </a:cubicBezTo>
                  <a:cubicBezTo>
                    <a:pt x="124" y="11"/>
                    <a:pt x="256" y="11"/>
                    <a:pt x="285" y="11"/>
                  </a:cubicBezTo>
                  <a:cubicBezTo>
                    <a:pt x="305" y="11"/>
                    <a:pt x="336" y="13"/>
                    <a:pt x="349" y="0"/>
                  </a:cubicBezTo>
                  <a:cubicBezTo>
                    <a:pt x="354" y="6"/>
                    <a:pt x="361" y="33"/>
                    <a:pt x="338" y="39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D1449B36-8745-4D12-B03E-B2FCB25516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5369" y="5114090"/>
              <a:ext cx="1261982" cy="1378015"/>
            </a:xfrm>
            <a:custGeom>
              <a:avLst/>
              <a:gdLst>
                <a:gd name="T0" fmla="*/ 181 w 448"/>
                <a:gd name="T1" fmla="*/ 15 h 476"/>
                <a:gd name="T2" fmla="*/ 296 w 448"/>
                <a:gd name="T3" fmla="*/ 25 h 476"/>
                <a:gd name="T4" fmla="*/ 417 w 448"/>
                <a:gd name="T5" fmla="*/ 76 h 476"/>
                <a:gd name="T6" fmla="*/ 438 w 448"/>
                <a:gd name="T7" fmla="*/ 207 h 476"/>
                <a:gd name="T8" fmla="*/ 417 w 448"/>
                <a:gd name="T9" fmla="*/ 442 h 476"/>
                <a:gd name="T10" fmla="*/ 249 w 448"/>
                <a:gd name="T11" fmla="*/ 442 h 476"/>
                <a:gd name="T12" fmla="*/ 243 w 448"/>
                <a:gd name="T13" fmla="*/ 235 h 476"/>
                <a:gd name="T14" fmla="*/ 0 w 448"/>
                <a:gd name="T15" fmla="*/ 236 h 476"/>
                <a:gd name="T16" fmla="*/ 0 w 448"/>
                <a:gd name="T17" fmla="*/ 0 h 476"/>
                <a:gd name="T18" fmla="*/ 173 w 448"/>
                <a:gd name="T19" fmla="*/ 0 h 476"/>
                <a:gd name="T20" fmla="*/ 181 w 448"/>
                <a:gd name="T21" fmla="*/ 15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8" h="476">
                  <a:moveTo>
                    <a:pt x="181" y="15"/>
                  </a:moveTo>
                  <a:cubicBezTo>
                    <a:pt x="181" y="15"/>
                    <a:pt x="238" y="18"/>
                    <a:pt x="296" y="25"/>
                  </a:cubicBezTo>
                  <a:cubicBezTo>
                    <a:pt x="335" y="30"/>
                    <a:pt x="385" y="37"/>
                    <a:pt x="417" y="76"/>
                  </a:cubicBezTo>
                  <a:cubicBezTo>
                    <a:pt x="448" y="113"/>
                    <a:pt x="440" y="177"/>
                    <a:pt x="438" y="207"/>
                  </a:cubicBezTo>
                  <a:cubicBezTo>
                    <a:pt x="432" y="287"/>
                    <a:pt x="417" y="442"/>
                    <a:pt x="417" y="442"/>
                  </a:cubicBezTo>
                  <a:cubicBezTo>
                    <a:pt x="396" y="476"/>
                    <a:pt x="258" y="476"/>
                    <a:pt x="249" y="442"/>
                  </a:cubicBezTo>
                  <a:cubicBezTo>
                    <a:pt x="242" y="301"/>
                    <a:pt x="244" y="255"/>
                    <a:pt x="243" y="235"/>
                  </a:cubicBezTo>
                  <a:cubicBezTo>
                    <a:pt x="243" y="235"/>
                    <a:pt x="50" y="236"/>
                    <a:pt x="0" y="2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3" y="0"/>
                    <a:pt x="173" y="0"/>
                    <a:pt x="173" y="0"/>
                  </a:cubicBezTo>
                  <a:lnTo>
                    <a:pt x="181" y="15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D77D96F6-FCD7-4F88-85CB-D22ED749A2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0173" y="5571626"/>
              <a:ext cx="137172" cy="222819"/>
            </a:xfrm>
            <a:custGeom>
              <a:avLst/>
              <a:gdLst>
                <a:gd name="T0" fmla="*/ 49 w 49"/>
                <a:gd name="T1" fmla="*/ 0 h 77"/>
                <a:gd name="T2" fmla="*/ 0 w 49"/>
                <a:gd name="T3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" h="77">
                  <a:moveTo>
                    <a:pt x="49" y="0"/>
                  </a:moveTo>
                  <a:cubicBezTo>
                    <a:pt x="37" y="7"/>
                    <a:pt x="7" y="31"/>
                    <a:pt x="0" y="7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F0579337-662E-46B1-BD53-96FF1CEC25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0527" y="5186560"/>
              <a:ext cx="120289" cy="607884"/>
            </a:xfrm>
            <a:custGeom>
              <a:avLst/>
              <a:gdLst>
                <a:gd name="T0" fmla="*/ 32 w 43"/>
                <a:gd name="T1" fmla="*/ 0 h 210"/>
                <a:gd name="T2" fmla="*/ 0 w 43"/>
                <a:gd name="T3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3" h="210">
                  <a:moveTo>
                    <a:pt x="32" y="0"/>
                  </a:moveTo>
                  <a:cubicBezTo>
                    <a:pt x="43" y="72"/>
                    <a:pt x="36" y="174"/>
                    <a:pt x="0" y="2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AEB67BCA-51BA-4164-878A-B44F80868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734" y="5606238"/>
              <a:ext cx="757611" cy="871805"/>
            </a:xfrm>
            <a:custGeom>
              <a:avLst/>
              <a:gdLst>
                <a:gd name="T0" fmla="*/ 0 w 269"/>
                <a:gd name="T1" fmla="*/ 0 h 301"/>
                <a:gd name="T2" fmla="*/ 224 w 269"/>
                <a:gd name="T3" fmla="*/ 0 h 301"/>
                <a:gd name="T4" fmla="*/ 240 w 269"/>
                <a:gd name="T5" fmla="*/ 15 h 301"/>
                <a:gd name="T6" fmla="*/ 261 w 269"/>
                <a:gd name="T7" fmla="*/ 37 h 301"/>
                <a:gd name="T8" fmla="*/ 269 w 269"/>
                <a:gd name="T9" fmla="*/ 30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" h="301">
                  <a:moveTo>
                    <a:pt x="0" y="0"/>
                  </a:moveTo>
                  <a:cubicBezTo>
                    <a:pt x="224" y="0"/>
                    <a:pt x="224" y="0"/>
                    <a:pt x="224" y="0"/>
                  </a:cubicBezTo>
                  <a:cubicBezTo>
                    <a:pt x="224" y="0"/>
                    <a:pt x="222" y="15"/>
                    <a:pt x="240" y="15"/>
                  </a:cubicBezTo>
                  <a:cubicBezTo>
                    <a:pt x="240" y="29"/>
                    <a:pt x="250" y="37"/>
                    <a:pt x="261" y="37"/>
                  </a:cubicBezTo>
                  <a:cubicBezTo>
                    <a:pt x="261" y="37"/>
                    <a:pt x="244" y="98"/>
                    <a:pt x="269" y="30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9613E270-D2AC-423F-9D8F-C7B61CD40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5401" y="5542422"/>
              <a:ext cx="73862" cy="133042"/>
            </a:xfrm>
            <a:custGeom>
              <a:avLst/>
              <a:gdLst>
                <a:gd name="T0" fmla="*/ 26 w 26"/>
                <a:gd name="T1" fmla="*/ 0 h 46"/>
                <a:gd name="T2" fmla="*/ 0 w 26"/>
                <a:gd name="T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6" h="46">
                  <a:moveTo>
                    <a:pt x="26" y="0"/>
                  </a:moveTo>
                  <a:cubicBezTo>
                    <a:pt x="12" y="12"/>
                    <a:pt x="3" y="28"/>
                    <a:pt x="0" y="4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2FA76F43-F8B2-483E-A7A2-93771EA225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7056" y="6393676"/>
              <a:ext cx="472715" cy="167655"/>
            </a:xfrm>
            <a:custGeom>
              <a:avLst/>
              <a:gdLst>
                <a:gd name="T0" fmla="*/ 164 w 168"/>
                <a:gd name="T1" fmla="*/ 36 h 58"/>
                <a:gd name="T2" fmla="*/ 2 w 168"/>
                <a:gd name="T3" fmla="*/ 40 h 58"/>
                <a:gd name="T4" fmla="*/ 0 w 168"/>
                <a:gd name="T5" fmla="*/ 0 h 58"/>
                <a:gd name="T6" fmla="*/ 168 w 168"/>
                <a:gd name="T7" fmla="*/ 0 h 58"/>
                <a:gd name="T8" fmla="*/ 164 w 168"/>
                <a:gd name="T9" fmla="*/ 3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58">
                  <a:moveTo>
                    <a:pt x="164" y="36"/>
                  </a:moveTo>
                  <a:cubicBezTo>
                    <a:pt x="161" y="58"/>
                    <a:pt x="2" y="55"/>
                    <a:pt x="2" y="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"/>
                    <a:pt x="166" y="15"/>
                    <a:pt x="168" y="0"/>
                  </a:cubicBezTo>
                  <a:lnTo>
                    <a:pt x="164" y="36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B1FD2A58-6C35-480B-B360-B0A4F62C24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9177" y="5284990"/>
              <a:ext cx="595115" cy="1647345"/>
            </a:xfrm>
            <a:custGeom>
              <a:avLst/>
              <a:gdLst>
                <a:gd name="T0" fmla="*/ 65 w 211"/>
                <a:gd name="T1" fmla="*/ 468 h 569"/>
                <a:gd name="T2" fmla="*/ 45 w 211"/>
                <a:gd name="T3" fmla="*/ 175 h 569"/>
                <a:gd name="T4" fmla="*/ 0 w 211"/>
                <a:gd name="T5" fmla="*/ 175 h 569"/>
                <a:gd name="T6" fmla="*/ 0 w 211"/>
                <a:gd name="T7" fmla="*/ 10 h 569"/>
                <a:gd name="T8" fmla="*/ 0 w 211"/>
                <a:gd name="T9" fmla="*/ 10 h 569"/>
                <a:gd name="T10" fmla="*/ 182 w 211"/>
                <a:gd name="T11" fmla="*/ 22 h 569"/>
                <a:gd name="T12" fmla="*/ 203 w 211"/>
                <a:gd name="T13" fmla="*/ 171 h 569"/>
                <a:gd name="T14" fmla="*/ 165 w 211"/>
                <a:gd name="T15" fmla="*/ 563 h 569"/>
                <a:gd name="T16" fmla="*/ 71 w 211"/>
                <a:gd name="T17" fmla="*/ 569 h 569"/>
                <a:gd name="T18" fmla="*/ 65 w 211"/>
                <a:gd name="T19" fmla="*/ 468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1" h="569">
                  <a:moveTo>
                    <a:pt x="65" y="468"/>
                  </a:moveTo>
                  <a:cubicBezTo>
                    <a:pt x="63" y="420"/>
                    <a:pt x="45" y="175"/>
                    <a:pt x="45" y="17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75"/>
                    <a:pt x="0" y="138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52" y="0"/>
                    <a:pt x="182" y="22"/>
                  </a:cubicBezTo>
                  <a:cubicBezTo>
                    <a:pt x="208" y="42"/>
                    <a:pt x="211" y="86"/>
                    <a:pt x="203" y="171"/>
                  </a:cubicBezTo>
                  <a:cubicBezTo>
                    <a:pt x="192" y="304"/>
                    <a:pt x="165" y="563"/>
                    <a:pt x="165" y="563"/>
                  </a:cubicBezTo>
                  <a:cubicBezTo>
                    <a:pt x="71" y="569"/>
                    <a:pt x="71" y="569"/>
                    <a:pt x="71" y="569"/>
                  </a:cubicBezTo>
                  <a:lnTo>
                    <a:pt x="65" y="468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326C1A90-80C3-42DC-A2F5-5F4D6E7028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1357" y="5114090"/>
              <a:ext cx="818811" cy="1355301"/>
            </a:xfrm>
            <a:custGeom>
              <a:avLst/>
              <a:gdLst>
                <a:gd name="T0" fmla="*/ 269 w 291"/>
                <a:gd name="T1" fmla="*/ 81 h 468"/>
                <a:gd name="T2" fmla="*/ 223 w 291"/>
                <a:gd name="T3" fmla="*/ 55 h 468"/>
                <a:gd name="T4" fmla="*/ 223 w 291"/>
                <a:gd name="T5" fmla="*/ 0 h 468"/>
                <a:gd name="T6" fmla="*/ 34 w 291"/>
                <a:gd name="T7" fmla="*/ 0 h 468"/>
                <a:gd name="T8" fmla="*/ 10 w 291"/>
                <a:gd name="T9" fmla="*/ 186 h 468"/>
                <a:gd name="T10" fmla="*/ 85 w 291"/>
                <a:gd name="T11" fmla="*/ 237 h 468"/>
                <a:gd name="T12" fmla="*/ 97 w 291"/>
                <a:gd name="T13" fmla="*/ 237 h 468"/>
                <a:gd name="T14" fmla="*/ 107 w 291"/>
                <a:gd name="T15" fmla="*/ 454 h 468"/>
                <a:gd name="T16" fmla="*/ 186 w 291"/>
                <a:gd name="T17" fmla="*/ 467 h 468"/>
                <a:gd name="T18" fmla="*/ 273 w 291"/>
                <a:gd name="T19" fmla="*/ 440 h 468"/>
                <a:gd name="T20" fmla="*/ 284 w 291"/>
                <a:gd name="T21" fmla="*/ 229 h 468"/>
                <a:gd name="T22" fmla="*/ 269 w 291"/>
                <a:gd name="T23" fmla="*/ 81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1" h="468">
                  <a:moveTo>
                    <a:pt x="269" y="81"/>
                  </a:moveTo>
                  <a:cubicBezTo>
                    <a:pt x="251" y="59"/>
                    <a:pt x="223" y="55"/>
                    <a:pt x="223" y="55"/>
                  </a:cubicBezTo>
                  <a:cubicBezTo>
                    <a:pt x="223" y="0"/>
                    <a:pt x="223" y="0"/>
                    <a:pt x="223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7" y="85"/>
                    <a:pt x="0" y="153"/>
                    <a:pt x="10" y="186"/>
                  </a:cubicBezTo>
                  <a:cubicBezTo>
                    <a:pt x="21" y="225"/>
                    <a:pt x="50" y="237"/>
                    <a:pt x="85" y="237"/>
                  </a:cubicBezTo>
                  <a:cubicBezTo>
                    <a:pt x="97" y="237"/>
                    <a:pt x="97" y="237"/>
                    <a:pt x="97" y="237"/>
                  </a:cubicBezTo>
                  <a:cubicBezTo>
                    <a:pt x="107" y="454"/>
                    <a:pt x="107" y="454"/>
                    <a:pt x="107" y="454"/>
                  </a:cubicBezTo>
                  <a:cubicBezTo>
                    <a:pt x="107" y="454"/>
                    <a:pt x="120" y="467"/>
                    <a:pt x="186" y="467"/>
                  </a:cubicBezTo>
                  <a:cubicBezTo>
                    <a:pt x="266" y="468"/>
                    <a:pt x="273" y="440"/>
                    <a:pt x="273" y="440"/>
                  </a:cubicBezTo>
                  <a:cubicBezTo>
                    <a:pt x="273" y="440"/>
                    <a:pt x="278" y="325"/>
                    <a:pt x="284" y="229"/>
                  </a:cubicBezTo>
                  <a:cubicBezTo>
                    <a:pt x="291" y="132"/>
                    <a:pt x="286" y="102"/>
                    <a:pt x="269" y="8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4FACFB4D-F7DF-4F3D-8561-14F14F469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2080" y="6379614"/>
              <a:ext cx="467440" cy="147104"/>
            </a:xfrm>
            <a:custGeom>
              <a:avLst/>
              <a:gdLst>
                <a:gd name="T0" fmla="*/ 2 w 166"/>
                <a:gd name="T1" fmla="*/ 40 h 51"/>
                <a:gd name="T2" fmla="*/ 76 w 166"/>
                <a:gd name="T3" fmla="*/ 51 h 51"/>
                <a:gd name="T4" fmla="*/ 163 w 166"/>
                <a:gd name="T5" fmla="*/ 39 h 51"/>
                <a:gd name="T6" fmla="*/ 166 w 166"/>
                <a:gd name="T7" fmla="*/ 1 h 51"/>
                <a:gd name="T8" fmla="*/ 71 w 166"/>
                <a:gd name="T9" fmla="*/ 13 h 51"/>
                <a:gd name="T10" fmla="*/ 0 w 166"/>
                <a:gd name="T11" fmla="*/ 0 h 51"/>
                <a:gd name="T12" fmla="*/ 2 w 166"/>
                <a:gd name="T13" fmla="*/ 4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51">
                  <a:moveTo>
                    <a:pt x="2" y="40"/>
                  </a:moveTo>
                  <a:cubicBezTo>
                    <a:pt x="2" y="40"/>
                    <a:pt x="8" y="51"/>
                    <a:pt x="76" y="51"/>
                  </a:cubicBezTo>
                  <a:cubicBezTo>
                    <a:pt x="158" y="51"/>
                    <a:pt x="163" y="39"/>
                    <a:pt x="163" y="39"/>
                  </a:cubicBezTo>
                  <a:cubicBezTo>
                    <a:pt x="166" y="1"/>
                    <a:pt x="166" y="1"/>
                    <a:pt x="166" y="1"/>
                  </a:cubicBezTo>
                  <a:cubicBezTo>
                    <a:pt x="166" y="1"/>
                    <a:pt x="149" y="13"/>
                    <a:pt x="71" y="13"/>
                  </a:cubicBezTo>
                  <a:cubicBezTo>
                    <a:pt x="2" y="13"/>
                    <a:pt x="0" y="0"/>
                    <a:pt x="0" y="0"/>
                  </a:cubicBezTo>
                  <a:lnTo>
                    <a:pt x="2" y="40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7106D762-D4D4-47C2-9DF2-39719043D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3687" y="5250378"/>
              <a:ext cx="518088" cy="587333"/>
            </a:xfrm>
            <a:custGeom>
              <a:avLst/>
              <a:gdLst>
                <a:gd name="T0" fmla="*/ 0 w 184"/>
                <a:gd name="T1" fmla="*/ 24 h 203"/>
                <a:gd name="T2" fmla="*/ 92 w 184"/>
                <a:gd name="T3" fmla="*/ 2 h 203"/>
                <a:gd name="T4" fmla="*/ 163 w 184"/>
                <a:gd name="T5" fmla="*/ 40 h 203"/>
                <a:gd name="T6" fmla="*/ 175 w 184"/>
                <a:gd name="T7" fmla="*/ 147 h 203"/>
                <a:gd name="T8" fmla="*/ 172 w 184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4" h="203">
                  <a:moveTo>
                    <a:pt x="0" y="24"/>
                  </a:moveTo>
                  <a:cubicBezTo>
                    <a:pt x="29" y="11"/>
                    <a:pt x="60" y="0"/>
                    <a:pt x="92" y="2"/>
                  </a:cubicBezTo>
                  <a:cubicBezTo>
                    <a:pt x="123" y="4"/>
                    <a:pt x="148" y="12"/>
                    <a:pt x="163" y="40"/>
                  </a:cubicBezTo>
                  <a:cubicBezTo>
                    <a:pt x="184" y="80"/>
                    <a:pt x="176" y="125"/>
                    <a:pt x="175" y="147"/>
                  </a:cubicBezTo>
                  <a:cubicBezTo>
                    <a:pt x="174" y="166"/>
                    <a:pt x="173" y="184"/>
                    <a:pt x="172" y="20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DB228ED4-E7FE-49F7-805F-1AA4C055E4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211" y="5174662"/>
              <a:ext cx="261682" cy="1286075"/>
            </a:xfrm>
            <a:custGeom>
              <a:avLst/>
              <a:gdLst>
                <a:gd name="T0" fmla="*/ 22 w 93"/>
                <a:gd name="T1" fmla="*/ 0 h 444"/>
                <a:gd name="T2" fmla="*/ 18 w 93"/>
                <a:gd name="T3" fmla="*/ 149 h 444"/>
                <a:gd name="T4" fmla="*/ 59 w 93"/>
                <a:gd name="T5" fmla="*/ 172 h 444"/>
                <a:gd name="T6" fmla="*/ 80 w 93"/>
                <a:gd name="T7" fmla="*/ 185 h 444"/>
                <a:gd name="T8" fmla="*/ 93 w 93"/>
                <a:gd name="T9" fmla="*/ 444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444">
                  <a:moveTo>
                    <a:pt x="22" y="0"/>
                  </a:moveTo>
                  <a:cubicBezTo>
                    <a:pt x="10" y="79"/>
                    <a:pt x="0" y="118"/>
                    <a:pt x="18" y="149"/>
                  </a:cubicBezTo>
                  <a:cubicBezTo>
                    <a:pt x="30" y="169"/>
                    <a:pt x="59" y="172"/>
                    <a:pt x="59" y="172"/>
                  </a:cubicBezTo>
                  <a:cubicBezTo>
                    <a:pt x="59" y="172"/>
                    <a:pt x="65" y="189"/>
                    <a:pt x="80" y="185"/>
                  </a:cubicBezTo>
                  <a:cubicBezTo>
                    <a:pt x="74" y="226"/>
                    <a:pt x="93" y="444"/>
                    <a:pt x="93" y="44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0FB869B1-ECAD-427E-9957-8179C25D7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6756" y="5647341"/>
              <a:ext cx="104462" cy="150349"/>
            </a:xfrm>
            <a:custGeom>
              <a:avLst/>
              <a:gdLst>
                <a:gd name="T0" fmla="*/ 37 w 37"/>
                <a:gd name="T1" fmla="*/ 0 h 52"/>
                <a:gd name="T2" fmla="*/ 0 w 37"/>
                <a:gd name="T3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" h="52">
                  <a:moveTo>
                    <a:pt x="37" y="0"/>
                  </a:moveTo>
                  <a:cubicBezTo>
                    <a:pt x="13" y="13"/>
                    <a:pt x="4" y="37"/>
                    <a:pt x="0" y="5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3A4813A6-9DC5-4313-BA01-85CECFD65C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990" y="5635443"/>
              <a:ext cx="50648" cy="86531"/>
            </a:xfrm>
            <a:custGeom>
              <a:avLst/>
              <a:gdLst>
                <a:gd name="T0" fmla="*/ 18 w 18"/>
                <a:gd name="T1" fmla="*/ 0 h 30"/>
                <a:gd name="T2" fmla="*/ 0 w 18"/>
                <a:gd name="T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" h="30">
                  <a:moveTo>
                    <a:pt x="18" y="0"/>
                  </a:moveTo>
                  <a:cubicBezTo>
                    <a:pt x="9" y="7"/>
                    <a:pt x="2" y="18"/>
                    <a:pt x="0" y="3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5442386F-00B2-4FB0-92FF-504469FF4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452" y="6978846"/>
              <a:ext cx="636267" cy="124389"/>
            </a:xfrm>
            <a:custGeom>
              <a:avLst/>
              <a:gdLst>
                <a:gd name="T0" fmla="*/ 223 w 226"/>
                <a:gd name="T1" fmla="*/ 0 h 43"/>
                <a:gd name="T2" fmla="*/ 154 w 226"/>
                <a:gd name="T3" fmla="*/ 11 h 43"/>
                <a:gd name="T4" fmla="*/ 77 w 226"/>
                <a:gd name="T5" fmla="*/ 11 h 43"/>
                <a:gd name="T6" fmla="*/ 0 w 226"/>
                <a:gd name="T7" fmla="*/ 4 h 43"/>
                <a:gd name="T8" fmla="*/ 5 w 226"/>
                <a:gd name="T9" fmla="*/ 30 h 43"/>
                <a:gd name="T10" fmla="*/ 75 w 226"/>
                <a:gd name="T11" fmla="*/ 43 h 43"/>
                <a:gd name="T12" fmla="*/ 147 w 226"/>
                <a:gd name="T13" fmla="*/ 43 h 43"/>
                <a:gd name="T14" fmla="*/ 204 w 226"/>
                <a:gd name="T15" fmla="*/ 39 h 43"/>
                <a:gd name="T16" fmla="*/ 223 w 226"/>
                <a:gd name="T1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6" h="43">
                  <a:moveTo>
                    <a:pt x="223" y="0"/>
                  </a:moveTo>
                  <a:cubicBezTo>
                    <a:pt x="209" y="13"/>
                    <a:pt x="177" y="11"/>
                    <a:pt x="154" y="11"/>
                  </a:cubicBezTo>
                  <a:cubicBezTo>
                    <a:pt x="149" y="11"/>
                    <a:pt x="88" y="11"/>
                    <a:pt x="77" y="11"/>
                  </a:cubicBezTo>
                  <a:cubicBezTo>
                    <a:pt x="17" y="11"/>
                    <a:pt x="0" y="4"/>
                    <a:pt x="0" y="4"/>
                  </a:cubicBezTo>
                  <a:cubicBezTo>
                    <a:pt x="0" y="17"/>
                    <a:pt x="0" y="24"/>
                    <a:pt x="5" y="30"/>
                  </a:cubicBezTo>
                  <a:cubicBezTo>
                    <a:pt x="14" y="42"/>
                    <a:pt x="40" y="43"/>
                    <a:pt x="75" y="43"/>
                  </a:cubicBezTo>
                  <a:cubicBezTo>
                    <a:pt x="85" y="43"/>
                    <a:pt x="144" y="43"/>
                    <a:pt x="147" y="43"/>
                  </a:cubicBezTo>
                  <a:cubicBezTo>
                    <a:pt x="147" y="43"/>
                    <a:pt x="187" y="42"/>
                    <a:pt x="204" y="39"/>
                  </a:cubicBezTo>
                  <a:cubicBezTo>
                    <a:pt x="226" y="35"/>
                    <a:pt x="223" y="18"/>
                    <a:pt x="223" y="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DB6C9F87-4FBB-4C4C-BA30-F515BA2D1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2176" y="6593780"/>
              <a:ext cx="633101" cy="433740"/>
            </a:xfrm>
            <a:custGeom>
              <a:avLst/>
              <a:gdLst>
                <a:gd name="T0" fmla="*/ 15 w 225"/>
                <a:gd name="T1" fmla="*/ 42 h 150"/>
                <a:gd name="T2" fmla="*/ 12 w 225"/>
                <a:gd name="T3" fmla="*/ 16 h 150"/>
                <a:gd name="T4" fmla="*/ 2 w 225"/>
                <a:gd name="T5" fmla="*/ 33 h 150"/>
                <a:gd name="T6" fmla="*/ 4 w 225"/>
                <a:gd name="T7" fmla="*/ 100 h 150"/>
                <a:gd name="T8" fmla="*/ 2 w 225"/>
                <a:gd name="T9" fmla="*/ 137 h 150"/>
                <a:gd name="T10" fmla="*/ 63 w 225"/>
                <a:gd name="T11" fmla="*/ 147 h 150"/>
                <a:gd name="T12" fmla="*/ 180 w 225"/>
                <a:gd name="T13" fmla="*/ 148 h 150"/>
                <a:gd name="T14" fmla="*/ 225 w 225"/>
                <a:gd name="T15" fmla="*/ 133 h 150"/>
                <a:gd name="T16" fmla="*/ 196 w 225"/>
                <a:gd name="T17" fmla="*/ 88 h 150"/>
                <a:gd name="T18" fmla="*/ 152 w 225"/>
                <a:gd name="T19" fmla="*/ 51 h 150"/>
                <a:gd name="T20" fmla="*/ 139 w 225"/>
                <a:gd name="T21" fmla="*/ 23 h 150"/>
                <a:gd name="T22" fmla="*/ 85 w 225"/>
                <a:gd name="T23" fmla="*/ 3 h 150"/>
                <a:gd name="T24" fmla="*/ 15 w 225"/>
                <a:gd name="T25" fmla="*/ 42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5" h="150">
                  <a:moveTo>
                    <a:pt x="15" y="42"/>
                  </a:moveTo>
                  <a:cubicBezTo>
                    <a:pt x="12" y="16"/>
                    <a:pt x="12" y="16"/>
                    <a:pt x="12" y="16"/>
                  </a:cubicBezTo>
                  <a:cubicBezTo>
                    <a:pt x="12" y="16"/>
                    <a:pt x="0" y="15"/>
                    <a:pt x="2" y="33"/>
                  </a:cubicBezTo>
                  <a:cubicBezTo>
                    <a:pt x="7" y="68"/>
                    <a:pt x="7" y="74"/>
                    <a:pt x="4" y="100"/>
                  </a:cubicBezTo>
                  <a:cubicBezTo>
                    <a:pt x="1" y="123"/>
                    <a:pt x="2" y="137"/>
                    <a:pt x="2" y="137"/>
                  </a:cubicBezTo>
                  <a:cubicBezTo>
                    <a:pt x="2" y="137"/>
                    <a:pt x="15" y="145"/>
                    <a:pt x="63" y="147"/>
                  </a:cubicBezTo>
                  <a:cubicBezTo>
                    <a:pt x="125" y="150"/>
                    <a:pt x="150" y="149"/>
                    <a:pt x="180" y="148"/>
                  </a:cubicBezTo>
                  <a:cubicBezTo>
                    <a:pt x="212" y="146"/>
                    <a:pt x="218" y="141"/>
                    <a:pt x="225" y="133"/>
                  </a:cubicBezTo>
                  <a:cubicBezTo>
                    <a:pt x="225" y="105"/>
                    <a:pt x="215" y="96"/>
                    <a:pt x="196" y="88"/>
                  </a:cubicBezTo>
                  <a:cubicBezTo>
                    <a:pt x="174" y="78"/>
                    <a:pt x="163" y="66"/>
                    <a:pt x="152" y="51"/>
                  </a:cubicBezTo>
                  <a:cubicBezTo>
                    <a:pt x="147" y="44"/>
                    <a:pt x="144" y="38"/>
                    <a:pt x="139" y="23"/>
                  </a:cubicBezTo>
                  <a:cubicBezTo>
                    <a:pt x="135" y="10"/>
                    <a:pt x="122" y="0"/>
                    <a:pt x="85" y="3"/>
                  </a:cubicBezTo>
                  <a:cubicBezTo>
                    <a:pt x="28" y="8"/>
                    <a:pt x="15" y="42"/>
                    <a:pt x="15" y="42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>
              <a:extLst>
                <a:ext uri="{FF2B5EF4-FFF2-40B4-BE49-F238E27FC236}">
                  <a16:creationId xmlns:a16="http://schemas.microsoft.com/office/drawing/2014/main" id="{A916CDB9-47DE-4277-BE1F-0C53A056A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5320" y="6778741"/>
              <a:ext cx="335544" cy="95185"/>
            </a:xfrm>
            <a:custGeom>
              <a:avLst/>
              <a:gdLst>
                <a:gd name="T0" fmla="*/ 119 w 119"/>
                <a:gd name="T1" fmla="*/ 23 h 33"/>
                <a:gd name="T2" fmla="*/ 0 w 119"/>
                <a:gd name="T3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9" h="33">
                  <a:moveTo>
                    <a:pt x="119" y="23"/>
                  </a:moveTo>
                  <a:cubicBezTo>
                    <a:pt x="62" y="0"/>
                    <a:pt x="18" y="24"/>
                    <a:pt x="0" y="3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095ACE1F-A702-438E-9E3E-0586436891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3162" y="6756027"/>
              <a:ext cx="244799" cy="74634"/>
            </a:xfrm>
            <a:custGeom>
              <a:avLst/>
              <a:gdLst>
                <a:gd name="T0" fmla="*/ 0 w 87"/>
                <a:gd name="T1" fmla="*/ 26 h 26"/>
                <a:gd name="T2" fmla="*/ 87 w 87"/>
                <a:gd name="T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7" h="26">
                  <a:moveTo>
                    <a:pt x="0" y="26"/>
                  </a:moveTo>
                  <a:cubicBezTo>
                    <a:pt x="28" y="9"/>
                    <a:pt x="62" y="1"/>
                    <a:pt x="87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8885CE30-0BB1-4BAD-A76B-E239A0DD98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672" y="6764680"/>
              <a:ext cx="313385" cy="34612"/>
            </a:xfrm>
            <a:custGeom>
              <a:avLst/>
              <a:gdLst>
                <a:gd name="T0" fmla="*/ 111 w 111"/>
                <a:gd name="T1" fmla="*/ 12 h 12"/>
                <a:gd name="T2" fmla="*/ 0 w 111"/>
                <a:gd name="T3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1" h="12">
                  <a:moveTo>
                    <a:pt x="111" y="12"/>
                  </a:moveTo>
                  <a:cubicBezTo>
                    <a:pt x="90" y="0"/>
                    <a:pt x="43" y="3"/>
                    <a:pt x="0" y="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59DD0CEA-91CA-4C6C-AB79-7A7CE4A3CE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348" y="6688965"/>
              <a:ext cx="264847" cy="63817"/>
            </a:xfrm>
            <a:custGeom>
              <a:avLst/>
              <a:gdLst>
                <a:gd name="T0" fmla="*/ 0 w 94"/>
                <a:gd name="T1" fmla="*/ 22 h 22"/>
                <a:gd name="T2" fmla="*/ 94 w 94"/>
                <a:gd name="T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4" h="22">
                  <a:moveTo>
                    <a:pt x="0" y="22"/>
                  </a:moveTo>
                  <a:cubicBezTo>
                    <a:pt x="30" y="5"/>
                    <a:pt x="70" y="1"/>
                    <a:pt x="94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225E409A-AD52-4546-A01C-864D6D9C7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631" y="6697618"/>
              <a:ext cx="293337" cy="34612"/>
            </a:xfrm>
            <a:custGeom>
              <a:avLst/>
              <a:gdLst>
                <a:gd name="T0" fmla="*/ 104 w 104"/>
                <a:gd name="T1" fmla="*/ 12 h 12"/>
                <a:gd name="T2" fmla="*/ 0 w 104"/>
                <a:gd name="T3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4" h="12">
                  <a:moveTo>
                    <a:pt x="104" y="12"/>
                  </a:moveTo>
                  <a:cubicBezTo>
                    <a:pt x="85" y="0"/>
                    <a:pt x="40" y="0"/>
                    <a:pt x="0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67329D04-9C95-4825-8CA8-5FFCC902EC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452" y="6796048"/>
              <a:ext cx="287006" cy="228227"/>
            </a:xfrm>
            <a:custGeom>
              <a:avLst/>
              <a:gdLst>
                <a:gd name="T0" fmla="*/ 0 w 102"/>
                <a:gd name="T1" fmla="*/ 67 h 79"/>
                <a:gd name="T2" fmla="*/ 61 w 102"/>
                <a:gd name="T3" fmla="*/ 77 h 79"/>
                <a:gd name="T4" fmla="*/ 102 w 102"/>
                <a:gd name="T5" fmla="*/ 79 h 79"/>
                <a:gd name="T6" fmla="*/ 42 w 102"/>
                <a:gd name="T7" fmla="*/ 52 h 79"/>
                <a:gd name="T8" fmla="*/ 4 w 102"/>
                <a:gd name="T9" fmla="*/ 0 h 79"/>
                <a:gd name="T10" fmla="*/ 4 w 102"/>
                <a:gd name="T11" fmla="*/ 0 h 79"/>
                <a:gd name="T12" fmla="*/ 2 w 102"/>
                <a:gd name="T13" fmla="*/ 30 h 79"/>
                <a:gd name="T14" fmla="*/ 0 w 102"/>
                <a:gd name="T15" fmla="*/ 42 h 79"/>
                <a:gd name="T16" fmla="*/ 0 w 102"/>
                <a:gd name="T17" fmla="*/ 49 h 79"/>
                <a:gd name="T18" fmla="*/ 0 w 102"/>
                <a:gd name="T19" fmla="*/ 59 h 79"/>
                <a:gd name="T20" fmla="*/ 0 w 102"/>
                <a:gd name="T21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2" h="79">
                  <a:moveTo>
                    <a:pt x="0" y="67"/>
                  </a:moveTo>
                  <a:cubicBezTo>
                    <a:pt x="0" y="67"/>
                    <a:pt x="13" y="75"/>
                    <a:pt x="61" y="77"/>
                  </a:cubicBezTo>
                  <a:cubicBezTo>
                    <a:pt x="77" y="78"/>
                    <a:pt x="90" y="78"/>
                    <a:pt x="102" y="79"/>
                  </a:cubicBezTo>
                  <a:cubicBezTo>
                    <a:pt x="65" y="76"/>
                    <a:pt x="50" y="61"/>
                    <a:pt x="42" y="52"/>
                  </a:cubicBezTo>
                  <a:cubicBezTo>
                    <a:pt x="28" y="37"/>
                    <a:pt x="26" y="1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9"/>
                    <a:pt x="3" y="17"/>
                    <a:pt x="2" y="30"/>
                  </a:cubicBezTo>
                  <a:cubicBezTo>
                    <a:pt x="1" y="34"/>
                    <a:pt x="1" y="38"/>
                    <a:pt x="0" y="42"/>
                  </a:cubicBezTo>
                  <a:cubicBezTo>
                    <a:pt x="0" y="44"/>
                    <a:pt x="0" y="46"/>
                    <a:pt x="0" y="49"/>
                  </a:cubicBezTo>
                  <a:cubicBezTo>
                    <a:pt x="0" y="53"/>
                    <a:pt x="0" y="56"/>
                    <a:pt x="0" y="59"/>
                  </a:cubicBezTo>
                  <a:cubicBezTo>
                    <a:pt x="0" y="64"/>
                    <a:pt x="0" y="67"/>
                    <a:pt x="0" y="67"/>
                  </a:cubicBezTo>
                  <a:close/>
                </a:path>
              </a:pathLst>
            </a:custGeom>
            <a:solidFill>
              <a:srgbClr val="FFC00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>
              <a:extLst>
                <a:ext uri="{FF2B5EF4-FFF2-40B4-BE49-F238E27FC236}">
                  <a16:creationId xmlns:a16="http://schemas.microsoft.com/office/drawing/2014/main" id="{11CFFF1B-4E42-44B9-B5D2-23050659A9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3473" y="3348847"/>
              <a:ext cx="509647" cy="540822"/>
            </a:xfrm>
            <a:custGeom>
              <a:avLst/>
              <a:gdLst>
                <a:gd name="T0" fmla="*/ 1 w 181"/>
                <a:gd name="T1" fmla="*/ 83 h 187"/>
                <a:gd name="T2" fmla="*/ 87 w 181"/>
                <a:gd name="T3" fmla="*/ 185 h 187"/>
                <a:gd name="T4" fmla="*/ 179 w 181"/>
                <a:gd name="T5" fmla="*/ 90 h 187"/>
                <a:gd name="T6" fmla="*/ 93 w 181"/>
                <a:gd name="T7" fmla="*/ 2 h 187"/>
                <a:gd name="T8" fmla="*/ 1 w 181"/>
                <a:gd name="T9" fmla="*/ 8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187">
                  <a:moveTo>
                    <a:pt x="1" y="83"/>
                  </a:moveTo>
                  <a:cubicBezTo>
                    <a:pt x="0" y="130"/>
                    <a:pt x="38" y="183"/>
                    <a:pt x="87" y="185"/>
                  </a:cubicBezTo>
                  <a:cubicBezTo>
                    <a:pt x="136" y="187"/>
                    <a:pt x="177" y="137"/>
                    <a:pt x="179" y="90"/>
                  </a:cubicBezTo>
                  <a:cubicBezTo>
                    <a:pt x="181" y="43"/>
                    <a:pt x="142" y="4"/>
                    <a:pt x="93" y="2"/>
                  </a:cubicBezTo>
                  <a:cubicBezTo>
                    <a:pt x="44" y="0"/>
                    <a:pt x="3" y="37"/>
                    <a:pt x="1" y="83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>
              <a:extLst>
                <a:ext uri="{FF2B5EF4-FFF2-40B4-BE49-F238E27FC236}">
                  <a16:creationId xmlns:a16="http://schemas.microsoft.com/office/drawing/2014/main" id="{4E347CF7-019E-4D0F-9069-E282070E6E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4383" y="3279621"/>
              <a:ext cx="666867" cy="411025"/>
            </a:xfrm>
            <a:custGeom>
              <a:avLst/>
              <a:gdLst>
                <a:gd name="T0" fmla="*/ 45 w 237"/>
                <a:gd name="T1" fmla="*/ 142 h 142"/>
                <a:gd name="T2" fmla="*/ 26 w 237"/>
                <a:gd name="T3" fmla="*/ 135 h 142"/>
                <a:gd name="T4" fmla="*/ 19 w 237"/>
                <a:gd name="T5" fmla="*/ 111 h 142"/>
                <a:gd name="T6" fmla="*/ 10 w 237"/>
                <a:gd name="T7" fmla="*/ 112 h 142"/>
                <a:gd name="T8" fmla="*/ 2 w 237"/>
                <a:gd name="T9" fmla="*/ 108 h 142"/>
                <a:gd name="T10" fmla="*/ 2 w 237"/>
                <a:gd name="T11" fmla="*/ 103 h 142"/>
                <a:gd name="T12" fmla="*/ 4 w 237"/>
                <a:gd name="T13" fmla="*/ 103 h 142"/>
                <a:gd name="T14" fmla="*/ 13 w 237"/>
                <a:gd name="T15" fmla="*/ 95 h 142"/>
                <a:gd name="T16" fmla="*/ 14 w 237"/>
                <a:gd name="T17" fmla="*/ 82 h 142"/>
                <a:gd name="T18" fmla="*/ 45 w 237"/>
                <a:gd name="T19" fmla="*/ 40 h 142"/>
                <a:gd name="T20" fmla="*/ 64 w 237"/>
                <a:gd name="T21" fmla="*/ 40 h 142"/>
                <a:gd name="T22" fmla="*/ 83 w 237"/>
                <a:gd name="T23" fmla="*/ 14 h 142"/>
                <a:gd name="T24" fmla="*/ 114 w 237"/>
                <a:gd name="T25" fmla="*/ 2 h 142"/>
                <a:gd name="T26" fmla="*/ 136 w 237"/>
                <a:gd name="T27" fmla="*/ 2 h 142"/>
                <a:gd name="T28" fmla="*/ 174 w 237"/>
                <a:gd name="T29" fmla="*/ 21 h 142"/>
                <a:gd name="T30" fmla="*/ 213 w 237"/>
                <a:gd name="T31" fmla="*/ 24 h 142"/>
                <a:gd name="T32" fmla="*/ 220 w 237"/>
                <a:gd name="T33" fmla="*/ 23 h 142"/>
                <a:gd name="T34" fmla="*/ 222 w 237"/>
                <a:gd name="T35" fmla="*/ 25 h 142"/>
                <a:gd name="T36" fmla="*/ 211 w 237"/>
                <a:gd name="T37" fmla="*/ 54 h 142"/>
                <a:gd name="T38" fmla="*/ 231 w 237"/>
                <a:gd name="T39" fmla="*/ 64 h 142"/>
                <a:gd name="T40" fmla="*/ 235 w 237"/>
                <a:gd name="T41" fmla="*/ 90 h 142"/>
                <a:gd name="T42" fmla="*/ 220 w 237"/>
                <a:gd name="T43" fmla="*/ 81 h 142"/>
                <a:gd name="T44" fmla="*/ 223 w 237"/>
                <a:gd name="T45" fmla="*/ 109 h 142"/>
                <a:gd name="T46" fmla="*/ 207 w 237"/>
                <a:gd name="T47" fmla="*/ 124 h 142"/>
                <a:gd name="T48" fmla="*/ 196 w 237"/>
                <a:gd name="T49" fmla="*/ 126 h 142"/>
                <a:gd name="T50" fmla="*/ 181 w 237"/>
                <a:gd name="T51" fmla="*/ 129 h 142"/>
                <a:gd name="T52" fmla="*/ 120 w 237"/>
                <a:gd name="T53" fmla="*/ 136 h 142"/>
                <a:gd name="T54" fmla="*/ 83 w 237"/>
                <a:gd name="T55" fmla="*/ 138 h 142"/>
                <a:gd name="T56" fmla="*/ 45 w 237"/>
                <a:gd name="T57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7" h="142">
                  <a:moveTo>
                    <a:pt x="45" y="142"/>
                  </a:moveTo>
                  <a:cubicBezTo>
                    <a:pt x="38" y="142"/>
                    <a:pt x="32" y="140"/>
                    <a:pt x="26" y="135"/>
                  </a:cubicBezTo>
                  <a:cubicBezTo>
                    <a:pt x="19" y="130"/>
                    <a:pt x="18" y="118"/>
                    <a:pt x="19" y="111"/>
                  </a:cubicBezTo>
                  <a:cubicBezTo>
                    <a:pt x="16" y="112"/>
                    <a:pt x="13" y="112"/>
                    <a:pt x="10" y="112"/>
                  </a:cubicBezTo>
                  <a:cubicBezTo>
                    <a:pt x="7" y="112"/>
                    <a:pt x="4" y="111"/>
                    <a:pt x="2" y="108"/>
                  </a:cubicBezTo>
                  <a:cubicBezTo>
                    <a:pt x="1" y="107"/>
                    <a:pt x="0" y="104"/>
                    <a:pt x="2" y="103"/>
                  </a:cubicBezTo>
                  <a:cubicBezTo>
                    <a:pt x="2" y="103"/>
                    <a:pt x="3" y="103"/>
                    <a:pt x="4" y="103"/>
                  </a:cubicBezTo>
                  <a:cubicBezTo>
                    <a:pt x="8" y="103"/>
                    <a:pt x="12" y="99"/>
                    <a:pt x="13" y="95"/>
                  </a:cubicBezTo>
                  <a:cubicBezTo>
                    <a:pt x="14" y="91"/>
                    <a:pt x="14" y="86"/>
                    <a:pt x="14" y="82"/>
                  </a:cubicBezTo>
                  <a:cubicBezTo>
                    <a:pt x="15" y="65"/>
                    <a:pt x="27" y="43"/>
                    <a:pt x="45" y="40"/>
                  </a:cubicBezTo>
                  <a:cubicBezTo>
                    <a:pt x="51" y="38"/>
                    <a:pt x="58" y="39"/>
                    <a:pt x="64" y="40"/>
                  </a:cubicBezTo>
                  <a:cubicBezTo>
                    <a:pt x="67" y="30"/>
                    <a:pt x="74" y="20"/>
                    <a:pt x="83" y="14"/>
                  </a:cubicBezTo>
                  <a:cubicBezTo>
                    <a:pt x="92" y="7"/>
                    <a:pt x="103" y="3"/>
                    <a:pt x="114" y="2"/>
                  </a:cubicBezTo>
                  <a:cubicBezTo>
                    <a:pt x="121" y="1"/>
                    <a:pt x="129" y="0"/>
                    <a:pt x="136" y="2"/>
                  </a:cubicBezTo>
                  <a:cubicBezTo>
                    <a:pt x="150" y="5"/>
                    <a:pt x="161" y="15"/>
                    <a:pt x="174" y="21"/>
                  </a:cubicBezTo>
                  <a:cubicBezTo>
                    <a:pt x="186" y="28"/>
                    <a:pt x="202" y="32"/>
                    <a:pt x="213" y="24"/>
                  </a:cubicBezTo>
                  <a:cubicBezTo>
                    <a:pt x="215" y="23"/>
                    <a:pt x="218" y="21"/>
                    <a:pt x="220" y="23"/>
                  </a:cubicBezTo>
                  <a:cubicBezTo>
                    <a:pt x="221" y="23"/>
                    <a:pt x="221" y="24"/>
                    <a:pt x="222" y="25"/>
                  </a:cubicBezTo>
                  <a:cubicBezTo>
                    <a:pt x="226" y="36"/>
                    <a:pt x="220" y="47"/>
                    <a:pt x="211" y="54"/>
                  </a:cubicBezTo>
                  <a:cubicBezTo>
                    <a:pt x="219" y="54"/>
                    <a:pt x="226" y="57"/>
                    <a:pt x="231" y="64"/>
                  </a:cubicBezTo>
                  <a:cubicBezTo>
                    <a:pt x="235" y="71"/>
                    <a:pt x="237" y="81"/>
                    <a:pt x="235" y="90"/>
                  </a:cubicBezTo>
                  <a:cubicBezTo>
                    <a:pt x="231" y="85"/>
                    <a:pt x="226" y="83"/>
                    <a:pt x="220" y="81"/>
                  </a:cubicBezTo>
                  <a:cubicBezTo>
                    <a:pt x="226" y="90"/>
                    <a:pt x="226" y="100"/>
                    <a:pt x="223" y="109"/>
                  </a:cubicBezTo>
                  <a:cubicBezTo>
                    <a:pt x="219" y="116"/>
                    <a:pt x="214" y="122"/>
                    <a:pt x="207" y="124"/>
                  </a:cubicBezTo>
                  <a:cubicBezTo>
                    <a:pt x="203" y="126"/>
                    <a:pt x="199" y="126"/>
                    <a:pt x="196" y="126"/>
                  </a:cubicBezTo>
                  <a:cubicBezTo>
                    <a:pt x="191" y="127"/>
                    <a:pt x="186" y="128"/>
                    <a:pt x="181" y="129"/>
                  </a:cubicBezTo>
                  <a:cubicBezTo>
                    <a:pt x="160" y="132"/>
                    <a:pt x="140" y="134"/>
                    <a:pt x="120" y="136"/>
                  </a:cubicBezTo>
                  <a:cubicBezTo>
                    <a:pt x="108" y="137"/>
                    <a:pt x="95" y="137"/>
                    <a:pt x="83" y="138"/>
                  </a:cubicBezTo>
                  <a:cubicBezTo>
                    <a:pt x="70" y="139"/>
                    <a:pt x="58" y="141"/>
                    <a:pt x="45" y="14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>
              <a:extLst>
                <a:ext uri="{FF2B5EF4-FFF2-40B4-BE49-F238E27FC236}">
                  <a16:creationId xmlns:a16="http://schemas.microsoft.com/office/drawing/2014/main" id="{C59E6047-E207-4449-B8E5-D338BFF759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6541" y="3348847"/>
              <a:ext cx="543412" cy="939949"/>
            </a:xfrm>
            <a:custGeom>
              <a:avLst/>
              <a:gdLst>
                <a:gd name="T0" fmla="*/ 191 w 193"/>
                <a:gd name="T1" fmla="*/ 124 h 325"/>
                <a:gd name="T2" fmla="*/ 192 w 193"/>
                <a:gd name="T3" fmla="*/ 86 h 325"/>
                <a:gd name="T4" fmla="*/ 178 w 193"/>
                <a:gd name="T5" fmla="*/ 42 h 325"/>
                <a:gd name="T6" fmla="*/ 84 w 193"/>
                <a:gd name="T7" fmla="*/ 40 h 325"/>
                <a:gd name="T8" fmla="*/ 50 w 193"/>
                <a:gd name="T9" fmla="*/ 66 h 325"/>
                <a:gd name="T10" fmla="*/ 63 w 193"/>
                <a:gd name="T11" fmla="*/ 112 h 325"/>
                <a:gd name="T12" fmla="*/ 54 w 193"/>
                <a:gd name="T13" fmla="*/ 119 h 325"/>
                <a:gd name="T14" fmla="*/ 27 w 193"/>
                <a:gd name="T15" fmla="*/ 104 h 325"/>
                <a:gd name="T16" fmla="*/ 2 w 193"/>
                <a:gd name="T17" fmla="*/ 121 h 325"/>
                <a:gd name="T18" fmla="*/ 17 w 193"/>
                <a:gd name="T19" fmla="*/ 146 h 325"/>
                <a:gd name="T20" fmla="*/ 48 w 193"/>
                <a:gd name="T21" fmla="*/ 145 h 325"/>
                <a:gd name="T22" fmla="*/ 48 w 193"/>
                <a:gd name="T23" fmla="*/ 167 h 325"/>
                <a:gd name="T24" fmla="*/ 59 w 193"/>
                <a:gd name="T25" fmla="*/ 194 h 325"/>
                <a:gd name="T26" fmla="*/ 54 w 193"/>
                <a:gd name="T27" fmla="*/ 246 h 325"/>
                <a:gd name="T28" fmla="*/ 24 w 193"/>
                <a:gd name="T29" fmla="*/ 256 h 325"/>
                <a:gd name="T30" fmla="*/ 125 w 193"/>
                <a:gd name="T31" fmla="*/ 322 h 325"/>
                <a:gd name="T32" fmla="*/ 172 w 193"/>
                <a:gd name="T33" fmla="*/ 258 h 325"/>
                <a:gd name="T34" fmla="*/ 143 w 193"/>
                <a:gd name="T35" fmla="*/ 251 h 325"/>
                <a:gd name="T36" fmla="*/ 143 w 193"/>
                <a:gd name="T37" fmla="*/ 221 h 325"/>
                <a:gd name="T38" fmla="*/ 182 w 193"/>
                <a:gd name="T39" fmla="*/ 211 h 325"/>
                <a:gd name="T40" fmla="*/ 190 w 193"/>
                <a:gd name="T41" fmla="*/ 164 h 325"/>
                <a:gd name="T42" fmla="*/ 191 w 193"/>
                <a:gd name="T43" fmla="*/ 124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3" h="325">
                  <a:moveTo>
                    <a:pt x="191" y="124"/>
                  </a:moveTo>
                  <a:cubicBezTo>
                    <a:pt x="192" y="111"/>
                    <a:pt x="193" y="103"/>
                    <a:pt x="192" y="86"/>
                  </a:cubicBezTo>
                  <a:cubicBezTo>
                    <a:pt x="192" y="61"/>
                    <a:pt x="178" y="42"/>
                    <a:pt x="178" y="42"/>
                  </a:cubicBezTo>
                  <a:cubicBezTo>
                    <a:pt x="163" y="17"/>
                    <a:pt x="119" y="0"/>
                    <a:pt x="84" y="40"/>
                  </a:cubicBezTo>
                  <a:cubicBezTo>
                    <a:pt x="64" y="40"/>
                    <a:pt x="54" y="51"/>
                    <a:pt x="50" y="66"/>
                  </a:cubicBezTo>
                  <a:cubicBezTo>
                    <a:pt x="57" y="79"/>
                    <a:pt x="64" y="93"/>
                    <a:pt x="63" y="112"/>
                  </a:cubicBezTo>
                  <a:cubicBezTo>
                    <a:pt x="62" y="124"/>
                    <a:pt x="59" y="125"/>
                    <a:pt x="54" y="119"/>
                  </a:cubicBezTo>
                  <a:cubicBezTo>
                    <a:pt x="48" y="111"/>
                    <a:pt x="38" y="104"/>
                    <a:pt x="27" y="104"/>
                  </a:cubicBezTo>
                  <a:cubicBezTo>
                    <a:pt x="14" y="104"/>
                    <a:pt x="5" y="111"/>
                    <a:pt x="2" y="121"/>
                  </a:cubicBezTo>
                  <a:cubicBezTo>
                    <a:pt x="0" y="131"/>
                    <a:pt x="8" y="142"/>
                    <a:pt x="17" y="146"/>
                  </a:cubicBezTo>
                  <a:cubicBezTo>
                    <a:pt x="27" y="150"/>
                    <a:pt x="39" y="150"/>
                    <a:pt x="48" y="145"/>
                  </a:cubicBezTo>
                  <a:cubicBezTo>
                    <a:pt x="48" y="145"/>
                    <a:pt x="48" y="157"/>
                    <a:pt x="48" y="167"/>
                  </a:cubicBezTo>
                  <a:cubicBezTo>
                    <a:pt x="48" y="177"/>
                    <a:pt x="52" y="186"/>
                    <a:pt x="59" y="194"/>
                  </a:cubicBezTo>
                  <a:cubicBezTo>
                    <a:pt x="54" y="246"/>
                    <a:pt x="54" y="246"/>
                    <a:pt x="54" y="246"/>
                  </a:cubicBezTo>
                  <a:cubicBezTo>
                    <a:pt x="24" y="256"/>
                    <a:pt x="24" y="256"/>
                    <a:pt x="24" y="256"/>
                  </a:cubicBezTo>
                  <a:cubicBezTo>
                    <a:pt x="32" y="265"/>
                    <a:pt x="77" y="319"/>
                    <a:pt x="125" y="322"/>
                  </a:cubicBezTo>
                  <a:cubicBezTo>
                    <a:pt x="172" y="325"/>
                    <a:pt x="172" y="258"/>
                    <a:pt x="172" y="258"/>
                  </a:cubicBezTo>
                  <a:cubicBezTo>
                    <a:pt x="143" y="251"/>
                    <a:pt x="143" y="251"/>
                    <a:pt x="143" y="251"/>
                  </a:cubicBezTo>
                  <a:cubicBezTo>
                    <a:pt x="143" y="221"/>
                    <a:pt x="143" y="221"/>
                    <a:pt x="143" y="221"/>
                  </a:cubicBezTo>
                  <a:cubicBezTo>
                    <a:pt x="149" y="221"/>
                    <a:pt x="171" y="221"/>
                    <a:pt x="182" y="211"/>
                  </a:cubicBezTo>
                  <a:cubicBezTo>
                    <a:pt x="192" y="200"/>
                    <a:pt x="191" y="186"/>
                    <a:pt x="190" y="164"/>
                  </a:cubicBezTo>
                  <a:cubicBezTo>
                    <a:pt x="190" y="152"/>
                    <a:pt x="190" y="135"/>
                    <a:pt x="191" y="124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>
              <a:extLst>
                <a:ext uri="{FF2B5EF4-FFF2-40B4-BE49-F238E27FC236}">
                  <a16:creationId xmlns:a16="http://schemas.microsoft.com/office/drawing/2014/main" id="{857F8D84-D02A-4F5A-9771-734A7B167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499" y="3632237"/>
              <a:ext cx="84413" cy="63817"/>
            </a:xfrm>
            <a:custGeom>
              <a:avLst/>
              <a:gdLst>
                <a:gd name="T0" fmla="*/ 0 w 30"/>
                <a:gd name="T1" fmla="*/ 11 h 22"/>
                <a:gd name="T2" fmla="*/ 13 w 30"/>
                <a:gd name="T3" fmla="*/ 1 h 22"/>
                <a:gd name="T4" fmla="*/ 30 w 30"/>
                <a:gd name="T5" fmla="*/ 9 h 22"/>
                <a:gd name="T6" fmla="*/ 0 w 30"/>
                <a:gd name="T7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2">
                  <a:moveTo>
                    <a:pt x="0" y="11"/>
                  </a:moveTo>
                  <a:cubicBezTo>
                    <a:pt x="2" y="5"/>
                    <a:pt x="7" y="2"/>
                    <a:pt x="13" y="1"/>
                  </a:cubicBezTo>
                  <a:cubicBezTo>
                    <a:pt x="19" y="0"/>
                    <a:pt x="28" y="1"/>
                    <a:pt x="30" y="9"/>
                  </a:cubicBezTo>
                  <a:cubicBezTo>
                    <a:pt x="28" y="18"/>
                    <a:pt x="9" y="22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>
              <a:extLst>
                <a:ext uri="{FF2B5EF4-FFF2-40B4-BE49-F238E27FC236}">
                  <a16:creationId xmlns:a16="http://schemas.microsoft.com/office/drawing/2014/main" id="{856C6F68-2FBC-4FC4-955E-5E163914A8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933" y="3635482"/>
              <a:ext cx="48538" cy="48674"/>
            </a:xfrm>
            <a:custGeom>
              <a:avLst/>
              <a:gdLst>
                <a:gd name="T0" fmla="*/ 16 w 17"/>
                <a:gd name="T1" fmla="*/ 12 h 17"/>
                <a:gd name="T2" fmla="*/ 6 w 17"/>
                <a:gd name="T3" fmla="*/ 16 h 17"/>
                <a:gd name="T4" fmla="*/ 1 w 17"/>
                <a:gd name="T5" fmla="*/ 6 h 17"/>
                <a:gd name="T6" fmla="*/ 11 w 17"/>
                <a:gd name="T7" fmla="*/ 2 h 17"/>
                <a:gd name="T8" fmla="*/ 16 w 17"/>
                <a:gd name="T9" fmla="*/ 1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16" y="12"/>
                  </a:moveTo>
                  <a:cubicBezTo>
                    <a:pt x="14" y="16"/>
                    <a:pt x="10" y="17"/>
                    <a:pt x="6" y="16"/>
                  </a:cubicBezTo>
                  <a:cubicBezTo>
                    <a:pt x="2" y="14"/>
                    <a:pt x="0" y="10"/>
                    <a:pt x="1" y="6"/>
                  </a:cubicBezTo>
                  <a:cubicBezTo>
                    <a:pt x="3" y="2"/>
                    <a:pt x="7" y="0"/>
                    <a:pt x="11" y="2"/>
                  </a:cubicBezTo>
                  <a:cubicBezTo>
                    <a:pt x="15" y="4"/>
                    <a:pt x="17" y="8"/>
                    <a:pt x="16" y="1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>
              <a:extLst>
                <a:ext uri="{FF2B5EF4-FFF2-40B4-BE49-F238E27FC236}">
                  <a16:creationId xmlns:a16="http://schemas.microsoft.com/office/drawing/2014/main" id="{3075A5EF-F893-4972-AC83-B87D84F25C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933" y="3652789"/>
              <a:ext cx="25324" cy="10816"/>
            </a:xfrm>
            <a:custGeom>
              <a:avLst/>
              <a:gdLst>
                <a:gd name="T0" fmla="*/ 3 w 24"/>
                <a:gd name="T1" fmla="*/ 0 h 10"/>
                <a:gd name="T2" fmla="*/ 24 w 24"/>
                <a:gd name="T3" fmla="*/ 8 h 10"/>
                <a:gd name="T4" fmla="*/ 0 w 24"/>
                <a:gd name="T5" fmla="*/ 10 h 10"/>
                <a:gd name="T6" fmla="*/ 3 w 24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0">
                  <a:moveTo>
                    <a:pt x="3" y="0"/>
                  </a:moveTo>
                  <a:lnTo>
                    <a:pt x="24" y="8"/>
                  </a:lnTo>
                  <a:lnTo>
                    <a:pt x="0" y="1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>
              <a:extLst>
                <a:ext uri="{FF2B5EF4-FFF2-40B4-BE49-F238E27FC236}">
                  <a16:creationId xmlns:a16="http://schemas.microsoft.com/office/drawing/2014/main" id="{FA8F61DD-10FF-4621-9F96-DE4BD36BD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499" y="3635482"/>
              <a:ext cx="86524" cy="28123"/>
            </a:xfrm>
            <a:custGeom>
              <a:avLst/>
              <a:gdLst>
                <a:gd name="T0" fmla="*/ 31 w 31"/>
                <a:gd name="T1" fmla="*/ 7 h 10"/>
                <a:gd name="T2" fmla="*/ 14 w 31"/>
                <a:gd name="T3" fmla="*/ 1 h 10"/>
                <a:gd name="T4" fmla="*/ 0 w 31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0">
                  <a:moveTo>
                    <a:pt x="31" y="7"/>
                  </a:moveTo>
                  <a:cubicBezTo>
                    <a:pt x="27" y="1"/>
                    <a:pt x="20" y="0"/>
                    <a:pt x="14" y="1"/>
                  </a:cubicBezTo>
                  <a:cubicBezTo>
                    <a:pt x="8" y="1"/>
                    <a:pt x="2" y="6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>
              <a:extLst>
                <a:ext uri="{FF2B5EF4-FFF2-40B4-BE49-F238E27FC236}">
                  <a16:creationId xmlns:a16="http://schemas.microsoft.com/office/drawing/2014/main" id="{34EDC4A3-F427-45A9-961E-09465B332E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8658" y="3539216"/>
              <a:ext cx="84413" cy="37858"/>
            </a:xfrm>
            <a:custGeom>
              <a:avLst/>
              <a:gdLst>
                <a:gd name="T0" fmla="*/ 0 w 30"/>
                <a:gd name="T1" fmla="*/ 1 h 13"/>
                <a:gd name="T2" fmla="*/ 30 w 30"/>
                <a:gd name="T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" h="13">
                  <a:moveTo>
                    <a:pt x="0" y="1"/>
                  </a:moveTo>
                  <a:cubicBezTo>
                    <a:pt x="12" y="0"/>
                    <a:pt x="24" y="6"/>
                    <a:pt x="30" y="1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>
              <a:extLst>
                <a:ext uri="{FF2B5EF4-FFF2-40B4-BE49-F238E27FC236}">
                  <a16:creationId xmlns:a16="http://schemas.microsoft.com/office/drawing/2014/main" id="{7659FEE3-C323-4711-A7ED-1695A5C7ED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617" y="3635482"/>
              <a:ext cx="85469" cy="63817"/>
            </a:xfrm>
            <a:custGeom>
              <a:avLst/>
              <a:gdLst>
                <a:gd name="T0" fmla="*/ 0 w 30"/>
                <a:gd name="T1" fmla="*/ 11 h 22"/>
                <a:gd name="T2" fmla="*/ 13 w 30"/>
                <a:gd name="T3" fmla="*/ 1 h 22"/>
                <a:gd name="T4" fmla="*/ 30 w 30"/>
                <a:gd name="T5" fmla="*/ 9 h 22"/>
                <a:gd name="T6" fmla="*/ 0 w 30"/>
                <a:gd name="T7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2">
                  <a:moveTo>
                    <a:pt x="0" y="11"/>
                  </a:moveTo>
                  <a:cubicBezTo>
                    <a:pt x="2" y="5"/>
                    <a:pt x="7" y="2"/>
                    <a:pt x="13" y="1"/>
                  </a:cubicBezTo>
                  <a:cubicBezTo>
                    <a:pt x="19" y="0"/>
                    <a:pt x="28" y="1"/>
                    <a:pt x="30" y="9"/>
                  </a:cubicBezTo>
                  <a:cubicBezTo>
                    <a:pt x="28" y="18"/>
                    <a:pt x="9" y="22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>
              <a:extLst>
                <a:ext uri="{FF2B5EF4-FFF2-40B4-BE49-F238E27FC236}">
                  <a16:creationId xmlns:a16="http://schemas.microsoft.com/office/drawing/2014/main" id="{198132C6-B805-4CE6-8347-892AB88EEA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106" y="3640890"/>
              <a:ext cx="48538" cy="46511"/>
            </a:xfrm>
            <a:custGeom>
              <a:avLst/>
              <a:gdLst>
                <a:gd name="T0" fmla="*/ 16 w 17"/>
                <a:gd name="T1" fmla="*/ 11 h 16"/>
                <a:gd name="T2" fmla="*/ 6 w 17"/>
                <a:gd name="T3" fmla="*/ 15 h 16"/>
                <a:gd name="T4" fmla="*/ 1 w 17"/>
                <a:gd name="T5" fmla="*/ 5 h 16"/>
                <a:gd name="T6" fmla="*/ 11 w 17"/>
                <a:gd name="T7" fmla="*/ 1 h 16"/>
                <a:gd name="T8" fmla="*/ 16 w 17"/>
                <a:gd name="T9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6">
                  <a:moveTo>
                    <a:pt x="16" y="11"/>
                  </a:moveTo>
                  <a:cubicBezTo>
                    <a:pt x="14" y="15"/>
                    <a:pt x="10" y="16"/>
                    <a:pt x="6" y="15"/>
                  </a:cubicBezTo>
                  <a:cubicBezTo>
                    <a:pt x="2" y="13"/>
                    <a:pt x="0" y="9"/>
                    <a:pt x="1" y="5"/>
                  </a:cubicBezTo>
                  <a:cubicBezTo>
                    <a:pt x="3" y="1"/>
                    <a:pt x="7" y="0"/>
                    <a:pt x="11" y="1"/>
                  </a:cubicBezTo>
                  <a:cubicBezTo>
                    <a:pt x="15" y="3"/>
                    <a:pt x="17" y="7"/>
                    <a:pt x="16" y="1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>
              <a:extLst>
                <a:ext uri="{FF2B5EF4-FFF2-40B4-BE49-F238E27FC236}">
                  <a16:creationId xmlns:a16="http://schemas.microsoft.com/office/drawing/2014/main" id="{C228C244-183E-4FAD-A4C0-39D5380E1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106" y="3654952"/>
              <a:ext cx="23214" cy="11898"/>
            </a:xfrm>
            <a:custGeom>
              <a:avLst/>
              <a:gdLst>
                <a:gd name="T0" fmla="*/ 3 w 22"/>
                <a:gd name="T1" fmla="*/ 0 h 11"/>
                <a:gd name="T2" fmla="*/ 22 w 22"/>
                <a:gd name="T3" fmla="*/ 8 h 11"/>
                <a:gd name="T4" fmla="*/ 0 w 22"/>
                <a:gd name="T5" fmla="*/ 11 h 11"/>
                <a:gd name="T6" fmla="*/ 3 w 22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1">
                  <a:moveTo>
                    <a:pt x="3" y="0"/>
                  </a:moveTo>
                  <a:lnTo>
                    <a:pt x="22" y="8"/>
                  </a:lnTo>
                  <a:lnTo>
                    <a:pt x="0" y="1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>
              <a:extLst>
                <a:ext uri="{FF2B5EF4-FFF2-40B4-BE49-F238E27FC236}">
                  <a16:creationId xmlns:a16="http://schemas.microsoft.com/office/drawing/2014/main" id="{431A12DC-DD59-4E97-8850-0C9FE91AB3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617" y="3637646"/>
              <a:ext cx="87579" cy="29204"/>
            </a:xfrm>
            <a:custGeom>
              <a:avLst/>
              <a:gdLst>
                <a:gd name="T0" fmla="*/ 31 w 31"/>
                <a:gd name="T1" fmla="*/ 7 h 10"/>
                <a:gd name="T2" fmla="*/ 14 w 31"/>
                <a:gd name="T3" fmla="*/ 1 h 10"/>
                <a:gd name="T4" fmla="*/ 0 w 31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0">
                  <a:moveTo>
                    <a:pt x="31" y="7"/>
                  </a:moveTo>
                  <a:cubicBezTo>
                    <a:pt x="26" y="1"/>
                    <a:pt x="20" y="0"/>
                    <a:pt x="14" y="1"/>
                  </a:cubicBezTo>
                  <a:cubicBezTo>
                    <a:pt x="8" y="2"/>
                    <a:pt x="2" y="6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>
              <a:extLst>
                <a:ext uri="{FF2B5EF4-FFF2-40B4-BE49-F238E27FC236}">
                  <a16:creationId xmlns:a16="http://schemas.microsoft.com/office/drawing/2014/main" id="{55CEE0E4-CC15-4747-A26F-23F2AFD039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6017" y="3542461"/>
              <a:ext cx="82303" cy="58409"/>
            </a:xfrm>
            <a:custGeom>
              <a:avLst/>
              <a:gdLst>
                <a:gd name="T0" fmla="*/ 0 w 29"/>
                <a:gd name="T1" fmla="*/ 20 h 20"/>
                <a:gd name="T2" fmla="*/ 29 w 29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" h="20">
                  <a:moveTo>
                    <a:pt x="0" y="20"/>
                  </a:moveTo>
                  <a:cubicBezTo>
                    <a:pt x="4" y="10"/>
                    <a:pt x="17" y="1"/>
                    <a:pt x="29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>
              <a:extLst>
                <a:ext uri="{FF2B5EF4-FFF2-40B4-BE49-F238E27FC236}">
                  <a16:creationId xmlns:a16="http://schemas.microsoft.com/office/drawing/2014/main" id="{30EA2BAA-8B87-4E33-8382-D2D5B36D4C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8009" y="3609523"/>
              <a:ext cx="47483" cy="159002"/>
            </a:xfrm>
            <a:custGeom>
              <a:avLst/>
              <a:gdLst>
                <a:gd name="T0" fmla="*/ 0 w 17"/>
                <a:gd name="T1" fmla="*/ 0 h 55"/>
                <a:gd name="T2" fmla="*/ 13 w 17"/>
                <a:gd name="T3" fmla="*/ 37 h 55"/>
                <a:gd name="T4" fmla="*/ 0 w 17"/>
                <a:gd name="T5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55">
                  <a:moveTo>
                    <a:pt x="0" y="0"/>
                  </a:moveTo>
                  <a:cubicBezTo>
                    <a:pt x="3" y="17"/>
                    <a:pt x="9" y="28"/>
                    <a:pt x="13" y="37"/>
                  </a:cubicBezTo>
                  <a:cubicBezTo>
                    <a:pt x="17" y="43"/>
                    <a:pt x="17" y="55"/>
                    <a:pt x="0" y="5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>
              <a:extLst>
                <a:ext uri="{FF2B5EF4-FFF2-40B4-BE49-F238E27FC236}">
                  <a16:creationId xmlns:a16="http://schemas.microsoft.com/office/drawing/2014/main" id="{2CB2E367-E68C-43F9-BAF5-D82E2581F7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8748" y="3701462"/>
              <a:ext cx="79138" cy="41103"/>
            </a:xfrm>
            <a:custGeom>
              <a:avLst/>
              <a:gdLst>
                <a:gd name="T0" fmla="*/ 0 w 28"/>
                <a:gd name="T1" fmla="*/ 4 h 14"/>
                <a:gd name="T2" fmla="*/ 15 w 28"/>
                <a:gd name="T3" fmla="*/ 2 h 14"/>
                <a:gd name="T4" fmla="*/ 28 w 28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14">
                  <a:moveTo>
                    <a:pt x="0" y="4"/>
                  </a:moveTo>
                  <a:cubicBezTo>
                    <a:pt x="3" y="2"/>
                    <a:pt x="9" y="0"/>
                    <a:pt x="15" y="2"/>
                  </a:cubicBezTo>
                  <a:cubicBezTo>
                    <a:pt x="21" y="3"/>
                    <a:pt x="26" y="8"/>
                    <a:pt x="28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>
              <a:extLst>
                <a:ext uri="{FF2B5EF4-FFF2-40B4-BE49-F238E27FC236}">
                  <a16:creationId xmlns:a16="http://schemas.microsoft.com/office/drawing/2014/main" id="{15F0AC95-4066-4798-8BE0-AC956E5E3A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348" y="3716605"/>
              <a:ext cx="40097" cy="14061"/>
            </a:xfrm>
            <a:custGeom>
              <a:avLst/>
              <a:gdLst>
                <a:gd name="T0" fmla="*/ 0 w 14"/>
                <a:gd name="T1" fmla="*/ 5 h 5"/>
                <a:gd name="T2" fmla="*/ 14 w 14"/>
                <a:gd name="T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" h="5">
                  <a:moveTo>
                    <a:pt x="0" y="5"/>
                  </a:moveTo>
                  <a:cubicBezTo>
                    <a:pt x="2" y="4"/>
                    <a:pt x="8" y="0"/>
                    <a:pt x="14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>
              <a:extLst>
                <a:ext uri="{FF2B5EF4-FFF2-40B4-BE49-F238E27FC236}">
                  <a16:creationId xmlns:a16="http://schemas.microsoft.com/office/drawing/2014/main" id="{82FFA63A-30F6-4588-A0A7-D92B40E543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5203" y="3811790"/>
              <a:ext cx="109737" cy="31368"/>
            </a:xfrm>
            <a:custGeom>
              <a:avLst/>
              <a:gdLst>
                <a:gd name="T0" fmla="*/ 0 w 39"/>
                <a:gd name="T1" fmla="*/ 0 h 11"/>
                <a:gd name="T2" fmla="*/ 39 w 39"/>
                <a:gd name="T3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9" h="11">
                  <a:moveTo>
                    <a:pt x="0" y="0"/>
                  </a:moveTo>
                  <a:cubicBezTo>
                    <a:pt x="11" y="8"/>
                    <a:pt x="26" y="11"/>
                    <a:pt x="39" y="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>
              <a:extLst>
                <a:ext uri="{FF2B5EF4-FFF2-40B4-BE49-F238E27FC236}">
                  <a16:creationId xmlns:a16="http://schemas.microsoft.com/office/drawing/2014/main" id="{19052BBA-5071-4E66-A9F1-0A21FF025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2899" y="3325050"/>
              <a:ext cx="337654" cy="293126"/>
            </a:xfrm>
            <a:custGeom>
              <a:avLst/>
              <a:gdLst>
                <a:gd name="T0" fmla="*/ 0 w 120"/>
                <a:gd name="T1" fmla="*/ 48 h 101"/>
                <a:gd name="T2" fmla="*/ 67 w 120"/>
                <a:gd name="T3" fmla="*/ 60 h 101"/>
                <a:gd name="T4" fmla="*/ 120 w 120"/>
                <a:gd name="T5" fmla="*/ 91 h 101"/>
                <a:gd name="T6" fmla="*/ 87 w 120"/>
                <a:gd name="T7" fmla="*/ 21 h 101"/>
                <a:gd name="T8" fmla="*/ 0 w 120"/>
                <a:gd name="T9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1">
                  <a:moveTo>
                    <a:pt x="0" y="48"/>
                  </a:moveTo>
                  <a:cubicBezTo>
                    <a:pt x="24" y="31"/>
                    <a:pt x="52" y="35"/>
                    <a:pt x="67" y="60"/>
                  </a:cubicBezTo>
                  <a:cubicBezTo>
                    <a:pt x="80" y="81"/>
                    <a:pt x="99" y="101"/>
                    <a:pt x="120" y="91"/>
                  </a:cubicBezTo>
                  <a:cubicBezTo>
                    <a:pt x="107" y="75"/>
                    <a:pt x="117" y="45"/>
                    <a:pt x="87" y="21"/>
                  </a:cubicBezTo>
                  <a:cubicBezTo>
                    <a:pt x="62" y="1"/>
                    <a:pt x="1" y="0"/>
                    <a:pt x="0" y="48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>
              <a:extLst>
                <a:ext uri="{FF2B5EF4-FFF2-40B4-BE49-F238E27FC236}">
                  <a16:creationId xmlns:a16="http://schemas.microsoft.com/office/drawing/2014/main" id="{EA198AF8-4746-4EE7-8467-34D3D28557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734" y="3936179"/>
              <a:ext cx="169882" cy="98430"/>
            </a:xfrm>
            <a:custGeom>
              <a:avLst/>
              <a:gdLst>
                <a:gd name="T0" fmla="*/ 60 w 60"/>
                <a:gd name="T1" fmla="*/ 18 h 34"/>
                <a:gd name="T2" fmla="*/ 0 w 60"/>
                <a:gd name="T3" fmla="*/ 0 h 34"/>
                <a:gd name="T4" fmla="*/ 60 w 60"/>
                <a:gd name="T5" fmla="*/ 34 h 34"/>
                <a:gd name="T6" fmla="*/ 60 w 60"/>
                <a:gd name="T7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34">
                  <a:moveTo>
                    <a:pt x="60" y="18"/>
                  </a:moveTo>
                  <a:cubicBezTo>
                    <a:pt x="38" y="16"/>
                    <a:pt x="14" y="10"/>
                    <a:pt x="0" y="0"/>
                  </a:cubicBezTo>
                  <a:cubicBezTo>
                    <a:pt x="3" y="10"/>
                    <a:pt x="19" y="26"/>
                    <a:pt x="60" y="34"/>
                  </a:cubicBezTo>
                  <a:lnTo>
                    <a:pt x="60" y="18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>
              <a:extLst>
                <a:ext uri="{FF2B5EF4-FFF2-40B4-BE49-F238E27FC236}">
                  <a16:creationId xmlns:a16="http://schemas.microsoft.com/office/drawing/2014/main" id="{C31DE874-D10F-4713-B25B-C17A19B976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8084" y="3991343"/>
              <a:ext cx="971810" cy="1079481"/>
            </a:xfrm>
            <a:custGeom>
              <a:avLst/>
              <a:gdLst>
                <a:gd name="T0" fmla="*/ 331 w 345"/>
                <a:gd name="T1" fmla="*/ 3 h 373"/>
                <a:gd name="T2" fmla="*/ 298 w 345"/>
                <a:gd name="T3" fmla="*/ 29 h 373"/>
                <a:gd name="T4" fmla="*/ 291 w 345"/>
                <a:gd name="T5" fmla="*/ 25 h 373"/>
                <a:gd name="T6" fmla="*/ 283 w 345"/>
                <a:gd name="T7" fmla="*/ 23 h 373"/>
                <a:gd name="T8" fmla="*/ 278 w 345"/>
                <a:gd name="T9" fmla="*/ 29 h 373"/>
                <a:gd name="T10" fmla="*/ 282 w 345"/>
                <a:gd name="T11" fmla="*/ 42 h 373"/>
                <a:gd name="T12" fmla="*/ 280 w 345"/>
                <a:gd name="T13" fmla="*/ 43 h 373"/>
                <a:gd name="T14" fmla="*/ 270 w 345"/>
                <a:gd name="T15" fmla="*/ 42 h 373"/>
                <a:gd name="T16" fmla="*/ 268 w 345"/>
                <a:gd name="T17" fmla="*/ 50 h 373"/>
                <a:gd name="T18" fmla="*/ 250 w 345"/>
                <a:gd name="T19" fmla="*/ 49 h 373"/>
                <a:gd name="T20" fmla="*/ 263 w 345"/>
                <a:gd name="T21" fmla="*/ 33 h 373"/>
                <a:gd name="T22" fmla="*/ 263 w 345"/>
                <a:gd name="T23" fmla="*/ 14 h 373"/>
                <a:gd name="T24" fmla="*/ 219 w 345"/>
                <a:gd name="T25" fmla="*/ 47 h 373"/>
                <a:gd name="T26" fmla="*/ 192 w 345"/>
                <a:gd name="T27" fmla="*/ 102 h 373"/>
                <a:gd name="T28" fmla="*/ 138 w 345"/>
                <a:gd name="T29" fmla="*/ 224 h 373"/>
                <a:gd name="T30" fmla="*/ 52 w 345"/>
                <a:gd name="T31" fmla="*/ 105 h 373"/>
                <a:gd name="T32" fmla="*/ 7 w 345"/>
                <a:gd name="T33" fmla="*/ 67 h 373"/>
                <a:gd name="T34" fmla="*/ 0 w 345"/>
                <a:gd name="T35" fmla="*/ 235 h 373"/>
                <a:gd name="T36" fmla="*/ 80 w 345"/>
                <a:gd name="T37" fmla="*/ 315 h 373"/>
                <a:gd name="T38" fmla="*/ 178 w 345"/>
                <a:gd name="T39" fmla="*/ 354 h 373"/>
                <a:gd name="T40" fmla="*/ 215 w 345"/>
                <a:gd name="T41" fmla="*/ 268 h 373"/>
                <a:gd name="T42" fmla="*/ 248 w 345"/>
                <a:gd name="T43" fmla="*/ 153 h 373"/>
                <a:gd name="T44" fmla="*/ 293 w 345"/>
                <a:gd name="T45" fmla="*/ 116 h 373"/>
                <a:gd name="T46" fmla="*/ 302 w 345"/>
                <a:gd name="T47" fmla="*/ 99 h 373"/>
                <a:gd name="T48" fmla="*/ 302 w 345"/>
                <a:gd name="T49" fmla="*/ 99 h 373"/>
                <a:gd name="T50" fmla="*/ 302 w 345"/>
                <a:gd name="T51" fmla="*/ 99 h 373"/>
                <a:gd name="T52" fmla="*/ 315 w 345"/>
                <a:gd name="T53" fmla="*/ 69 h 373"/>
                <a:gd name="T54" fmla="*/ 315 w 345"/>
                <a:gd name="T55" fmla="*/ 69 h 373"/>
                <a:gd name="T56" fmla="*/ 314 w 345"/>
                <a:gd name="T57" fmla="*/ 65 h 373"/>
                <a:gd name="T58" fmla="*/ 319 w 345"/>
                <a:gd name="T59" fmla="*/ 42 h 373"/>
                <a:gd name="T60" fmla="*/ 319 w 345"/>
                <a:gd name="T61" fmla="*/ 42 h 373"/>
                <a:gd name="T62" fmla="*/ 319 w 345"/>
                <a:gd name="T63" fmla="*/ 42 h 373"/>
                <a:gd name="T64" fmla="*/ 343 w 345"/>
                <a:gd name="T65" fmla="*/ 10 h 373"/>
                <a:gd name="T66" fmla="*/ 331 w 345"/>
                <a:gd name="T67" fmla="*/ 3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5" h="373">
                  <a:moveTo>
                    <a:pt x="331" y="3"/>
                  </a:moveTo>
                  <a:cubicBezTo>
                    <a:pt x="321" y="7"/>
                    <a:pt x="311" y="18"/>
                    <a:pt x="298" y="29"/>
                  </a:cubicBezTo>
                  <a:cubicBezTo>
                    <a:pt x="296" y="28"/>
                    <a:pt x="294" y="26"/>
                    <a:pt x="291" y="25"/>
                  </a:cubicBezTo>
                  <a:cubicBezTo>
                    <a:pt x="290" y="24"/>
                    <a:pt x="284" y="23"/>
                    <a:pt x="283" y="23"/>
                  </a:cubicBezTo>
                  <a:cubicBezTo>
                    <a:pt x="280" y="24"/>
                    <a:pt x="278" y="26"/>
                    <a:pt x="278" y="29"/>
                  </a:cubicBezTo>
                  <a:cubicBezTo>
                    <a:pt x="278" y="33"/>
                    <a:pt x="278" y="38"/>
                    <a:pt x="282" y="42"/>
                  </a:cubicBezTo>
                  <a:cubicBezTo>
                    <a:pt x="281" y="42"/>
                    <a:pt x="281" y="42"/>
                    <a:pt x="280" y="43"/>
                  </a:cubicBezTo>
                  <a:cubicBezTo>
                    <a:pt x="276" y="41"/>
                    <a:pt x="273" y="40"/>
                    <a:pt x="270" y="42"/>
                  </a:cubicBezTo>
                  <a:cubicBezTo>
                    <a:pt x="268" y="44"/>
                    <a:pt x="268" y="47"/>
                    <a:pt x="268" y="50"/>
                  </a:cubicBezTo>
                  <a:cubicBezTo>
                    <a:pt x="256" y="56"/>
                    <a:pt x="246" y="57"/>
                    <a:pt x="250" y="49"/>
                  </a:cubicBezTo>
                  <a:cubicBezTo>
                    <a:pt x="252" y="44"/>
                    <a:pt x="259" y="39"/>
                    <a:pt x="263" y="33"/>
                  </a:cubicBezTo>
                  <a:cubicBezTo>
                    <a:pt x="269" y="23"/>
                    <a:pt x="269" y="15"/>
                    <a:pt x="263" y="14"/>
                  </a:cubicBezTo>
                  <a:cubicBezTo>
                    <a:pt x="253" y="13"/>
                    <a:pt x="239" y="29"/>
                    <a:pt x="219" y="47"/>
                  </a:cubicBezTo>
                  <a:cubicBezTo>
                    <a:pt x="204" y="60"/>
                    <a:pt x="197" y="89"/>
                    <a:pt x="192" y="102"/>
                  </a:cubicBezTo>
                  <a:cubicBezTo>
                    <a:pt x="179" y="135"/>
                    <a:pt x="158" y="185"/>
                    <a:pt x="138" y="224"/>
                  </a:cubicBezTo>
                  <a:cubicBezTo>
                    <a:pt x="138" y="224"/>
                    <a:pt x="82" y="142"/>
                    <a:pt x="52" y="105"/>
                  </a:cubicBezTo>
                  <a:cubicBezTo>
                    <a:pt x="22" y="68"/>
                    <a:pt x="7" y="67"/>
                    <a:pt x="7" y="67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235"/>
                    <a:pt x="36" y="270"/>
                    <a:pt x="80" y="315"/>
                  </a:cubicBezTo>
                  <a:cubicBezTo>
                    <a:pt x="123" y="360"/>
                    <a:pt x="151" y="373"/>
                    <a:pt x="178" y="354"/>
                  </a:cubicBezTo>
                  <a:cubicBezTo>
                    <a:pt x="204" y="334"/>
                    <a:pt x="205" y="309"/>
                    <a:pt x="215" y="268"/>
                  </a:cubicBezTo>
                  <a:cubicBezTo>
                    <a:pt x="228" y="218"/>
                    <a:pt x="239" y="164"/>
                    <a:pt x="248" y="153"/>
                  </a:cubicBezTo>
                  <a:cubicBezTo>
                    <a:pt x="263" y="134"/>
                    <a:pt x="282" y="125"/>
                    <a:pt x="293" y="116"/>
                  </a:cubicBezTo>
                  <a:cubicBezTo>
                    <a:pt x="299" y="111"/>
                    <a:pt x="300" y="107"/>
                    <a:pt x="302" y="99"/>
                  </a:cubicBezTo>
                  <a:cubicBezTo>
                    <a:pt x="302" y="99"/>
                    <a:pt x="302" y="99"/>
                    <a:pt x="302" y="99"/>
                  </a:cubicBezTo>
                  <a:cubicBezTo>
                    <a:pt x="302" y="99"/>
                    <a:pt x="302" y="99"/>
                    <a:pt x="302" y="99"/>
                  </a:cubicBezTo>
                  <a:cubicBezTo>
                    <a:pt x="315" y="88"/>
                    <a:pt x="317" y="81"/>
                    <a:pt x="315" y="69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315" y="68"/>
                    <a:pt x="315" y="66"/>
                    <a:pt x="314" y="65"/>
                  </a:cubicBezTo>
                  <a:cubicBezTo>
                    <a:pt x="326" y="55"/>
                    <a:pt x="325" y="46"/>
                    <a:pt x="319" y="42"/>
                  </a:cubicBezTo>
                  <a:cubicBezTo>
                    <a:pt x="319" y="42"/>
                    <a:pt x="319" y="42"/>
                    <a:pt x="319" y="42"/>
                  </a:cubicBezTo>
                  <a:cubicBezTo>
                    <a:pt x="319" y="42"/>
                    <a:pt x="319" y="42"/>
                    <a:pt x="319" y="42"/>
                  </a:cubicBezTo>
                  <a:cubicBezTo>
                    <a:pt x="323" y="37"/>
                    <a:pt x="341" y="14"/>
                    <a:pt x="343" y="10"/>
                  </a:cubicBezTo>
                  <a:cubicBezTo>
                    <a:pt x="345" y="3"/>
                    <a:pt x="337" y="0"/>
                    <a:pt x="331" y="3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>
              <a:extLst>
                <a:ext uri="{FF2B5EF4-FFF2-40B4-BE49-F238E27FC236}">
                  <a16:creationId xmlns:a16="http://schemas.microsoft.com/office/drawing/2014/main" id="{BFC96D4D-6996-4E47-8845-D6E06B9FAF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1020" y="4057324"/>
              <a:ext cx="116069" cy="67062"/>
            </a:xfrm>
            <a:custGeom>
              <a:avLst/>
              <a:gdLst>
                <a:gd name="T0" fmla="*/ 41 w 41"/>
                <a:gd name="T1" fmla="*/ 19 h 23"/>
                <a:gd name="T2" fmla="*/ 13 w 41"/>
                <a:gd name="T3" fmla="*/ 2 h 23"/>
                <a:gd name="T4" fmla="*/ 5 w 41"/>
                <a:gd name="T5" fmla="*/ 0 h 23"/>
                <a:gd name="T6" fmla="*/ 0 w 41"/>
                <a:gd name="T7" fmla="*/ 6 h 23"/>
                <a:gd name="T8" fmla="*/ 9 w 41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23">
                  <a:moveTo>
                    <a:pt x="41" y="19"/>
                  </a:moveTo>
                  <a:cubicBezTo>
                    <a:pt x="30" y="10"/>
                    <a:pt x="26" y="8"/>
                    <a:pt x="13" y="2"/>
                  </a:cubicBezTo>
                  <a:cubicBezTo>
                    <a:pt x="12" y="1"/>
                    <a:pt x="6" y="0"/>
                    <a:pt x="5" y="0"/>
                  </a:cubicBezTo>
                  <a:cubicBezTo>
                    <a:pt x="2" y="1"/>
                    <a:pt x="0" y="3"/>
                    <a:pt x="0" y="6"/>
                  </a:cubicBezTo>
                  <a:cubicBezTo>
                    <a:pt x="0" y="12"/>
                    <a:pt x="1" y="17"/>
                    <a:pt x="9" y="2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>
              <a:extLst>
                <a:ext uri="{FF2B5EF4-FFF2-40B4-BE49-F238E27FC236}">
                  <a16:creationId xmlns:a16="http://schemas.microsoft.com/office/drawing/2014/main" id="{A17DF4C0-C9F2-44F8-8D69-56170EF914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420" y="4103834"/>
              <a:ext cx="135061" cy="86531"/>
            </a:xfrm>
            <a:custGeom>
              <a:avLst/>
              <a:gdLst>
                <a:gd name="T0" fmla="*/ 48 w 48"/>
                <a:gd name="T1" fmla="*/ 30 h 30"/>
                <a:gd name="T2" fmla="*/ 40 w 48"/>
                <a:gd name="T3" fmla="*/ 18 h 30"/>
                <a:gd name="T4" fmla="*/ 24 w 48"/>
                <a:gd name="T5" fmla="*/ 9 h 30"/>
                <a:gd name="T6" fmla="*/ 3 w 48"/>
                <a:gd name="T7" fmla="*/ 3 h 30"/>
                <a:gd name="T8" fmla="*/ 2 w 48"/>
                <a:gd name="T9" fmla="*/ 16 h 30"/>
                <a:gd name="T10" fmla="*/ 10 w 48"/>
                <a:gd name="T11" fmla="*/ 2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30">
                  <a:moveTo>
                    <a:pt x="48" y="30"/>
                  </a:moveTo>
                  <a:cubicBezTo>
                    <a:pt x="47" y="25"/>
                    <a:pt x="44" y="20"/>
                    <a:pt x="40" y="18"/>
                  </a:cubicBezTo>
                  <a:cubicBezTo>
                    <a:pt x="35" y="14"/>
                    <a:pt x="30" y="12"/>
                    <a:pt x="24" y="9"/>
                  </a:cubicBezTo>
                  <a:cubicBezTo>
                    <a:pt x="15" y="5"/>
                    <a:pt x="8" y="0"/>
                    <a:pt x="3" y="3"/>
                  </a:cubicBezTo>
                  <a:cubicBezTo>
                    <a:pt x="0" y="6"/>
                    <a:pt x="1" y="13"/>
                    <a:pt x="2" y="16"/>
                  </a:cubicBezTo>
                  <a:cubicBezTo>
                    <a:pt x="3" y="20"/>
                    <a:pt x="6" y="23"/>
                    <a:pt x="10" y="2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>
              <a:extLst>
                <a:ext uri="{FF2B5EF4-FFF2-40B4-BE49-F238E27FC236}">
                  <a16:creationId xmlns:a16="http://schemas.microsoft.com/office/drawing/2014/main" id="{1EB71416-85D7-4ED1-AE01-939F9AAAC8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0371" y="4173059"/>
              <a:ext cx="126620" cy="110327"/>
            </a:xfrm>
            <a:custGeom>
              <a:avLst/>
              <a:gdLst>
                <a:gd name="T0" fmla="*/ 42 w 45"/>
                <a:gd name="T1" fmla="*/ 36 h 38"/>
                <a:gd name="T2" fmla="*/ 41 w 45"/>
                <a:gd name="T3" fmla="*/ 13 h 38"/>
                <a:gd name="T4" fmla="*/ 16 w 45"/>
                <a:gd name="T5" fmla="*/ 2 h 38"/>
                <a:gd name="T6" fmla="*/ 6 w 45"/>
                <a:gd name="T7" fmla="*/ 0 h 38"/>
                <a:gd name="T8" fmla="*/ 4 w 45"/>
                <a:gd name="T9" fmla="*/ 0 h 38"/>
                <a:gd name="T10" fmla="*/ 2 w 45"/>
                <a:gd name="T11" fmla="*/ 2 h 38"/>
                <a:gd name="T12" fmla="*/ 5 w 45"/>
                <a:gd name="T13" fmla="*/ 13 h 38"/>
                <a:gd name="T14" fmla="*/ 20 w 45"/>
                <a:gd name="T15" fmla="*/ 23 h 38"/>
                <a:gd name="T16" fmla="*/ 20 w 45"/>
                <a:gd name="T17" fmla="*/ 24 h 38"/>
                <a:gd name="T18" fmla="*/ 20 w 45"/>
                <a:gd name="T19" fmla="*/ 25 h 38"/>
                <a:gd name="T20" fmla="*/ 15 w 45"/>
                <a:gd name="T21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38">
                  <a:moveTo>
                    <a:pt x="42" y="36"/>
                  </a:moveTo>
                  <a:cubicBezTo>
                    <a:pt x="44" y="22"/>
                    <a:pt x="45" y="17"/>
                    <a:pt x="41" y="13"/>
                  </a:cubicBezTo>
                  <a:cubicBezTo>
                    <a:pt x="36" y="7"/>
                    <a:pt x="23" y="4"/>
                    <a:pt x="16" y="2"/>
                  </a:cubicBezTo>
                  <a:cubicBezTo>
                    <a:pt x="13" y="1"/>
                    <a:pt x="10" y="0"/>
                    <a:pt x="6" y="0"/>
                  </a:cubicBezTo>
                  <a:cubicBezTo>
                    <a:pt x="5" y="0"/>
                    <a:pt x="5" y="0"/>
                    <a:pt x="4" y="0"/>
                  </a:cubicBezTo>
                  <a:cubicBezTo>
                    <a:pt x="3" y="1"/>
                    <a:pt x="2" y="1"/>
                    <a:pt x="2" y="2"/>
                  </a:cubicBezTo>
                  <a:cubicBezTo>
                    <a:pt x="0" y="6"/>
                    <a:pt x="2" y="10"/>
                    <a:pt x="5" y="13"/>
                  </a:cubicBezTo>
                  <a:cubicBezTo>
                    <a:pt x="8" y="16"/>
                    <a:pt x="16" y="21"/>
                    <a:pt x="20" y="23"/>
                  </a:cubicBezTo>
                  <a:cubicBezTo>
                    <a:pt x="20" y="23"/>
                    <a:pt x="20" y="24"/>
                    <a:pt x="20" y="24"/>
                  </a:cubicBezTo>
                  <a:cubicBezTo>
                    <a:pt x="21" y="24"/>
                    <a:pt x="20" y="25"/>
                    <a:pt x="20" y="25"/>
                  </a:cubicBezTo>
                  <a:cubicBezTo>
                    <a:pt x="19" y="31"/>
                    <a:pt x="17" y="34"/>
                    <a:pt x="15" y="3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>
              <a:extLst>
                <a:ext uri="{FF2B5EF4-FFF2-40B4-BE49-F238E27FC236}">
                  <a16:creationId xmlns:a16="http://schemas.microsoft.com/office/drawing/2014/main" id="{F9F7C9E7-399E-41A5-BAB0-7D3AF965BD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917" y="4245529"/>
              <a:ext cx="92855" cy="107083"/>
            </a:xfrm>
            <a:custGeom>
              <a:avLst/>
              <a:gdLst>
                <a:gd name="T0" fmla="*/ 33 w 33"/>
                <a:gd name="T1" fmla="*/ 0 h 37"/>
                <a:gd name="T2" fmla="*/ 11 w 33"/>
                <a:gd name="T3" fmla="*/ 14 h 37"/>
                <a:gd name="T4" fmla="*/ 0 w 33"/>
                <a:gd name="T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37">
                  <a:moveTo>
                    <a:pt x="33" y="0"/>
                  </a:moveTo>
                  <a:cubicBezTo>
                    <a:pt x="24" y="1"/>
                    <a:pt x="17" y="7"/>
                    <a:pt x="11" y="14"/>
                  </a:cubicBezTo>
                  <a:cubicBezTo>
                    <a:pt x="6" y="21"/>
                    <a:pt x="3" y="29"/>
                    <a:pt x="0" y="3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>
              <a:extLst>
                <a:ext uri="{FF2B5EF4-FFF2-40B4-BE49-F238E27FC236}">
                  <a16:creationId xmlns:a16="http://schemas.microsoft.com/office/drawing/2014/main" id="{B7FD334F-4565-42B3-8D86-D56ADB82A9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7484" y="4127630"/>
              <a:ext cx="737563" cy="955092"/>
            </a:xfrm>
            <a:custGeom>
              <a:avLst/>
              <a:gdLst>
                <a:gd name="T0" fmla="*/ 248 w 262"/>
                <a:gd name="T1" fmla="*/ 140 h 330"/>
                <a:gd name="T2" fmla="*/ 180 w 262"/>
                <a:gd name="T3" fmla="*/ 105 h 330"/>
                <a:gd name="T4" fmla="*/ 164 w 262"/>
                <a:gd name="T5" fmla="*/ 119 h 330"/>
                <a:gd name="T6" fmla="*/ 147 w 262"/>
                <a:gd name="T7" fmla="*/ 155 h 330"/>
                <a:gd name="T8" fmla="*/ 109 w 262"/>
                <a:gd name="T9" fmla="*/ 104 h 330"/>
                <a:gd name="T10" fmla="*/ 9 w 262"/>
                <a:gd name="T11" fmla="*/ 0 h 330"/>
                <a:gd name="T12" fmla="*/ 0 w 262"/>
                <a:gd name="T13" fmla="*/ 193 h 330"/>
                <a:gd name="T14" fmla="*/ 94 w 262"/>
                <a:gd name="T15" fmla="*/ 289 h 330"/>
                <a:gd name="T16" fmla="*/ 170 w 262"/>
                <a:gd name="T17" fmla="*/ 330 h 330"/>
                <a:gd name="T18" fmla="*/ 221 w 262"/>
                <a:gd name="T19" fmla="*/ 294 h 330"/>
                <a:gd name="T20" fmla="*/ 243 w 262"/>
                <a:gd name="T21" fmla="*/ 216 h 330"/>
                <a:gd name="T22" fmla="*/ 248 w 262"/>
                <a:gd name="T23" fmla="*/ 14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2" h="330">
                  <a:moveTo>
                    <a:pt x="248" y="140"/>
                  </a:moveTo>
                  <a:cubicBezTo>
                    <a:pt x="199" y="137"/>
                    <a:pt x="180" y="105"/>
                    <a:pt x="180" y="105"/>
                  </a:cubicBezTo>
                  <a:cubicBezTo>
                    <a:pt x="172" y="103"/>
                    <a:pt x="169" y="107"/>
                    <a:pt x="164" y="119"/>
                  </a:cubicBezTo>
                  <a:cubicBezTo>
                    <a:pt x="159" y="129"/>
                    <a:pt x="147" y="155"/>
                    <a:pt x="147" y="155"/>
                  </a:cubicBezTo>
                  <a:cubicBezTo>
                    <a:pt x="147" y="155"/>
                    <a:pt x="137" y="143"/>
                    <a:pt x="109" y="104"/>
                  </a:cubicBezTo>
                  <a:cubicBezTo>
                    <a:pt x="63" y="43"/>
                    <a:pt x="46" y="11"/>
                    <a:pt x="9" y="0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0" y="193"/>
                    <a:pt x="32" y="231"/>
                    <a:pt x="94" y="289"/>
                  </a:cubicBezTo>
                  <a:cubicBezTo>
                    <a:pt x="125" y="318"/>
                    <a:pt x="140" y="330"/>
                    <a:pt x="170" y="330"/>
                  </a:cubicBezTo>
                  <a:cubicBezTo>
                    <a:pt x="199" y="330"/>
                    <a:pt x="212" y="312"/>
                    <a:pt x="221" y="294"/>
                  </a:cubicBezTo>
                  <a:cubicBezTo>
                    <a:pt x="231" y="275"/>
                    <a:pt x="235" y="256"/>
                    <a:pt x="243" y="216"/>
                  </a:cubicBezTo>
                  <a:cubicBezTo>
                    <a:pt x="251" y="181"/>
                    <a:pt x="262" y="140"/>
                    <a:pt x="248" y="14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>
              <a:extLst>
                <a:ext uri="{FF2B5EF4-FFF2-40B4-BE49-F238E27FC236}">
                  <a16:creationId xmlns:a16="http://schemas.microsoft.com/office/drawing/2014/main" id="{131248C4-C0F7-4139-A9C6-A27F3DC36F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3965" y="4361266"/>
              <a:ext cx="214199" cy="170900"/>
            </a:xfrm>
            <a:custGeom>
              <a:avLst/>
              <a:gdLst>
                <a:gd name="T0" fmla="*/ 0 w 76"/>
                <a:gd name="T1" fmla="*/ 24 h 59"/>
                <a:gd name="T2" fmla="*/ 68 w 76"/>
                <a:gd name="T3" fmla="*/ 59 h 59"/>
                <a:gd name="T4" fmla="*/ 76 w 76"/>
                <a:gd name="T5" fmla="*/ 37 h 59"/>
                <a:gd name="T6" fmla="*/ 38 w 76"/>
                <a:gd name="T7" fmla="*/ 26 h 59"/>
                <a:gd name="T8" fmla="*/ 9 w 76"/>
                <a:gd name="T9" fmla="*/ 0 h 59"/>
                <a:gd name="T10" fmla="*/ 0 w 76"/>
                <a:gd name="T11" fmla="*/ 2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59">
                  <a:moveTo>
                    <a:pt x="0" y="24"/>
                  </a:moveTo>
                  <a:cubicBezTo>
                    <a:pt x="0" y="24"/>
                    <a:pt x="19" y="56"/>
                    <a:pt x="68" y="59"/>
                  </a:cubicBezTo>
                  <a:cubicBezTo>
                    <a:pt x="76" y="37"/>
                    <a:pt x="76" y="37"/>
                    <a:pt x="76" y="37"/>
                  </a:cubicBezTo>
                  <a:cubicBezTo>
                    <a:pt x="76" y="37"/>
                    <a:pt x="56" y="36"/>
                    <a:pt x="38" y="26"/>
                  </a:cubicBezTo>
                  <a:cubicBezTo>
                    <a:pt x="20" y="16"/>
                    <a:pt x="9" y="0"/>
                    <a:pt x="9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>
              <a:extLst>
                <a:ext uri="{FF2B5EF4-FFF2-40B4-BE49-F238E27FC236}">
                  <a16:creationId xmlns:a16="http://schemas.microsoft.com/office/drawing/2014/main" id="{41F77121-38D7-4F5C-8A4B-C5AD8367F0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8352" y="4564615"/>
              <a:ext cx="59089" cy="214165"/>
            </a:xfrm>
            <a:custGeom>
              <a:avLst/>
              <a:gdLst>
                <a:gd name="T0" fmla="*/ 21 w 21"/>
                <a:gd name="T1" fmla="*/ 0 h 74"/>
                <a:gd name="T2" fmla="*/ 1 w 21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74">
                  <a:moveTo>
                    <a:pt x="21" y="0"/>
                  </a:moveTo>
                  <a:cubicBezTo>
                    <a:pt x="9" y="22"/>
                    <a:pt x="0" y="45"/>
                    <a:pt x="1" y="7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>
              <a:extLst>
                <a:ext uri="{FF2B5EF4-FFF2-40B4-BE49-F238E27FC236}">
                  <a16:creationId xmlns:a16="http://schemas.microsoft.com/office/drawing/2014/main" id="{2475BC1E-8517-4031-B168-617722D8C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8839" y="4057324"/>
              <a:ext cx="1120590" cy="1222259"/>
            </a:xfrm>
            <a:custGeom>
              <a:avLst/>
              <a:gdLst>
                <a:gd name="T0" fmla="*/ 270 w 398"/>
                <a:gd name="T1" fmla="*/ 4 h 422"/>
                <a:gd name="T2" fmla="*/ 353 w 398"/>
                <a:gd name="T3" fmla="*/ 24 h 422"/>
                <a:gd name="T4" fmla="*/ 387 w 398"/>
                <a:gd name="T5" fmla="*/ 93 h 422"/>
                <a:gd name="T6" fmla="*/ 386 w 398"/>
                <a:gd name="T7" fmla="*/ 176 h 422"/>
                <a:gd name="T8" fmla="*/ 381 w 398"/>
                <a:gd name="T9" fmla="*/ 301 h 422"/>
                <a:gd name="T10" fmla="*/ 358 w 398"/>
                <a:gd name="T11" fmla="*/ 390 h 422"/>
                <a:gd name="T12" fmla="*/ 24 w 398"/>
                <a:gd name="T13" fmla="*/ 376 h 422"/>
                <a:gd name="T14" fmla="*/ 18 w 398"/>
                <a:gd name="T15" fmla="*/ 286 h 422"/>
                <a:gd name="T16" fmla="*/ 44 w 398"/>
                <a:gd name="T17" fmla="*/ 131 h 422"/>
                <a:gd name="T18" fmla="*/ 99 w 398"/>
                <a:gd name="T19" fmla="*/ 20 h 422"/>
                <a:gd name="T20" fmla="*/ 181 w 398"/>
                <a:gd name="T21" fmla="*/ 0 h 422"/>
                <a:gd name="T22" fmla="*/ 270 w 398"/>
                <a:gd name="T23" fmla="*/ 4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98" h="422">
                  <a:moveTo>
                    <a:pt x="270" y="4"/>
                  </a:moveTo>
                  <a:cubicBezTo>
                    <a:pt x="353" y="24"/>
                    <a:pt x="353" y="24"/>
                    <a:pt x="353" y="24"/>
                  </a:cubicBezTo>
                  <a:cubicBezTo>
                    <a:pt x="353" y="24"/>
                    <a:pt x="380" y="51"/>
                    <a:pt x="387" y="93"/>
                  </a:cubicBezTo>
                  <a:cubicBezTo>
                    <a:pt x="389" y="110"/>
                    <a:pt x="388" y="149"/>
                    <a:pt x="386" y="176"/>
                  </a:cubicBezTo>
                  <a:cubicBezTo>
                    <a:pt x="382" y="227"/>
                    <a:pt x="383" y="252"/>
                    <a:pt x="381" y="301"/>
                  </a:cubicBezTo>
                  <a:cubicBezTo>
                    <a:pt x="379" y="345"/>
                    <a:pt x="398" y="374"/>
                    <a:pt x="358" y="390"/>
                  </a:cubicBezTo>
                  <a:cubicBezTo>
                    <a:pt x="290" y="418"/>
                    <a:pt x="78" y="422"/>
                    <a:pt x="24" y="376"/>
                  </a:cubicBezTo>
                  <a:cubicBezTo>
                    <a:pt x="0" y="356"/>
                    <a:pt x="8" y="336"/>
                    <a:pt x="18" y="286"/>
                  </a:cubicBezTo>
                  <a:cubicBezTo>
                    <a:pt x="30" y="227"/>
                    <a:pt x="39" y="166"/>
                    <a:pt x="44" y="131"/>
                  </a:cubicBezTo>
                  <a:cubicBezTo>
                    <a:pt x="54" y="60"/>
                    <a:pt x="65" y="31"/>
                    <a:pt x="99" y="20"/>
                  </a:cubicBezTo>
                  <a:cubicBezTo>
                    <a:pt x="137" y="7"/>
                    <a:pt x="181" y="0"/>
                    <a:pt x="181" y="0"/>
                  </a:cubicBezTo>
                  <a:cubicBezTo>
                    <a:pt x="204" y="22"/>
                    <a:pt x="269" y="21"/>
                    <a:pt x="270" y="4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>
              <a:extLst>
                <a:ext uri="{FF2B5EF4-FFF2-40B4-BE49-F238E27FC236}">
                  <a16:creationId xmlns:a16="http://schemas.microsoft.com/office/drawing/2014/main" id="{C91CDD58-FCCB-49D8-B2D8-190C62F6DC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1946" y="4326653"/>
              <a:ext cx="22159" cy="602476"/>
            </a:xfrm>
            <a:custGeom>
              <a:avLst/>
              <a:gdLst>
                <a:gd name="T0" fmla="*/ 6 w 8"/>
                <a:gd name="T1" fmla="*/ 0 h 208"/>
                <a:gd name="T2" fmla="*/ 5 w 8"/>
                <a:gd name="T3" fmla="*/ 83 h 208"/>
                <a:gd name="T4" fmla="*/ 0 w 8"/>
                <a:gd name="T5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208">
                  <a:moveTo>
                    <a:pt x="6" y="0"/>
                  </a:moveTo>
                  <a:cubicBezTo>
                    <a:pt x="8" y="17"/>
                    <a:pt x="7" y="56"/>
                    <a:pt x="5" y="83"/>
                  </a:cubicBezTo>
                  <a:cubicBezTo>
                    <a:pt x="1" y="134"/>
                    <a:pt x="2" y="159"/>
                    <a:pt x="0" y="20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>
              <a:extLst>
                <a:ext uri="{FF2B5EF4-FFF2-40B4-BE49-F238E27FC236}">
                  <a16:creationId xmlns:a16="http://schemas.microsoft.com/office/drawing/2014/main" id="{50C2CA52-7A68-4965-9D38-68E3FC2E25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4121" y="4074630"/>
              <a:ext cx="376695" cy="96266"/>
            </a:xfrm>
            <a:custGeom>
              <a:avLst/>
              <a:gdLst>
                <a:gd name="T0" fmla="*/ 0 w 134"/>
                <a:gd name="T1" fmla="*/ 0 h 33"/>
                <a:gd name="T2" fmla="*/ 84 w 134"/>
                <a:gd name="T3" fmla="*/ 31 h 33"/>
                <a:gd name="T4" fmla="*/ 133 w 134"/>
                <a:gd name="T5" fmla="*/ 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33">
                  <a:moveTo>
                    <a:pt x="0" y="0"/>
                  </a:moveTo>
                  <a:cubicBezTo>
                    <a:pt x="9" y="18"/>
                    <a:pt x="46" y="33"/>
                    <a:pt x="84" y="31"/>
                  </a:cubicBezTo>
                  <a:cubicBezTo>
                    <a:pt x="128" y="29"/>
                    <a:pt x="134" y="11"/>
                    <a:pt x="133" y="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>
              <a:extLst>
                <a:ext uri="{FF2B5EF4-FFF2-40B4-BE49-F238E27FC236}">
                  <a16:creationId xmlns:a16="http://schemas.microsoft.com/office/drawing/2014/main" id="{EDE49570-FC13-4475-B80A-374A64D008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1094" y="4133039"/>
              <a:ext cx="1441361" cy="951847"/>
            </a:xfrm>
            <a:custGeom>
              <a:avLst/>
              <a:gdLst>
                <a:gd name="T0" fmla="*/ 281 w 512"/>
                <a:gd name="T1" fmla="*/ 325 h 329"/>
                <a:gd name="T2" fmla="*/ 326 w 512"/>
                <a:gd name="T3" fmla="*/ 325 h 329"/>
                <a:gd name="T4" fmla="*/ 361 w 512"/>
                <a:gd name="T5" fmla="*/ 327 h 329"/>
                <a:gd name="T6" fmla="*/ 393 w 512"/>
                <a:gd name="T7" fmla="*/ 319 h 329"/>
                <a:gd name="T8" fmla="*/ 417 w 512"/>
                <a:gd name="T9" fmla="*/ 323 h 329"/>
                <a:gd name="T10" fmla="*/ 432 w 512"/>
                <a:gd name="T11" fmla="*/ 312 h 329"/>
                <a:gd name="T12" fmla="*/ 446 w 512"/>
                <a:gd name="T13" fmla="*/ 293 h 329"/>
                <a:gd name="T14" fmla="*/ 468 w 512"/>
                <a:gd name="T15" fmla="*/ 307 h 329"/>
                <a:gd name="T16" fmla="*/ 493 w 512"/>
                <a:gd name="T17" fmla="*/ 311 h 329"/>
                <a:gd name="T18" fmla="*/ 478 w 512"/>
                <a:gd name="T19" fmla="*/ 285 h 329"/>
                <a:gd name="T20" fmla="*/ 496 w 512"/>
                <a:gd name="T21" fmla="*/ 295 h 329"/>
                <a:gd name="T22" fmla="*/ 510 w 512"/>
                <a:gd name="T23" fmla="*/ 289 h 329"/>
                <a:gd name="T24" fmla="*/ 487 w 512"/>
                <a:gd name="T25" fmla="*/ 264 h 329"/>
                <a:gd name="T26" fmla="*/ 433 w 512"/>
                <a:gd name="T27" fmla="*/ 237 h 329"/>
                <a:gd name="T28" fmla="*/ 360 w 512"/>
                <a:gd name="T29" fmla="*/ 248 h 329"/>
                <a:gd name="T30" fmla="*/ 154 w 512"/>
                <a:gd name="T31" fmla="*/ 226 h 329"/>
                <a:gd name="T32" fmla="*/ 127 w 512"/>
                <a:gd name="T33" fmla="*/ 108 h 329"/>
                <a:gd name="T34" fmla="*/ 82 w 512"/>
                <a:gd name="T35" fmla="*/ 0 h 329"/>
                <a:gd name="T36" fmla="*/ 12 w 512"/>
                <a:gd name="T37" fmla="*/ 112 h 329"/>
                <a:gd name="T38" fmla="*/ 50 w 512"/>
                <a:gd name="T39" fmla="*/ 283 h 329"/>
                <a:gd name="T40" fmla="*/ 118 w 512"/>
                <a:gd name="T41" fmla="*/ 319 h 329"/>
                <a:gd name="T42" fmla="*/ 281 w 512"/>
                <a:gd name="T43" fmla="*/ 325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12" h="329">
                  <a:moveTo>
                    <a:pt x="281" y="325"/>
                  </a:moveTo>
                  <a:cubicBezTo>
                    <a:pt x="281" y="325"/>
                    <a:pt x="311" y="325"/>
                    <a:pt x="326" y="325"/>
                  </a:cubicBezTo>
                  <a:cubicBezTo>
                    <a:pt x="342" y="325"/>
                    <a:pt x="344" y="325"/>
                    <a:pt x="361" y="327"/>
                  </a:cubicBezTo>
                  <a:cubicBezTo>
                    <a:pt x="382" y="329"/>
                    <a:pt x="393" y="319"/>
                    <a:pt x="393" y="319"/>
                  </a:cubicBezTo>
                  <a:cubicBezTo>
                    <a:pt x="393" y="319"/>
                    <a:pt x="393" y="329"/>
                    <a:pt x="417" y="323"/>
                  </a:cubicBezTo>
                  <a:cubicBezTo>
                    <a:pt x="423" y="321"/>
                    <a:pt x="431" y="321"/>
                    <a:pt x="432" y="312"/>
                  </a:cubicBezTo>
                  <a:cubicBezTo>
                    <a:pt x="444" y="309"/>
                    <a:pt x="447" y="299"/>
                    <a:pt x="446" y="293"/>
                  </a:cubicBezTo>
                  <a:cubicBezTo>
                    <a:pt x="446" y="293"/>
                    <a:pt x="459" y="300"/>
                    <a:pt x="468" y="307"/>
                  </a:cubicBezTo>
                  <a:cubicBezTo>
                    <a:pt x="474" y="311"/>
                    <a:pt x="484" y="318"/>
                    <a:pt x="493" y="311"/>
                  </a:cubicBezTo>
                  <a:cubicBezTo>
                    <a:pt x="498" y="306"/>
                    <a:pt x="478" y="285"/>
                    <a:pt x="478" y="285"/>
                  </a:cubicBezTo>
                  <a:cubicBezTo>
                    <a:pt x="478" y="285"/>
                    <a:pt x="488" y="293"/>
                    <a:pt x="496" y="295"/>
                  </a:cubicBezTo>
                  <a:cubicBezTo>
                    <a:pt x="504" y="297"/>
                    <a:pt x="512" y="294"/>
                    <a:pt x="510" y="289"/>
                  </a:cubicBezTo>
                  <a:cubicBezTo>
                    <a:pt x="510" y="285"/>
                    <a:pt x="494" y="269"/>
                    <a:pt x="487" y="264"/>
                  </a:cubicBezTo>
                  <a:cubicBezTo>
                    <a:pt x="461" y="243"/>
                    <a:pt x="450" y="235"/>
                    <a:pt x="433" y="237"/>
                  </a:cubicBezTo>
                  <a:cubicBezTo>
                    <a:pt x="412" y="240"/>
                    <a:pt x="373" y="248"/>
                    <a:pt x="360" y="248"/>
                  </a:cubicBezTo>
                  <a:cubicBezTo>
                    <a:pt x="347" y="249"/>
                    <a:pt x="154" y="226"/>
                    <a:pt x="154" y="226"/>
                  </a:cubicBezTo>
                  <a:cubicBezTo>
                    <a:pt x="127" y="108"/>
                    <a:pt x="127" y="108"/>
                    <a:pt x="127" y="108"/>
                  </a:cubicBezTo>
                  <a:cubicBezTo>
                    <a:pt x="127" y="108"/>
                    <a:pt x="98" y="15"/>
                    <a:pt x="82" y="0"/>
                  </a:cubicBezTo>
                  <a:cubicBezTo>
                    <a:pt x="25" y="28"/>
                    <a:pt x="0" y="37"/>
                    <a:pt x="12" y="112"/>
                  </a:cubicBezTo>
                  <a:cubicBezTo>
                    <a:pt x="24" y="186"/>
                    <a:pt x="42" y="264"/>
                    <a:pt x="50" y="283"/>
                  </a:cubicBezTo>
                  <a:cubicBezTo>
                    <a:pt x="58" y="303"/>
                    <a:pt x="77" y="318"/>
                    <a:pt x="118" y="319"/>
                  </a:cubicBezTo>
                  <a:cubicBezTo>
                    <a:pt x="159" y="321"/>
                    <a:pt x="281" y="325"/>
                    <a:pt x="281" y="32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>
              <a:extLst>
                <a:ext uri="{FF2B5EF4-FFF2-40B4-BE49-F238E27FC236}">
                  <a16:creationId xmlns:a16="http://schemas.microsoft.com/office/drawing/2014/main" id="{27E88337-7DCB-4B17-9E61-56B221C9B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0077" y="4958333"/>
              <a:ext cx="107627" cy="115736"/>
            </a:xfrm>
            <a:custGeom>
              <a:avLst/>
              <a:gdLst>
                <a:gd name="T0" fmla="*/ 17 w 38"/>
                <a:gd name="T1" fmla="*/ 0 h 40"/>
                <a:gd name="T2" fmla="*/ 32 w 38"/>
                <a:gd name="T3" fmla="*/ 7 h 40"/>
                <a:gd name="T4" fmla="*/ 36 w 38"/>
                <a:gd name="T5" fmla="*/ 29 h 40"/>
                <a:gd name="T6" fmla="*/ 26 w 38"/>
                <a:gd name="T7" fmla="*/ 37 h 40"/>
                <a:gd name="T8" fmla="*/ 8 w 38"/>
                <a:gd name="T9" fmla="*/ 40 h 40"/>
                <a:gd name="T10" fmla="*/ 3 w 38"/>
                <a:gd name="T11" fmla="*/ 39 h 40"/>
                <a:gd name="T12" fmla="*/ 2 w 38"/>
                <a:gd name="T13" fmla="*/ 30 h 40"/>
                <a:gd name="T14" fmla="*/ 11 w 38"/>
                <a:gd name="T15" fmla="*/ 2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0">
                  <a:moveTo>
                    <a:pt x="17" y="0"/>
                  </a:moveTo>
                  <a:cubicBezTo>
                    <a:pt x="24" y="0"/>
                    <a:pt x="29" y="1"/>
                    <a:pt x="32" y="7"/>
                  </a:cubicBezTo>
                  <a:cubicBezTo>
                    <a:pt x="35" y="13"/>
                    <a:pt x="38" y="22"/>
                    <a:pt x="36" y="29"/>
                  </a:cubicBezTo>
                  <a:cubicBezTo>
                    <a:pt x="35" y="34"/>
                    <a:pt x="31" y="36"/>
                    <a:pt x="26" y="37"/>
                  </a:cubicBezTo>
                  <a:cubicBezTo>
                    <a:pt x="20" y="39"/>
                    <a:pt x="14" y="40"/>
                    <a:pt x="8" y="40"/>
                  </a:cubicBezTo>
                  <a:cubicBezTo>
                    <a:pt x="6" y="40"/>
                    <a:pt x="4" y="40"/>
                    <a:pt x="3" y="39"/>
                  </a:cubicBezTo>
                  <a:cubicBezTo>
                    <a:pt x="0" y="37"/>
                    <a:pt x="0" y="33"/>
                    <a:pt x="2" y="30"/>
                  </a:cubicBezTo>
                  <a:cubicBezTo>
                    <a:pt x="4" y="28"/>
                    <a:pt x="8" y="26"/>
                    <a:pt x="11" y="2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>
              <a:extLst>
                <a:ext uri="{FF2B5EF4-FFF2-40B4-BE49-F238E27FC236}">
                  <a16:creationId xmlns:a16="http://schemas.microsoft.com/office/drawing/2014/main" id="{76EC02C2-86D7-4550-8B16-0D5231980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1373" y="4915068"/>
              <a:ext cx="48538" cy="126553"/>
            </a:xfrm>
            <a:custGeom>
              <a:avLst/>
              <a:gdLst>
                <a:gd name="T0" fmla="*/ 0 w 17"/>
                <a:gd name="T1" fmla="*/ 0 h 44"/>
                <a:gd name="T2" fmla="*/ 16 w 17"/>
                <a:gd name="T3" fmla="*/ 26 h 44"/>
                <a:gd name="T4" fmla="*/ 16 w 17"/>
                <a:gd name="T5" fmla="*/ 31 h 44"/>
                <a:gd name="T6" fmla="*/ 14 w 17"/>
                <a:gd name="T7" fmla="*/ 35 h 44"/>
                <a:gd name="T8" fmla="*/ 2 w 17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44">
                  <a:moveTo>
                    <a:pt x="0" y="0"/>
                  </a:moveTo>
                  <a:cubicBezTo>
                    <a:pt x="8" y="6"/>
                    <a:pt x="15" y="16"/>
                    <a:pt x="16" y="26"/>
                  </a:cubicBezTo>
                  <a:cubicBezTo>
                    <a:pt x="17" y="28"/>
                    <a:pt x="17" y="30"/>
                    <a:pt x="16" y="31"/>
                  </a:cubicBezTo>
                  <a:cubicBezTo>
                    <a:pt x="16" y="33"/>
                    <a:pt x="15" y="34"/>
                    <a:pt x="14" y="35"/>
                  </a:cubicBezTo>
                  <a:cubicBezTo>
                    <a:pt x="11" y="39"/>
                    <a:pt x="7" y="42"/>
                    <a:pt x="2" y="4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>
              <a:extLst>
                <a:ext uri="{FF2B5EF4-FFF2-40B4-BE49-F238E27FC236}">
                  <a16:creationId xmlns:a16="http://schemas.microsoft.com/office/drawing/2014/main" id="{EF1D89AD-FF09-478D-9246-D8265631A3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2021" y="4885863"/>
              <a:ext cx="132951" cy="153594"/>
            </a:xfrm>
            <a:custGeom>
              <a:avLst/>
              <a:gdLst>
                <a:gd name="T0" fmla="*/ 0 w 47"/>
                <a:gd name="T1" fmla="*/ 0 h 53"/>
                <a:gd name="T2" fmla="*/ 45 w 47"/>
                <a:gd name="T3" fmla="*/ 41 h 53"/>
                <a:gd name="T4" fmla="*/ 40 w 47"/>
                <a:gd name="T5" fmla="*/ 51 h 53"/>
                <a:gd name="T6" fmla="*/ 29 w 47"/>
                <a:gd name="T7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53">
                  <a:moveTo>
                    <a:pt x="0" y="0"/>
                  </a:moveTo>
                  <a:cubicBezTo>
                    <a:pt x="10" y="7"/>
                    <a:pt x="39" y="31"/>
                    <a:pt x="45" y="41"/>
                  </a:cubicBezTo>
                  <a:cubicBezTo>
                    <a:pt x="47" y="45"/>
                    <a:pt x="44" y="50"/>
                    <a:pt x="40" y="51"/>
                  </a:cubicBezTo>
                  <a:cubicBezTo>
                    <a:pt x="37" y="53"/>
                    <a:pt x="33" y="53"/>
                    <a:pt x="29" y="5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>
              <a:extLst>
                <a:ext uri="{FF2B5EF4-FFF2-40B4-BE49-F238E27FC236}">
                  <a16:creationId xmlns:a16="http://schemas.microsoft.com/office/drawing/2014/main" id="{B6059027-7F91-4D5B-A572-8A1B72D6C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912" y="5044865"/>
              <a:ext cx="315495" cy="37858"/>
            </a:xfrm>
            <a:custGeom>
              <a:avLst/>
              <a:gdLst>
                <a:gd name="T0" fmla="*/ 112 w 112"/>
                <a:gd name="T1" fmla="*/ 0 h 13"/>
                <a:gd name="T2" fmla="*/ 88 w 112"/>
                <a:gd name="T3" fmla="*/ 12 h 13"/>
                <a:gd name="T4" fmla="*/ 52 w 112"/>
                <a:gd name="T5" fmla="*/ 9 h 13"/>
                <a:gd name="T6" fmla="*/ 0 w 112"/>
                <a:gd name="T7" fmla="*/ 9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3">
                  <a:moveTo>
                    <a:pt x="112" y="0"/>
                  </a:moveTo>
                  <a:cubicBezTo>
                    <a:pt x="107" y="7"/>
                    <a:pt x="96" y="12"/>
                    <a:pt x="88" y="12"/>
                  </a:cubicBezTo>
                  <a:cubicBezTo>
                    <a:pt x="76" y="13"/>
                    <a:pt x="64" y="10"/>
                    <a:pt x="52" y="9"/>
                  </a:cubicBezTo>
                  <a:cubicBezTo>
                    <a:pt x="37" y="9"/>
                    <a:pt x="0" y="9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>
              <a:extLst>
                <a:ext uri="{FF2B5EF4-FFF2-40B4-BE49-F238E27FC236}">
                  <a16:creationId xmlns:a16="http://schemas.microsoft.com/office/drawing/2014/main" id="{C8A73627-8347-4D2C-B2A8-01B79FBDFA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211" y="4107079"/>
              <a:ext cx="821977" cy="972399"/>
            </a:xfrm>
            <a:custGeom>
              <a:avLst/>
              <a:gdLst>
                <a:gd name="T0" fmla="*/ 93 w 292"/>
                <a:gd name="T1" fmla="*/ 0 h 336"/>
                <a:gd name="T2" fmla="*/ 9 w 292"/>
                <a:gd name="T3" fmla="*/ 111 h 336"/>
                <a:gd name="T4" fmla="*/ 44 w 292"/>
                <a:gd name="T5" fmla="*/ 279 h 336"/>
                <a:gd name="T6" fmla="*/ 119 w 292"/>
                <a:gd name="T7" fmla="*/ 336 h 336"/>
                <a:gd name="T8" fmla="*/ 278 w 292"/>
                <a:gd name="T9" fmla="*/ 336 h 336"/>
                <a:gd name="T10" fmla="*/ 292 w 292"/>
                <a:gd name="T11" fmla="*/ 248 h 336"/>
                <a:gd name="T12" fmla="*/ 228 w 292"/>
                <a:gd name="T13" fmla="*/ 230 h 336"/>
                <a:gd name="T14" fmla="*/ 160 w 292"/>
                <a:gd name="T15" fmla="*/ 223 h 336"/>
                <a:gd name="T16" fmla="*/ 138 w 292"/>
                <a:gd name="T17" fmla="*/ 119 h 336"/>
                <a:gd name="T18" fmla="*/ 93 w 292"/>
                <a:gd name="T1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336">
                  <a:moveTo>
                    <a:pt x="93" y="0"/>
                  </a:moveTo>
                  <a:cubicBezTo>
                    <a:pt x="47" y="9"/>
                    <a:pt x="0" y="39"/>
                    <a:pt x="9" y="111"/>
                  </a:cubicBezTo>
                  <a:cubicBezTo>
                    <a:pt x="18" y="181"/>
                    <a:pt x="36" y="254"/>
                    <a:pt x="44" y="279"/>
                  </a:cubicBezTo>
                  <a:cubicBezTo>
                    <a:pt x="53" y="311"/>
                    <a:pt x="70" y="336"/>
                    <a:pt x="119" y="336"/>
                  </a:cubicBezTo>
                  <a:cubicBezTo>
                    <a:pt x="152" y="336"/>
                    <a:pt x="278" y="336"/>
                    <a:pt x="278" y="336"/>
                  </a:cubicBezTo>
                  <a:cubicBezTo>
                    <a:pt x="278" y="336"/>
                    <a:pt x="267" y="274"/>
                    <a:pt x="292" y="248"/>
                  </a:cubicBezTo>
                  <a:cubicBezTo>
                    <a:pt x="291" y="233"/>
                    <a:pt x="272" y="232"/>
                    <a:pt x="228" y="230"/>
                  </a:cubicBezTo>
                  <a:cubicBezTo>
                    <a:pt x="191" y="227"/>
                    <a:pt x="160" y="223"/>
                    <a:pt x="160" y="223"/>
                  </a:cubicBezTo>
                  <a:cubicBezTo>
                    <a:pt x="138" y="119"/>
                    <a:pt x="138" y="119"/>
                    <a:pt x="138" y="119"/>
                  </a:cubicBezTo>
                  <a:cubicBezTo>
                    <a:pt x="138" y="119"/>
                    <a:pt x="121" y="38"/>
                    <a:pt x="93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>
              <a:extLst>
                <a:ext uri="{FF2B5EF4-FFF2-40B4-BE49-F238E27FC236}">
                  <a16:creationId xmlns:a16="http://schemas.microsoft.com/office/drawing/2014/main" id="{D24D3710-DB9B-480A-8C55-BD5C07381B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4335" y="4749576"/>
              <a:ext cx="180434" cy="48674"/>
            </a:xfrm>
            <a:custGeom>
              <a:avLst/>
              <a:gdLst>
                <a:gd name="T0" fmla="*/ 0 w 64"/>
                <a:gd name="T1" fmla="*/ 17 h 17"/>
                <a:gd name="T2" fmla="*/ 64 w 64"/>
                <a:gd name="T3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7">
                  <a:moveTo>
                    <a:pt x="0" y="17"/>
                  </a:moveTo>
                  <a:cubicBezTo>
                    <a:pt x="18" y="3"/>
                    <a:pt x="36" y="0"/>
                    <a:pt x="64" y="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>
              <a:extLst>
                <a:ext uri="{FF2B5EF4-FFF2-40B4-BE49-F238E27FC236}">
                  <a16:creationId xmlns:a16="http://schemas.microsoft.com/office/drawing/2014/main" id="{FA3129A3-1BB1-42AD-882E-B590EA8C1E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9535" y="4428328"/>
              <a:ext cx="796652" cy="651150"/>
            </a:xfrm>
            <a:custGeom>
              <a:avLst/>
              <a:gdLst>
                <a:gd name="T0" fmla="*/ 0 w 283"/>
                <a:gd name="T1" fmla="*/ 0 h 225"/>
                <a:gd name="T2" fmla="*/ 35 w 283"/>
                <a:gd name="T3" fmla="*/ 168 h 225"/>
                <a:gd name="T4" fmla="*/ 110 w 283"/>
                <a:gd name="T5" fmla="*/ 225 h 225"/>
                <a:gd name="T6" fmla="*/ 269 w 283"/>
                <a:gd name="T7" fmla="*/ 225 h 225"/>
                <a:gd name="T8" fmla="*/ 283 w 283"/>
                <a:gd name="T9" fmla="*/ 137 h 225"/>
                <a:gd name="T10" fmla="*/ 219 w 283"/>
                <a:gd name="T11" fmla="*/ 119 h 225"/>
                <a:gd name="T12" fmla="*/ 151 w 283"/>
                <a:gd name="T13" fmla="*/ 112 h 225"/>
                <a:gd name="T14" fmla="*/ 129 w 283"/>
                <a:gd name="T15" fmla="*/ 8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3" h="225">
                  <a:moveTo>
                    <a:pt x="0" y="0"/>
                  </a:moveTo>
                  <a:cubicBezTo>
                    <a:pt x="9" y="70"/>
                    <a:pt x="27" y="143"/>
                    <a:pt x="35" y="168"/>
                  </a:cubicBezTo>
                  <a:cubicBezTo>
                    <a:pt x="44" y="200"/>
                    <a:pt x="61" y="225"/>
                    <a:pt x="110" y="225"/>
                  </a:cubicBezTo>
                  <a:cubicBezTo>
                    <a:pt x="143" y="225"/>
                    <a:pt x="269" y="225"/>
                    <a:pt x="269" y="225"/>
                  </a:cubicBezTo>
                  <a:cubicBezTo>
                    <a:pt x="269" y="225"/>
                    <a:pt x="257" y="165"/>
                    <a:pt x="283" y="137"/>
                  </a:cubicBezTo>
                  <a:cubicBezTo>
                    <a:pt x="282" y="122"/>
                    <a:pt x="264" y="122"/>
                    <a:pt x="219" y="119"/>
                  </a:cubicBezTo>
                  <a:cubicBezTo>
                    <a:pt x="182" y="115"/>
                    <a:pt x="151" y="112"/>
                    <a:pt x="151" y="112"/>
                  </a:cubicBezTo>
                  <a:cubicBezTo>
                    <a:pt x="129" y="8"/>
                    <a:pt x="129" y="8"/>
                    <a:pt x="129" y="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>
              <a:extLst>
                <a:ext uri="{FF2B5EF4-FFF2-40B4-BE49-F238E27FC236}">
                  <a16:creationId xmlns:a16="http://schemas.microsoft.com/office/drawing/2014/main" id="{B4C93A9F-2BC4-4672-A73D-A5B5E7203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3381" y="4825291"/>
              <a:ext cx="145613" cy="259595"/>
            </a:xfrm>
            <a:custGeom>
              <a:avLst/>
              <a:gdLst>
                <a:gd name="T0" fmla="*/ 12 w 52"/>
                <a:gd name="T1" fmla="*/ 90 h 90"/>
                <a:gd name="T2" fmla="*/ 38 w 52"/>
                <a:gd name="T3" fmla="*/ 90 h 90"/>
                <a:gd name="T4" fmla="*/ 52 w 52"/>
                <a:gd name="T5" fmla="*/ 4 h 90"/>
                <a:gd name="T6" fmla="*/ 26 w 52"/>
                <a:gd name="T7" fmla="*/ 0 h 90"/>
                <a:gd name="T8" fmla="*/ 12 w 5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90">
                  <a:moveTo>
                    <a:pt x="12" y="90"/>
                  </a:moveTo>
                  <a:cubicBezTo>
                    <a:pt x="38" y="90"/>
                    <a:pt x="38" y="90"/>
                    <a:pt x="38" y="90"/>
                  </a:cubicBezTo>
                  <a:cubicBezTo>
                    <a:pt x="38" y="90"/>
                    <a:pt x="30" y="26"/>
                    <a:pt x="52" y="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0" y="11"/>
                    <a:pt x="0" y="41"/>
                    <a:pt x="12" y="9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>
              <a:extLst>
                <a:ext uri="{FF2B5EF4-FFF2-40B4-BE49-F238E27FC236}">
                  <a16:creationId xmlns:a16="http://schemas.microsoft.com/office/drawing/2014/main" id="{EE11F96A-1C9B-49CA-931D-4077337DBB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1003" y="5084886"/>
              <a:ext cx="3184499" cy="84368"/>
            </a:xfrm>
            <a:custGeom>
              <a:avLst/>
              <a:gdLst>
                <a:gd name="T0" fmla="*/ 1124 w 1131"/>
                <a:gd name="T1" fmla="*/ 0 h 29"/>
                <a:gd name="T2" fmla="*/ 7 w 1131"/>
                <a:gd name="T3" fmla="*/ 0 h 29"/>
                <a:gd name="T4" fmla="*/ 0 w 1131"/>
                <a:gd name="T5" fmla="*/ 7 h 29"/>
                <a:gd name="T6" fmla="*/ 0 w 1131"/>
                <a:gd name="T7" fmla="*/ 23 h 29"/>
                <a:gd name="T8" fmla="*/ 7 w 1131"/>
                <a:gd name="T9" fmla="*/ 29 h 29"/>
                <a:gd name="T10" fmla="*/ 1124 w 1131"/>
                <a:gd name="T11" fmla="*/ 29 h 29"/>
                <a:gd name="T12" fmla="*/ 1131 w 1131"/>
                <a:gd name="T13" fmla="*/ 23 h 29"/>
                <a:gd name="T14" fmla="*/ 1131 w 1131"/>
                <a:gd name="T15" fmla="*/ 7 h 29"/>
                <a:gd name="T16" fmla="*/ 1124 w 1131"/>
                <a:gd name="T1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1" h="29">
                  <a:moveTo>
                    <a:pt x="1124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7"/>
                    <a:pt x="3" y="29"/>
                    <a:pt x="7" y="29"/>
                  </a:cubicBezTo>
                  <a:cubicBezTo>
                    <a:pt x="1124" y="29"/>
                    <a:pt x="1124" y="29"/>
                    <a:pt x="1124" y="29"/>
                  </a:cubicBezTo>
                  <a:cubicBezTo>
                    <a:pt x="1128" y="29"/>
                    <a:pt x="1131" y="27"/>
                    <a:pt x="1131" y="23"/>
                  </a:cubicBezTo>
                  <a:cubicBezTo>
                    <a:pt x="1131" y="7"/>
                    <a:pt x="1131" y="7"/>
                    <a:pt x="1131" y="7"/>
                  </a:cubicBezTo>
                  <a:cubicBezTo>
                    <a:pt x="1131" y="3"/>
                    <a:pt x="1128" y="0"/>
                    <a:pt x="1124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93">
              <a:extLst>
                <a:ext uri="{FF2B5EF4-FFF2-40B4-BE49-F238E27FC236}">
                  <a16:creationId xmlns:a16="http://schemas.microsoft.com/office/drawing/2014/main" id="{3C37CE05-680D-429B-BF68-F955F8E26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1003" y="5169254"/>
              <a:ext cx="3184499" cy="37858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94">
              <a:extLst>
                <a:ext uri="{FF2B5EF4-FFF2-40B4-BE49-F238E27FC236}">
                  <a16:creationId xmlns:a16="http://schemas.microsoft.com/office/drawing/2014/main" id="{93801D82-18BB-4FA8-8902-3E54E754F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4667" y="5186560"/>
              <a:ext cx="131896" cy="1852857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>
              <a:extLst>
                <a:ext uri="{FF2B5EF4-FFF2-40B4-BE49-F238E27FC236}">
                  <a16:creationId xmlns:a16="http://schemas.microsoft.com/office/drawing/2014/main" id="{E767061F-AD9F-402A-82B2-3F252B6F5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4324" y="6978846"/>
              <a:ext cx="1294692" cy="133042"/>
            </a:xfrm>
            <a:custGeom>
              <a:avLst/>
              <a:gdLst>
                <a:gd name="T0" fmla="*/ 460 w 460"/>
                <a:gd name="T1" fmla="*/ 46 h 46"/>
                <a:gd name="T2" fmla="*/ 0 w 460"/>
                <a:gd name="T3" fmla="*/ 46 h 46"/>
                <a:gd name="T4" fmla="*/ 0 w 460"/>
                <a:gd name="T5" fmla="*/ 46 h 46"/>
                <a:gd name="T6" fmla="*/ 97 w 460"/>
                <a:gd name="T7" fmla="*/ 0 h 46"/>
                <a:gd name="T8" fmla="*/ 362 w 460"/>
                <a:gd name="T9" fmla="*/ 0 h 46"/>
                <a:gd name="T10" fmla="*/ 460 w 460"/>
                <a:gd name="T11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0" h="46">
                  <a:moveTo>
                    <a:pt x="460" y="46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23" y="17"/>
                    <a:pt x="59" y="0"/>
                    <a:pt x="97" y="0"/>
                  </a:cubicBezTo>
                  <a:cubicBezTo>
                    <a:pt x="362" y="0"/>
                    <a:pt x="362" y="0"/>
                    <a:pt x="362" y="0"/>
                  </a:cubicBezTo>
                  <a:cubicBezTo>
                    <a:pt x="400" y="0"/>
                    <a:pt x="436" y="17"/>
                    <a:pt x="460" y="4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>
              <a:extLst>
                <a:ext uri="{FF2B5EF4-FFF2-40B4-BE49-F238E27FC236}">
                  <a16:creationId xmlns:a16="http://schemas.microsoft.com/office/drawing/2014/main" id="{7B2469BD-C87A-42E1-987B-EDE0F2C89A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8416" y="5366113"/>
              <a:ext cx="670032" cy="1409383"/>
            </a:xfrm>
            <a:custGeom>
              <a:avLst/>
              <a:gdLst>
                <a:gd name="T0" fmla="*/ 149 w 238"/>
                <a:gd name="T1" fmla="*/ 113 h 487"/>
                <a:gd name="T2" fmla="*/ 209 w 238"/>
                <a:gd name="T3" fmla="*/ 278 h 487"/>
                <a:gd name="T4" fmla="*/ 238 w 238"/>
                <a:gd name="T5" fmla="*/ 479 h 487"/>
                <a:gd name="T6" fmla="*/ 152 w 238"/>
                <a:gd name="T7" fmla="*/ 487 h 487"/>
                <a:gd name="T8" fmla="*/ 85 w 238"/>
                <a:gd name="T9" fmla="*/ 324 h 487"/>
                <a:gd name="T10" fmla="*/ 18 w 238"/>
                <a:gd name="T11" fmla="*/ 159 h 487"/>
                <a:gd name="T12" fmla="*/ 53 w 238"/>
                <a:gd name="T13" fmla="*/ 34 h 487"/>
                <a:gd name="T14" fmla="*/ 138 w 238"/>
                <a:gd name="T15" fmla="*/ 0 h 487"/>
                <a:gd name="T16" fmla="*/ 149 w 238"/>
                <a:gd name="T17" fmla="*/ 113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" h="487">
                  <a:moveTo>
                    <a:pt x="149" y="113"/>
                  </a:moveTo>
                  <a:cubicBezTo>
                    <a:pt x="190" y="156"/>
                    <a:pt x="204" y="198"/>
                    <a:pt x="209" y="278"/>
                  </a:cubicBezTo>
                  <a:cubicBezTo>
                    <a:pt x="213" y="358"/>
                    <a:pt x="223" y="444"/>
                    <a:pt x="238" y="479"/>
                  </a:cubicBezTo>
                  <a:cubicBezTo>
                    <a:pt x="152" y="487"/>
                    <a:pt x="152" y="487"/>
                    <a:pt x="152" y="487"/>
                  </a:cubicBezTo>
                  <a:cubicBezTo>
                    <a:pt x="152" y="487"/>
                    <a:pt x="119" y="404"/>
                    <a:pt x="85" y="324"/>
                  </a:cubicBezTo>
                  <a:cubicBezTo>
                    <a:pt x="50" y="243"/>
                    <a:pt x="24" y="189"/>
                    <a:pt x="18" y="159"/>
                  </a:cubicBezTo>
                  <a:cubicBezTo>
                    <a:pt x="11" y="128"/>
                    <a:pt x="0" y="68"/>
                    <a:pt x="53" y="34"/>
                  </a:cubicBezTo>
                  <a:cubicBezTo>
                    <a:pt x="88" y="12"/>
                    <a:pt x="138" y="0"/>
                    <a:pt x="138" y="0"/>
                  </a:cubicBezTo>
                  <a:lnTo>
                    <a:pt x="149" y="1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>
              <a:extLst>
                <a:ext uri="{FF2B5EF4-FFF2-40B4-BE49-F238E27FC236}">
                  <a16:creationId xmlns:a16="http://schemas.microsoft.com/office/drawing/2014/main" id="{E7DC0EEF-5DC1-4330-BEC2-BAAF891E23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3092" y="6518065"/>
              <a:ext cx="805094" cy="509455"/>
            </a:xfrm>
            <a:custGeom>
              <a:avLst/>
              <a:gdLst>
                <a:gd name="T0" fmla="*/ 245 w 286"/>
                <a:gd name="T1" fmla="*/ 16 h 176"/>
                <a:gd name="T2" fmla="*/ 179 w 286"/>
                <a:gd name="T3" fmla="*/ 39 h 176"/>
                <a:gd name="T4" fmla="*/ 148 w 286"/>
                <a:gd name="T5" fmla="*/ 68 h 176"/>
                <a:gd name="T6" fmla="*/ 137 w 286"/>
                <a:gd name="T7" fmla="*/ 44 h 176"/>
                <a:gd name="T8" fmla="*/ 117 w 286"/>
                <a:gd name="T9" fmla="*/ 72 h 176"/>
                <a:gd name="T10" fmla="*/ 42 w 286"/>
                <a:gd name="T11" fmla="*/ 127 h 176"/>
                <a:gd name="T12" fmla="*/ 1 w 286"/>
                <a:gd name="T13" fmla="*/ 168 h 176"/>
                <a:gd name="T14" fmla="*/ 95 w 286"/>
                <a:gd name="T15" fmla="*/ 172 h 176"/>
                <a:gd name="T16" fmla="*/ 201 w 286"/>
                <a:gd name="T17" fmla="*/ 133 h 176"/>
                <a:gd name="T18" fmla="*/ 286 w 286"/>
                <a:gd name="T19" fmla="*/ 123 h 176"/>
                <a:gd name="T20" fmla="*/ 265 w 286"/>
                <a:gd name="T21" fmla="*/ 65 h 176"/>
                <a:gd name="T22" fmla="*/ 245 w 286"/>
                <a:gd name="T23" fmla="*/ 1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6" h="176">
                  <a:moveTo>
                    <a:pt x="245" y="16"/>
                  </a:moveTo>
                  <a:cubicBezTo>
                    <a:pt x="226" y="0"/>
                    <a:pt x="195" y="17"/>
                    <a:pt x="179" y="39"/>
                  </a:cubicBezTo>
                  <a:cubicBezTo>
                    <a:pt x="167" y="54"/>
                    <a:pt x="160" y="63"/>
                    <a:pt x="148" y="68"/>
                  </a:cubicBezTo>
                  <a:cubicBezTo>
                    <a:pt x="137" y="44"/>
                    <a:pt x="137" y="44"/>
                    <a:pt x="137" y="44"/>
                  </a:cubicBezTo>
                  <a:cubicBezTo>
                    <a:pt x="125" y="49"/>
                    <a:pt x="124" y="59"/>
                    <a:pt x="117" y="72"/>
                  </a:cubicBezTo>
                  <a:cubicBezTo>
                    <a:pt x="103" y="96"/>
                    <a:pt x="87" y="112"/>
                    <a:pt x="42" y="127"/>
                  </a:cubicBezTo>
                  <a:cubicBezTo>
                    <a:pt x="4" y="140"/>
                    <a:pt x="0" y="152"/>
                    <a:pt x="1" y="168"/>
                  </a:cubicBezTo>
                  <a:cubicBezTo>
                    <a:pt x="1" y="168"/>
                    <a:pt x="32" y="176"/>
                    <a:pt x="95" y="172"/>
                  </a:cubicBezTo>
                  <a:cubicBezTo>
                    <a:pt x="133" y="169"/>
                    <a:pt x="176" y="149"/>
                    <a:pt x="201" y="133"/>
                  </a:cubicBezTo>
                  <a:cubicBezTo>
                    <a:pt x="236" y="109"/>
                    <a:pt x="281" y="104"/>
                    <a:pt x="286" y="123"/>
                  </a:cubicBezTo>
                  <a:cubicBezTo>
                    <a:pt x="280" y="97"/>
                    <a:pt x="271" y="83"/>
                    <a:pt x="265" y="65"/>
                  </a:cubicBezTo>
                  <a:cubicBezTo>
                    <a:pt x="257" y="40"/>
                    <a:pt x="255" y="26"/>
                    <a:pt x="245" y="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>
              <a:extLst>
                <a:ext uri="{FF2B5EF4-FFF2-40B4-BE49-F238E27FC236}">
                  <a16:creationId xmlns:a16="http://schemas.microsoft.com/office/drawing/2014/main" id="{510520AF-350C-4726-82D5-B6437A8000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174" y="6903131"/>
              <a:ext cx="585619" cy="202268"/>
            </a:xfrm>
            <a:custGeom>
              <a:avLst/>
              <a:gdLst>
                <a:gd name="T0" fmla="*/ 0 w 208"/>
                <a:gd name="T1" fmla="*/ 70 h 70"/>
                <a:gd name="T2" fmla="*/ 77 w 208"/>
                <a:gd name="T3" fmla="*/ 70 h 70"/>
                <a:gd name="T4" fmla="*/ 160 w 208"/>
                <a:gd name="T5" fmla="*/ 44 h 70"/>
                <a:gd name="T6" fmla="*/ 204 w 208"/>
                <a:gd name="T7" fmla="*/ 9 h 70"/>
                <a:gd name="T8" fmla="*/ 122 w 208"/>
                <a:gd name="T9" fmla="*/ 25 h 70"/>
                <a:gd name="T10" fmla="*/ 0 w 208"/>
                <a:gd name="T11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8" h="70">
                  <a:moveTo>
                    <a:pt x="0" y="70"/>
                  </a:moveTo>
                  <a:cubicBezTo>
                    <a:pt x="56" y="70"/>
                    <a:pt x="46" y="70"/>
                    <a:pt x="77" y="70"/>
                  </a:cubicBezTo>
                  <a:cubicBezTo>
                    <a:pt x="108" y="70"/>
                    <a:pt x="133" y="57"/>
                    <a:pt x="160" y="44"/>
                  </a:cubicBezTo>
                  <a:cubicBezTo>
                    <a:pt x="204" y="23"/>
                    <a:pt x="208" y="13"/>
                    <a:pt x="204" y="9"/>
                  </a:cubicBezTo>
                  <a:cubicBezTo>
                    <a:pt x="189" y="0"/>
                    <a:pt x="167" y="2"/>
                    <a:pt x="122" y="25"/>
                  </a:cubicBezTo>
                  <a:cubicBezTo>
                    <a:pt x="76" y="48"/>
                    <a:pt x="52" y="66"/>
                    <a:pt x="0" y="70"/>
                  </a:cubicBezTo>
                  <a:close/>
                </a:path>
              </a:pathLst>
            </a:custGeom>
            <a:solidFill>
              <a:srgbClr val="30303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1">
              <a:extLst>
                <a:ext uri="{FF2B5EF4-FFF2-40B4-BE49-F238E27FC236}">
                  <a16:creationId xmlns:a16="http://schemas.microsoft.com/office/drawing/2014/main" id="{96811D87-9242-4DE3-BC21-63E377AEC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4651" y="6818762"/>
              <a:ext cx="830418" cy="289880"/>
            </a:xfrm>
            <a:custGeom>
              <a:avLst/>
              <a:gdLst>
                <a:gd name="T0" fmla="*/ 288 w 295"/>
                <a:gd name="T1" fmla="*/ 16 h 100"/>
                <a:gd name="T2" fmla="*/ 204 w 295"/>
                <a:gd name="T3" fmla="*/ 29 h 100"/>
                <a:gd name="T4" fmla="*/ 98 w 295"/>
                <a:gd name="T5" fmla="*/ 68 h 100"/>
                <a:gd name="T6" fmla="*/ 4 w 295"/>
                <a:gd name="T7" fmla="*/ 64 h 100"/>
                <a:gd name="T8" fmla="*/ 0 w 295"/>
                <a:gd name="T9" fmla="*/ 76 h 100"/>
                <a:gd name="T10" fmla="*/ 14 w 295"/>
                <a:gd name="T11" fmla="*/ 96 h 100"/>
                <a:gd name="T12" fmla="*/ 98 w 295"/>
                <a:gd name="T13" fmla="*/ 98 h 100"/>
                <a:gd name="T14" fmla="*/ 189 w 295"/>
                <a:gd name="T15" fmla="*/ 72 h 100"/>
                <a:gd name="T16" fmla="*/ 253 w 295"/>
                <a:gd name="T17" fmla="*/ 39 h 100"/>
                <a:gd name="T18" fmla="*/ 289 w 295"/>
                <a:gd name="T19" fmla="*/ 38 h 100"/>
                <a:gd name="T20" fmla="*/ 288 w 295"/>
                <a:gd name="T21" fmla="*/ 1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5" h="100">
                  <a:moveTo>
                    <a:pt x="288" y="16"/>
                  </a:moveTo>
                  <a:cubicBezTo>
                    <a:pt x="280" y="0"/>
                    <a:pt x="239" y="5"/>
                    <a:pt x="204" y="29"/>
                  </a:cubicBezTo>
                  <a:cubicBezTo>
                    <a:pt x="179" y="45"/>
                    <a:pt x="136" y="65"/>
                    <a:pt x="98" y="68"/>
                  </a:cubicBezTo>
                  <a:cubicBezTo>
                    <a:pt x="35" y="72"/>
                    <a:pt x="4" y="64"/>
                    <a:pt x="4" y="64"/>
                  </a:cubicBezTo>
                  <a:cubicBezTo>
                    <a:pt x="0" y="64"/>
                    <a:pt x="0" y="67"/>
                    <a:pt x="0" y="76"/>
                  </a:cubicBezTo>
                  <a:cubicBezTo>
                    <a:pt x="0" y="85"/>
                    <a:pt x="0" y="94"/>
                    <a:pt x="14" y="96"/>
                  </a:cubicBezTo>
                  <a:cubicBezTo>
                    <a:pt x="26" y="98"/>
                    <a:pt x="64" y="100"/>
                    <a:pt x="98" y="98"/>
                  </a:cubicBezTo>
                  <a:cubicBezTo>
                    <a:pt x="134" y="96"/>
                    <a:pt x="163" y="88"/>
                    <a:pt x="189" y="72"/>
                  </a:cubicBezTo>
                  <a:cubicBezTo>
                    <a:pt x="224" y="52"/>
                    <a:pt x="237" y="44"/>
                    <a:pt x="253" y="39"/>
                  </a:cubicBezTo>
                  <a:cubicBezTo>
                    <a:pt x="271" y="33"/>
                    <a:pt x="286" y="36"/>
                    <a:pt x="289" y="38"/>
                  </a:cubicBezTo>
                  <a:cubicBezTo>
                    <a:pt x="292" y="39"/>
                    <a:pt x="295" y="32"/>
                    <a:pt x="288" y="16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2">
              <a:extLst>
                <a:ext uri="{FF2B5EF4-FFF2-40B4-BE49-F238E27FC236}">
                  <a16:creationId xmlns:a16="http://schemas.microsoft.com/office/drawing/2014/main" id="{1C1536D1-3F60-4871-9587-638AE6E07F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3569" y="4842598"/>
              <a:ext cx="1687215" cy="2031329"/>
            </a:xfrm>
            <a:custGeom>
              <a:avLst/>
              <a:gdLst>
                <a:gd name="T0" fmla="*/ 301 w 599"/>
                <a:gd name="T1" fmla="*/ 31 h 702"/>
                <a:gd name="T2" fmla="*/ 272 w 599"/>
                <a:gd name="T3" fmla="*/ 136 h 702"/>
                <a:gd name="T4" fmla="*/ 118 w 599"/>
                <a:gd name="T5" fmla="*/ 177 h 702"/>
                <a:gd name="T6" fmla="*/ 9 w 599"/>
                <a:gd name="T7" fmla="*/ 265 h 702"/>
                <a:gd name="T8" fmla="*/ 48 w 599"/>
                <a:gd name="T9" fmla="*/ 444 h 702"/>
                <a:gd name="T10" fmla="*/ 132 w 599"/>
                <a:gd name="T11" fmla="*/ 633 h 702"/>
                <a:gd name="T12" fmla="*/ 164 w 599"/>
                <a:gd name="T13" fmla="*/ 702 h 702"/>
                <a:gd name="T14" fmla="*/ 239 w 599"/>
                <a:gd name="T15" fmla="*/ 650 h 702"/>
                <a:gd name="T16" fmla="*/ 226 w 599"/>
                <a:gd name="T17" fmla="*/ 554 h 702"/>
                <a:gd name="T18" fmla="*/ 162 w 599"/>
                <a:gd name="T19" fmla="*/ 320 h 702"/>
                <a:gd name="T20" fmla="*/ 464 w 599"/>
                <a:gd name="T21" fmla="*/ 320 h 702"/>
                <a:gd name="T22" fmla="*/ 582 w 599"/>
                <a:gd name="T23" fmla="*/ 254 h 702"/>
                <a:gd name="T24" fmla="*/ 523 w 599"/>
                <a:gd name="T25" fmla="*/ 10 h 702"/>
                <a:gd name="T26" fmla="*/ 301 w 599"/>
                <a:gd name="T27" fmla="*/ 31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9" h="702">
                  <a:moveTo>
                    <a:pt x="301" y="31"/>
                  </a:moveTo>
                  <a:cubicBezTo>
                    <a:pt x="301" y="31"/>
                    <a:pt x="280" y="93"/>
                    <a:pt x="272" y="136"/>
                  </a:cubicBezTo>
                  <a:cubicBezTo>
                    <a:pt x="272" y="136"/>
                    <a:pt x="201" y="144"/>
                    <a:pt x="118" y="177"/>
                  </a:cubicBezTo>
                  <a:cubicBezTo>
                    <a:pt x="35" y="211"/>
                    <a:pt x="17" y="229"/>
                    <a:pt x="9" y="265"/>
                  </a:cubicBezTo>
                  <a:cubicBezTo>
                    <a:pt x="0" y="303"/>
                    <a:pt x="9" y="356"/>
                    <a:pt x="48" y="444"/>
                  </a:cubicBezTo>
                  <a:cubicBezTo>
                    <a:pt x="82" y="522"/>
                    <a:pt x="118" y="603"/>
                    <a:pt x="132" y="633"/>
                  </a:cubicBezTo>
                  <a:cubicBezTo>
                    <a:pt x="152" y="676"/>
                    <a:pt x="164" y="702"/>
                    <a:pt x="164" y="702"/>
                  </a:cubicBezTo>
                  <a:cubicBezTo>
                    <a:pt x="239" y="650"/>
                    <a:pt x="239" y="650"/>
                    <a:pt x="239" y="650"/>
                  </a:cubicBezTo>
                  <a:cubicBezTo>
                    <a:pt x="239" y="650"/>
                    <a:pt x="232" y="607"/>
                    <a:pt x="226" y="554"/>
                  </a:cubicBezTo>
                  <a:cubicBezTo>
                    <a:pt x="209" y="404"/>
                    <a:pt x="208" y="364"/>
                    <a:pt x="162" y="320"/>
                  </a:cubicBezTo>
                  <a:cubicBezTo>
                    <a:pt x="162" y="320"/>
                    <a:pt x="408" y="320"/>
                    <a:pt x="464" y="320"/>
                  </a:cubicBezTo>
                  <a:cubicBezTo>
                    <a:pt x="536" y="320"/>
                    <a:pt x="565" y="294"/>
                    <a:pt x="582" y="254"/>
                  </a:cubicBezTo>
                  <a:cubicBezTo>
                    <a:pt x="599" y="215"/>
                    <a:pt x="586" y="92"/>
                    <a:pt x="523" y="10"/>
                  </a:cubicBezTo>
                  <a:cubicBezTo>
                    <a:pt x="523" y="10"/>
                    <a:pt x="412" y="0"/>
                    <a:pt x="301" y="31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>
              <a:extLst>
                <a:ext uri="{FF2B5EF4-FFF2-40B4-BE49-F238E27FC236}">
                  <a16:creationId xmlns:a16="http://schemas.microsoft.com/office/drawing/2014/main" id="{5589321B-8A4D-4151-A9CD-F7722BC9D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457" y="5768485"/>
              <a:ext cx="216309" cy="955092"/>
            </a:xfrm>
            <a:custGeom>
              <a:avLst/>
              <a:gdLst>
                <a:gd name="T0" fmla="*/ 77 w 77"/>
                <a:gd name="T1" fmla="*/ 330 h 330"/>
                <a:gd name="T2" fmla="*/ 64 w 77"/>
                <a:gd name="T3" fmla="*/ 234 h 330"/>
                <a:gd name="T4" fmla="*/ 0 w 77"/>
                <a:gd name="T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330">
                  <a:moveTo>
                    <a:pt x="77" y="330"/>
                  </a:moveTo>
                  <a:cubicBezTo>
                    <a:pt x="77" y="330"/>
                    <a:pt x="70" y="287"/>
                    <a:pt x="64" y="234"/>
                  </a:cubicBezTo>
                  <a:cubicBezTo>
                    <a:pt x="47" y="84"/>
                    <a:pt x="46" y="44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4">
              <a:extLst>
                <a:ext uri="{FF2B5EF4-FFF2-40B4-BE49-F238E27FC236}">
                  <a16:creationId xmlns:a16="http://schemas.microsoft.com/office/drawing/2014/main" id="{92C906A4-64E9-42B0-8052-95E176C767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8245" y="6518065"/>
              <a:ext cx="802983" cy="509455"/>
            </a:xfrm>
            <a:custGeom>
              <a:avLst/>
              <a:gdLst>
                <a:gd name="T0" fmla="*/ 244 w 285"/>
                <a:gd name="T1" fmla="*/ 16 h 176"/>
                <a:gd name="T2" fmla="*/ 178 w 285"/>
                <a:gd name="T3" fmla="*/ 38 h 176"/>
                <a:gd name="T4" fmla="*/ 147 w 285"/>
                <a:gd name="T5" fmla="*/ 67 h 176"/>
                <a:gd name="T6" fmla="*/ 136 w 285"/>
                <a:gd name="T7" fmla="*/ 44 h 176"/>
                <a:gd name="T8" fmla="*/ 116 w 285"/>
                <a:gd name="T9" fmla="*/ 71 h 176"/>
                <a:gd name="T10" fmla="*/ 41 w 285"/>
                <a:gd name="T11" fmla="*/ 127 h 176"/>
                <a:gd name="T12" fmla="*/ 0 w 285"/>
                <a:gd name="T13" fmla="*/ 168 h 176"/>
                <a:gd name="T14" fmla="*/ 94 w 285"/>
                <a:gd name="T15" fmla="*/ 172 h 176"/>
                <a:gd name="T16" fmla="*/ 200 w 285"/>
                <a:gd name="T17" fmla="*/ 132 h 176"/>
                <a:gd name="T18" fmla="*/ 285 w 285"/>
                <a:gd name="T19" fmla="*/ 122 h 176"/>
                <a:gd name="T20" fmla="*/ 264 w 285"/>
                <a:gd name="T21" fmla="*/ 64 h 176"/>
                <a:gd name="T22" fmla="*/ 244 w 285"/>
                <a:gd name="T23" fmla="*/ 1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5" h="176">
                  <a:moveTo>
                    <a:pt x="244" y="16"/>
                  </a:moveTo>
                  <a:cubicBezTo>
                    <a:pt x="226" y="0"/>
                    <a:pt x="195" y="16"/>
                    <a:pt x="178" y="38"/>
                  </a:cubicBezTo>
                  <a:cubicBezTo>
                    <a:pt x="167" y="54"/>
                    <a:pt x="160" y="62"/>
                    <a:pt x="147" y="67"/>
                  </a:cubicBezTo>
                  <a:cubicBezTo>
                    <a:pt x="136" y="44"/>
                    <a:pt x="136" y="44"/>
                    <a:pt x="136" y="44"/>
                  </a:cubicBezTo>
                  <a:cubicBezTo>
                    <a:pt x="124" y="48"/>
                    <a:pt x="124" y="58"/>
                    <a:pt x="116" y="71"/>
                  </a:cubicBezTo>
                  <a:cubicBezTo>
                    <a:pt x="102" y="96"/>
                    <a:pt x="87" y="112"/>
                    <a:pt x="41" y="127"/>
                  </a:cubicBezTo>
                  <a:cubicBezTo>
                    <a:pt x="4" y="139"/>
                    <a:pt x="0" y="151"/>
                    <a:pt x="0" y="168"/>
                  </a:cubicBezTo>
                  <a:cubicBezTo>
                    <a:pt x="0" y="168"/>
                    <a:pt x="32" y="176"/>
                    <a:pt x="94" y="172"/>
                  </a:cubicBezTo>
                  <a:cubicBezTo>
                    <a:pt x="132" y="169"/>
                    <a:pt x="176" y="148"/>
                    <a:pt x="200" y="132"/>
                  </a:cubicBezTo>
                  <a:cubicBezTo>
                    <a:pt x="236" y="109"/>
                    <a:pt x="281" y="103"/>
                    <a:pt x="285" y="122"/>
                  </a:cubicBezTo>
                  <a:cubicBezTo>
                    <a:pt x="279" y="97"/>
                    <a:pt x="270" y="83"/>
                    <a:pt x="264" y="64"/>
                  </a:cubicBezTo>
                  <a:cubicBezTo>
                    <a:pt x="256" y="40"/>
                    <a:pt x="254" y="25"/>
                    <a:pt x="244" y="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>
              <a:extLst>
                <a:ext uri="{FF2B5EF4-FFF2-40B4-BE49-F238E27FC236}">
                  <a16:creationId xmlns:a16="http://schemas.microsoft.com/office/drawing/2014/main" id="{7D560120-9495-4C65-AB2F-20D297BDF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3001" y="6550514"/>
              <a:ext cx="138227" cy="321248"/>
            </a:xfrm>
            <a:custGeom>
              <a:avLst/>
              <a:gdLst>
                <a:gd name="T0" fmla="*/ 49 w 49"/>
                <a:gd name="T1" fmla="*/ 111 h 111"/>
                <a:gd name="T2" fmla="*/ 28 w 49"/>
                <a:gd name="T3" fmla="*/ 53 h 111"/>
                <a:gd name="T4" fmla="*/ 8 w 49"/>
                <a:gd name="T5" fmla="*/ 5 h 111"/>
                <a:gd name="T6" fmla="*/ 0 w 49"/>
                <a:gd name="T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111">
                  <a:moveTo>
                    <a:pt x="49" y="111"/>
                  </a:moveTo>
                  <a:cubicBezTo>
                    <a:pt x="43" y="86"/>
                    <a:pt x="34" y="72"/>
                    <a:pt x="28" y="53"/>
                  </a:cubicBezTo>
                  <a:cubicBezTo>
                    <a:pt x="20" y="29"/>
                    <a:pt x="18" y="14"/>
                    <a:pt x="8" y="5"/>
                  </a:cubicBezTo>
                  <a:cubicBezTo>
                    <a:pt x="6" y="3"/>
                    <a:pt x="3" y="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>
              <a:extLst>
                <a:ext uri="{FF2B5EF4-FFF2-40B4-BE49-F238E27FC236}">
                  <a16:creationId xmlns:a16="http://schemas.microsoft.com/office/drawing/2014/main" id="{F57DA647-6FCC-4354-9ABE-1E057AA0EF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9327" y="6899885"/>
              <a:ext cx="582453" cy="203349"/>
            </a:xfrm>
            <a:custGeom>
              <a:avLst/>
              <a:gdLst>
                <a:gd name="T0" fmla="*/ 0 w 207"/>
                <a:gd name="T1" fmla="*/ 70 h 70"/>
                <a:gd name="T2" fmla="*/ 76 w 207"/>
                <a:gd name="T3" fmla="*/ 70 h 70"/>
                <a:gd name="T4" fmla="*/ 159 w 207"/>
                <a:gd name="T5" fmla="*/ 45 h 70"/>
                <a:gd name="T6" fmla="*/ 204 w 207"/>
                <a:gd name="T7" fmla="*/ 9 h 70"/>
                <a:gd name="T8" fmla="*/ 121 w 207"/>
                <a:gd name="T9" fmla="*/ 25 h 70"/>
                <a:gd name="T10" fmla="*/ 0 w 207"/>
                <a:gd name="T11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7" h="70">
                  <a:moveTo>
                    <a:pt x="0" y="70"/>
                  </a:moveTo>
                  <a:cubicBezTo>
                    <a:pt x="56" y="70"/>
                    <a:pt x="45" y="70"/>
                    <a:pt x="76" y="70"/>
                  </a:cubicBezTo>
                  <a:cubicBezTo>
                    <a:pt x="107" y="70"/>
                    <a:pt x="132" y="58"/>
                    <a:pt x="159" y="45"/>
                  </a:cubicBezTo>
                  <a:cubicBezTo>
                    <a:pt x="203" y="24"/>
                    <a:pt x="207" y="14"/>
                    <a:pt x="204" y="9"/>
                  </a:cubicBezTo>
                  <a:cubicBezTo>
                    <a:pt x="189" y="0"/>
                    <a:pt x="167" y="2"/>
                    <a:pt x="121" y="25"/>
                  </a:cubicBezTo>
                  <a:cubicBezTo>
                    <a:pt x="76" y="48"/>
                    <a:pt x="51" y="67"/>
                    <a:pt x="0" y="70"/>
                  </a:cubicBezTo>
                  <a:close/>
                </a:path>
              </a:pathLst>
            </a:custGeom>
            <a:solidFill>
              <a:srgbClr val="30303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>
              <a:extLst>
                <a:ext uri="{FF2B5EF4-FFF2-40B4-BE49-F238E27FC236}">
                  <a16:creationId xmlns:a16="http://schemas.microsoft.com/office/drawing/2014/main" id="{16101886-A583-432A-9267-EF152513D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7693" y="6816599"/>
              <a:ext cx="832528" cy="288799"/>
            </a:xfrm>
            <a:custGeom>
              <a:avLst/>
              <a:gdLst>
                <a:gd name="T0" fmla="*/ 288 w 296"/>
                <a:gd name="T1" fmla="*/ 16 h 100"/>
                <a:gd name="T2" fmla="*/ 204 w 296"/>
                <a:gd name="T3" fmla="*/ 29 h 100"/>
                <a:gd name="T4" fmla="*/ 98 w 296"/>
                <a:gd name="T5" fmla="*/ 69 h 100"/>
                <a:gd name="T6" fmla="*/ 4 w 296"/>
                <a:gd name="T7" fmla="*/ 65 h 100"/>
                <a:gd name="T8" fmla="*/ 0 w 296"/>
                <a:gd name="T9" fmla="*/ 76 h 100"/>
                <a:gd name="T10" fmla="*/ 15 w 296"/>
                <a:gd name="T11" fmla="*/ 97 h 100"/>
                <a:gd name="T12" fmla="*/ 99 w 296"/>
                <a:gd name="T13" fmla="*/ 98 h 100"/>
                <a:gd name="T14" fmla="*/ 189 w 296"/>
                <a:gd name="T15" fmla="*/ 73 h 100"/>
                <a:gd name="T16" fmla="*/ 253 w 296"/>
                <a:gd name="T17" fmla="*/ 40 h 100"/>
                <a:gd name="T18" fmla="*/ 290 w 296"/>
                <a:gd name="T19" fmla="*/ 38 h 100"/>
                <a:gd name="T20" fmla="*/ 288 w 296"/>
                <a:gd name="T21" fmla="*/ 1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6" h="100">
                  <a:moveTo>
                    <a:pt x="288" y="16"/>
                  </a:moveTo>
                  <a:cubicBezTo>
                    <a:pt x="281" y="0"/>
                    <a:pt x="240" y="6"/>
                    <a:pt x="204" y="29"/>
                  </a:cubicBezTo>
                  <a:cubicBezTo>
                    <a:pt x="180" y="45"/>
                    <a:pt x="136" y="66"/>
                    <a:pt x="98" y="69"/>
                  </a:cubicBezTo>
                  <a:cubicBezTo>
                    <a:pt x="36" y="73"/>
                    <a:pt x="4" y="65"/>
                    <a:pt x="4" y="65"/>
                  </a:cubicBezTo>
                  <a:cubicBezTo>
                    <a:pt x="0" y="65"/>
                    <a:pt x="0" y="68"/>
                    <a:pt x="0" y="76"/>
                  </a:cubicBezTo>
                  <a:cubicBezTo>
                    <a:pt x="0" y="85"/>
                    <a:pt x="0" y="94"/>
                    <a:pt x="15" y="97"/>
                  </a:cubicBezTo>
                  <a:cubicBezTo>
                    <a:pt x="26" y="99"/>
                    <a:pt x="65" y="100"/>
                    <a:pt x="99" y="98"/>
                  </a:cubicBezTo>
                  <a:cubicBezTo>
                    <a:pt x="134" y="96"/>
                    <a:pt x="163" y="88"/>
                    <a:pt x="189" y="73"/>
                  </a:cubicBezTo>
                  <a:cubicBezTo>
                    <a:pt x="225" y="52"/>
                    <a:pt x="238" y="45"/>
                    <a:pt x="253" y="40"/>
                  </a:cubicBezTo>
                  <a:cubicBezTo>
                    <a:pt x="271" y="34"/>
                    <a:pt x="286" y="36"/>
                    <a:pt x="290" y="38"/>
                  </a:cubicBezTo>
                  <a:cubicBezTo>
                    <a:pt x="293" y="40"/>
                    <a:pt x="296" y="32"/>
                    <a:pt x="288" y="16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>
              <a:extLst>
                <a:ext uri="{FF2B5EF4-FFF2-40B4-BE49-F238E27FC236}">
                  <a16:creationId xmlns:a16="http://schemas.microsoft.com/office/drawing/2014/main" id="{274C254E-FEEF-4125-B624-FD799E4D44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9375" y="4766883"/>
              <a:ext cx="1489898" cy="1030807"/>
            </a:xfrm>
            <a:custGeom>
              <a:avLst/>
              <a:gdLst>
                <a:gd name="T0" fmla="*/ 220 w 529"/>
                <a:gd name="T1" fmla="*/ 41 h 356"/>
                <a:gd name="T2" fmla="*/ 188 w 529"/>
                <a:gd name="T3" fmla="*/ 155 h 356"/>
                <a:gd name="T4" fmla="*/ 10 w 529"/>
                <a:gd name="T5" fmla="*/ 210 h 356"/>
                <a:gd name="T6" fmla="*/ 19 w 529"/>
                <a:gd name="T7" fmla="*/ 302 h 356"/>
                <a:gd name="T8" fmla="*/ 79 w 529"/>
                <a:gd name="T9" fmla="*/ 355 h 356"/>
                <a:gd name="T10" fmla="*/ 360 w 529"/>
                <a:gd name="T11" fmla="*/ 355 h 356"/>
                <a:gd name="T12" fmla="*/ 489 w 529"/>
                <a:gd name="T13" fmla="*/ 320 h 356"/>
                <a:gd name="T14" fmla="*/ 509 w 529"/>
                <a:gd name="T15" fmla="*/ 167 h 356"/>
                <a:gd name="T16" fmla="*/ 442 w 529"/>
                <a:gd name="T17" fmla="*/ 24 h 356"/>
                <a:gd name="T18" fmla="*/ 220 w 529"/>
                <a:gd name="T19" fmla="*/ 41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56">
                  <a:moveTo>
                    <a:pt x="220" y="41"/>
                  </a:moveTo>
                  <a:cubicBezTo>
                    <a:pt x="210" y="71"/>
                    <a:pt x="193" y="117"/>
                    <a:pt x="188" y="155"/>
                  </a:cubicBezTo>
                  <a:cubicBezTo>
                    <a:pt x="98" y="167"/>
                    <a:pt x="10" y="210"/>
                    <a:pt x="10" y="210"/>
                  </a:cubicBezTo>
                  <a:cubicBezTo>
                    <a:pt x="10" y="210"/>
                    <a:pt x="0" y="270"/>
                    <a:pt x="19" y="302"/>
                  </a:cubicBezTo>
                  <a:cubicBezTo>
                    <a:pt x="43" y="341"/>
                    <a:pt x="79" y="355"/>
                    <a:pt x="79" y="355"/>
                  </a:cubicBezTo>
                  <a:cubicBezTo>
                    <a:pt x="79" y="355"/>
                    <a:pt x="322" y="355"/>
                    <a:pt x="360" y="355"/>
                  </a:cubicBezTo>
                  <a:cubicBezTo>
                    <a:pt x="398" y="355"/>
                    <a:pt x="450" y="356"/>
                    <a:pt x="489" y="320"/>
                  </a:cubicBezTo>
                  <a:cubicBezTo>
                    <a:pt x="529" y="283"/>
                    <a:pt x="519" y="208"/>
                    <a:pt x="509" y="167"/>
                  </a:cubicBezTo>
                  <a:cubicBezTo>
                    <a:pt x="499" y="126"/>
                    <a:pt x="471" y="60"/>
                    <a:pt x="442" y="24"/>
                  </a:cubicBezTo>
                  <a:cubicBezTo>
                    <a:pt x="389" y="0"/>
                    <a:pt x="264" y="15"/>
                    <a:pt x="220" y="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>
              <a:extLst>
                <a:ext uri="{FF2B5EF4-FFF2-40B4-BE49-F238E27FC236}">
                  <a16:creationId xmlns:a16="http://schemas.microsoft.com/office/drawing/2014/main" id="{ACCC7DEC-407A-4D01-BD1F-25F686440E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7104" y="4868557"/>
              <a:ext cx="704853" cy="109246"/>
            </a:xfrm>
            <a:custGeom>
              <a:avLst/>
              <a:gdLst>
                <a:gd name="T0" fmla="*/ 0 w 250"/>
                <a:gd name="T1" fmla="*/ 38 h 38"/>
                <a:gd name="T2" fmla="*/ 250 w 250"/>
                <a:gd name="T3" fmla="*/ 1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38">
                  <a:moveTo>
                    <a:pt x="0" y="38"/>
                  </a:moveTo>
                  <a:cubicBezTo>
                    <a:pt x="46" y="14"/>
                    <a:pt x="199" y="0"/>
                    <a:pt x="250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>
              <a:extLst>
                <a:ext uri="{FF2B5EF4-FFF2-40B4-BE49-F238E27FC236}">
                  <a16:creationId xmlns:a16="http://schemas.microsoft.com/office/drawing/2014/main" id="{CB243D25-A967-49E9-A534-3C9DB0F6F6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9745" y="4891271"/>
              <a:ext cx="518088" cy="903173"/>
            </a:xfrm>
            <a:custGeom>
              <a:avLst/>
              <a:gdLst>
                <a:gd name="T0" fmla="*/ 115 w 184"/>
                <a:gd name="T1" fmla="*/ 0 h 312"/>
                <a:gd name="T2" fmla="*/ 163 w 184"/>
                <a:gd name="T3" fmla="*/ 217 h 312"/>
                <a:gd name="T4" fmla="*/ 0 w 184"/>
                <a:gd name="T5" fmla="*/ 31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4" h="312">
                  <a:moveTo>
                    <a:pt x="115" y="0"/>
                  </a:moveTo>
                  <a:cubicBezTo>
                    <a:pt x="149" y="59"/>
                    <a:pt x="184" y="131"/>
                    <a:pt x="163" y="217"/>
                  </a:cubicBezTo>
                  <a:cubicBezTo>
                    <a:pt x="145" y="289"/>
                    <a:pt x="78" y="312"/>
                    <a:pt x="0" y="31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>
              <a:extLst>
                <a:ext uri="{FF2B5EF4-FFF2-40B4-BE49-F238E27FC236}">
                  <a16:creationId xmlns:a16="http://schemas.microsoft.com/office/drawing/2014/main" id="{43F4928C-9348-4088-AC25-E91550B96F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1534" y="4844761"/>
              <a:ext cx="698522" cy="640334"/>
            </a:xfrm>
            <a:custGeom>
              <a:avLst/>
              <a:gdLst>
                <a:gd name="T0" fmla="*/ 248 w 248"/>
                <a:gd name="T1" fmla="*/ 0 h 221"/>
                <a:gd name="T2" fmla="*/ 238 w 248"/>
                <a:gd name="T3" fmla="*/ 116 h 221"/>
                <a:gd name="T4" fmla="*/ 224 w 248"/>
                <a:gd name="T5" fmla="*/ 138 h 221"/>
                <a:gd name="T6" fmla="*/ 205 w 248"/>
                <a:gd name="T7" fmla="*/ 157 h 221"/>
                <a:gd name="T8" fmla="*/ 0 w 248"/>
                <a:gd name="T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221">
                  <a:moveTo>
                    <a:pt x="248" y="0"/>
                  </a:moveTo>
                  <a:cubicBezTo>
                    <a:pt x="232" y="44"/>
                    <a:pt x="236" y="101"/>
                    <a:pt x="238" y="116"/>
                  </a:cubicBezTo>
                  <a:cubicBezTo>
                    <a:pt x="222" y="119"/>
                    <a:pt x="223" y="133"/>
                    <a:pt x="224" y="138"/>
                  </a:cubicBezTo>
                  <a:cubicBezTo>
                    <a:pt x="210" y="134"/>
                    <a:pt x="203" y="148"/>
                    <a:pt x="205" y="157"/>
                  </a:cubicBezTo>
                  <a:cubicBezTo>
                    <a:pt x="205" y="157"/>
                    <a:pt x="116" y="172"/>
                    <a:pt x="0" y="22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>
              <a:extLst>
                <a:ext uri="{FF2B5EF4-FFF2-40B4-BE49-F238E27FC236}">
                  <a16:creationId xmlns:a16="http://schemas.microsoft.com/office/drawing/2014/main" id="{A8C4DAA2-E5C5-4A2F-9482-96E56163A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2739" y="5212520"/>
              <a:ext cx="185710" cy="75715"/>
            </a:xfrm>
            <a:custGeom>
              <a:avLst/>
              <a:gdLst>
                <a:gd name="T0" fmla="*/ 0 w 66"/>
                <a:gd name="T1" fmla="*/ 1 h 26"/>
                <a:gd name="T2" fmla="*/ 66 w 66"/>
                <a:gd name="T3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" h="26">
                  <a:moveTo>
                    <a:pt x="0" y="1"/>
                  </a:moveTo>
                  <a:cubicBezTo>
                    <a:pt x="24" y="0"/>
                    <a:pt x="49" y="9"/>
                    <a:pt x="66" y="2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>
              <a:extLst>
                <a:ext uri="{FF2B5EF4-FFF2-40B4-BE49-F238E27FC236}">
                  <a16:creationId xmlns:a16="http://schemas.microsoft.com/office/drawing/2014/main" id="{38EE7DC9-AC13-4E57-BDBA-6CB6C316DB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400" y="5157356"/>
              <a:ext cx="388302" cy="419678"/>
            </a:xfrm>
            <a:custGeom>
              <a:avLst/>
              <a:gdLst>
                <a:gd name="T0" fmla="*/ 121 w 138"/>
                <a:gd name="T1" fmla="*/ 0 h 145"/>
                <a:gd name="T2" fmla="*/ 4 w 138"/>
                <a:gd name="T3" fmla="*/ 2 h 145"/>
                <a:gd name="T4" fmla="*/ 0 w 138"/>
                <a:gd name="T5" fmla="*/ 99 h 145"/>
                <a:gd name="T6" fmla="*/ 63 w 138"/>
                <a:gd name="T7" fmla="*/ 145 h 145"/>
                <a:gd name="T8" fmla="*/ 130 w 138"/>
                <a:gd name="T9" fmla="*/ 104 h 145"/>
                <a:gd name="T10" fmla="*/ 121 w 138"/>
                <a:gd name="T1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" h="145">
                  <a:moveTo>
                    <a:pt x="121" y="0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5" y="51"/>
                    <a:pt x="0" y="99"/>
                    <a:pt x="0" y="99"/>
                  </a:cubicBezTo>
                  <a:cubicBezTo>
                    <a:pt x="0" y="99"/>
                    <a:pt x="35" y="126"/>
                    <a:pt x="63" y="145"/>
                  </a:cubicBezTo>
                  <a:cubicBezTo>
                    <a:pt x="111" y="128"/>
                    <a:pt x="130" y="104"/>
                    <a:pt x="130" y="104"/>
                  </a:cubicBezTo>
                  <a:cubicBezTo>
                    <a:pt x="130" y="104"/>
                    <a:pt x="138" y="52"/>
                    <a:pt x="121" y="0"/>
                  </a:cubicBezTo>
                  <a:close/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4">
              <a:extLst>
                <a:ext uri="{FF2B5EF4-FFF2-40B4-BE49-F238E27FC236}">
                  <a16:creationId xmlns:a16="http://schemas.microsoft.com/office/drawing/2014/main" id="{80C18E08-7968-405B-B76C-7C3911A58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7832" y="5157356"/>
              <a:ext cx="118179" cy="391555"/>
            </a:xfrm>
            <a:custGeom>
              <a:avLst/>
              <a:gdLst>
                <a:gd name="T0" fmla="*/ 27 w 42"/>
                <a:gd name="T1" fmla="*/ 0 h 135"/>
                <a:gd name="T2" fmla="*/ 0 w 42"/>
                <a:gd name="T3" fmla="*/ 0 h 135"/>
                <a:gd name="T4" fmla="*/ 8 w 42"/>
                <a:gd name="T5" fmla="*/ 106 h 135"/>
                <a:gd name="T6" fmla="*/ 42 w 42"/>
                <a:gd name="T7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135">
                  <a:moveTo>
                    <a:pt x="27" y="0"/>
                  </a:moveTo>
                  <a:cubicBezTo>
                    <a:pt x="6" y="0"/>
                    <a:pt x="0" y="0"/>
                    <a:pt x="0" y="0"/>
                  </a:cubicBezTo>
                  <a:cubicBezTo>
                    <a:pt x="0" y="0"/>
                    <a:pt x="15" y="49"/>
                    <a:pt x="8" y="106"/>
                  </a:cubicBezTo>
                  <a:cubicBezTo>
                    <a:pt x="15" y="116"/>
                    <a:pt x="33" y="129"/>
                    <a:pt x="42" y="13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5">
              <a:extLst>
                <a:ext uri="{FF2B5EF4-FFF2-40B4-BE49-F238E27FC236}">
                  <a16:creationId xmlns:a16="http://schemas.microsoft.com/office/drawing/2014/main" id="{92058685-BBEE-4025-9E01-3725F00DBF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2873" y="4150345"/>
              <a:ext cx="1008741" cy="576517"/>
            </a:xfrm>
            <a:custGeom>
              <a:avLst/>
              <a:gdLst>
                <a:gd name="T0" fmla="*/ 121 w 358"/>
                <a:gd name="T1" fmla="*/ 133 h 199"/>
                <a:gd name="T2" fmla="*/ 271 w 358"/>
                <a:gd name="T3" fmla="*/ 194 h 199"/>
                <a:gd name="T4" fmla="*/ 358 w 358"/>
                <a:gd name="T5" fmla="*/ 114 h 199"/>
                <a:gd name="T6" fmla="*/ 255 w 358"/>
                <a:gd name="T7" fmla="*/ 93 h 199"/>
                <a:gd name="T8" fmla="*/ 196 w 358"/>
                <a:gd name="T9" fmla="*/ 90 h 199"/>
                <a:gd name="T10" fmla="*/ 139 w 358"/>
                <a:gd name="T11" fmla="*/ 30 h 199"/>
                <a:gd name="T12" fmla="*/ 101 w 358"/>
                <a:gd name="T13" fmla="*/ 0 h 199"/>
                <a:gd name="T14" fmla="*/ 99 w 358"/>
                <a:gd name="T15" fmla="*/ 20 h 199"/>
                <a:gd name="T16" fmla="*/ 104 w 358"/>
                <a:gd name="T17" fmla="*/ 46 h 199"/>
                <a:gd name="T18" fmla="*/ 52 w 358"/>
                <a:gd name="T19" fmla="*/ 31 h 199"/>
                <a:gd name="T20" fmla="*/ 27 w 358"/>
                <a:gd name="T21" fmla="*/ 27 h 199"/>
                <a:gd name="T22" fmla="*/ 19 w 358"/>
                <a:gd name="T23" fmla="*/ 37 h 199"/>
                <a:gd name="T24" fmla="*/ 5 w 358"/>
                <a:gd name="T25" fmla="*/ 38 h 199"/>
                <a:gd name="T26" fmla="*/ 9 w 358"/>
                <a:gd name="T27" fmla="*/ 52 h 199"/>
                <a:gd name="T28" fmla="*/ 14 w 358"/>
                <a:gd name="T29" fmla="*/ 74 h 199"/>
                <a:gd name="T30" fmla="*/ 53 w 358"/>
                <a:gd name="T31" fmla="*/ 101 h 199"/>
                <a:gd name="T32" fmla="*/ 121 w 358"/>
                <a:gd name="T33" fmla="*/ 133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8" h="199">
                  <a:moveTo>
                    <a:pt x="121" y="133"/>
                  </a:moveTo>
                  <a:cubicBezTo>
                    <a:pt x="144" y="147"/>
                    <a:pt x="218" y="189"/>
                    <a:pt x="271" y="194"/>
                  </a:cubicBezTo>
                  <a:cubicBezTo>
                    <a:pt x="314" y="199"/>
                    <a:pt x="347" y="191"/>
                    <a:pt x="358" y="114"/>
                  </a:cubicBezTo>
                  <a:cubicBezTo>
                    <a:pt x="255" y="93"/>
                    <a:pt x="255" y="93"/>
                    <a:pt x="255" y="93"/>
                  </a:cubicBezTo>
                  <a:cubicBezTo>
                    <a:pt x="255" y="93"/>
                    <a:pt x="226" y="93"/>
                    <a:pt x="196" y="90"/>
                  </a:cubicBezTo>
                  <a:cubicBezTo>
                    <a:pt x="168" y="88"/>
                    <a:pt x="161" y="65"/>
                    <a:pt x="139" y="30"/>
                  </a:cubicBezTo>
                  <a:cubicBezTo>
                    <a:pt x="126" y="10"/>
                    <a:pt x="109" y="1"/>
                    <a:pt x="101" y="0"/>
                  </a:cubicBezTo>
                  <a:cubicBezTo>
                    <a:pt x="94" y="0"/>
                    <a:pt x="92" y="10"/>
                    <a:pt x="99" y="20"/>
                  </a:cubicBezTo>
                  <a:cubicBezTo>
                    <a:pt x="106" y="30"/>
                    <a:pt x="116" y="46"/>
                    <a:pt x="104" y="46"/>
                  </a:cubicBezTo>
                  <a:cubicBezTo>
                    <a:pt x="93" y="46"/>
                    <a:pt x="65" y="36"/>
                    <a:pt x="52" y="31"/>
                  </a:cubicBezTo>
                  <a:cubicBezTo>
                    <a:pt x="35" y="25"/>
                    <a:pt x="32" y="25"/>
                    <a:pt x="27" y="27"/>
                  </a:cubicBezTo>
                  <a:cubicBezTo>
                    <a:pt x="16" y="31"/>
                    <a:pt x="19" y="37"/>
                    <a:pt x="19" y="37"/>
                  </a:cubicBezTo>
                  <a:cubicBezTo>
                    <a:pt x="19" y="37"/>
                    <a:pt x="10" y="31"/>
                    <a:pt x="5" y="38"/>
                  </a:cubicBezTo>
                  <a:cubicBezTo>
                    <a:pt x="0" y="45"/>
                    <a:pt x="9" y="52"/>
                    <a:pt x="9" y="52"/>
                  </a:cubicBezTo>
                  <a:cubicBezTo>
                    <a:pt x="9" y="52"/>
                    <a:pt x="6" y="66"/>
                    <a:pt x="14" y="74"/>
                  </a:cubicBezTo>
                  <a:cubicBezTo>
                    <a:pt x="26" y="85"/>
                    <a:pt x="36" y="93"/>
                    <a:pt x="53" y="101"/>
                  </a:cubicBezTo>
                  <a:cubicBezTo>
                    <a:pt x="70" y="108"/>
                    <a:pt x="98" y="120"/>
                    <a:pt x="121" y="133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6">
              <a:extLst>
                <a:ext uri="{FF2B5EF4-FFF2-40B4-BE49-F238E27FC236}">
                  <a16:creationId xmlns:a16="http://schemas.microsoft.com/office/drawing/2014/main" id="{CA2BC6D3-9635-4F2E-A388-572D84787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3617" y="4315836"/>
              <a:ext cx="315495" cy="103838"/>
            </a:xfrm>
            <a:custGeom>
              <a:avLst/>
              <a:gdLst>
                <a:gd name="T0" fmla="*/ 22 w 112"/>
                <a:gd name="T1" fmla="*/ 33 h 36"/>
                <a:gd name="T2" fmla="*/ 3 w 112"/>
                <a:gd name="T3" fmla="*/ 12 h 36"/>
                <a:gd name="T4" fmla="*/ 1 w 112"/>
                <a:gd name="T5" fmla="*/ 6 h 36"/>
                <a:gd name="T6" fmla="*/ 4 w 112"/>
                <a:gd name="T7" fmla="*/ 2 h 36"/>
                <a:gd name="T8" fmla="*/ 19 w 112"/>
                <a:gd name="T9" fmla="*/ 6 h 36"/>
                <a:gd name="T10" fmla="*/ 64 w 112"/>
                <a:gd name="T11" fmla="*/ 28 h 36"/>
                <a:gd name="T12" fmla="*/ 77 w 112"/>
                <a:gd name="T13" fmla="*/ 23 h 36"/>
                <a:gd name="T14" fmla="*/ 112 w 112"/>
                <a:gd name="T15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2" h="36">
                  <a:moveTo>
                    <a:pt x="22" y="33"/>
                  </a:moveTo>
                  <a:cubicBezTo>
                    <a:pt x="18" y="30"/>
                    <a:pt x="15" y="26"/>
                    <a:pt x="3" y="12"/>
                  </a:cubicBezTo>
                  <a:cubicBezTo>
                    <a:pt x="2" y="10"/>
                    <a:pt x="0" y="8"/>
                    <a:pt x="1" y="6"/>
                  </a:cubicBezTo>
                  <a:cubicBezTo>
                    <a:pt x="1" y="4"/>
                    <a:pt x="3" y="3"/>
                    <a:pt x="4" y="2"/>
                  </a:cubicBezTo>
                  <a:cubicBezTo>
                    <a:pt x="9" y="0"/>
                    <a:pt x="15" y="3"/>
                    <a:pt x="19" y="6"/>
                  </a:cubicBezTo>
                  <a:cubicBezTo>
                    <a:pt x="33" y="16"/>
                    <a:pt x="45" y="34"/>
                    <a:pt x="64" y="28"/>
                  </a:cubicBezTo>
                  <a:cubicBezTo>
                    <a:pt x="69" y="27"/>
                    <a:pt x="73" y="24"/>
                    <a:pt x="77" y="23"/>
                  </a:cubicBezTo>
                  <a:cubicBezTo>
                    <a:pt x="90" y="20"/>
                    <a:pt x="105" y="25"/>
                    <a:pt x="112" y="3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7">
              <a:extLst>
                <a:ext uri="{FF2B5EF4-FFF2-40B4-BE49-F238E27FC236}">
                  <a16:creationId xmlns:a16="http://schemas.microsoft.com/office/drawing/2014/main" id="{13D8F42F-0CED-4312-973B-9B891BDC04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8197" y="4298530"/>
              <a:ext cx="68586" cy="31368"/>
            </a:xfrm>
            <a:custGeom>
              <a:avLst/>
              <a:gdLst>
                <a:gd name="T0" fmla="*/ 0 w 24"/>
                <a:gd name="T1" fmla="*/ 1 h 11"/>
                <a:gd name="T2" fmla="*/ 24 w 24"/>
                <a:gd name="T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" h="11">
                  <a:moveTo>
                    <a:pt x="0" y="1"/>
                  </a:moveTo>
                  <a:cubicBezTo>
                    <a:pt x="6" y="0"/>
                    <a:pt x="11" y="4"/>
                    <a:pt x="24" y="1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8">
              <a:extLst>
                <a:ext uri="{FF2B5EF4-FFF2-40B4-BE49-F238E27FC236}">
                  <a16:creationId xmlns:a16="http://schemas.microsoft.com/office/drawing/2014/main" id="{062C4C36-BAF7-43CB-8CDE-58F07F6A0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6686" y="4257428"/>
              <a:ext cx="129786" cy="55164"/>
            </a:xfrm>
            <a:custGeom>
              <a:avLst/>
              <a:gdLst>
                <a:gd name="T0" fmla="*/ 0 w 46"/>
                <a:gd name="T1" fmla="*/ 0 h 19"/>
                <a:gd name="T2" fmla="*/ 46 w 46"/>
                <a:gd name="T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6" h="19">
                  <a:moveTo>
                    <a:pt x="0" y="0"/>
                  </a:moveTo>
                  <a:cubicBezTo>
                    <a:pt x="8" y="4"/>
                    <a:pt x="46" y="19"/>
                    <a:pt x="46" y="1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9">
              <a:extLst>
                <a:ext uri="{FF2B5EF4-FFF2-40B4-BE49-F238E27FC236}">
                  <a16:creationId xmlns:a16="http://schemas.microsoft.com/office/drawing/2014/main" id="{02AA88AA-799B-41E9-8BA2-891060B6C3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0671" y="3368316"/>
              <a:ext cx="703797" cy="616537"/>
            </a:xfrm>
            <a:custGeom>
              <a:avLst/>
              <a:gdLst>
                <a:gd name="T0" fmla="*/ 184 w 250"/>
                <a:gd name="T1" fmla="*/ 213 h 213"/>
                <a:gd name="T2" fmla="*/ 243 w 250"/>
                <a:gd name="T3" fmla="*/ 124 h 213"/>
                <a:gd name="T4" fmla="*/ 104 w 250"/>
                <a:gd name="T5" fmla="*/ 24 h 213"/>
                <a:gd name="T6" fmla="*/ 52 w 250"/>
                <a:gd name="T7" fmla="*/ 30 h 213"/>
                <a:gd name="T8" fmla="*/ 36 w 250"/>
                <a:gd name="T9" fmla="*/ 130 h 213"/>
                <a:gd name="T10" fmla="*/ 175 w 250"/>
                <a:gd name="T11" fmla="*/ 211 h 213"/>
                <a:gd name="T12" fmla="*/ 184 w 250"/>
                <a:gd name="T13" fmla="*/ 213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0" h="213">
                  <a:moveTo>
                    <a:pt x="184" y="213"/>
                  </a:moveTo>
                  <a:cubicBezTo>
                    <a:pt x="198" y="211"/>
                    <a:pt x="236" y="202"/>
                    <a:pt x="243" y="124"/>
                  </a:cubicBezTo>
                  <a:cubicBezTo>
                    <a:pt x="250" y="49"/>
                    <a:pt x="170" y="0"/>
                    <a:pt x="104" y="24"/>
                  </a:cubicBezTo>
                  <a:cubicBezTo>
                    <a:pt x="95" y="22"/>
                    <a:pt x="78" y="18"/>
                    <a:pt x="52" y="30"/>
                  </a:cubicBezTo>
                  <a:cubicBezTo>
                    <a:pt x="13" y="48"/>
                    <a:pt x="0" y="102"/>
                    <a:pt x="36" y="130"/>
                  </a:cubicBezTo>
                  <a:cubicBezTo>
                    <a:pt x="78" y="163"/>
                    <a:pt x="127" y="187"/>
                    <a:pt x="175" y="211"/>
                  </a:cubicBezTo>
                  <a:cubicBezTo>
                    <a:pt x="178" y="213"/>
                    <a:pt x="181" y="213"/>
                    <a:pt x="184" y="213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20">
              <a:extLst>
                <a:ext uri="{FF2B5EF4-FFF2-40B4-BE49-F238E27FC236}">
                  <a16:creationId xmlns:a16="http://schemas.microsoft.com/office/drawing/2014/main" id="{1B0803DD-1098-460E-9BB3-1B7138FE2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6692" y="3519746"/>
              <a:ext cx="511757" cy="711722"/>
            </a:xfrm>
            <a:custGeom>
              <a:avLst/>
              <a:gdLst>
                <a:gd name="T0" fmla="*/ 4 w 182"/>
                <a:gd name="T1" fmla="*/ 96 h 246"/>
                <a:gd name="T2" fmla="*/ 8 w 182"/>
                <a:gd name="T3" fmla="*/ 70 h 246"/>
                <a:gd name="T4" fmla="*/ 10 w 182"/>
                <a:gd name="T5" fmla="*/ 41 h 246"/>
                <a:gd name="T6" fmla="*/ 49 w 182"/>
                <a:gd name="T7" fmla="*/ 0 h 246"/>
                <a:gd name="T8" fmla="*/ 102 w 182"/>
                <a:gd name="T9" fmla="*/ 73 h 246"/>
                <a:gd name="T10" fmla="*/ 118 w 182"/>
                <a:gd name="T11" fmla="*/ 115 h 246"/>
                <a:gd name="T12" fmla="*/ 163 w 182"/>
                <a:gd name="T13" fmla="*/ 157 h 246"/>
                <a:gd name="T14" fmla="*/ 182 w 182"/>
                <a:gd name="T15" fmla="*/ 200 h 246"/>
                <a:gd name="T16" fmla="*/ 81 w 182"/>
                <a:gd name="T17" fmla="*/ 225 h 246"/>
                <a:gd name="T18" fmla="*/ 99 w 182"/>
                <a:gd name="T19" fmla="*/ 213 h 246"/>
                <a:gd name="T20" fmla="*/ 86 w 182"/>
                <a:gd name="T21" fmla="*/ 167 h 246"/>
                <a:gd name="T22" fmla="*/ 20 w 182"/>
                <a:gd name="T23" fmla="*/ 172 h 246"/>
                <a:gd name="T24" fmla="*/ 8 w 182"/>
                <a:gd name="T25" fmla="*/ 148 h 246"/>
                <a:gd name="T26" fmla="*/ 3 w 182"/>
                <a:gd name="T27" fmla="*/ 131 h 246"/>
                <a:gd name="T28" fmla="*/ 4 w 182"/>
                <a:gd name="T29" fmla="*/ 129 h 246"/>
                <a:gd name="T30" fmla="*/ 3 w 182"/>
                <a:gd name="T31" fmla="*/ 126 h 246"/>
                <a:gd name="T32" fmla="*/ 1 w 182"/>
                <a:gd name="T33" fmla="*/ 112 h 246"/>
                <a:gd name="T34" fmla="*/ 4 w 182"/>
                <a:gd name="T35" fmla="*/ 9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2" h="246">
                  <a:moveTo>
                    <a:pt x="4" y="96"/>
                  </a:moveTo>
                  <a:cubicBezTo>
                    <a:pt x="4" y="96"/>
                    <a:pt x="7" y="83"/>
                    <a:pt x="8" y="70"/>
                  </a:cubicBezTo>
                  <a:cubicBezTo>
                    <a:pt x="8" y="63"/>
                    <a:pt x="8" y="55"/>
                    <a:pt x="10" y="41"/>
                  </a:cubicBezTo>
                  <a:cubicBezTo>
                    <a:pt x="13" y="25"/>
                    <a:pt x="26" y="4"/>
                    <a:pt x="49" y="0"/>
                  </a:cubicBezTo>
                  <a:cubicBezTo>
                    <a:pt x="31" y="75"/>
                    <a:pt x="102" y="73"/>
                    <a:pt x="102" y="73"/>
                  </a:cubicBezTo>
                  <a:cubicBezTo>
                    <a:pt x="118" y="115"/>
                    <a:pt x="118" y="115"/>
                    <a:pt x="118" y="115"/>
                  </a:cubicBezTo>
                  <a:cubicBezTo>
                    <a:pt x="124" y="129"/>
                    <a:pt x="130" y="155"/>
                    <a:pt x="163" y="157"/>
                  </a:cubicBezTo>
                  <a:cubicBezTo>
                    <a:pt x="182" y="200"/>
                    <a:pt x="182" y="200"/>
                    <a:pt x="182" y="200"/>
                  </a:cubicBezTo>
                  <a:cubicBezTo>
                    <a:pt x="166" y="246"/>
                    <a:pt x="100" y="241"/>
                    <a:pt x="81" y="225"/>
                  </a:cubicBezTo>
                  <a:cubicBezTo>
                    <a:pt x="99" y="213"/>
                    <a:pt x="99" y="213"/>
                    <a:pt x="99" y="213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62" y="176"/>
                    <a:pt x="36" y="181"/>
                    <a:pt x="20" y="172"/>
                  </a:cubicBezTo>
                  <a:cubicBezTo>
                    <a:pt x="11" y="168"/>
                    <a:pt x="7" y="158"/>
                    <a:pt x="8" y="148"/>
                  </a:cubicBezTo>
                  <a:cubicBezTo>
                    <a:pt x="3" y="144"/>
                    <a:pt x="0" y="140"/>
                    <a:pt x="3" y="131"/>
                  </a:cubicBezTo>
                  <a:cubicBezTo>
                    <a:pt x="4" y="131"/>
                    <a:pt x="4" y="130"/>
                    <a:pt x="4" y="129"/>
                  </a:cubicBezTo>
                  <a:cubicBezTo>
                    <a:pt x="4" y="128"/>
                    <a:pt x="3" y="127"/>
                    <a:pt x="3" y="126"/>
                  </a:cubicBezTo>
                  <a:cubicBezTo>
                    <a:pt x="0" y="121"/>
                    <a:pt x="0" y="117"/>
                    <a:pt x="1" y="112"/>
                  </a:cubicBezTo>
                  <a:cubicBezTo>
                    <a:pt x="2" y="107"/>
                    <a:pt x="3" y="102"/>
                    <a:pt x="4" y="96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1">
              <a:extLst>
                <a:ext uri="{FF2B5EF4-FFF2-40B4-BE49-F238E27FC236}">
                  <a16:creationId xmlns:a16="http://schemas.microsoft.com/office/drawing/2014/main" id="{56A2A2B0-9DA5-4FC4-8140-F0F652F097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3698" y="3692809"/>
              <a:ext cx="135061" cy="170900"/>
            </a:xfrm>
            <a:custGeom>
              <a:avLst/>
              <a:gdLst>
                <a:gd name="T0" fmla="*/ 0 w 48"/>
                <a:gd name="T1" fmla="*/ 13 h 59"/>
                <a:gd name="T2" fmla="*/ 30 w 48"/>
                <a:gd name="T3" fmla="*/ 4 h 59"/>
                <a:gd name="T4" fmla="*/ 47 w 48"/>
                <a:gd name="T5" fmla="*/ 31 h 59"/>
                <a:gd name="T6" fmla="*/ 28 w 48"/>
                <a:gd name="T7" fmla="*/ 54 h 59"/>
                <a:gd name="T8" fmla="*/ 0 w 48"/>
                <a:gd name="T9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9">
                  <a:moveTo>
                    <a:pt x="0" y="13"/>
                  </a:moveTo>
                  <a:cubicBezTo>
                    <a:pt x="6" y="5"/>
                    <a:pt x="17" y="0"/>
                    <a:pt x="30" y="4"/>
                  </a:cubicBezTo>
                  <a:cubicBezTo>
                    <a:pt x="42" y="8"/>
                    <a:pt x="48" y="19"/>
                    <a:pt x="47" y="31"/>
                  </a:cubicBezTo>
                  <a:cubicBezTo>
                    <a:pt x="46" y="42"/>
                    <a:pt x="38" y="51"/>
                    <a:pt x="28" y="54"/>
                  </a:cubicBezTo>
                  <a:cubicBezTo>
                    <a:pt x="16" y="59"/>
                    <a:pt x="7" y="55"/>
                    <a:pt x="0" y="50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2">
              <a:extLst>
                <a:ext uri="{FF2B5EF4-FFF2-40B4-BE49-F238E27FC236}">
                  <a16:creationId xmlns:a16="http://schemas.microsoft.com/office/drawing/2014/main" id="{2D6A84C4-52D1-4263-B0E0-AF789B240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3698" y="3692809"/>
              <a:ext cx="135061" cy="170900"/>
            </a:xfrm>
            <a:custGeom>
              <a:avLst/>
              <a:gdLst>
                <a:gd name="T0" fmla="*/ 0 w 48"/>
                <a:gd name="T1" fmla="*/ 13 h 59"/>
                <a:gd name="T2" fmla="*/ 30 w 48"/>
                <a:gd name="T3" fmla="*/ 4 h 59"/>
                <a:gd name="T4" fmla="*/ 47 w 48"/>
                <a:gd name="T5" fmla="*/ 31 h 59"/>
                <a:gd name="T6" fmla="*/ 28 w 48"/>
                <a:gd name="T7" fmla="*/ 54 h 59"/>
                <a:gd name="T8" fmla="*/ 0 w 48"/>
                <a:gd name="T9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9">
                  <a:moveTo>
                    <a:pt x="0" y="13"/>
                  </a:moveTo>
                  <a:cubicBezTo>
                    <a:pt x="6" y="5"/>
                    <a:pt x="17" y="0"/>
                    <a:pt x="30" y="4"/>
                  </a:cubicBezTo>
                  <a:cubicBezTo>
                    <a:pt x="42" y="8"/>
                    <a:pt x="48" y="19"/>
                    <a:pt x="47" y="31"/>
                  </a:cubicBezTo>
                  <a:cubicBezTo>
                    <a:pt x="46" y="42"/>
                    <a:pt x="38" y="51"/>
                    <a:pt x="28" y="54"/>
                  </a:cubicBezTo>
                  <a:cubicBezTo>
                    <a:pt x="16" y="59"/>
                    <a:pt x="7" y="55"/>
                    <a:pt x="0" y="5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3">
              <a:extLst>
                <a:ext uri="{FF2B5EF4-FFF2-40B4-BE49-F238E27FC236}">
                  <a16:creationId xmlns:a16="http://schemas.microsoft.com/office/drawing/2014/main" id="{088A6430-84D1-4523-9DEA-BBE8EF663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7415" y="3751218"/>
              <a:ext cx="70696" cy="31368"/>
            </a:xfrm>
            <a:custGeom>
              <a:avLst/>
              <a:gdLst>
                <a:gd name="T0" fmla="*/ 25 w 25"/>
                <a:gd name="T1" fmla="*/ 9 h 11"/>
                <a:gd name="T2" fmla="*/ 14 w 25"/>
                <a:gd name="T3" fmla="*/ 1 h 11"/>
                <a:gd name="T4" fmla="*/ 0 w 25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1">
                  <a:moveTo>
                    <a:pt x="25" y="9"/>
                  </a:moveTo>
                  <a:cubicBezTo>
                    <a:pt x="23" y="4"/>
                    <a:pt x="19" y="0"/>
                    <a:pt x="14" y="1"/>
                  </a:cubicBezTo>
                  <a:cubicBezTo>
                    <a:pt x="9" y="1"/>
                    <a:pt x="4" y="5"/>
                    <a:pt x="0" y="1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4">
              <a:extLst>
                <a:ext uri="{FF2B5EF4-FFF2-40B4-BE49-F238E27FC236}">
                  <a16:creationId xmlns:a16="http://schemas.microsoft.com/office/drawing/2014/main" id="{836A70DD-82C2-4AB7-A05E-7A88B278D7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1132" y="3768524"/>
              <a:ext cx="28489" cy="20551"/>
            </a:xfrm>
            <a:custGeom>
              <a:avLst/>
              <a:gdLst>
                <a:gd name="T0" fmla="*/ 10 w 10"/>
                <a:gd name="T1" fmla="*/ 7 h 7"/>
                <a:gd name="T2" fmla="*/ 6 w 10"/>
                <a:gd name="T3" fmla="*/ 2 h 7"/>
                <a:gd name="T4" fmla="*/ 0 w 10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7">
                  <a:moveTo>
                    <a:pt x="10" y="7"/>
                  </a:moveTo>
                  <a:cubicBezTo>
                    <a:pt x="9" y="5"/>
                    <a:pt x="7" y="3"/>
                    <a:pt x="6" y="2"/>
                  </a:cubicBezTo>
                  <a:cubicBezTo>
                    <a:pt x="4" y="0"/>
                    <a:pt x="2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5">
              <a:extLst>
                <a:ext uri="{FF2B5EF4-FFF2-40B4-BE49-F238E27FC236}">
                  <a16:creationId xmlns:a16="http://schemas.microsoft.com/office/drawing/2014/main" id="{6C41B84B-9F1A-48B6-B29B-FCE73AC01F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4222" y="3699299"/>
              <a:ext cx="84413" cy="57327"/>
            </a:xfrm>
            <a:custGeom>
              <a:avLst/>
              <a:gdLst>
                <a:gd name="T0" fmla="*/ 30 w 30"/>
                <a:gd name="T1" fmla="*/ 11 h 20"/>
                <a:gd name="T2" fmla="*/ 18 w 30"/>
                <a:gd name="T3" fmla="*/ 3 h 20"/>
                <a:gd name="T4" fmla="*/ 2 w 30"/>
                <a:gd name="T5" fmla="*/ 2 h 20"/>
                <a:gd name="T6" fmla="*/ 2 w 30"/>
                <a:gd name="T7" fmla="*/ 14 h 20"/>
                <a:gd name="T8" fmla="*/ 30 w 30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0">
                  <a:moveTo>
                    <a:pt x="30" y="11"/>
                  </a:moveTo>
                  <a:cubicBezTo>
                    <a:pt x="30" y="11"/>
                    <a:pt x="25" y="6"/>
                    <a:pt x="18" y="3"/>
                  </a:cubicBezTo>
                  <a:cubicBezTo>
                    <a:pt x="13" y="0"/>
                    <a:pt x="5" y="0"/>
                    <a:pt x="2" y="2"/>
                  </a:cubicBezTo>
                  <a:cubicBezTo>
                    <a:pt x="1" y="4"/>
                    <a:pt x="0" y="7"/>
                    <a:pt x="2" y="14"/>
                  </a:cubicBezTo>
                  <a:cubicBezTo>
                    <a:pt x="7" y="20"/>
                    <a:pt x="19" y="17"/>
                    <a:pt x="3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6">
              <a:extLst>
                <a:ext uri="{FF2B5EF4-FFF2-40B4-BE49-F238E27FC236}">
                  <a16:creationId xmlns:a16="http://schemas.microsoft.com/office/drawing/2014/main" id="{24A1C6A0-7EF6-4BA6-9C87-71F016F66B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892" y="3696054"/>
              <a:ext cx="53813" cy="57327"/>
            </a:xfrm>
            <a:custGeom>
              <a:avLst/>
              <a:gdLst>
                <a:gd name="T0" fmla="*/ 5 w 19"/>
                <a:gd name="T1" fmla="*/ 17 h 20"/>
                <a:gd name="T2" fmla="*/ 16 w 19"/>
                <a:gd name="T3" fmla="*/ 15 h 20"/>
                <a:gd name="T4" fmla="*/ 14 w 19"/>
                <a:gd name="T5" fmla="*/ 3 h 20"/>
                <a:gd name="T6" fmla="*/ 2 w 19"/>
                <a:gd name="T7" fmla="*/ 5 h 20"/>
                <a:gd name="T8" fmla="*/ 5 w 19"/>
                <a:gd name="T9" fmla="*/ 1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0">
                  <a:moveTo>
                    <a:pt x="5" y="17"/>
                  </a:moveTo>
                  <a:cubicBezTo>
                    <a:pt x="9" y="20"/>
                    <a:pt x="14" y="19"/>
                    <a:pt x="16" y="15"/>
                  </a:cubicBezTo>
                  <a:cubicBezTo>
                    <a:pt x="19" y="12"/>
                    <a:pt x="18" y="6"/>
                    <a:pt x="14" y="3"/>
                  </a:cubicBezTo>
                  <a:cubicBezTo>
                    <a:pt x="10" y="0"/>
                    <a:pt x="5" y="1"/>
                    <a:pt x="2" y="5"/>
                  </a:cubicBezTo>
                  <a:cubicBezTo>
                    <a:pt x="0" y="9"/>
                    <a:pt x="1" y="14"/>
                    <a:pt x="5" y="17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7">
              <a:extLst>
                <a:ext uri="{FF2B5EF4-FFF2-40B4-BE49-F238E27FC236}">
                  <a16:creationId xmlns:a16="http://schemas.microsoft.com/office/drawing/2014/main" id="{978DAF0F-B8E1-4F37-849B-AEDAC032B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3216" y="3707953"/>
              <a:ext cx="25324" cy="17307"/>
            </a:xfrm>
            <a:custGeom>
              <a:avLst/>
              <a:gdLst>
                <a:gd name="T0" fmla="*/ 22 w 24"/>
                <a:gd name="T1" fmla="*/ 0 h 16"/>
                <a:gd name="T2" fmla="*/ 0 w 24"/>
                <a:gd name="T3" fmla="*/ 16 h 16"/>
                <a:gd name="T4" fmla="*/ 24 w 24"/>
                <a:gd name="T5" fmla="*/ 10 h 16"/>
                <a:gd name="T6" fmla="*/ 22 w 24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6">
                  <a:moveTo>
                    <a:pt x="22" y="0"/>
                  </a:moveTo>
                  <a:lnTo>
                    <a:pt x="0" y="16"/>
                  </a:lnTo>
                  <a:lnTo>
                    <a:pt x="24" y="1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8">
              <a:extLst>
                <a:ext uri="{FF2B5EF4-FFF2-40B4-BE49-F238E27FC236}">
                  <a16:creationId xmlns:a16="http://schemas.microsoft.com/office/drawing/2014/main" id="{3695C086-3A1A-4DF9-BA77-BB5F55DEE0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9498" y="3696054"/>
              <a:ext cx="79138" cy="34612"/>
            </a:xfrm>
            <a:custGeom>
              <a:avLst/>
              <a:gdLst>
                <a:gd name="T0" fmla="*/ 0 w 28"/>
                <a:gd name="T1" fmla="*/ 3 h 12"/>
                <a:gd name="T2" fmla="*/ 28 w 28"/>
                <a:gd name="T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" h="12">
                  <a:moveTo>
                    <a:pt x="0" y="3"/>
                  </a:moveTo>
                  <a:cubicBezTo>
                    <a:pt x="10" y="0"/>
                    <a:pt x="20" y="4"/>
                    <a:pt x="28" y="1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29">
              <a:extLst>
                <a:ext uri="{FF2B5EF4-FFF2-40B4-BE49-F238E27FC236}">
                  <a16:creationId xmlns:a16="http://schemas.microsoft.com/office/drawing/2014/main" id="{65AA9DAD-0683-47B8-9271-23CBD7B1C6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9450" y="3699299"/>
              <a:ext cx="28489" cy="8653"/>
            </a:xfrm>
            <a:custGeom>
              <a:avLst/>
              <a:gdLst>
                <a:gd name="T0" fmla="*/ 0 w 10"/>
                <a:gd name="T1" fmla="*/ 0 h 3"/>
                <a:gd name="T2" fmla="*/ 10 w 10"/>
                <a:gd name="T3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3">
                  <a:moveTo>
                    <a:pt x="0" y="0"/>
                  </a:moveTo>
                  <a:cubicBezTo>
                    <a:pt x="2" y="3"/>
                    <a:pt x="6" y="3"/>
                    <a:pt x="10" y="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30">
              <a:extLst>
                <a:ext uri="{FF2B5EF4-FFF2-40B4-BE49-F238E27FC236}">
                  <a16:creationId xmlns:a16="http://schemas.microsoft.com/office/drawing/2014/main" id="{B3294A83-2B59-4C1D-959A-0CB83C483E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761" y="3701462"/>
              <a:ext cx="62255" cy="139532"/>
            </a:xfrm>
            <a:custGeom>
              <a:avLst/>
              <a:gdLst>
                <a:gd name="T0" fmla="*/ 16 w 22"/>
                <a:gd name="T1" fmla="*/ 48 h 48"/>
                <a:gd name="T2" fmla="*/ 6 w 22"/>
                <a:gd name="T3" fmla="*/ 30 h 48"/>
                <a:gd name="T4" fmla="*/ 22 w 22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8">
                  <a:moveTo>
                    <a:pt x="16" y="48"/>
                  </a:moveTo>
                  <a:cubicBezTo>
                    <a:pt x="7" y="46"/>
                    <a:pt x="0" y="38"/>
                    <a:pt x="6" y="30"/>
                  </a:cubicBezTo>
                  <a:cubicBezTo>
                    <a:pt x="11" y="23"/>
                    <a:pt x="21" y="7"/>
                    <a:pt x="22" y="0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31">
              <a:extLst>
                <a:ext uri="{FF2B5EF4-FFF2-40B4-BE49-F238E27FC236}">
                  <a16:creationId xmlns:a16="http://schemas.microsoft.com/office/drawing/2014/main" id="{A334BB2F-B540-4727-97F2-73AC859FB1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761" y="3701462"/>
              <a:ext cx="62255" cy="139532"/>
            </a:xfrm>
            <a:custGeom>
              <a:avLst/>
              <a:gdLst>
                <a:gd name="T0" fmla="*/ 16 w 22"/>
                <a:gd name="T1" fmla="*/ 48 h 48"/>
                <a:gd name="T2" fmla="*/ 6 w 22"/>
                <a:gd name="T3" fmla="*/ 30 h 48"/>
                <a:gd name="T4" fmla="*/ 22 w 22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8">
                  <a:moveTo>
                    <a:pt x="16" y="48"/>
                  </a:moveTo>
                  <a:cubicBezTo>
                    <a:pt x="7" y="46"/>
                    <a:pt x="0" y="38"/>
                    <a:pt x="6" y="30"/>
                  </a:cubicBezTo>
                  <a:cubicBezTo>
                    <a:pt x="11" y="23"/>
                    <a:pt x="21" y="7"/>
                    <a:pt x="22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32">
              <a:extLst>
                <a:ext uri="{FF2B5EF4-FFF2-40B4-BE49-F238E27FC236}">
                  <a16:creationId xmlns:a16="http://schemas.microsoft.com/office/drawing/2014/main" id="{F7871CAC-3668-4358-AE71-405A015EE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877771"/>
              <a:ext cx="44317" cy="35694"/>
            </a:xfrm>
            <a:custGeom>
              <a:avLst/>
              <a:gdLst>
                <a:gd name="T0" fmla="*/ 7 w 16"/>
                <a:gd name="T1" fmla="*/ 2 h 12"/>
                <a:gd name="T2" fmla="*/ 0 w 16"/>
                <a:gd name="T3" fmla="*/ 0 h 12"/>
                <a:gd name="T4" fmla="*/ 2 w 16"/>
                <a:gd name="T5" fmla="*/ 1 h 12"/>
                <a:gd name="T6" fmla="*/ 2 w 16"/>
                <a:gd name="T7" fmla="*/ 3 h 12"/>
                <a:gd name="T8" fmla="*/ 1 w 16"/>
                <a:gd name="T9" fmla="*/ 9 h 12"/>
                <a:gd name="T10" fmla="*/ 1 w 16"/>
                <a:gd name="T11" fmla="*/ 11 h 12"/>
                <a:gd name="T12" fmla="*/ 2 w 16"/>
                <a:gd name="T13" fmla="*/ 11 h 12"/>
                <a:gd name="T14" fmla="*/ 9 w 16"/>
                <a:gd name="T15" fmla="*/ 11 h 12"/>
                <a:gd name="T16" fmla="*/ 15 w 16"/>
                <a:gd name="T17" fmla="*/ 7 h 12"/>
                <a:gd name="T18" fmla="*/ 15 w 16"/>
                <a:gd name="T19" fmla="*/ 6 h 12"/>
                <a:gd name="T20" fmla="*/ 12 w 16"/>
                <a:gd name="T21" fmla="*/ 4 h 12"/>
                <a:gd name="T22" fmla="*/ 8 w 16"/>
                <a:gd name="T23" fmla="*/ 2 h 12"/>
                <a:gd name="T24" fmla="*/ 7 w 16"/>
                <a:gd name="T25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2">
                  <a:moveTo>
                    <a:pt x="7" y="2"/>
                  </a:moveTo>
                  <a:cubicBezTo>
                    <a:pt x="5" y="1"/>
                    <a:pt x="3" y="0"/>
                    <a:pt x="0" y="0"/>
                  </a:cubicBezTo>
                  <a:cubicBezTo>
                    <a:pt x="1" y="0"/>
                    <a:pt x="1" y="1"/>
                    <a:pt x="2" y="1"/>
                  </a:cubicBezTo>
                  <a:cubicBezTo>
                    <a:pt x="2" y="2"/>
                    <a:pt x="2" y="3"/>
                    <a:pt x="2" y="3"/>
                  </a:cubicBezTo>
                  <a:cubicBezTo>
                    <a:pt x="2" y="5"/>
                    <a:pt x="2" y="7"/>
                    <a:pt x="1" y="9"/>
                  </a:cubicBezTo>
                  <a:cubicBezTo>
                    <a:pt x="1" y="10"/>
                    <a:pt x="1" y="10"/>
                    <a:pt x="1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4" y="12"/>
                    <a:pt x="7" y="12"/>
                    <a:pt x="9" y="11"/>
                  </a:cubicBezTo>
                  <a:cubicBezTo>
                    <a:pt x="11" y="10"/>
                    <a:pt x="14" y="9"/>
                    <a:pt x="15" y="7"/>
                  </a:cubicBezTo>
                  <a:cubicBezTo>
                    <a:pt x="15" y="7"/>
                    <a:pt x="15" y="6"/>
                    <a:pt x="15" y="6"/>
                  </a:cubicBezTo>
                  <a:cubicBezTo>
                    <a:pt x="16" y="4"/>
                    <a:pt x="13" y="4"/>
                    <a:pt x="12" y="4"/>
                  </a:cubicBezTo>
                  <a:cubicBezTo>
                    <a:pt x="10" y="3"/>
                    <a:pt x="9" y="3"/>
                    <a:pt x="8" y="2"/>
                  </a:cubicBezTo>
                  <a:cubicBezTo>
                    <a:pt x="8" y="2"/>
                    <a:pt x="7" y="2"/>
                    <a:pt x="7" y="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33">
              <a:extLst>
                <a:ext uri="{FF2B5EF4-FFF2-40B4-BE49-F238E27FC236}">
                  <a16:creationId xmlns:a16="http://schemas.microsoft.com/office/drawing/2014/main" id="{AC0A0A20-BC68-4EF9-B57B-26CA48CCE2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457" y="3887506"/>
              <a:ext cx="33765" cy="22715"/>
            </a:xfrm>
            <a:custGeom>
              <a:avLst/>
              <a:gdLst>
                <a:gd name="T0" fmla="*/ 3 w 12"/>
                <a:gd name="T1" fmla="*/ 3 h 8"/>
                <a:gd name="T2" fmla="*/ 7 w 12"/>
                <a:gd name="T3" fmla="*/ 0 h 8"/>
                <a:gd name="T4" fmla="*/ 12 w 12"/>
                <a:gd name="T5" fmla="*/ 2 h 8"/>
                <a:gd name="T6" fmla="*/ 11 w 12"/>
                <a:gd name="T7" fmla="*/ 5 h 8"/>
                <a:gd name="T8" fmla="*/ 3 w 12"/>
                <a:gd name="T9" fmla="*/ 8 h 8"/>
                <a:gd name="T10" fmla="*/ 3 w 12"/>
                <a:gd name="T11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8">
                  <a:moveTo>
                    <a:pt x="3" y="3"/>
                  </a:moveTo>
                  <a:cubicBezTo>
                    <a:pt x="4" y="1"/>
                    <a:pt x="5" y="1"/>
                    <a:pt x="7" y="0"/>
                  </a:cubicBezTo>
                  <a:cubicBezTo>
                    <a:pt x="9" y="0"/>
                    <a:pt x="11" y="1"/>
                    <a:pt x="12" y="2"/>
                  </a:cubicBezTo>
                  <a:cubicBezTo>
                    <a:pt x="12" y="3"/>
                    <a:pt x="12" y="4"/>
                    <a:pt x="11" y="5"/>
                  </a:cubicBezTo>
                  <a:cubicBezTo>
                    <a:pt x="9" y="7"/>
                    <a:pt x="6" y="8"/>
                    <a:pt x="3" y="8"/>
                  </a:cubicBezTo>
                  <a:cubicBezTo>
                    <a:pt x="0" y="8"/>
                    <a:pt x="1" y="5"/>
                    <a:pt x="3" y="3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34">
              <a:extLst>
                <a:ext uri="{FF2B5EF4-FFF2-40B4-BE49-F238E27FC236}">
                  <a16:creationId xmlns:a16="http://schemas.microsoft.com/office/drawing/2014/main" id="{88E1D53E-9EDB-43F8-81C9-07A871BC9D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3574" y="3875607"/>
              <a:ext cx="64365" cy="17307"/>
            </a:xfrm>
            <a:custGeom>
              <a:avLst/>
              <a:gdLst>
                <a:gd name="T0" fmla="*/ 0 w 23"/>
                <a:gd name="T1" fmla="*/ 0 h 6"/>
                <a:gd name="T2" fmla="*/ 11 w 23"/>
                <a:gd name="T3" fmla="*/ 3 h 6"/>
                <a:gd name="T4" fmla="*/ 23 w 23"/>
                <a:gd name="T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6">
                  <a:moveTo>
                    <a:pt x="0" y="0"/>
                  </a:moveTo>
                  <a:cubicBezTo>
                    <a:pt x="6" y="0"/>
                    <a:pt x="8" y="2"/>
                    <a:pt x="11" y="3"/>
                  </a:cubicBezTo>
                  <a:cubicBezTo>
                    <a:pt x="15" y="5"/>
                    <a:pt x="19" y="6"/>
                    <a:pt x="23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35">
              <a:extLst>
                <a:ext uri="{FF2B5EF4-FFF2-40B4-BE49-F238E27FC236}">
                  <a16:creationId xmlns:a16="http://schemas.microsoft.com/office/drawing/2014/main" id="{B118AA09-5445-4106-9EB9-BC54CDE242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877771"/>
              <a:ext cx="47483" cy="35694"/>
            </a:xfrm>
            <a:custGeom>
              <a:avLst/>
              <a:gdLst>
                <a:gd name="T0" fmla="*/ 0 w 17"/>
                <a:gd name="T1" fmla="*/ 0 h 12"/>
                <a:gd name="T2" fmla="*/ 2 w 17"/>
                <a:gd name="T3" fmla="*/ 5 h 12"/>
                <a:gd name="T4" fmla="*/ 1 w 17"/>
                <a:gd name="T5" fmla="*/ 10 h 12"/>
                <a:gd name="T6" fmla="*/ 1 w 17"/>
                <a:gd name="T7" fmla="*/ 11 h 12"/>
                <a:gd name="T8" fmla="*/ 3 w 17"/>
                <a:gd name="T9" fmla="*/ 12 h 12"/>
                <a:gd name="T10" fmla="*/ 17 w 17"/>
                <a:gd name="T1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2">
                  <a:moveTo>
                    <a:pt x="0" y="0"/>
                  </a:moveTo>
                  <a:cubicBezTo>
                    <a:pt x="1" y="1"/>
                    <a:pt x="2" y="3"/>
                    <a:pt x="2" y="5"/>
                  </a:cubicBezTo>
                  <a:cubicBezTo>
                    <a:pt x="2" y="7"/>
                    <a:pt x="1" y="8"/>
                    <a:pt x="1" y="10"/>
                  </a:cubicBezTo>
                  <a:cubicBezTo>
                    <a:pt x="1" y="10"/>
                    <a:pt x="1" y="11"/>
                    <a:pt x="1" y="11"/>
                  </a:cubicBezTo>
                  <a:cubicBezTo>
                    <a:pt x="2" y="11"/>
                    <a:pt x="2" y="12"/>
                    <a:pt x="3" y="12"/>
                  </a:cubicBezTo>
                  <a:cubicBezTo>
                    <a:pt x="5" y="12"/>
                    <a:pt x="13" y="12"/>
                    <a:pt x="17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36">
              <a:extLst>
                <a:ext uri="{FF2B5EF4-FFF2-40B4-BE49-F238E27FC236}">
                  <a16:creationId xmlns:a16="http://schemas.microsoft.com/office/drawing/2014/main" id="{DAA18601-44B5-427F-9F3D-A14BA577F0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932934"/>
              <a:ext cx="27435" cy="6490"/>
            </a:xfrm>
            <a:custGeom>
              <a:avLst/>
              <a:gdLst>
                <a:gd name="T0" fmla="*/ 10 w 10"/>
                <a:gd name="T1" fmla="*/ 1 h 2"/>
                <a:gd name="T2" fmla="*/ 0 w 10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2">
                  <a:moveTo>
                    <a:pt x="10" y="1"/>
                  </a:moveTo>
                  <a:cubicBezTo>
                    <a:pt x="7" y="2"/>
                    <a:pt x="3" y="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37">
              <a:extLst>
                <a:ext uri="{FF2B5EF4-FFF2-40B4-BE49-F238E27FC236}">
                  <a16:creationId xmlns:a16="http://schemas.microsoft.com/office/drawing/2014/main" id="{ECC78ACE-EAB5-4EB3-8602-6A4AC0706E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2664" y="3623584"/>
              <a:ext cx="92855" cy="40021"/>
            </a:xfrm>
            <a:custGeom>
              <a:avLst/>
              <a:gdLst>
                <a:gd name="T0" fmla="*/ 0 w 33"/>
                <a:gd name="T1" fmla="*/ 1 h 14"/>
                <a:gd name="T2" fmla="*/ 33 w 33"/>
                <a:gd name="T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3" h="14">
                  <a:moveTo>
                    <a:pt x="0" y="1"/>
                  </a:moveTo>
                  <a:cubicBezTo>
                    <a:pt x="15" y="0"/>
                    <a:pt x="26" y="3"/>
                    <a:pt x="33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38">
              <a:extLst>
                <a:ext uri="{FF2B5EF4-FFF2-40B4-BE49-F238E27FC236}">
                  <a16:creationId xmlns:a16="http://schemas.microsoft.com/office/drawing/2014/main" id="{ED239F72-69CD-41D8-BF9B-D2A16817E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5160" y="3974037"/>
              <a:ext cx="50648" cy="48674"/>
            </a:xfrm>
            <a:custGeom>
              <a:avLst/>
              <a:gdLst>
                <a:gd name="T0" fmla="*/ 18 w 18"/>
                <a:gd name="T1" fmla="*/ 0 h 17"/>
                <a:gd name="T2" fmla="*/ 3 w 18"/>
                <a:gd name="T3" fmla="*/ 17 h 17"/>
                <a:gd name="T4" fmla="*/ 0 w 18"/>
                <a:gd name="T5" fmla="*/ 10 h 17"/>
                <a:gd name="T6" fmla="*/ 18 w 18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7">
                  <a:moveTo>
                    <a:pt x="18" y="0"/>
                  </a:moveTo>
                  <a:cubicBezTo>
                    <a:pt x="16" y="7"/>
                    <a:pt x="8" y="13"/>
                    <a:pt x="3" y="1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6" y="8"/>
                    <a:pt x="15" y="4"/>
                    <a:pt x="18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39">
              <a:extLst>
                <a:ext uri="{FF2B5EF4-FFF2-40B4-BE49-F238E27FC236}">
                  <a16:creationId xmlns:a16="http://schemas.microsoft.com/office/drawing/2014/main" id="{3EA7D19D-E33E-4736-9D68-B7A4E2B542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8636" y="4029201"/>
              <a:ext cx="970756" cy="891275"/>
            </a:xfrm>
            <a:custGeom>
              <a:avLst/>
              <a:gdLst>
                <a:gd name="T0" fmla="*/ 220 w 345"/>
                <a:gd name="T1" fmla="*/ 20 h 308"/>
                <a:gd name="T2" fmla="*/ 278 w 345"/>
                <a:gd name="T3" fmla="*/ 94 h 308"/>
                <a:gd name="T4" fmla="*/ 323 w 345"/>
                <a:gd name="T5" fmla="*/ 286 h 308"/>
                <a:gd name="T6" fmla="*/ 214 w 345"/>
                <a:gd name="T7" fmla="*/ 279 h 308"/>
                <a:gd name="T8" fmla="*/ 92 w 345"/>
                <a:gd name="T9" fmla="*/ 308 h 308"/>
                <a:gd name="T10" fmla="*/ 61 w 345"/>
                <a:gd name="T11" fmla="*/ 256 h 308"/>
                <a:gd name="T12" fmla="*/ 13 w 345"/>
                <a:gd name="T13" fmla="*/ 21 h 308"/>
                <a:gd name="T14" fmla="*/ 220 w 345"/>
                <a:gd name="T15" fmla="*/ 20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5" h="308">
                  <a:moveTo>
                    <a:pt x="220" y="20"/>
                  </a:moveTo>
                  <a:cubicBezTo>
                    <a:pt x="237" y="30"/>
                    <a:pt x="256" y="36"/>
                    <a:pt x="278" y="94"/>
                  </a:cubicBezTo>
                  <a:cubicBezTo>
                    <a:pt x="297" y="145"/>
                    <a:pt x="345" y="267"/>
                    <a:pt x="323" y="286"/>
                  </a:cubicBezTo>
                  <a:cubicBezTo>
                    <a:pt x="323" y="286"/>
                    <a:pt x="290" y="274"/>
                    <a:pt x="214" y="279"/>
                  </a:cubicBezTo>
                  <a:cubicBezTo>
                    <a:pt x="150" y="282"/>
                    <a:pt x="107" y="298"/>
                    <a:pt x="92" y="308"/>
                  </a:cubicBezTo>
                  <a:cubicBezTo>
                    <a:pt x="74" y="302"/>
                    <a:pt x="96" y="269"/>
                    <a:pt x="61" y="256"/>
                  </a:cubicBezTo>
                  <a:cubicBezTo>
                    <a:pt x="0" y="235"/>
                    <a:pt x="0" y="122"/>
                    <a:pt x="13" y="21"/>
                  </a:cubicBezTo>
                  <a:cubicBezTo>
                    <a:pt x="63" y="10"/>
                    <a:pt x="167" y="0"/>
                    <a:pt x="220" y="2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40">
              <a:extLst>
                <a:ext uri="{FF2B5EF4-FFF2-40B4-BE49-F238E27FC236}">
                  <a16:creationId xmlns:a16="http://schemas.microsoft.com/office/drawing/2014/main" id="{0937094A-6EED-40F3-B7F5-CB934E1B2E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1876" y="3817199"/>
              <a:ext cx="487488" cy="521352"/>
            </a:xfrm>
            <a:custGeom>
              <a:avLst/>
              <a:gdLst>
                <a:gd name="T0" fmla="*/ 111 w 173"/>
                <a:gd name="T1" fmla="*/ 42 h 180"/>
                <a:gd name="T2" fmla="*/ 67 w 173"/>
                <a:gd name="T3" fmla="*/ 0 h 180"/>
                <a:gd name="T4" fmla="*/ 23 w 173"/>
                <a:gd name="T5" fmla="*/ 42 h 180"/>
                <a:gd name="T6" fmla="*/ 0 w 173"/>
                <a:gd name="T7" fmla="*/ 78 h 180"/>
                <a:gd name="T8" fmla="*/ 34 w 173"/>
                <a:gd name="T9" fmla="*/ 116 h 180"/>
                <a:gd name="T10" fmla="*/ 104 w 173"/>
                <a:gd name="T11" fmla="*/ 180 h 180"/>
                <a:gd name="T12" fmla="*/ 173 w 173"/>
                <a:gd name="T13" fmla="*/ 111 h 180"/>
                <a:gd name="T14" fmla="*/ 111 w 173"/>
                <a:gd name="T15" fmla="*/ 42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3" h="180">
                  <a:moveTo>
                    <a:pt x="111" y="42"/>
                  </a:moveTo>
                  <a:cubicBezTo>
                    <a:pt x="110" y="18"/>
                    <a:pt x="90" y="0"/>
                    <a:pt x="67" y="0"/>
                  </a:cubicBezTo>
                  <a:cubicBezTo>
                    <a:pt x="43" y="0"/>
                    <a:pt x="24" y="19"/>
                    <a:pt x="23" y="42"/>
                  </a:cubicBezTo>
                  <a:cubicBezTo>
                    <a:pt x="9" y="48"/>
                    <a:pt x="0" y="62"/>
                    <a:pt x="0" y="78"/>
                  </a:cubicBezTo>
                  <a:cubicBezTo>
                    <a:pt x="0" y="98"/>
                    <a:pt x="15" y="114"/>
                    <a:pt x="34" y="116"/>
                  </a:cubicBezTo>
                  <a:cubicBezTo>
                    <a:pt x="37" y="152"/>
                    <a:pt x="67" y="180"/>
                    <a:pt x="104" y="180"/>
                  </a:cubicBezTo>
                  <a:cubicBezTo>
                    <a:pt x="142" y="180"/>
                    <a:pt x="173" y="149"/>
                    <a:pt x="173" y="111"/>
                  </a:cubicBezTo>
                  <a:cubicBezTo>
                    <a:pt x="173" y="75"/>
                    <a:pt x="146" y="45"/>
                    <a:pt x="111" y="4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41">
              <a:extLst>
                <a:ext uri="{FF2B5EF4-FFF2-40B4-BE49-F238E27FC236}">
                  <a16:creationId xmlns:a16="http://schemas.microsoft.com/office/drawing/2014/main" id="{26276300-B591-4485-8B3D-437F663C6D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6290" y="3777177"/>
              <a:ext cx="148779" cy="124389"/>
            </a:xfrm>
            <a:custGeom>
              <a:avLst/>
              <a:gdLst>
                <a:gd name="T0" fmla="*/ 29 w 53"/>
                <a:gd name="T1" fmla="*/ 22 h 43"/>
                <a:gd name="T2" fmla="*/ 49 w 53"/>
                <a:gd name="T3" fmla="*/ 22 h 43"/>
                <a:gd name="T4" fmla="*/ 53 w 53"/>
                <a:gd name="T5" fmla="*/ 15 h 43"/>
                <a:gd name="T6" fmla="*/ 52 w 53"/>
                <a:gd name="T7" fmla="*/ 12 h 43"/>
                <a:gd name="T8" fmla="*/ 25 w 53"/>
                <a:gd name="T9" fmla="*/ 15 h 43"/>
                <a:gd name="T10" fmla="*/ 11 w 53"/>
                <a:gd name="T11" fmla="*/ 3 h 43"/>
                <a:gd name="T12" fmla="*/ 4 w 53"/>
                <a:gd name="T13" fmla="*/ 4 h 43"/>
                <a:gd name="T14" fmla="*/ 1 w 53"/>
                <a:gd name="T15" fmla="*/ 10 h 43"/>
                <a:gd name="T16" fmla="*/ 5 w 53"/>
                <a:gd name="T17" fmla="*/ 15 h 43"/>
                <a:gd name="T18" fmla="*/ 21 w 53"/>
                <a:gd name="T19" fmla="*/ 19 h 43"/>
                <a:gd name="T20" fmla="*/ 17 w 53"/>
                <a:gd name="T21" fmla="*/ 22 h 43"/>
                <a:gd name="T22" fmla="*/ 12 w 53"/>
                <a:gd name="T23" fmla="*/ 30 h 43"/>
                <a:gd name="T24" fmla="*/ 14 w 53"/>
                <a:gd name="T25" fmla="*/ 39 h 43"/>
                <a:gd name="T26" fmla="*/ 28 w 53"/>
                <a:gd name="T27" fmla="*/ 36 h 43"/>
                <a:gd name="T28" fmla="*/ 27 w 53"/>
                <a:gd name="T29" fmla="*/ 21 h 43"/>
                <a:gd name="T30" fmla="*/ 29 w 53"/>
                <a:gd name="T31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" h="43">
                  <a:moveTo>
                    <a:pt x="29" y="22"/>
                  </a:moveTo>
                  <a:cubicBezTo>
                    <a:pt x="35" y="26"/>
                    <a:pt x="44" y="26"/>
                    <a:pt x="49" y="22"/>
                  </a:cubicBezTo>
                  <a:cubicBezTo>
                    <a:pt x="51" y="20"/>
                    <a:pt x="53" y="18"/>
                    <a:pt x="53" y="15"/>
                  </a:cubicBezTo>
                  <a:cubicBezTo>
                    <a:pt x="53" y="14"/>
                    <a:pt x="53" y="13"/>
                    <a:pt x="52" y="12"/>
                  </a:cubicBezTo>
                  <a:cubicBezTo>
                    <a:pt x="46" y="0"/>
                    <a:pt x="31" y="7"/>
                    <a:pt x="25" y="15"/>
                  </a:cubicBezTo>
                  <a:cubicBezTo>
                    <a:pt x="23" y="9"/>
                    <a:pt x="18" y="4"/>
                    <a:pt x="11" y="3"/>
                  </a:cubicBezTo>
                  <a:cubicBezTo>
                    <a:pt x="9" y="2"/>
                    <a:pt x="6" y="3"/>
                    <a:pt x="4" y="4"/>
                  </a:cubicBezTo>
                  <a:cubicBezTo>
                    <a:pt x="2" y="5"/>
                    <a:pt x="0" y="7"/>
                    <a:pt x="1" y="10"/>
                  </a:cubicBezTo>
                  <a:cubicBezTo>
                    <a:pt x="1" y="12"/>
                    <a:pt x="3" y="14"/>
                    <a:pt x="5" y="15"/>
                  </a:cubicBezTo>
                  <a:cubicBezTo>
                    <a:pt x="9" y="18"/>
                    <a:pt x="15" y="19"/>
                    <a:pt x="21" y="19"/>
                  </a:cubicBezTo>
                  <a:cubicBezTo>
                    <a:pt x="19" y="20"/>
                    <a:pt x="18" y="21"/>
                    <a:pt x="17" y="22"/>
                  </a:cubicBezTo>
                  <a:cubicBezTo>
                    <a:pt x="15" y="24"/>
                    <a:pt x="13" y="27"/>
                    <a:pt x="12" y="30"/>
                  </a:cubicBezTo>
                  <a:cubicBezTo>
                    <a:pt x="11" y="33"/>
                    <a:pt x="12" y="37"/>
                    <a:pt x="14" y="39"/>
                  </a:cubicBezTo>
                  <a:cubicBezTo>
                    <a:pt x="18" y="43"/>
                    <a:pt x="25" y="39"/>
                    <a:pt x="28" y="36"/>
                  </a:cubicBezTo>
                  <a:cubicBezTo>
                    <a:pt x="31" y="32"/>
                    <a:pt x="31" y="24"/>
                    <a:pt x="27" y="21"/>
                  </a:cubicBezTo>
                  <a:cubicBezTo>
                    <a:pt x="28" y="21"/>
                    <a:pt x="29" y="22"/>
                    <a:pt x="29" y="22"/>
                  </a:cubicBezTo>
                  <a:close/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42">
              <a:extLst>
                <a:ext uri="{FF2B5EF4-FFF2-40B4-BE49-F238E27FC236}">
                  <a16:creationId xmlns:a16="http://schemas.microsoft.com/office/drawing/2014/main" id="{55CDC2AD-9483-4448-A55A-AFFA81FCE6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655" y="3825852"/>
              <a:ext cx="59089" cy="93022"/>
            </a:xfrm>
            <a:custGeom>
              <a:avLst/>
              <a:gdLst>
                <a:gd name="T0" fmla="*/ 0 w 21"/>
                <a:gd name="T1" fmla="*/ 0 h 32"/>
                <a:gd name="T2" fmla="*/ 21 w 21"/>
                <a:gd name="T3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32">
                  <a:moveTo>
                    <a:pt x="0" y="0"/>
                  </a:moveTo>
                  <a:cubicBezTo>
                    <a:pt x="12" y="7"/>
                    <a:pt x="20" y="19"/>
                    <a:pt x="21" y="32"/>
                  </a:cubicBezTo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43">
              <a:extLst>
                <a:ext uri="{FF2B5EF4-FFF2-40B4-BE49-F238E27FC236}">
                  <a16:creationId xmlns:a16="http://schemas.microsoft.com/office/drawing/2014/main" id="{2FCFC152-3923-4F00-B83E-F0B952BFC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655" y="3825852"/>
              <a:ext cx="11607" cy="159002"/>
            </a:xfrm>
            <a:custGeom>
              <a:avLst/>
              <a:gdLst>
                <a:gd name="T0" fmla="*/ 0 w 4"/>
                <a:gd name="T1" fmla="*/ 55 h 55"/>
                <a:gd name="T2" fmla="*/ 0 w 4"/>
                <a:gd name="T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55">
                  <a:moveTo>
                    <a:pt x="0" y="55"/>
                  </a:moveTo>
                  <a:cubicBezTo>
                    <a:pt x="2" y="38"/>
                    <a:pt x="4" y="24"/>
                    <a:pt x="0" y="0"/>
                  </a:cubicBezTo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44">
              <a:extLst>
                <a:ext uri="{FF2B5EF4-FFF2-40B4-BE49-F238E27FC236}">
                  <a16:creationId xmlns:a16="http://schemas.microsoft.com/office/drawing/2014/main" id="{90AF06F7-5801-4CE2-BAD9-F32305BF2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230" y="4086528"/>
              <a:ext cx="444226" cy="1001603"/>
            </a:xfrm>
            <a:custGeom>
              <a:avLst/>
              <a:gdLst>
                <a:gd name="T0" fmla="*/ 131 w 158"/>
                <a:gd name="T1" fmla="*/ 0 h 346"/>
                <a:gd name="T2" fmla="*/ 54 w 158"/>
                <a:gd name="T3" fmla="*/ 110 h 346"/>
                <a:gd name="T4" fmla="*/ 13 w 158"/>
                <a:gd name="T5" fmla="*/ 268 h 346"/>
                <a:gd name="T6" fmla="*/ 50 w 158"/>
                <a:gd name="T7" fmla="*/ 345 h 346"/>
                <a:gd name="T8" fmla="*/ 122 w 158"/>
                <a:gd name="T9" fmla="*/ 345 h 346"/>
                <a:gd name="T10" fmla="*/ 141 w 158"/>
                <a:gd name="T11" fmla="*/ 317 h 346"/>
                <a:gd name="T12" fmla="*/ 119 w 158"/>
                <a:gd name="T13" fmla="*/ 286 h 346"/>
                <a:gd name="T14" fmla="*/ 158 w 158"/>
                <a:gd name="T15" fmla="*/ 139 h 346"/>
                <a:gd name="T16" fmla="*/ 131 w 158"/>
                <a:gd name="T1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346">
                  <a:moveTo>
                    <a:pt x="131" y="0"/>
                  </a:moveTo>
                  <a:cubicBezTo>
                    <a:pt x="88" y="7"/>
                    <a:pt x="76" y="36"/>
                    <a:pt x="54" y="110"/>
                  </a:cubicBezTo>
                  <a:cubicBezTo>
                    <a:pt x="34" y="177"/>
                    <a:pt x="23" y="220"/>
                    <a:pt x="13" y="268"/>
                  </a:cubicBezTo>
                  <a:cubicBezTo>
                    <a:pt x="0" y="325"/>
                    <a:pt x="22" y="344"/>
                    <a:pt x="50" y="345"/>
                  </a:cubicBezTo>
                  <a:cubicBezTo>
                    <a:pt x="77" y="346"/>
                    <a:pt x="122" y="345"/>
                    <a:pt x="122" y="345"/>
                  </a:cubicBezTo>
                  <a:cubicBezTo>
                    <a:pt x="136" y="345"/>
                    <a:pt x="145" y="330"/>
                    <a:pt x="141" y="317"/>
                  </a:cubicBezTo>
                  <a:cubicBezTo>
                    <a:pt x="138" y="306"/>
                    <a:pt x="131" y="293"/>
                    <a:pt x="119" y="286"/>
                  </a:cubicBezTo>
                  <a:cubicBezTo>
                    <a:pt x="158" y="139"/>
                    <a:pt x="158" y="139"/>
                    <a:pt x="158" y="139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45">
              <a:extLst>
                <a:ext uri="{FF2B5EF4-FFF2-40B4-BE49-F238E27FC236}">
                  <a16:creationId xmlns:a16="http://schemas.microsoft.com/office/drawing/2014/main" id="{B8C38F97-5B3B-445B-A36C-D228952DF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6118" y="4915068"/>
              <a:ext cx="30600" cy="91940"/>
            </a:xfrm>
            <a:custGeom>
              <a:avLst/>
              <a:gdLst>
                <a:gd name="T0" fmla="*/ 0 w 11"/>
                <a:gd name="T1" fmla="*/ 32 h 32"/>
                <a:gd name="T2" fmla="*/ 11 w 11"/>
                <a:gd name="T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32">
                  <a:moveTo>
                    <a:pt x="0" y="32"/>
                  </a:moveTo>
                  <a:cubicBezTo>
                    <a:pt x="7" y="19"/>
                    <a:pt x="10" y="13"/>
                    <a:pt x="11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46">
              <a:extLst>
                <a:ext uri="{FF2B5EF4-FFF2-40B4-BE49-F238E27FC236}">
                  <a16:creationId xmlns:a16="http://schemas.microsoft.com/office/drawing/2014/main" id="{BBE184DC-C824-4A71-99C9-286102F3B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368" y="4069222"/>
              <a:ext cx="390413" cy="648986"/>
            </a:xfrm>
            <a:custGeom>
              <a:avLst/>
              <a:gdLst>
                <a:gd name="T0" fmla="*/ 117 w 139"/>
                <a:gd name="T1" fmla="*/ 0 h 224"/>
                <a:gd name="T2" fmla="*/ 32 w 139"/>
                <a:gd name="T3" fmla="*/ 70 h 224"/>
                <a:gd name="T4" fmla="*/ 0 w 139"/>
                <a:gd name="T5" fmla="*/ 185 h 224"/>
                <a:gd name="T6" fmla="*/ 63 w 139"/>
                <a:gd name="T7" fmla="*/ 214 h 224"/>
                <a:gd name="T8" fmla="*/ 116 w 139"/>
                <a:gd name="T9" fmla="*/ 214 h 224"/>
                <a:gd name="T10" fmla="*/ 139 w 139"/>
                <a:gd name="T11" fmla="*/ 13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4">
                  <a:moveTo>
                    <a:pt x="117" y="0"/>
                  </a:moveTo>
                  <a:cubicBezTo>
                    <a:pt x="77" y="3"/>
                    <a:pt x="52" y="7"/>
                    <a:pt x="32" y="70"/>
                  </a:cubicBezTo>
                  <a:cubicBezTo>
                    <a:pt x="18" y="113"/>
                    <a:pt x="0" y="185"/>
                    <a:pt x="0" y="185"/>
                  </a:cubicBezTo>
                  <a:cubicBezTo>
                    <a:pt x="0" y="185"/>
                    <a:pt x="18" y="203"/>
                    <a:pt x="63" y="214"/>
                  </a:cubicBezTo>
                  <a:cubicBezTo>
                    <a:pt x="102" y="224"/>
                    <a:pt x="116" y="214"/>
                    <a:pt x="116" y="214"/>
                  </a:cubicBezTo>
                  <a:cubicBezTo>
                    <a:pt x="139" y="131"/>
                    <a:pt x="139" y="131"/>
                    <a:pt x="139" y="131"/>
                  </a:cubicBezTo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47">
              <a:extLst>
                <a:ext uri="{FF2B5EF4-FFF2-40B4-BE49-F238E27FC236}">
                  <a16:creationId xmlns:a16="http://schemas.microsoft.com/office/drawing/2014/main" id="{E76FC859-7AAC-482D-AB9A-DE04AF196C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368" y="4069222"/>
              <a:ext cx="390413" cy="648986"/>
            </a:xfrm>
            <a:custGeom>
              <a:avLst/>
              <a:gdLst>
                <a:gd name="T0" fmla="*/ 117 w 139"/>
                <a:gd name="T1" fmla="*/ 0 h 224"/>
                <a:gd name="T2" fmla="*/ 32 w 139"/>
                <a:gd name="T3" fmla="*/ 70 h 224"/>
                <a:gd name="T4" fmla="*/ 0 w 139"/>
                <a:gd name="T5" fmla="*/ 185 h 224"/>
                <a:gd name="T6" fmla="*/ 63 w 139"/>
                <a:gd name="T7" fmla="*/ 214 h 224"/>
                <a:gd name="T8" fmla="*/ 116 w 139"/>
                <a:gd name="T9" fmla="*/ 214 h 224"/>
                <a:gd name="T10" fmla="*/ 139 w 139"/>
                <a:gd name="T11" fmla="*/ 13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4">
                  <a:moveTo>
                    <a:pt x="117" y="0"/>
                  </a:moveTo>
                  <a:cubicBezTo>
                    <a:pt x="77" y="3"/>
                    <a:pt x="52" y="7"/>
                    <a:pt x="32" y="70"/>
                  </a:cubicBezTo>
                  <a:cubicBezTo>
                    <a:pt x="18" y="113"/>
                    <a:pt x="0" y="185"/>
                    <a:pt x="0" y="185"/>
                  </a:cubicBezTo>
                  <a:cubicBezTo>
                    <a:pt x="0" y="185"/>
                    <a:pt x="18" y="203"/>
                    <a:pt x="63" y="214"/>
                  </a:cubicBezTo>
                  <a:cubicBezTo>
                    <a:pt x="102" y="224"/>
                    <a:pt x="116" y="214"/>
                    <a:pt x="116" y="214"/>
                  </a:cubicBezTo>
                  <a:cubicBezTo>
                    <a:pt x="139" y="131"/>
                    <a:pt x="139" y="131"/>
                    <a:pt x="139" y="13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48">
              <a:extLst>
                <a:ext uri="{FF2B5EF4-FFF2-40B4-BE49-F238E27FC236}">
                  <a16:creationId xmlns:a16="http://schemas.microsoft.com/office/drawing/2014/main" id="{5F987913-B46F-422B-BDA1-085A5EAC7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4340" y="5794445"/>
              <a:ext cx="1684050" cy="107083"/>
            </a:xfrm>
            <a:custGeom>
              <a:avLst/>
              <a:gdLst>
                <a:gd name="T0" fmla="*/ 586 w 598"/>
                <a:gd name="T1" fmla="*/ 0 h 37"/>
                <a:gd name="T2" fmla="*/ 591 w 598"/>
                <a:gd name="T3" fmla="*/ 16 h 37"/>
                <a:gd name="T4" fmla="*/ 516 w 598"/>
                <a:gd name="T5" fmla="*/ 37 h 37"/>
                <a:gd name="T6" fmla="*/ 82 w 598"/>
                <a:gd name="T7" fmla="*/ 37 h 37"/>
                <a:gd name="T8" fmla="*/ 8 w 598"/>
                <a:gd name="T9" fmla="*/ 16 h 37"/>
                <a:gd name="T10" fmla="*/ 13 w 598"/>
                <a:gd name="T11" fmla="*/ 0 h 37"/>
                <a:gd name="T12" fmla="*/ 586 w 598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8" h="37">
                  <a:moveTo>
                    <a:pt x="586" y="0"/>
                  </a:moveTo>
                  <a:cubicBezTo>
                    <a:pt x="595" y="0"/>
                    <a:pt x="598" y="11"/>
                    <a:pt x="591" y="16"/>
                  </a:cubicBezTo>
                  <a:cubicBezTo>
                    <a:pt x="569" y="30"/>
                    <a:pt x="543" y="37"/>
                    <a:pt x="516" y="37"/>
                  </a:cubicBezTo>
                  <a:cubicBezTo>
                    <a:pt x="82" y="37"/>
                    <a:pt x="82" y="37"/>
                    <a:pt x="82" y="37"/>
                  </a:cubicBezTo>
                  <a:cubicBezTo>
                    <a:pt x="55" y="37"/>
                    <a:pt x="29" y="30"/>
                    <a:pt x="8" y="16"/>
                  </a:cubicBezTo>
                  <a:cubicBezTo>
                    <a:pt x="0" y="11"/>
                    <a:pt x="4" y="0"/>
                    <a:pt x="13" y="0"/>
                  </a:cubicBezTo>
                  <a:lnTo>
                    <a:pt x="586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49">
              <a:extLst>
                <a:ext uri="{FF2B5EF4-FFF2-40B4-BE49-F238E27FC236}">
                  <a16:creationId xmlns:a16="http://schemas.microsoft.com/office/drawing/2014/main" id="{60CA0C0C-0E6F-4FEE-888C-7757ECE2C6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7586" y="4419674"/>
              <a:ext cx="1145914" cy="630599"/>
            </a:xfrm>
            <a:custGeom>
              <a:avLst/>
              <a:gdLst>
                <a:gd name="T0" fmla="*/ 204 w 407"/>
                <a:gd name="T1" fmla="*/ 218 h 218"/>
                <a:gd name="T2" fmla="*/ 82 w 407"/>
                <a:gd name="T3" fmla="*/ 207 h 218"/>
                <a:gd name="T4" fmla="*/ 13 w 407"/>
                <a:gd name="T5" fmla="*/ 141 h 218"/>
                <a:gd name="T6" fmla="*/ 2 w 407"/>
                <a:gd name="T7" fmla="*/ 60 h 218"/>
                <a:gd name="T8" fmla="*/ 75 w 407"/>
                <a:gd name="T9" fmla="*/ 7 h 218"/>
                <a:gd name="T10" fmla="*/ 204 w 407"/>
                <a:gd name="T11" fmla="*/ 22 h 218"/>
                <a:gd name="T12" fmla="*/ 333 w 407"/>
                <a:gd name="T13" fmla="*/ 7 h 218"/>
                <a:gd name="T14" fmla="*/ 405 w 407"/>
                <a:gd name="T15" fmla="*/ 60 h 218"/>
                <a:gd name="T16" fmla="*/ 395 w 407"/>
                <a:gd name="T17" fmla="*/ 141 h 218"/>
                <a:gd name="T18" fmla="*/ 325 w 407"/>
                <a:gd name="T19" fmla="*/ 207 h 218"/>
                <a:gd name="T20" fmla="*/ 204 w 407"/>
                <a:gd name="T21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7" h="218">
                  <a:moveTo>
                    <a:pt x="204" y="218"/>
                  </a:moveTo>
                  <a:cubicBezTo>
                    <a:pt x="151" y="218"/>
                    <a:pt x="111" y="213"/>
                    <a:pt x="82" y="207"/>
                  </a:cubicBezTo>
                  <a:cubicBezTo>
                    <a:pt x="48" y="201"/>
                    <a:pt x="21" y="174"/>
                    <a:pt x="13" y="141"/>
                  </a:cubicBezTo>
                  <a:cubicBezTo>
                    <a:pt x="6" y="113"/>
                    <a:pt x="0" y="81"/>
                    <a:pt x="2" y="60"/>
                  </a:cubicBezTo>
                  <a:cubicBezTo>
                    <a:pt x="6" y="21"/>
                    <a:pt x="36" y="0"/>
                    <a:pt x="75" y="7"/>
                  </a:cubicBezTo>
                  <a:cubicBezTo>
                    <a:pt x="113" y="15"/>
                    <a:pt x="161" y="22"/>
                    <a:pt x="204" y="22"/>
                  </a:cubicBezTo>
                  <a:cubicBezTo>
                    <a:pt x="246" y="22"/>
                    <a:pt x="295" y="15"/>
                    <a:pt x="333" y="7"/>
                  </a:cubicBezTo>
                  <a:cubicBezTo>
                    <a:pt x="371" y="0"/>
                    <a:pt x="402" y="21"/>
                    <a:pt x="405" y="60"/>
                  </a:cubicBezTo>
                  <a:cubicBezTo>
                    <a:pt x="407" y="81"/>
                    <a:pt x="401" y="113"/>
                    <a:pt x="395" y="141"/>
                  </a:cubicBezTo>
                  <a:cubicBezTo>
                    <a:pt x="386" y="174"/>
                    <a:pt x="359" y="201"/>
                    <a:pt x="325" y="207"/>
                  </a:cubicBezTo>
                  <a:cubicBezTo>
                    <a:pt x="297" y="213"/>
                    <a:pt x="257" y="218"/>
                    <a:pt x="204" y="21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50">
              <a:extLst>
                <a:ext uri="{FF2B5EF4-FFF2-40B4-BE49-F238E27FC236}">
                  <a16:creationId xmlns:a16="http://schemas.microsoft.com/office/drawing/2014/main" id="{7EDB0915-CE0B-480C-AC9E-CBDE2B2601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9841" y="5901528"/>
              <a:ext cx="901114" cy="1198462"/>
            </a:xfrm>
            <a:custGeom>
              <a:avLst/>
              <a:gdLst>
                <a:gd name="T0" fmla="*/ 0 w 320"/>
                <a:gd name="T1" fmla="*/ 414 h 414"/>
                <a:gd name="T2" fmla="*/ 35 w 320"/>
                <a:gd name="T3" fmla="*/ 70 h 414"/>
                <a:gd name="T4" fmla="*/ 105 w 320"/>
                <a:gd name="T5" fmla="*/ 0 h 414"/>
                <a:gd name="T6" fmla="*/ 215 w 320"/>
                <a:gd name="T7" fmla="*/ 0 h 414"/>
                <a:gd name="T8" fmla="*/ 285 w 320"/>
                <a:gd name="T9" fmla="*/ 70 h 414"/>
                <a:gd name="T10" fmla="*/ 32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0" y="414"/>
                  </a:moveTo>
                  <a:cubicBezTo>
                    <a:pt x="35" y="70"/>
                    <a:pt x="35" y="70"/>
                    <a:pt x="35" y="70"/>
                  </a:cubicBezTo>
                  <a:cubicBezTo>
                    <a:pt x="39" y="30"/>
                    <a:pt x="69" y="0"/>
                    <a:pt x="105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51" y="0"/>
                    <a:pt x="281" y="30"/>
                    <a:pt x="285" y="70"/>
                  </a:cubicBezTo>
                  <a:cubicBezTo>
                    <a:pt x="320" y="414"/>
                    <a:pt x="320" y="414"/>
                    <a:pt x="32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Line 151">
              <a:extLst>
                <a:ext uri="{FF2B5EF4-FFF2-40B4-BE49-F238E27FC236}">
                  <a16:creationId xmlns:a16="http://schemas.microsoft.com/office/drawing/2014/main" id="{56D72708-FDC1-4026-A458-36AD0B4FC6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55165" y="6839313"/>
              <a:ext cx="85046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52">
              <a:extLst>
                <a:ext uri="{FF2B5EF4-FFF2-40B4-BE49-F238E27FC236}">
                  <a16:creationId xmlns:a16="http://schemas.microsoft.com/office/drawing/2014/main" id="{6C996BF5-C25E-4468-B1EB-929AF956E3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106" y="5901528"/>
              <a:ext cx="901114" cy="1198462"/>
            </a:xfrm>
            <a:custGeom>
              <a:avLst/>
              <a:gdLst>
                <a:gd name="T0" fmla="*/ 0 w 320"/>
                <a:gd name="T1" fmla="*/ 414 h 414"/>
                <a:gd name="T2" fmla="*/ 35 w 320"/>
                <a:gd name="T3" fmla="*/ 70 h 414"/>
                <a:gd name="T4" fmla="*/ 105 w 320"/>
                <a:gd name="T5" fmla="*/ 0 h 414"/>
                <a:gd name="T6" fmla="*/ 215 w 320"/>
                <a:gd name="T7" fmla="*/ 0 h 414"/>
                <a:gd name="T8" fmla="*/ 285 w 320"/>
                <a:gd name="T9" fmla="*/ 70 h 414"/>
                <a:gd name="T10" fmla="*/ 32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0" y="414"/>
                  </a:moveTo>
                  <a:cubicBezTo>
                    <a:pt x="35" y="70"/>
                    <a:pt x="35" y="70"/>
                    <a:pt x="35" y="70"/>
                  </a:cubicBezTo>
                  <a:cubicBezTo>
                    <a:pt x="39" y="30"/>
                    <a:pt x="69" y="0"/>
                    <a:pt x="105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51" y="0"/>
                    <a:pt x="281" y="30"/>
                    <a:pt x="285" y="70"/>
                  </a:cubicBezTo>
                  <a:cubicBezTo>
                    <a:pt x="320" y="414"/>
                    <a:pt x="320" y="414"/>
                    <a:pt x="32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Line 153">
              <a:extLst>
                <a:ext uri="{FF2B5EF4-FFF2-40B4-BE49-F238E27FC236}">
                  <a16:creationId xmlns:a16="http://schemas.microsoft.com/office/drawing/2014/main" id="{A2B23664-7082-4807-B8AC-9975C203B0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33430" y="6839313"/>
              <a:ext cx="85046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54">
              <a:extLst>
                <a:ext uri="{FF2B5EF4-FFF2-40B4-BE49-F238E27FC236}">
                  <a16:creationId xmlns:a16="http://schemas.microsoft.com/office/drawing/2014/main" id="{FF8E624E-BC2A-4271-A370-DC2C8C308F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2605" y="4694412"/>
              <a:ext cx="337654" cy="1207115"/>
            </a:xfrm>
            <a:custGeom>
              <a:avLst/>
              <a:gdLst>
                <a:gd name="T0" fmla="*/ 120 w 120"/>
                <a:gd name="T1" fmla="*/ 0 h 417"/>
                <a:gd name="T2" fmla="*/ 97 w 120"/>
                <a:gd name="T3" fmla="*/ 354 h 417"/>
                <a:gd name="T4" fmla="*/ 29 w 120"/>
                <a:gd name="T5" fmla="*/ 417 h 417"/>
                <a:gd name="T6" fmla="*/ 0 w 120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417">
                  <a:moveTo>
                    <a:pt x="120" y="0"/>
                  </a:moveTo>
                  <a:cubicBezTo>
                    <a:pt x="120" y="48"/>
                    <a:pt x="105" y="250"/>
                    <a:pt x="97" y="354"/>
                  </a:cubicBezTo>
                  <a:cubicBezTo>
                    <a:pt x="94" y="390"/>
                    <a:pt x="65" y="417"/>
                    <a:pt x="29" y="417"/>
                  </a:cubicBezTo>
                  <a:cubicBezTo>
                    <a:pt x="0" y="417"/>
                    <a:pt x="0" y="417"/>
                    <a:pt x="0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55">
              <a:extLst>
                <a:ext uri="{FF2B5EF4-FFF2-40B4-BE49-F238E27FC236}">
                  <a16:creationId xmlns:a16="http://schemas.microsoft.com/office/drawing/2014/main" id="{BF0C9638-AFFC-44CE-B392-EAA3DDAC4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8497" y="4694412"/>
              <a:ext cx="337654" cy="1207115"/>
            </a:xfrm>
            <a:custGeom>
              <a:avLst/>
              <a:gdLst>
                <a:gd name="T0" fmla="*/ 120 w 120"/>
                <a:gd name="T1" fmla="*/ 0 h 417"/>
                <a:gd name="T2" fmla="*/ 97 w 120"/>
                <a:gd name="T3" fmla="*/ 354 h 417"/>
                <a:gd name="T4" fmla="*/ 29 w 120"/>
                <a:gd name="T5" fmla="*/ 417 h 417"/>
                <a:gd name="T6" fmla="*/ 0 w 120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417">
                  <a:moveTo>
                    <a:pt x="120" y="0"/>
                  </a:moveTo>
                  <a:cubicBezTo>
                    <a:pt x="120" y="48"/>
                    <a:pt x="105" y="250"/>
                    <a:pt x="97" y="354"/>
                  </a:cubicBezTo>
                  <a:cubicBezTo>
                    <a:pt x="94" y="390"/>
                    <a:pt x="65" y="417"/>
                    <a:pt x="29" y="417"/>
                  </a:cubicBezTo>
                  <a:cubicBezTo>
                    <a:pt x="0" y="417"/>
                    <a:pt x="0" y="417"/>
                    <a:pt x="0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2" name="Title 1">
            <a:extLst>
              <a:ext uri="{FF2B5EF4-FFF2-40B4-BE49-F238E27FC236}">
                <a16:creationId xmlns:a16="http://schemas.microsoft.com/office/drawing/2014/main" id="{59B3F6CB-9D59-4087-96A6-F3048CCF23C5}"/>
              </a:ext>
            </a:extLst>
          </p:cNvPr>
          <p:cNvSpPr txBox="1">
            <a:spLocks/>
          </p:cNvSpPr>
          <p:nvPr/>
        </p:nvSpPr>
        <p:spPr>
          <a:xfrm>
            <a:off x="-175817" y="6195118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rgbClr val="1877F2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rgbClr val="1877F2"/>
              </a:solidFill>
              <a:latin typeface="Product Sans Black" panose="020B0A030305020402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61042EB-213A-42C3-9511-52E729589493}"/>
              </a:ext>
            </a:extLst>
          </p:cNvPr>
          <p:cNvGrpSpPr/>
          <p:nvPr/>
        </p:nvGrpSpPr>
        <p:grpSpPr>
          <a:xfrm>
            <a:off x="5124189" y="893993"/>
            <a:ext cx="3753111" cy="1980310"/>
            <a:chOff x="5124189" y="893993"/>
            <a:chExt cx="3753111" cy="1980310"/>
          </a:xfrm>
        </p:grpSpPr>
        <p:sp>
          <p:nvSpPr>
            <p:cNvPr id="158" name="Freeform 96">
              <a:extLst>
                <a:ext uri="{FF2B5EF4-FFF2-40B4-BE49-F238E27FC236}">
                  <a16:creationId xmlns:a16="http://schemas.microsoft.com/office/drawing/2014/main" id="{DD6589C8-2686-42F4-A79A-1F840939F0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4189" y="893993"/>
              <a:ext cx="3753111" cy="1980310"/>
            </a:xfrm>
            <a:custGeom>
              <a:avLst/>
              <a:gdLst>
                <a:gd name="T0" fmla="*/ 165 w 329"/>
                <a:gd name="T1" fmla="*/ 0 h 243"/>
                <a:gd name="T2" fmla="*/ 2 w 329"/>
                <a:gd name="T3" fmla="*/ 121 h 243"/>
                <a:gd name="T4" fmla="*/ 39 w 329"/>
                <a:gd name="T5" fmla="*/ 198 h 243"/>
                <a:gd name="T6" fmla="*/ 6 w 329"/>
                <a:gd name="T7" fmla="*/ 226 h 243"/>
                <a:gd name="T8" fmla="*/ 27 w 329"/>
                <a:gd name="T9" fmla="*/ 237 h 243"/>
                <a:gd name="T10" fmla="*/ 75 w 329"/>
                <a:gd name="T11" fmla="*/ 223 h 243"/>
                <a:gd name="T12" fmla="*/ 165 w 329"/>
                <a:gd name="T13" fmla="*/ 243 h 243"/>
                <a:gd name="T14" fmla="*/ 329 w 329"/>
                <a:gd name="T15" fmla="*/ 121 h 243"/>
                <a:gd name="T16" fmla="*/ 165 w 329"/>
                <a:gd name="T17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9" h="243">
                  <a:moveTo>
                    <a:pt x="165" y="0"/>
                  </a:moveTo>
                  <a:cubicBezTo>
                    <a:pt x="75" y="0"/>
                    <a:pt x="2" y="54"/>
                    <a:pt x="2" y="121"/>
                  </a:cubicBezTo>
                  <a:cubicBezTo>
                    <a:pt x="2" y="150"/>
                    <a:pt x="16" y="177"/>
                    <a:pt x="39" y="198"/>
                  </a:cubicBezTo>
                  <a:cubicBezTo>
                    <a:pt x="35" y="213"/>
                    <a:pt x="19" y="224"/>
                    <a:pt x="6" y="226"/>
                  </a:cubicBezTo>
                  <a:cubicBezTo>
                    <a:pt x="0" y="227"/>
                    <a:pt x="6" y="234"/>
                    <a:pt x="27" y="237"/>
                  </a:cubicBezTo>
                  <a:cubicBezTo>
                    <a:pt x="45" y="239"/>
                    <a:pt x="63" y="234"/>
                    <a:pt x="75" y="223"/>
                  </a:cubicBezTo>
                  <a:cubicBezTo>
                    <a:pt x="101" y="235"/>
                    <a:pt x="132" y="243"/>
                    <a:pt x="165" y="243"/>
                  </a:cubicBezTo>
                  <a:cubicBezTo>
                    <a:pt x="256" y="243"/>
                    <a:pt x="329" y="188"/>
                    <a:pt x="329" y="121"/>
                  </a:cubicBezTo>
                  <a:cubicBezTo>
                    <a:pt x="329" y="54"/>
                    <a:pt x="256" y="0"/>
                    <a:pt x="165" y="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B6FC1FAD-BD54-414F-9DA4-E8850514B511}"/>
                </a:ext>
              </a:extLst>
            </p:cNvPr>
            <p:cNvSpPr/>
            <p:nvPr/>
          </p:nvSpPr>
          <p:spPr>
            <a:xfrm>
              <a:off x="5504050" y="1533851"/>
              <a:ext cx="328828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Bisa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ceritakan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tentang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pengalaman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kerja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Anda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sebelumnya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sebagai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staff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administrasi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?</a:t>
              </a:r>
              <a:endParaRPr lang="en-US" dirty="0">
                <a:latin typeface="Product Sans" panose="020B0403030502040203" pitchFamily="34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3348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>
        <p14:prism isContent="1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1EC18AB-54FE-4CF2-8F36-3A596515E2B2}"/>
              </a:ext>
            </a:extLst>
          </p:cNvPr>
          <p:cNvGrpSpPr/>
          <p:nvPr/>
        </p:nvGrpSpPr>
        <p:grpSpPr>
          <a:xfrm>
            <a:off x="3471795" y="2585504"/>
            <a:ext cx="5248410" cy="4272496"/>
            <a:chOff x="1165090" y="2844800"/>
            <a:chExt cx="5248410" cy="4272496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77C624D9-6038-4FD4-94E4-6C0BAC8F77A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70366" y="2844800"/>
              <a:ext cx="5237858" cy="4272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8A95385E-33A0-458B-913E-DF79BEAC08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8882" y="4665208"/>
              <a:ext cx="419957" cy="1207115"/>
            </a:xfrm>
            <a:custGeom>
              <a:avLst/>
              <a:gdLst>
                <a:gd name="T0" fmla="*/ 0 w 149"/>
                <a:gd name="T1" fmla="*/ 0 h 417"/>
                <a:gd name="T2" fmla="*/ 23 w 149"/>
                <a:gd name="T3" fmla="*/ 354 h 417"/>
                <a:gd name="T4" fmla="*/ 92 w 149"/>
                <a:gd name="T5" fmla="*/ 417 h 417"/>
                <a:gd name="T6" fmla="*/ 149 w 149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417">
                  <a:moveTo>
                    <a:pt x="0" y="0"/>
                  </a:moveTo>
                  <a:cubicBezTo>
                    <a:pt x="0" y="49"/>
                    <a:pt x="15" y="250"/>
                    <a:pt x="23" y="354"/>
                  </a:cubicBezTo>
                  <a:cubicBezTo>
                    <a:pt x="26" y="390"/>
                    <a:pt x="56" y="417"/>
                    <a:pt x="92" y="417"/>
                  </a:cubicBezTo>
                  <a:cubicBezTo>
                    <a:pt x="149" y="417"/>
                    <a:pt x="149" y="417"/>
                    <a:pt x="149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8537D1C-77F1-4C26-9368-43A5B3F130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990" y="4665208"/>
              <a:ext cx="419957" cy="1207115"/>
            </a:xfrm>
            <a:custGeom>
              <a:avLst/>
              <a:gdLst>
                <a:gd name="T0" fmla="*/ 0 w 149"/>
                <a:gd name="T1" fmla="*/ 0 h 417"/>
                <a:gd name="T2" fmla="*/ 24 w 149"/>
                <a:gd name="T3" fmla="*/ 354 h 417"/>
                <a:gd name="T4" fmla="*/ 92 w 149"/>
                <a:gd name="T5" fmla="*/ 417 h 417"/>
                <a:gd name="T6" fmla="*/ 149 w 149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417">
                  <a:moveTo>
                    <a:pt x="0" y="0"/>
                  </a:moveTo>
                  <a:cubicBezTo>
                    <a:pt x="0" y="49"/>
                    <a:pt x="15" y="250"/>
                    <a:pt x="24" y="354"/>
                  </a:cubicBezTo>
                  <a:cubicBezTo>
                    <a:pt x="26" y="390"/>
                    <a:pt x="56" y="417"/>
                    <a:pt x="92" y="417"/>
                  </a:cubicBezTo>
                  <a:cubicBezTo>
                    <a:pt x="149" y="417"/>
                    <a:pt x="149" y="417"/>
                    <a:pt x="149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1F653C2F-118A-4371-B28D-E910ADEF69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3917" y="5794445"/>
              <a:ext cx="1684050" cy="107083"/>
            </a:xfrm>
            <a:custGeom>
              <a:avLst/>
              <a:gdLst>
                <a:gd name="T0" fmla="*/ 13 w 598"/>
                <a:gd name="T1" fmla="*/ 0 h 37"/>
                <a:gd name="T2" fmla="*/ 8 w 598"/>
                <a:gd name="T3" fmla="*/ 16 h 37"/>
                <a:gd name="T4" fmla="*/ 82 w 598"/>
                <a:gd name="T5" fmla="*/ 37 h 37"/>
                <a:gd name="T6" fmla="*/ 516 w 598"/>
                <a:gd name="T7" fmla="*/ 37 h 37"/>
                <a:gd name="T8" fmla="*/ 591 w 598"/>
                <a:gd name="T9" fmla="*/ 16 h 37"/>
                <a:gd name="T10" fmla="*/ 585 w 598"/>
                <a:gd name="T11" fmla="*/ 0 h 37"/>
                <a:gd name="T12" fmla="*/ 13 w 598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8" h="37">
                  <a:moveTo>
                    <a:pt x="13" y="0"/>
                  </a:moveTo>
                  <a:cubicBezTo>
                    <a:pt x="4" y="0"/>
                    <a:pt x="0" y="11"/>
                    <a:pt x="8" y="16"/>
                  </a:cubicBezTo>
                  <a:cubicBezTo>
                    <a:pt x="29" y="30"/>
                    <a:pt x="55" y="37"/>
                    <a:pt x="82" y="37"/>
                  </a:cubicBezTo>
                  <a:cubicBezTo>
                    <a:pt x="516" y="37"/>
                    <a:pt x="516" y="37"/>
                    <a:pt x="516" y="37"/>
                  </a:cubicBezTo>
                  <a:cubicBezTo>
                    <a:pt x="543" y="37"/>
                    <a:pt x="569" y="30"/>
                    <a:pt x="591" y="16"/>
                  </a:cubicBezTo>
                  <a:cubicBezTo>
                    <a:pt x="598" y="11"/>
                    <a:pt x="595" y="0"/>
                    <a:pt x="585" y="0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1A3BE358-F325-452D-A2CF-CB52A4F6B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090" y="4419674"/>
              <a:ext cx="1145914" cy="630599"/>
            </a:xfrm>
            <a:custGeom>
              <a:avLst/>
              <a:gdLst>
                <a:gd name="T0" fmla="*/ 203 w 407"/>
                <a:gd name="T1" fmla="*/ 218 h 218"/>
                <a:gd name="T2" fmla="*/ 325 w 407"/>
                <a:gd name="T3" fmla="*/ 207 h 218"/>
                <a:gd name="T4" fmla="*/ 394 w 407"/>
                <a:gd name="T5" fmla="*/ 141 h 218"/>
                <a:gd name="T6" fmla="*/ 405 w 407"/>
                <a:gd name="T7" fmla="*/ 60 h 218"/>
                <a:gd name="T8" fmla="*/ 332 w 407"/>
                <a:gd name="T9" fmla="*/ 7 h 218"/>
                <a:gd name="T10" fmla="*/ 203 w 407"/>
                <a:gd name="T11" fmla="*/ 22 h 218"/>
                <a:gd name="T12" fmla="*/ 74 w 407"/>
                <a:gd name="T13" fmla="*/ 7 h 218"/>
                <a:gd name="T14" fmla="*/ 2 w 407"/>
                <a:gd name="T15" fmla="*/ 60 h 218"/>
                <a:gd name="T16" fmla="*/ 12 w 407"/>
                <a:gd name="T17" fmla="*/ 141 h 218"/>
                <a:gd name="T18" fmla="*/ 82 w 407"/>
                <a:gd name="T19" fmla="*/ 207 h 218"/>
                <a:gd name="T20" fmla="*/ 203 w 407"/>
                <a:gd name="T21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7" h="218">
                  <a:moveTo>
                    <a:pt x="203" y="218"/>
                  </a:moveTo>
                  <a:cubicBezTo>
                    <a:pt x="256" y="218"/>
                    <a:pt x="296" y="213"/>
                    <a:pt x="325" y="207"/>
                  </a:cubicBezTo>
                  <a:cubicBezTo>
                    <a:pt x="359" y="201"/>
                    <a:pt x="386" y="174"/>
                    <a:pt x="394" y="141"/>
                  </a:cubicBezTo>
                  <a:cubicBezTo>
                    <a:pt x="401" y="113"/>
                    <a:pt x="407" y="81"/>
                    <a:pt x="405" y="60"/>
                  </a:cubicBezTo>
                  <a:cubicBezTo>
                    <a:pt x="401" y="21"/>
                    <a:pt x="371" y="0"/>
                    <a:pt x="332" y="7"/>
                  </a:cubicBezTo>
                  <a:cubicBezTo>
                    <a:pt x="294" y="15"/>
                    <a:pt x="246" y="22"/>
                    <a:pt x="203" y="22"/>
                  </a:cubicBezTo>
                  <a:cubicBezTo>
                    <a:pt x="161" y="22"/>
                    <a:pt x="112" y="15"/>
                    <a:pt x="74" y="7"/>
                  </a:cubicBezTo>
                  <a:cubicBezTo>
                    <a:pt x="36" y="0"/>
                    <a:pt x="5" y="21"/>
                    <a:pt x="2" y="60"/>
                  </a:cubicBezTo>
                  <a:cubicBezTo>
                    <a:pt x="0" y="81"/>
                    <a:pt x="6" y="113"/>
                    <a:pt x="12" y="141"/>
                  </a:cubicBezTo>
                  <a:cubicBezTo>
                    <a:pt x="21" y="174"/>
                    <a:pt x="48" y="201"/>
                    <a:pt x="82" y="207"/>
                  </a:cubicBezTo>
                  <a:cubicBezTo>
                    <a:pt x="110" y="213"/>
                    <a:pt x="150" y="218"/>
                    <a:pt x="203" y="21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9">
              <a:extLst>
                <a:ext uri="{FF2B5EF4-FFF2-40B4-BE49-F238E27FC236}">
                  <a16:creationId xmlns:a16="http://schemas.microsoft.com/office/drawing/2014/main" id="{93414CCB-7517-4440-9F4E-31B1C47629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6675" y="4611126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0">
              <a:extLst>
                <a:ext uri="{FF2B5EF4-FFF2-40B4-BE49-F238E27FC236}">
                  <a16:creationId xmlns:a16="http://schemas.microsoft.com/office/drawing/2014/main" id="{EA3C4107-734E-489A-A5F3-1D2D9A915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558" y="4807985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7FE1BBEA-BBBF-4A3A-84B7-6AE590E2F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383" y="4611126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12">
              <a:extLst>
                <a:ext uri="{FF2B5EF4-FFF2-40B4-BE49-F238E27FC236}">
                  <a16:creationId xmlns:a16="http://schemas.microsoft.com/office/drawing/2014/main" id="{95B2C424-0EA5-4A24-9B6E-5F299D322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666" y="4807985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50F1DC9-A18B-4F87-ABFB-1E985851D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4517" y="5901528"/>
              <a:ext cx="901114" cy="1198462"/>
            </a:xfrm>
            <a:custGeom>
              <a:avLst/>
              <a:gdLst>
                <a:gd name="T0" fmla="*/ 320 w 320"/>
                <a:gd name="T1" fmla="*/ 414 h 414"/>
                <a:gd name="T2" fmla="*/ 284 w 320"/>
                <a:gd name="T3" fmla="*/ 70 h 414"/>
                <a:gd name="T4" fmla="*/ 214 w 320"/>
                <a:gd name="T5" fmla="*/ 0 h 414"/>
                <a:gd name="T6" fmla="*/ 105 w 320"/>
                <a:gd name="T7" fmla="*/ 0 h 414"/>
                <a:gd name="T8" fmla="*/ 35 w 320"/>
                <a:gd name="T9" fmla="*/ 70 h 414"/>
                <a:gd name="T10" fmla="*/ 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320" y="414"/>
                  </a:moveTo>
                  <a:cubicBezTo>
                    <a:pt x="284" y="70"/>
                    <a:pt x="284" y="70"/>
                    <a:pt x="284" y="70"/>
                  </a:cubicBezTo>
                  <a:cubicBezTo>
                    <a:pt x="280" y="30"/>
                    <a:pt x="250" y="0"/>
                    <a:pt x="214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69" y="0"/>
                    <a:pt x="39" y="30"/>
                    <a:pt x="35" y="70"/>
                  </a:cubicBezTo>
                  <a:cubicBezTo>
                    <a:pt x="0" y="414"/>
                    <a:pt x="0" y="414"/>
                    <a:pt x="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4115E1A4-35B7-48A0-8445-4B6BE78CCE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9841" y="6839313"/>
              <a:ext cx="847301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46D98005-FFC0-42FE-AA9A-32DBCDD66E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3087" y="5901528"/>
              <a:ext cx="901114" cy="1198462"/>
            </a:xfrm>
            <a:custGeom>
              <a:avLst/>
              <a:gdLst>
                <a:gd name="T0" fmla="*/ 320 w 320"/>
                <a:gd name="T1" fmla="*/ 414 h 414"/>
                <a:gd name="T2" fmla="*/ 285 w 320"/>
                <a:gd name="T3" fmla="*/ 70 h 414"/>
                <a:gd name="T4" fmla="*/ 215 w 320"/>
                <a:gd name="T5" fmla="*/ 0 h 414"/>
                <a:gd name="T6" fmla="*/ 106 w 320"/>
                <a:gd name="T7" fmla="*/ 0 h 414"/>
                <a:gd name="T8" fmla="*/ 35 w 320"/>
                <a:gd name="T9" fmla="*/ 70 h 414"/>
                <a:gd name="T10" fmla="*/ 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320" y="414"/>
                  </a:moveTo>
                  <a:cubicBezTo>
                    <a:pt x="285" y="70"/>
                    <a:pt x="285" y="70"/>
                    <a:pt x="285" y="70"/>
                  </a:cubicBezTo>
                  <a:cubicBezTo>
                    <a:pt x="281" y="30"/>
                    <a:pt x="251" y="0"/>
                    <a:pt x="215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70" y="0"/>
                    <a:pt x="39" y="30"/>
                    <a:pt x="35" y="70"/>
                  </a:cubicBezTo>
                  <a:cubicBezTo>
                    <a:pt x="0" y="414"/>
                    <a:pt x="0" y="414"/>
                    <a:pt x="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2638F57E-EA04-4F7D-BBA9-A98678FDC2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0521" y="6839313"/>
              <a:ext cx="84835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809B370A-61CB-4925-B26E-FB24A1A790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9953" y="5221173"/>
              <a:ext cx="821977" cy="1519711"/>
            </a:xfrm>
            <a:custGeom>
              <a:avLst/>
              <a:gdLst>
                <a:gd name="T0" fmla="*/ 130 w 292"/>
                <a:gd name="T1" fmla="*/ 475 h 525"/>
                <a:gd name="T2" fmla="*/ 128 w 292"/>
                <a:gd name="T3" fmla="*/ 333 h 525"/>
                <a:gd name="T4" fmla="*/ 128 w 292"/>
                <a:gd name="T5" fmla="*/ 193 h 525"/>
                <a:gd name="T6" fmla="*/ 0 w 292"/>
                <a:gd name="T7" fmla="*/ 193 h 525"/>
                <a:gd name="T8" fmla="*/ 0 w 292"/>
                <a:gd name="T9" fmla="*/ 4 h 525"/>
                <a:gd name="T10" fmla="*/ 157 w 292"/>
                <a:gd name="T11" fmla="*/ 4 h 525"/>
                <a:gd name="T12" fmla="*/ 271 w 292"/>
                <a:gd name="T13" fmla="*/ 45 h 525"/>
                <a:gd name="T14" fmla="*/ 286 w 292"/>
                <a:gd name="T15" fmla="*/ 173 h 525"/>
                <a:gd name="T16" fmla="*/ 254 w 292"/>
                <a:gd name="T17" fmla="*/ 495 h 525"/>
                <a:gd name="T18" fmla="*/ 172 w 292"/>
                <a:gd name="T19" fmla="*/ 525 h 525"/>
                <a:gd name="T20" fmla="*/ 130 w 292"/>
                <a:gd name="T21" fmla="*/ 475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2" h="525">
                  <a:moveTo>
                    <a:pt x="130" y="475"/>
                  </a:moveTo>
                  <a:cubicBezTo>
                    <a:pt x="130" y="475"/>
                    <a:pt x="129" y="368"/>
                    <a:pt x="128" y="333"/>
                  </a:cubicBezTo>
                  <a:cubicBezTo>
                    <a:pt x="128" y="298"/>
                    <a:pt x="116" y="236"/>
                    <a:pt x="128" y="193"/>
                  </a:cubicBezTo>
                  <a:cubicBezTo>
                    <a:pt x="128" y="193"/>
                    <a:pt x="41" y="194"/>
                    <a:pt x="0" y="19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95" y="0"/>
                    <a:pt x="157" y="4"/>
                  </a:cubicBezTo>
                  <a:cubicBezTo>
                    <a:pt x="222" y="9"/>
                    <a:pt x="258" y="29"/>
                    <a:pt x="271" y="45"/>
                  </a:cubicBezTo>
                  <a:cubicBezTo>
                    <a:pt x="289" y="66"/>
                    <a:pt x="292" y="90"/>
                    <a:pt x="286" y="173"/>
                  </a:cubicBezTo>
                  <a:cubicBezTo>
                    <a:pt x="277" y="275"/>
                    <a:pt x="254" y="495"/>
                    <a:pt x="254" y="495"/>
                  </a:cubicBezTo>
                  <a:cubicBezTo>
                    <a:pt x="254" y="495"/>
                    <a:pt x="233" y="525"/>
                    <a:pt x="172" y="525"/>
                  </a:cubicBezTo>
                  <a:cubicBezTo>
                    <a:pt x="110" y="525"/>
                    <a:pt x="130" y="475"/>
                    <a:pt x="130" y="47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3A10BA1-30BD-4563-95CD-508382ED9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3242" y="6587290"/>
              <a:ext cx="997135" cy="472679"/>
            </a:xfrm>
            <a:custGeom>
              <a:avLst/>
              <a:gdLst>
                <a:gd name="T0" fmla="*/ 303 w 354"/>
                <a:gd name="T1" fmla="*/ 87 h 163"/>
                <a:gd name="T2" fmla="*/ 247 w 354"/>
                <a:gd name="T3" fmla="*/ 64 h 163"/>
                <a:gd name="T4" fmla="*/ 173 w 354"/>
                <a:gd name="T5" fmla="*/ 10 h 163"/>
                <a:gd name="T6" fmla="*/ 115 w 354"/>
                <a:gd name="T7" fmla="*/ 23 h 163"/>
                <a:gd name="T8" fmla="*/ 99 w 354"/>
                <a:gd name="T9" fmla="*/ 20 h 163"/>
                <a:gd name="T10" fmla="*/ 86 w 354"/>
                <a:gd name="T11" fmla="*/ 27 h 163"/>
                <a:gd name="T12" fmla="*/ 48 w 354"/>
                <a:gd name="T13" fmla="*/ 42 h 163"/>
                <a:gd name="T14" fmla="*/ 33 w 354"/>
                <a:gd name="T15" fmla="*/ 20 h 163"/>
                <a:gd name="T16" fmla="*/ 33 w 354"/>
                <a:gd name="T17" fmla="*/ 3 h 163"/>
                <a:gd name="T18" fmla="*/ 18 w 354"/>
                <a:gd name="T19" fmla="*/ 18 h 163"/>
                <a:gd name="T20" fmla="*/ 11 w 354"/>
                <a:gd name="T21" fmla="*/ 67 h 163"/>
                <a:gd name="T22" fmla="*/ 8 w 354"/>
                <a:gd name="T23" fmla="*/ 143 h 163"/>
                <a:gd name="T24" fmla="*/ 63 w 354"/>
                <a:gd name="T25" fmla="*/ 154 h 163"/>
                <a:gd name="T26" fmla="*/ 235 w 354"/>
                <a:gd name="T27" fmla="*/ 154 h 163"/>
                <a:gd name="T28" fmla="*/ 323 w 354"/>
                <a:gd name="T29" fmla="*/ 154 h 163"/>
                <a:gd name="T30" fmla="*/ 353 w 354"/>
                <a:gd name="T31" fmla="*/ 135 h 163"/>
                <a:gd name="T32" fmla="*/ 303 w 354"/>
                <a:gd name="T33" fmla="*/ 87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4" h="163">
                  <a:moveTo>
                    <a:pt x="303" y="87"/>
                  </a:moveTo>
                  <a:cubicBezTo>
                    <a:pt x="280" y="81"/>
                    <a:pt x="267" y="76"/>
                    <a:pt x="247" y="64"/>
                  </a:cubicBezTo>
                  <a:cubicBezTo>
                    <a:pt x="223" y="51"/>
                    <a:pt x="182" y="18"/>
                    <a:pt x="173" y="10"/>
                  </a:cubicBezTo>
                  <a:cubicBezTo>
                    <a:pt x="160" y="0"/>
                    <a:pt x="130" y="1"/>
                    <a:pt x="115" y="23"/>
                  </a:cubicBezTo>
                  <a:cubicBezTo>
                    <a:pt x="110" y="20"/>
                    <a:pt x="105" y="19"/>
                    <a:pt x="99" y="20"/>
                  </a:cubicBezTo>
                  <a:cubicBezTo>
                    <a:pt x="94" y="21"/>
                    <a:pt x="90" y="24"/>
                    <a:pt x="86" y="27"/>
                  </a:cubicBezTo>
                  <a:cubicBezTo>
                    <a:pt x="78" y="33"/>
                    <a:pt x="66" y="44"/>
                    <a:pt x="48" y="42"/>
                  </a:cubicBezTo>
                  <a:cubicBezTo>
                    <a:pt x="31" y="39"/>
                    <a:pt x="33" y="20"/>
                    <a:pt x="33" y="20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24" y="2"/>
                    <a:pt x="20" y="6"/>
                    <a:pt x="18" y="18"/>
                  </a:cubicBezTo>
                  <a:cubicBezTo>
                    <a:pt x="16" y="34"/>
                    <a:pt x="15" y="39"/>
                    <a:pt x="11" y="67"/>
                  </a:cubicBezTo>
                  <a:cubicBezTo>
                    <a:pt x="8" y="83"/>
                    <a:pt x="0" y="107"/>
                    <a:pt x="8" y="143"/>
                  </a:cubicBezTo>
                  <a:cubicBezTo>
                    <a:pt x="11" y="163"/>
                    <a:pt x="32" y="154"/>
                    <a:pt x="63" y="154"/>
                  </a:cubicBezTo>
                  <a:cubicBezTo>
                    <a:pt x="102" y="154"/>
                    <a:pt x="235" y="154"/>
                    <a:pt x="235" y="154"/>
                  </a:cubicBezTo>
                  <a:cubicBezTo>
                    <a:pt x="263" y="154"/>
                    <a:pt x="306" y="154"/>
                    <a:pt x="323" y="154"/>
                  </a:cubicBezTo>
                  <a:cubicBezTo>
                    <a:pt x="340" y="154"/>
                    <a:pt x="354" y="141"/>
                    <a:pt x="353" y="135"/>
                  </a:cubicBezTo>
                  <a:cubicBezTo>
                    <a:pt x="352" y="109"/>
                    <a:pt x="341" y="97"/>
                    <a:pt x="303" y="87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C6AADEBA-4ED7-4FA3-8FD0-88AF17D40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6407" y="6781986"/>
              <a:ext cx="683749" cy="277983"/>
            </a:xfrm>
            <a:custGeom>
              <a:avLst/>
              <a:gdLst>
                <a:gd name="T0" fmla="*/ 110 w 243"/>
                <a:gd name="T1" fmla="*/ 17 h 96"/>
                <a:gd name="T2" fmla="*/ 10 w 243"/>
                <a:gd name="T3" fmla="*/ 0 h 96"/>
                <a:gd name="T4" fmla="*/ 7 w 243"/>
                <a:gd name="T5" fmla="*/ 76 h 96"/>
                <a:gd name="T6" fmla="*/ 62 w 243"/>
                <a:gd name="T7" fmla="*/ 87 h 96"/>
                <a:gd name="T8" fmla="*/ 234 w 243"/>
                <a:gd name="T9" fmla="*/ 87 h 96"/>
                <a:gd name="T10" fmla="*/ 241 w 243"/>
                <a:gd name="T11" fmla="*/ 87 h 96"/>
                <a:gd name="T12" fmla="*/ 243 w 243"/>
                <a:gd name="T13" fmla="*/ 79 h 96"/>
                <a:gd name="T14" fmla="*/ 110 w 243"/>
                <a:gd name="T15" fmla="*/ 17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3" h="96">
                  <a:moveTo>
                    <a:pt x="110" y="17"/>
                  </a:moveTo>
                  <a:cubicBezTo>
                    <a:pt x="80" y="5"/>
                    <a:pt x="69" y="1"/>
                    <a:pt x="10" y="0"/>
                  </a:cubicBezTo>
                  <a:cubicBezTo>
                    <a:pt x="6" y="15"/>
                    <a:pt x="0" y="45"/>
                    <a:pt x="7" y="76"/>
                  </a:cubicBezTo>
                  <a:cubicBezTo>
                    <a:pt x="10" y="96"/>
                    <a:pt x="31" y="87"/>
                    <a:pt x="62" y="87"/>
                  </a:cubicBezTo>
                  <a:cubicBezTo>
                    <a:pt x="101" y="87"/>
                    <a:pt x="234" y="87"/>
                    <a:pt x="234" y="87"/>
                  </a:cubicBezTo>
                  <a:cubicBezTo>
                    <a:pt x="236" y="87"/>
                    <a:pt x="238" y="87"/>
                    <a:pt x="241" y="87"/>
                  </a:cubicBezTo>
                  <a:cubicBezTo>
                    <a:pt x="243" y="79"/>
                    <a:pt x="243" y="79"/>
                    <a:pt x="243" y="79"/>
                  </a:cubicBezTo>
                  <a:cubicBezTo>
                    <a:pt x="197" y="79"/>
                    <a:pt x="151" y="34"/>
                    <a:pt x="110" y="17"/>
                  </a:cubicBezTo>
                  <a:close/>
                </a:path>
              </a:pathLst>
            </a:custGeom>
            <a:solidFill>
              <a:srgbClr val="FFC00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8AAF46A2-E739-458F-BF0C-F6509E1BD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8909" y="6790639"/>
              <a:ext cx="163551" cy="83287"/>
            </a:xfrm>
            <a:custGeom>
              <a:avLst/>
              <a:gdLst>
                <a:gd name="T0" fmla="*/ 0 w 58"/>
                <a:gd name="T1" fmla="*/ 29 h 29"/>
                <a:gd name="T2" fmla="*/ 58 w 58"/>
                <a:gd name="T3" fmla="*/ 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8" h="29">
                  <a:moveTo>
                    <a:pt x="0" y="29"/>
                  </a:moveTo>
                  <a:cubicBezTo>
                    <a:pt x="11" y="14"/>
                    <a:pt x="36" y="0"/>
                    <a:pt x="58" y="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DDD1841A-0AC7-4188-9AD6-0BAE04FD2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2578" y="6756027"/>
              <a:ext cx="65421" cy="69226"/>
            </a:xfrm>
            <a:custGeom>
              <a:avLst/>
              <a:gdLst>
                <a:gd name="T0" fmla="*/ 23 w 23"/>
                <a:gd name="T1" fmla="*/ 0 h 24"/>
                <a:gd name="T2" fmla="*/ 0 w 23"/>
                <a:gd name="T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" h="24">
                  <a:moveTo>
                    <a:pt x="23" y="0"/>
                  </a:moveTo>
                  <a:cubicBezTo>
                    <a:pt x="13" y="5"/>
                    <a:pt x="7" y="13"/>
                    <a:pt x="0" y="2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D3AF602E-DC63-4F3F-BA8A-0C3017EA25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8164" y="6773333"/>
              <a:ext cx="180434" cy="25959"/>
            </a:xfrm>
            <a:custGeom>
              <a:avLst/>
              <a:gdLst>
                <a:gd name="T0" fmla="*/ 64 w 64"/>
                <a:gd name="T1" fmla="*/ 0 h 9"/>
                <a:gd name="T2" fmla="*/ 0 w 64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9">
                  <a:moveTo>
                    <a:pt x="64" y="0"/>
                  </a:moveTo>
                  <a:cubicBezTo>
                    <a:pt x="50" y="0"/>
                    <a:pt x="32" y="4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19E99147-193F-49A7-8817-5DE4F4754C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937" y="6703026"/>
              <a:ext cx="61200" cy="67062"/>
            </a:xfrm>
            <a:custGeom>
              <a:avLst/>
              <a:gdLst>
                <a:gd name="T0" fmla="*/ 22 w 22"/>
                <a:gd name="T1" fmla="*/ 0 h 23"/>
                <a:gd name="T2" fmla="*/ 0 w 22"/>
                <a:gd name="T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" h="23">
                  <a:moveTo>
                    <a:pt x="22" y="0"/>
                  </a:moveTo>
                  <a:cubicBezTo>
                    <a:pt x="12" y="6"/>
                    <a:pt x="7" y="12"/>
                    <a:pt x="0" y="2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F81F7F02-50BF-42C8-B419-8A136910C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5358" y="6720332"/>
              <a:ext cx="180434" cy="29204"/>
            </a:xfrm>
            <a:custGeom>
              <a:avLst/>
              <a:gdLst>
                <a:gd name="T0" fmla="*/ 64 w 64"/>
                <a:gd name="T1" fmla="*/ 1 h 10"/>
                <a:gd name="T2" fmla="*/ 0 w 64"/>
                <a:gd name="T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0">
                  <a:moveTo>
                    <a:pt x="64" y="1"/>
                  </a:moveTo>
                  <a:cubicBezTo>
                    <a:pt x="50" y="0"/>
                    <a:pt x="32" y="4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D5A6A60C-D695-4704-8503-1C9239AD3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6965" y="6645699"/>
              <a:ext cx="64365" cy="77878"/>
            </a:xfrm>
            <a:custGeom>
              <a:avLst/>
              <a:gdLst>
                <a:gd name="T0" fmla="*/ 23 w 23"/>
                <a:gd name="T1" fmla="*/ 0 h 27"/>
                <a:gd name="T2" fmla="*/ 0 w 23"/>
                <a:gd name="T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" h="27">
                  <a:moveTo>
                    <a:pt x="23" y="0"/>
                  </a:moveTo>
                  <a:cubicBezTo>
                    <a:pt x="13" y="6"/>
                    <a:pt x="7" y="16"/>
                    <a:pt x="0" y="2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C9E161DC-FAB0-4434-9D49-F4D896528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2551" y="6671659"/>
              <a:ext cx="177268" cy="25959"/>
            </a:xfrm>
            <a:custGeom>
              <a:avLst/>
              <a:gdLst>
                <a:gd name="T0" fmla="*/ 63 w 63"/>
                <a:gd name="T1" fmla="*/ 1 h 9"/>
                <a:gd name="T2" fmla="*/ 0 w 63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3" h="9">
                  <a:moveTo>
                    <a:pt x="63" y="1"/>
                  </a:moveTo>
                  <a:cubicBezTo>
                    <a:pt x="50" y="0"/>
                    <a:pt x="31" y="4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850A7916-4E00-4151-88EC-3B61407634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4849" y="6978846"/>
              <a:ext cx="1016127" cy="124389"/>
            </a:xfrm>
            <a:custGeom>
              <a:avLst/>
              <a:gdLst>
                <a:gd name="T0" fmla="*/ 338 w 361"/>
                <a:gd name="T1" fmla="*/ 39 h 43"/>
                <a:gd name="T2" fmla="*/ 239 w 361"/>
                <a:gd name="T3" fmla="*/ 43 h 43"/>
                <a:gd name="T4" fmla="*/ 68 w 361"/>
                <a:gd name="T5" fmla="*/ 43 h 43"/>
                <a:gd name="T6" fmla="*/ 5 w 361"/>
                <a:gd name="T7" fmla="*/ 30 h 43"/>
                <a:gd name="T8" fmla="*/ 2 w 361"/>
                <a:gd name="T9" fmla="*/ 2 h 43"/>
                <a:gd name="T10" fmla="*/ 70 w 361"/>
                <a:gd name="T11" fmla="*/ 11 h 43"/>
                <a:gd name="T12" fmla="*/ 285 w 361"/>
                <a:gd name="T13" fmla="*/ 11 h 43"/>
                <a:gd name="T14" fmla="*/ 349 w 361"/>
                <a:gd name="T15" fmla="*/ 0 h 43"/>
                <a:gd name="T16" fmla="*/ 338 w 361"/>
                <a:gd name="T17" fmla="*/ 3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1" h="43">
                  <a:moveTo>
                    <a:pt x="338" y="39"/>
                  </a:moveTo>
                  <a:cubicBezTo>
                    <a:pt x="323" y="43"/>
                    <a:pt x="239" y="43"/>
                    <a:pt x="239" y="43"/>
                  </a:cubicBezTo>
                  <a:cubicBezTo>
                    <a:pt x="239" y="43"/>
                    <a:pt x="100" y="43"/>
                    <a:pt x="68" y="43"/>
                  </a:cubicBezTo>
                  <a:cubicBezTo>
                    <a:pt x="37" y="43"/>
                    <a:pt x="13" y="42"/>
                    <a:pt x="5" y="30"/>
                  </a:cubicBezTo>
                  <a:cubicBezTo>
                    <a:pt x="0" y="24"/>
                    <a:pt x="1" y="19"/>
                    <a:pt x="2" y="2"/>
                  </a:cubicBezTo>
                  <a:cubicBezTo>
                    <a:pt x="2" y="2"/>
                    <a:pt x="15" y="11"/>
                    <a:pt x="70" y="11"/>
                  </a:cubicBezTo>
                  <a:cubicBezTo>
                    <a:pt x="124" y="11"/>
                    <a:pt x="256" y="11"/>
                    <a:pt x="285" y="11"/>
                  </a:cubicBezTo>
                  <a:cubicBezTo>
                    <a:pt x="305" y="11"/>
                    <a:pt x="336" y="13"/>
                    <a:pt x="349" y="0"/>
                  </a:cubicBezTo>
                  <a:cubicBezTo>
                    <a:pt x="354" y="6"/>
                    <a:pt x="361" y="33"/>
                    <a:pt x="338" y="39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D1449B36-8745-4D12-B03E-B2FCB25516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5369" y="5114090"/>
              <a:ext cx="1261982" cy="1378015"/>
            </a:xfrm>
            <a:custGeom>
              <a:avLst/>
              <a:gdLst>
                <a:gd name="T0" fmla="*/ 181 w 448"/>
                <a:gd name="T1" fmla="*/ 15 h 476"/>
                <a:gd name="T2" fmla="*/ 296 w 448"/>
                <a:gd name="T3" fmla="*/ 25 h 476"/>
                <a:gd name="T4" fmla="*/ 417 w 448"/>
                <a:gd name="T5" fmla="*/ 76 h 476"/>
                <a:gd name="T6" fmla="*/ 438 w 448"/>
                <a:gd name="T7" fmla="*/ 207 h 476"/>
                <a:gd name="T8" fmla="*/ 417 w 448"/>
                <a:gd name="T9" fmla="*/ 442 h 476"/>
                <a:gd name="T10" fmla="*/ 249 w 448"/>
                <a:gd name="T11" fmla="*/ 442 h 476"/>
                <a:gd name="T12" fmla="*/ 243 w 448"/>
                <a:gd name="T13" fmla="*/ 235 h 476"/>
                <a:gd name="T14" fmla="*/ 0 w 448"/>
                <a:gd name="T15" fmla="*/ 236 h 476"/>
                <a:gd name="T16" fmla="*/ 0 w 448"/>
                <a:gd name="T17" fmla="*/ 0 h 476"/>
                <a:gd name="T18" fmla="*/ 173 w 448"/>
                <a:gd name="T19" fmla="*/ 0 h 476"/>
                <a:gd name="T20" fmla="*/ 181 w 448"/>
                <a:gd name="T21" fmla="*/ 15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8" h="476">
                  <a:moveTo>
                    <a:pt x="181" y="15"/>
                  </a:moveTo>
                  <a:cubicBezTo>
                    <a:pt x="181" y="15"/>
                    <a:pt x="238" y="18"/>
                    <a:pt x="296" y="25"/>
                  </a:cubicBezTo>
                  <a:cubicBezTo>
                    <a:pt x="335" y="30"/>
                    <a:pt x="385" y="37"/>
                    <a:pt x="417" y="76"/>
                  </a:cubicBezTo>
                  <a:cubicBezTo>
                    <a:pt x="448" y="113"/>
                    <a:pt x="440" y="177"/>
                    <a:pt x="438" y="207"/>
                  </a:cubicBezTo>
                  <a:cubicBezTo>
                    <a:pt x="432" y="287"/>
                    <a:pt x="417" y="442"/>
                    <a:pt x="417" y="442"/>
                  </a:cubicBezTo>
                  <a:cubicBezTo>
                    <a:pt x="396" y="476"/>
                    <a:pt x="258" y="476"/>
                    <a:pt x="249" y="442"/>
                  </a:cubicBezTo>
                  <a:cubicBezTo>
                    <a:pt x="242" y="301"/>
                    <a:pt x="244" y="255"/>
                    <a:pt x="243" y="235"/>
                  </a:cubicBezTo>
                  <a:cubicBezTo>
                    <a:pt x="243" y="235"/>
                    <a:pt x="50" y="236"/>
                    <a:pt x="0" y="2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3" y="0"/>
                    <a:pt x="173" y="0"/>
                    <a:pt x="173" y="0"/>
                  </a:cubicBezTo>
                  <a:lnTo>
                    <a:pt x="181" y="15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D77D96F6-FCD7-4F88-85CB-D22ED749A2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0173" y="5571626"/>
              <a:ext cx="137172" cy="222819"/>
            </a:xfrm>
            <a:custGeom>
              <a:avLst/>
              <a:gdLst>
                <a:gd name="T0" fmla="*/ 49 w 49"/>
                <a:gd name="T1" fmla="*/ 0 h 77"/>
                <a:gd name="T2" fmla="*/ 0 w 49"/>
                <a:gd name="T3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" h="77">
                  <a:moveTo>
                    <a:pt x="49" y="0"/>
                  </a:moveTo>
                  <a:cubicBezTo>
                    <a:pt x="37" y="7"/>
                    <a:pt x="7" y="31"/>
                    <a:pt x="0" y="7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F0579337-662E-46B1-BD53-96FF1CEC25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0527" y="5186560"/>
              <a:ext cx="120289" cy="607884"/>
            </a:xfrm>
            <a:custGeom>
              <a:avLst/>
              <a:gdLst>
                <a:gd name="T0" fmla="*/ 32 w 43"/>
                <a:gd name="T1" fmla="*/ 0 h 210"/>
                <a:gd name="T2" fmla="*/ 0 w 43"/>
                <a:gd name="T3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3" h="210">
                  <a:moveTo>
                    <a:pt x="32" y="0"/>
                  </a:moveTo>
                  <a:cubicBezTo>
                    <a:pt x="43" y="72"/>
                    <a:pt x="36" y="174"/>
                    <a:pt x="0" y="2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AEB67BCA-51BA-4164-878A-B44F80868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734" y="5606238"/>
              <a:ext cx="757611" cy="871805"/>
            </a:xfrm>
            <a:custGeom>
              <a:avLst/>
              <a:gdLst>
                <a:gd name="T0" fmla="*/ 0 w 269"/>
                <a:gd name="T1" fmla="*/ 0 h 301"/>
                <a:gd name="T2" fmla="*/ 224 w 269"/>
                <a:gd name="T3" fmla="*/ 0 h 301"/>
                <a:gd name="T4" fmla="*/ 240 w 269"/>
                <a:gd name="T5" fmla="*/ 15 h 301"/>
                <a:gd name="T6" fmla="*/ 261 w 269"/>
                <a:gd name="T7" fmla="*/ 37 h 301"/>
                <a:gd name="T8" fmla="*/ 269 w 269"/>
                <a:gd name="T9" fmla="*/ 30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" h="301">
                  <a:moveTo>
                    <a:pt x="0" y="0"/>
                  </a:moveTo>
                  <a:cubicBezTo>
                    <a:pt x="224" y="0"/>
                    <a:pt x="224" y="0"/>
                    <a:pt x="224" y="0"/>
                  </a:cubicBezTo>
                  <a:cubicBezTo>
                    <a:pt x="224" y="0"/>
                    <a:pt x="222" y="15"/>
                    <a:pt x="240" y="15"/>
                  </a:cubicBezTo>
                  <a:cubicBezTo>
                    <a:pt x="240" y="29"/>
                    <a:pt x="250" y="37"/>
                    <a:pt x="261" y="37"/>
                  </a:cubicBezTo>
                  <a:cubicBezTo>
                    <a:pt x="261" y="37"/>
                    <a:pt x="244" y="98"/>
                    <a:pt x="269" y="30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9613E270-D2AC-423F-9D8F-C7B61CD40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5401" y="5542422"/>
              <a:ext cx="73862" cy="133042"/>
            </a:xfrm>
            <a:custGeom>
              <a:avLst/>
              <a:gdLst>
                <a:gd name="T0" fmla="*/ 26 w 26"/>
                <a:gd name="T1" fmla="*/ 0 h 46"/>
                <a:gd name="T2" fmla="*/ 0 w 26"/>
                <a:gd name="T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6" h="46">
                  <a:moveTo>
                    <a:pt x="26" y="0"/>
                  </a:moveTo>
                  <a:cubicBezTo>
                    <a:pt x="12" y="12"/>
                    <a:pt x="3" y="28"/>
                    <a:pt x="0" y="4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2FA76F43-F8B2-483E-A7A2-93771EA225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7056" y="6393676"/>
              <a:ext cx="472715" cy="167655"/>
            </a:xfrm>
            <a:custGeom>
              <a:avLst/>
              <a:gdLst>
                <a:gd name="T0" fmla="*/ 164 w 168"/>
                <a:gd name="T1" fmla="*/ 36 h 58"/>
                <a:gd name="T2" fmla="*/ 2 w 168"/>
                <a:gd name="T3" fmla="*/ 40 h 58"/>
                <a:gd name="T4" fmla="*/ 0 w 168"/>
                <a:gd name="T5" fmla="*/ 0 h 58"/>
                <a:gd name="T6" fmla="*/ 168 w 168"/>
                <a:gd name="T7" fmla="*/ 0 h 58"/>
                <a:gd name="T8" fmla="*/ 164 w 168"/>
                <a:gd name="T9" fmla="*/ 3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58">
                  <a:moveTo>
                    <a:pt x="164" y="36"/>
                  </a:moveTo>
                  <a:cubicBezTo>
                    <a:pt x="161" y="58"/>
                    <a:pt x="2" y="55"/>
                    <a:pt x="2" y="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"/>
                    <a:pt x="166" y="15"/>
                    <a:pt x="168" y="0"/>
                  </a:cubicBezTo>
                  <a:lnTo>
                    <a:pt x="164" y="36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B1FD2A58-6C35-480B-B360-B0A4F62C24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9177" y="5284990"/>
              <a:ext cx="595115" cy="1647345"/>
            </a:xfrm>
            <a:custGeom>
              <a:avLst/>
              <a:gdLst>
                <a:gd name="T0" fmla="*/ 65 w 211"/>
                <a:gd name="T1" fmla="*/ 468 h 569"/>
                <a:gd name="T2" fmla="*/ 45 w 211"/>
                <a:gd name="T3" fmla="*/ 175 h 569"/>
                <a:gd name="T4" fmla="*/ 0 w 211"/>
                <a:gd name="T5" fmla="*/ 175 h 569"/>
                <a:gd name="T6" fmla="*/ 0 w 211"/>
                <a:gd name="T7" fmla="*/ 10 h 569"/>
                <a:gd name="T8" fmla="*/ 0 w 211"/>
                <a:gd name="T9" fmla="*/ 10 h 569"/>
                <a:gd name="T10" fmla="*/ 182 w 211"/>
                <a:gd name="T11" fmla="*/ 22 h 569"/>
                <a:gd name="T12" fmla="*/ 203 w 211"/>
                <a:gd name="T13" fmla="*/ 171 h 569"/>
                <a:gd name="T14" fmla="*/ 165 w 211"/>
                <a:gd name="T15" fmla="*/ 563 h 569"/>
                <a:gd name="T16" fmla="*/ 71 w 211"/>
                <a:gd name="T17" fmla="*/ 569 h 569"/>
                <a:gd name="T18" fmla="*/ 65 w 211"/>
                <a:gd name="T19" fmla="*/ 468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1" h="569">
                  <a:moveTo>
                    <a:pt x="65" y="468"/>
                  </a:moveTo>
                  <a:cubicBezTo>
                    <a:pt x="63" y="420"/>
                    <a:pt x="45" y="175"/>
                    <a:pt x="45" y="17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75"/>
                    <a:pt x="0" y="138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52" y="0"/>
                    <a:pt x="182" y="22"/>
                  </a:cubicBezTo>
                  <a:cubicBezTo>
                    <a:pt x="208" y="42"/>
                    <a:pt x="211" y="86"/>
                    <a:pt x="203" y="171"/>
                  </a:cubicBezTo>
                  <a:cubicBezTo>
                    <a:pt x="192" y="304"/>
                    <a:pt x="165" y="563"/>
                    <a:pt x="165" y="563"/>
                  </a:cubicBezTo>
                  <a:cubicBezTo>
                    <a:pt x="71" y="569"/>
                    <a:pt x="71" y="569"/>
                    <a:pt x="71" y="569"/>
                  </a:cubicBezTo>
                  <a:lnTo>
                    <a:pt x="65" y="468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326C1A90-80C3-42DC-A2F5-5F4D6E7028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1357" y="5114090"/>
              <a:ext cx="818811" cy="1355301"/>
            </a:xfrm>
            <a:custGeom>
              <a:avLst/>
              <a:gdLst>
                <a:gd name="T0" fmla="*/ 269 w 291"/>
                <a:gd name="T1" fmla="*/ 81 h 468"/>
                <a:gd name="T2" fmla="*/ 223 w 291"/>
                <a:gd name="T3" fmla="*/ 55 h 468"/>
                <a:gd name="T4" fmla="*/ 223 w 291"/>
                <a:gd name="T5" fmla="*/ 0 h 468"/>
                <a:gd name="T6" fmla="*/ 34 w 291"/>
                <a:gd name="T7" fmla="*/ 0 h 468"/>
                <a:gd name="T8" fmla="*/ 10 w 291"/>
                <a:gd name="T9" fmla="*/ 186 h 468"/>
                <a:gd name="T10" fmla="*/ 85 w 291"/>
                <a:gd name="T11" fmla="*/ 237 h 468"/>
                <a:gd name="T12" fmla="*/ 97 w 291"/>
                <a:gd name="T13" fmla="*/ 237 h 468"/>
                <a:gd name="T14" fmla="*/ 107 w 291"/>
                <a:gd name="T15" fmla="*/ 454 h 468"/>
                <a:gd name="T16" fmla="*/ 186 w 291"/>
                <a:gd name="T17" fmla="*/ 467 h 468"/>
                <a:gd name="T18" fmla="*/ 273 w 291"/>
                <a:gd name="T19" fmla="*/ 440 h 468"/>
                <a:gd name="T20" fmla="*/ 284 w 291"/>
                <a:gd name="T21" fmla="*/ 229 h 468"/>
                <a:gd name="T22" fmla="*/ 269 w 291"/>
                <a:gd name="T23" fmla="*/ 81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1" h="468">
                  <a:moveTo>
                    <a:pt x="269" y="81"/>
                  </a:moveTo>
                  <a:cubicBezTo>
                    <a:pt x="251" y="59"/>
                    <a:pt x="223" y="55"/>
                    <a:pt x="223" y="55"/>
                  </a:cubicBezTo>
                  <a:cubicBezTo>
                    <a:pt x="223" y="0"/>
                    <a:pt x="223" y="0"/>
                    <a:pt x="223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7" y="85"/>
                    <a:pt x="0" y="153"/>
                    <a:pt x="10" y="186"/>
                  </a:cubicBezTo>
                  <a:cubicBezTo>
                    <a:pt x="21" y="225"/>
                    <a:pt x="50" y="237"/>
                    <a:pt x="85" y="237"/>
                  </a:cubicBezTo>
                  <a:cubicBezTo>
                    <a:pt x="97" y="237"/>
                    <a:pt x="97" y="237"/>
                    <a:pt x="97" y="237"/>
                  </a:cubicBezTo>
                  <a:cubicBezTo>
                    <a:pt x="107" y="454"/>
                    <a:pt x="107" y="454"/>
                    <a:pt x="107" y="454"/>
                  </a:cubicBezTo>
                  <a:cubicBezTo>
                    <a:pt x="107" y="454"/>
                    <a:pt x="120" y="467"/>
                    <a:pt x="186" y="467"/>
                  </a:cubicBezTo>
                  <a:cubicBezTo>
                    <a:pt x="266" y="468"/>
                    <a:pt x="273" y="440"/>
                    <a:pt x="273" y="440"/>
                  </a:cubicBezTo>
                  <a:cubicBezTo>
                    <a:pt x="273" y="440"/>
                    <a:pt x="278" y="325"/>
                    <a:pt x="284" y="229"/>
                  </a:cubicBezTo>
                  <a:cubicBezTo>
                    <a:pt x="291" y="132"/>
                    <a:pt x="286" y="102"/>
                    <a:pt x="269" y="8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4FACFB4D-F7DF-4F3D-8561-14F14F469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2080" y="6379614"/>
              <a:ext cx="467440" cy="147104"/>
            </a:xfrm>
            <a:custGeom>
              <a:avLst/>
              <a:gdLst>
                <a:gd name="T0" fmla="*/ 2 w 166"/>
                <a:gd name="T1" fmla="*/ 40 h 51"/>
                <a:gd name="T2" fmla="*/ 76 w 166"/>
                <a:gd name="T3" fmla="*/ 51 h 51"/>
                <a:gd name="T4" fmla="*/ 163 w 166"/>
                <a:gd name="T5" fmla="*/ 39 h 51"/>
                <a:gd name="T6" fmla="*/ 166 w 166"/>
                <a:gd name="T7" fmla="*/ 1 h 51"/>
                <a:gd name="T8" fmla="*/ 71 w 166"/>
                <a:gd name="T9" fmla="*/ 13 h 51"/>
                <a:gd name="T10" fmla="*/ 0 w 166"/>
                <a:gd name="T11" fmla="*/ 0 h 51"/>
                <a:gd name="T12" fmla="*/ 2 w 166"/>
                <a:gd name="T13" fmla="*/ 4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51">
                  <a:moveTo>
                    <a:pt x="2" y="40"/>
                  </a:moveTo>
                  <a:cubicBezTo>
                    <a:pt x="2" y="40"/>
                    <a:pt x="8" y="51"/>
                    <a:pt x="76" y="51"/>
                  </a:cubicBezTo>
                  <a:cubicBezTo>
                    <a:pt x="158" y="51"/>
                    <a:pt x="163" y="39"/>
                    <a:pt x="163" y="39"/>
                  </a:cubicBezTo>
                  <a:cubicBezTo>
                    <a:pt x="166" y="1"/>
                    <a:pt x="166" y="1"/>
                    <a:pt x="166" y="1"/>
                  </a:cubicBezTo>
                  <a:cubicBezTo>
                    <a:pt x="166" y="1"/>
                    <a:pt x="149" y="13"/>
                    <a:pt x="71" y="13"/>
                  </a:cubicBezTo>
                  <a:cubicBezTo>
                    <a:pt x="2" y="13"/>
                    <a:pt x="0" y="0"/>
                    <a:pt x="0" y="0"/>
                  </a:cubicBezTo>
                  <a:lnTo>
                    <a:pt x="2" y="40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7106D762-D4D4-47C2-9DF2-39719043D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3687" y="5250378"/>
              <a:ext cx="518088" cy="587333"/>
            </a:xfrm>
            <a:custGeom>
              <a:avLst/>
              <a:gdLst>
                <a:gd name="T0" fmla="*/ 0 w 184"/>
                <a:gd name="T1" fmla="*/ 24 h 203"/>
                <a:gd name="T2" fmla="*/ 92 w 184"/>
                <a:gd name="T3" fmla="*/ 2 h 203"/>
                <a:gd name="T4" fmla="*/ 163 w 184"/>
                <a:gd name="T5" fmla="*/ 40 h 203"/>
                <a:gd name="T6" fmla="*/ 175 w 184"/>
                <a:gd name="T7" fmla="*/ 147 h 203"/>
                <a:gd name="T8" fmla="*/ 172 w 184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4" h="203">
                  <a:moveTo>
                    <a:pt x="0" y="24"/>
                  </a:moveTo>
                  <a:cubicBezTo>
                    <a:pt x="29" y="11"/>
                    <a:pt x="60" y="0"/>
                    <a:pt x="92" y="2"/>
                  </a:cubicBezTo>
                  <a:cubicBezTo>
                    <a:pt x="123" y="4"/>
                    <a:pt x="148" y="12"/>
                    <a:pt x="163" y="40"/>
                  </a:cubicBezTo>
                  <a:cubicBezTo>
                    <a:pt x="184" y="80"/>
                    <a:pt x="176" y="125"/>
                    <a:pt x="175" y="147"/>
                  </a:cubicBezTo>
                  <a:cubicBezTo>
                    <a:pt x="174" y="166"/>
                    <a:pt x="173" y="184"/>
                    <a:pt x="172" y="20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DB228ED4-E7FE-49F7-805F-1AA4C055E4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211" y="5174662"/>
              <a:ext cx="261682" cy="1286075"/>
            </a:xfrm>
            <a:custGeom>
              <a:avLst/>
              <a:gdLst>
                <a:gd name="T0" fmla="*/ 22 w 93"/>
                <a:gd name="T1" fmla="*/ 0 h 444"/>
                <a:gd name="T2" fmla="*/ 18 w 93"/>
                <a:gd name="T3" fmla="*/ 149 h 444"/>
                <a:gd name="T4" fmla="*/ 59 w 93"/>
                <a:gd name="T5" fmla="*/ 172 h 444"/>
                <a:gd name="T6" fmla="*/ 80 w 93"/>
                <a:gd name="T7" fmla="*/ 185 h 444"/>
                <a:gd name="T8" fmla="*/ 93 w 93"/>
                <a:gd name="T9" fmla="*/ 444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444">
                  <a:moveTo>
                    <a:pt x="22" y="0"/>
                  </a:moveTo>
                  <a:cubicBezTo>
                    <a:pt x="10" y="79"/>
                    <a:pt x="0" y="118"/>
                    <a:pt x="18" y="149"/>
                  </a:cubicBezTo>
                  <a:cubicBezTo>
                    <a:pt x="30" y="169"/>
                    <a:pt x="59" y="172"/>
                    <a:pt x="59" y="172"/>
                  </a:cubicBezTo>
                  <a:cubicBezTo>
                    <a:pt x="59" y="172"/>
                    <a:pt x="65" y="189"/>
                    <a:pt x="80" y="185"/>
                  </a:cubicBezTo>
                  <a:cubicBezTo>
                    <a:pt x="74" y="226"/>
                    <a:pt x="93" y="444"/>
                    <a:pt x="93" y="44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0FB869B1-ECAD-427E-9957-8179C25D7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6756" y="5647341"/>
              <a:ext cx="104462" cy="150349"/>
            </a:xfrm>
            <a:custGeom>
              <a:avLst/>
              <a:gdLst>
                <a:gd name="T0" fmla="*/ 37 w 37"/>
                <a:gd name="T1" fmla="*/ 0 h 52"/>
                <a:gd name="T2" fmla="*/ 0 w 37"/>
                <a:gd name="T3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" h="52">
                  <a:moveTo>
                    <a:pt x="37" y="0"/>
                  </a:moveTo>
                  <a:cubicBezTo>
                    <a:pt x="13" y="13"/>
                    <a:pt x="4" y="37"/>
                    <a:pt x="0" y="5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3A4813A6-9DC5-4313-BA01-85CECFD65C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990" y="5635443"/>
              <a:ext cx="50648" cy="86531"/>
            </a:xfrm>
            <a:custGeom>
              <a:avLst/>
              <a:gdLst>
                <a:gd name="T0" fmla="*/ 18 w 18"/>
                <a:gd name="T1" fmla="*/ 0 h 30"/>
                <a:gd name="T2" fmla="*/ 0 w 18"/>
                <a:gd name="T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" h="30">
                  <a:moveTo>
                    <a:pt x="18" y="0"/>
                  </a:moveTo>
                  <a:cubicBezTo>
                    <a:pt x="9" y="7"/>
                    <a:pt x="2" y="18"/>
                    <a:pt x="0" y="3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5442386F-00B2-4FB0-92FF-504469FF4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452" y="6978846"/>
              <a:ext cx="636267" cy="124389"/>
            </a:xfrm>
            <a:custGeom>
              <a:avLst/>
              <a:gdLst>
                <a:gd name="T0" fmla="*/ 223 w 226"/>
                <a:gd name="T1" fmla="*/ 0 h 43"/>
                <a:gd name="T2" fmla="*/ 154 w 226"/>
                <a:gd name="T3" fmla="*/ 11 h 43"/>
                <a:gd name="T4" fmla="*/ 77 w 226"/>
                <a:gd name="T5" fmla="*/ 11 h 43"/>
                <a:gd name="T6" fmla="*/ 0 w 226"/>
                <a:gd name="T7" fmla="*/ 4 h 43"/>
                <a:gd name="T8" fmla="*/ 5 w 226"/>
                <a:gd name="T9" fmla="*/ 30 h 43"/>
                <a:gd name="T10" fmla="*/ 75 w 226"/>
                <a:gd name="T11" fmla="*/ 43 h 43"/>
                <a:gd name="T12" fmla="*/ 147 w 226"/>
                <a:gd name="T13" fmla="*/ 43 h 43"/>
                <a:gd name="T14" fmla="*/ 204 w 226"/>
                <a:gd name="T15" fmla="*/ 39 h 43"/>
                <a:gd name="T16" fmla="*/ 223 w 226"/>
                <a:gd name="T1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6" h="43">
                  <a:moveTo>
                    <a:pt x="223" y="0"/>
                  </a:moveTo>
                  <a:cubicBezTo>
                    <a:pt x="209" y="13"/>
                    <a:pt x="177" y="11"/>
                    <a:pt x="154" y="11"/>
                  </a:cubicBezTo>
                  <a:cubicBezTo>
                    <a:pt x="149" y="11"/>
                    <a:pt x="88" y="11"/>
                    <a:pt x="77" y="11"/>
                  </a:cubicBezTo>
                  <a:cubicBezTo>
                    <a:pt x="17" y="11"/>
                    <a:pt x="0" y="4"/>
                    <a:pt x="0" y="4"/>
                  </a:cubicBezTo>
                  <a:cubicBezTo>
                    <a:pt x="0" y="17"/>
                    <a:pt x="0" y="24"/>
                    <a:pt x="5" y="30"/>
                  </a:cubicBezTo>
                  <a:cubicBezTo>
                    <a:pt x="14" y="42"/>
                    <a:pt x="40" y="43"/>
                    <a:pt x="75" y="43"/>
                  </a:cubicBezTo>
                  <a:cubicBezTo>
                    <a:pt x="85" y="43"/>
                    <a:pt x="144" y="43"/>
                    <a:pt x="147" y="43"/>
                  </a:cubicBezTo>
                  <a:cubicBezTo>
                    <a:pt x="147" y="43"/>
                    <a:pt x="187" y="42"/>
                    <a:pt x="204" y="39"/>
                  </a:cubicBezTo>
                  <a:cubicBezTo>
                    <a:pt x="226" y="35"/>
                    <a:pt x="223" y="18"/>
                    <a:pt x="223" y="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DB6C9F87-4FBB-4C4C-BA30-F515BA2D1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2176" y="6593780"/>
              <a:ext cx="633101" cy="433740"/>
            </a:xfrm>
            <a:custGeom>
              <a:avLst/>
              <a:gdLst>
                <a:gd name="T0" fmla="*/ 15 w 225"/>
                <a:gd name="T1" fmla="*/ 42 h 150"/>
                <a:gd name="T2" fmla="*/ 12 w 225"/>
                <a:gd name="T3" fmla="*/ 16 h 150"/>
                <a:gd name="T4" fmla="*/ 2 w 225"/>
                <a:gd name="T5" fmla="*/ 33 h 150"/>
                <a:gd name="T6" fmla="*/ 4 w 225"/>
                <a:gd name="T7" fmla="*/ 100 h 150"/>
                <a:gd name="T8" fmla="*/ 2 w 225"/>
                <a:gd name="T9" fmla="*/ 137 h 150"/>
                <a:gd name="T10" fmla="*/ 63 w 225"/>
                <a:gd name="T11" fmla="*/ 147 h 150"/>
                <a:gd name="T12" fmla="*/ 180 w 225"/>
                <a:gd name="T13" fmla="*/ 148 h 150"/>
                <a:gd name="T14" fmla="*/ 225 w 225"/>
                <a:gd name="T15" fmla="*/ 133 h 150"/>
                <a:gd name="T16" fmla="*/ 196 w 225"/>
                <a:gd name="T17" fmla="*/ 88 h 150"/>
                <a:gd name="T18" fmla="*/ 152 w 225"/>
                <a:gd name="T19" fmla="*/ 51 h 150"/>
                <a:gd name="T20" fmla="*/ 139 w 225"/>
                <a:gd name="T21" fmla="*/ 23 h 150"/>
                <a:gd name="T22" fmla="*/ 85 w 225"/>
                <a:gd name="T23" fmla="*/ 3 h 150"/>
                <a:gd name="T24" fmla="*/ 15 w 225"/>
                <a:gd name="T25" fmla="*/ 42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5" h="150">
                  <a:moveTo>
                    <a:pt x="15" y="42"/>
                  </a:moveTo>
                  <a:cubicBezTo>
                    <a:pt x="12" y="16"/>
                    <a:pt x="12" y="16"/>
                    <a:pt x="12" y="16"/>
                  </a:cubicBezTo>
                  <a:cubicBezTo>
                    <a:pt x="12" y="16"/>
                    <a:pt x="0" y="15"/>
                    <a:pt x="2" y="33"/>
                  </a:cubicBezTo>
                  <a:cubicBezTo>
                    <a:pt x="7" y="68"/>
                    <a:pt x="7" y="74"/>
                    <a:pt x="4" y="100"/>
                  </a:cubicBezTo>
                  <a:cubicBezTo>
                    <a:pt x="1" y="123"/>
                    <a:pt x="2" y="137"/>
                    <a:pt x="2" y="137"/>
                  </a:cubicBezTo>
                  <a:cubicBezTo>
                    <a:pt x="2" y="137"/>
                    <a:pt x="15" y="145"/>
                    <a:pt x="63" y="147"/>
                  </a:cubicBezTo>
                  <a:cubicBezTo>
                    <a:pt x="125" y="150"/>
                    <a:pt x="150" y="149"/>
                    <a:pt x="180" y="148"/>
                  </a:cubicBezTo>
                  <a:cubicBezTo>
                    <a:pt x="212" y="146"/>
                    <a:pt x="218" y="141"/>
                    <a:pt x="225" y="133"/>
                  </a:cubicBezTo>
                  <a:cubicBezTo>
                    <a:pt x="225" y="105"/>
                    <a:pt x="215" y="96"/>
                    <a:pt x="196" y="88"/>
                  </a:cubicBezTo>
                  <a:cubicBezTo>
                    <a:pt x="174" y="78"/>
                    <a:pt x="163" y="66"/>
                    <a:pt x="152" y="51"/>
                  </a:cubicBezTo>
                  <a:cubicBezTo>
                    <a:pt x="147" y="44"/>
                    <a:pt x="144" y="38"/>
                    <a:pt x="139" y="23"/>
                  </a:cubicBezTo>
                  <a:cubicBezTo>
                    <a:pt x="135" y="10"/>
                    <a:pt x="122" y="0"/>
                    <a:pt x="85" y="3"/>
                  </a:cubicBezTo>
                  <a:cubicBezTo>
                    <a:pt x="28" y="8"/>
                    <a:pt x="15" y="42"/>
                    <a:pt x="15" y="42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>
              <a:extLst>
                <a:ext uri="{FF2B5EF4-FFF2-40B4-BE49-F238E27FC236}">
                  <a16:creationId xmlns:a16="http://schemas.microsoft.com/office/drawing/2014/main" id="{A916CDB9-47DE-4277-BE1F-0C53A056A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5320" y="6778741"/>
              <a:ext cx="335544" cy="95185"/>
            </a:xfrm>
            <a:custGeom>
              <a:avLst/>
              <a:gdLst>
                <a:gd name="T0" fmla="*/ 119 w 119"/>
                <a:gd name="T1" fmla="*/ 23 h 33"/>
                <a:gd name="T2" fmla="*/ 0 w 119"/>
                <a:gd name="T3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9" h="33">
                  <a:moveTo>
                    <a:pt x="119" y="23"/>
                  </a:moveTo>
                  <a:cubicBezTo>
                    <a:pt x="62" y="0"/>
                    <a:pt x="18" y="24"/>
                    <a:pt x="0" y="3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095ACE1F-A702-438E-9E3E-0586436891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3162" y="6756027"/>
              <a:ext cx="244799" cy="74634"/>
            </a:xfrm>
            <a:custGeom>
              <a:avLst/>
              <a:gdLst>
                <a:gd name="T0" fmla="*/ 0 w 87"/>
                <a:gd name="T1" fmla="*/ 26 h 26"/>
                <a:gd name="T2" fmla="*/ 87 w 87"/>
                <a:gd name="T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7" h="26">
                  <a:moveTo>
                    <a:pt x="0" y="26"/>
                  </a:moveTo>
                  <a:cubicBezTo>
                    <a:pt x="28" y="9"/>
                    <a:pt x="62" y="1"/>
                    <a:pt x="87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8885CE30-0BB1-4BAD-A76B-E239A0DD98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672" y="6764680"/>
              <a:ext cx="313385" cy="34612"/>
            </a:xfrm>
            <a:custGeom>
              <a:avLst/>
              <a:gdLst>
                <a:gd name="T0" fmla="*/ 111 w 111"/>
                <a:gd name="T1" fmla="*/ 12 h 12"/>
                <a:gd name="T2" fmla="*/ 0 w 111"/>
                <a:gd name="T3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1" h="12">
                  <a:moveTo>
                    <a:pt x="111" y="12"/>
                  </a:moveTo>
                  <a:cubicBezTo>
                    <a:pt x="90" y="0"/>
                    <a:pt x="43" y="3"/>
                    <a:pt x="0" y="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59DD0CEA-91CA-4C6C-AB79-7A7CE4A3CE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348" y="6688965"/>
              <a:ext cx="264847" cy="63817"/>
            </a:xfrm>
            <a:custGeom>
              <a:avLst/>
              <a:gdLst>
                <a:gd name="T0" fmla="*/ 0 w 94"/>
                <a:gd name="T1" fmla="*/ 22 h 22"/>
                <a:gd name="T2" fmla="*/ 94 w 94"/>
                <a:gd name="T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4" h="22">
                  <a:moveTo>
                    <a:pt x="0" y="22"/>
                  </a:moveTo>
                  <a:cubicBezTo>
                    <a:pt x="30" y="5"/>
                    <a:pt x="70" y="1"/>
                    <a:pt x="94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225E409A-AD52-4546-A01C-864D6D9C7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631" y="6697618"/>
              <a:ext cx="293337" cy="34612"/>
            </a:xfrm>
            <a:custGeom>
              <a:avLst/>
              <a:gdLst>
                <a:gd name="T0" fmla="*/ 104 w 104"/>
                <a:gd name="T1" fmla="*/ 12 h 12"/>
                <a:gd name="T2" fmla="*/ 0 w 104"/>
                <a:gd name="T3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4" h="12">
                  <a:moveTo>
                    <a:pt x="104" y="12"/>
                  </a:moveTo>
                  <a:cubicBezTo>
                    <a:pt x="85" y="0"/>
                    <a:pt x="40" y="0"/>
                    <a:pt x="0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67329D04-9C95-4825-8CA8-5FFCC902EC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452" y="6796048"/>
              <a:ext cx="287006" cy="228227"/>
            </a:xfrm>
            <a:custGeom>
              <a:avLst/>
              <a:gdLst>
                <a:gd name="T0" fmla="*/ 0 w 102"/>
                <a:gd name="T1" fmla="*/ 67 h 79"/>
                <a:gd name="T2" fmla="*/ 61 w 102"/>
                <a:gd name="T3" fmla="*/ 77 h 79"/>
                <a:gd name="T4" fmla="*/ 102 w 102"/>
                <a:gd name="T5" fmla="*/ 79 h 79"/>
                <a:gd name="T6" fmla="*/ 42 w 102"/>
                <a:gd name="T7" fmla="*/ 52 h 79"/>
                <a:gd name="T8" fmla="*/ 4 w 102"/>
                <a:gd name="T9" fmla="*/ 0 h 79"/>
                <a:gd name="T10" fmla="*/ 4 w 102"/>
                <a:gd name="T11" fmla="*/ 0 h 79"/>
                <a:gd name="T12" fmla="*/ 2 w 102"/>
                <a:gd name="T13" fmla="*/ 30 h 79"/>
                <a:gd name="T14" fmla="*/ 0 w 102"/>
                <a:gd name="T15" fmla="*/ 42 h 79"/>
                <a:gd name="T16" fmla="*/ 0 w 102"/>
                <a:gd name="T17" fmla="*/ 49 h 79"/>
                <a:gd name="T18" fmla="*/ 0 w 102"/>
                <a:gd name="T19" fmla="*/ 59 h 79"/>
                <a:gd name="T20" fmla="*/ 0 w 102"/>
                <a:gd name="T21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2" h="79">
                  <a:moveTo>
                    <a:pt x="0" y="67"/>
                  </a:moveTo>
                  <a:cubicBezTo>
                    <a:pt x="0" y="67"/>
                    <a:pt x="13" y="75"/>
                    <a:pt x="61" y="77"/>
                  </a:cubicBezTo>
                  <a:cubicBezTo>
                    <a:pt x="77" y="78"/>
                    <a:pt x="90" y="78"/>
                    <a:pt x="102" y="79"/>
                  </a:cubicBezTo>
                  <a:cubicBezTo>
                    <a:pt x="65" y="76"/>
                    <a:pt x="50" y="61"/>
                    <a:pt x="42" y="52"/>
                  </a:cubicBezTo>
                  <a:cubicBezTo>
                    <a:pt x="28" y="37"/>
                    <a:pt x="26" y="1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9"/>
                    <a:pt x="3" y="17"/>
                    <a:pt x="2" y="30"/>
                  </a:cubicBezTo>
                  <a:cubicBezTo>
                    <a:pt x="1" y="34"/>
                    <a:pt x="1" y="38"/>
                    <a:pt x="0" y="42"/>
                  </a:cubicBezTo>
                  <a:cubicBezTo>
                    <a:pt x="0" y="44"/>
                    <a:pt x="0" y="46"/>
                    <a:pt x="0" y="49"/>
                  </a:cubicBezTo>
                  <a:cubicBezTo>
                    <a:pt x="0" y="53"/>
                    <a:pt x="0" y="56"/>
                    <a:pt x="0" y="59"/>
                  </a:cubicBezTo>
                  <a:cubicBezTo>
                    <a:pt x="0" y="64"/>
                    <a:pt x="0" y="67"/>
                    <a:pt x="0" y="67"/>
                  </a:cubicBezTo>
                  <a:close/>
                </a:path>
              </a:pathLst>
            </a:custGeom>
            <a:solidFill>
              <a:srgbClr val="FFC00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>
              <a:extLst>
                <a:ext uri="{FF2B5EF4-FFF2-40B4-BE49-F238E27FC236}">
                  <a16:creationId xmlns:a16="http://schemas.microsoft.com/office/drawing/2014/main" id="{11CFFF1B-4E42-44B9-B5D2-23050659A9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3473" y="3348847"/>
              <a:ext cx="509647" cy="540822"/>
            </a:xfrm>
            <a:custGeom>
              <a:avLst/>
              <a:gdLst>
                <a:gd name="T0" fmla="*/ 1 w 181"/>
                <a:gd name="T1" fmla="*/ 83 h 187"/>
                <a:gd name="T2" fmla="*/ 87 w 181"/>
                <a:gd name="T3" fmla="*/ 185 h 187"/>
                <a:gd name="T4" fmla="*/ 179 w 181"/>
                <a:gd name="T5" fmla="*/ 90 h 187"/>
                <a:gd name="T6" fmla="*/ 93 w 181"/>
                <a:gd name="T7" fmla="*/ 2 h 187"/>
                <a:gd name="T8" fmla="*/ 1 w 181"/>
                <a:gd name="T9" fmla="*/ 8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187">
                  <a:moveTo>
                    <a:pt x="1" y="83"/>
                  </a:moveTo>
                  <a:cubicBezTo>
                    <a:pt x="0" y="130"/>
                    <a:pt x="38" y="183"/>
                    <a:pt x="87" y="185"/>
                  </a:cubicBezTo>
                  <a:cubicBezTo>
                    <a:pt x="136" y="187"/>
                    <a:pt x="177" y="137"/>
                    <a:pt x="179" y="90"/>
                  </a:cubicBezTo>
                  <a:cubicBezTo>
                    <a:pt x="181" y="43"/>
                    <a:pt x="142" y="4"/>
                    <a:pt x="93" y="2"/>
                  </a:cubicBezTo>
                  <a:cubicBezTo>
                    <a:pt x="44" y="0"/>
                    <a:pt x="3" y="37"/>
                    <a:pt x="1" y="83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>
              <a:extLst>
                <a:ext uri="{FF2B5EF4-FFF2-40B4-BE49-F238E27FC236}">
                  <a16:creationId xmlns:a16="http://schemas.microsoft.com/office/drawing/2014/main" id="{4E347CF7-019E-4D0F-9069-E282070E6E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4383" y="3279621"/>
              <a:ext cx="666867" cy="411025"/>
            </a:xfrm>
            <a:custGeom>
              <a:avLst/>
              <a:gdLst>
                <a:gd name="T0" fmla="*/ 45 w 237"/>
                <a:gd name="T1" fmla="*/ 142 h 142"/>
                <a:gd name="T2" fmla="*/ 26 w 237"/>
                <a:gd name="T3" fmla="*/ 135 h 142"/>
                <a:gd name="T4" fmla="*/ 19 w 237"/>
                <a:gd name="T5" fmla="*/ 111 h 142"/>
                <a:gd name="T6" fmla="*/ 10 w 237"/>
                <a:gd name="T7" fmla="*/ 112 h 142"/>
                <a:gd name="T8" fmla="*/ 2 w 237"/>
                <a:gd name="T9" fmla="*/ 108 h 142"/>
                <a:gd name="T10" fmla="*/ 2 w 237"/>
                <a:gd name="T11" fmla="*/ 103 h 142"/>
                <a:gd name="T12" fmla="*/ 4 w 237"/>
                <a:gd name="T13" fmla="*/ 103 h 142"/>
                <a:gd name="T14" fmla="*/ 13 w 237"/>
                <a:gd name="T15" fmla="*/ 95 h 142"/>
                <a:gd name="T16" fmla="*/ 14 w 237"/>
                <a:gd name="T17" fmla="*/ 82 h 142"/>
                <a:gd name="T18" fmla="*/ 45 w 237"/>
                <a:gd name="T19" fmla="*/ 40 h 142"/>
                <a:gd name="T20" fmla="*/ 64 w 237"/>
                <a:gd name="T21" fmla="*/ 40 h 142"/>
                <a:gd name="T22" fmla="*/ 83 w 237"/>
                <a:gd name="T23" fmla="*/ 14 h 142"/>
                <a:gd name="T24" fmla="*/ 114 w 237"/>
                <a:gd name="T25" fmla="*/ 2 h 142"/>
                <a:gd name="T26" fmla="*/ 136 w 237"/>
                <a:gd name="T27" fmla="*/ 2 h 142"/>
                <a:gd name="T28" fmla="*/ 174 w 237"/>
                <a:gd name="T29" fmla="*/ 21 h 142"/>
                <a:gd name="T30" fmla="*/ 213 w 237"/>
                <a:gd name="T31" fmla="*/ 24 h 142"/>
                <a:gd name="T32" fmla="*/ 220 w 237"/>
                <a:gd name="T33" fmla="*/ 23 h 142"/>
                <a:gd name="T34" fmla="*/ 222 w 237"/>
                <a:gd name="T35" fmla="*/ 25 h 142"/>
                <a:gd name="T36" fmla="*/ 211 w 237"/>
                <a:gd name="T37" fmla="*/ 54 h 142"/>
                <a:gd name="T38" fmla="*/ 231 w 237"/>
                <a:gd name="T39" fmla="*/ 64 h 142"/>
                <a:gd name="T40" fmla="*/ 235 w 237"/>
                <a:gd name="T41" fmla="*/ 90 h 142"/>
                <a:gd name="T42" fmla="*/ 220 w 237"/>
                <a:gd name="T43" fmla="*/ 81 h 142"/>
                <a:gd name="T44" fmla="*/ 223 w 237"/>
                <a:gd name="T45" fmla="*/ 109 h 142"/>
                <a:gd name="T46" fmla="*/ 207 w 237"/>
                <a:gd name="T47" fmla="*/ 124 h 142"/>
                <a:gd name="T48" fmla="*/ 196 w 237"/>
                <a:gd name="T49" fmla="*/ 126 h 142"/>
                <a:gd name="T50" fmla="*/ 181 w 237"/>
                <a:gd name="T51" fmla="*/ 129 h 142"/>
                <a:gd name="T52" fmla="*/ 120 w 237"/>
                <a:gd name="T53" fmla="*/ 136 h 142"/>
                <a:gd name="T54" fmla="*/ 83 w 237"/>
                <a:gd name="T55" fmla="*/ 138 h 142"/>
                <a:gd name="T56" fmla="*/ 45 w 237"/>
                <a:gd name="T57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7" h="142">
                  <a:moveTo>
                    <a:pt x="45" y="142"/>
                  </a:moveTo>
                  <a:cubicBezTo>
                    <a:pt x="38" y="142"/>
                    <a:pt x="32" y="140"/>
                    <a:pt x="26" y="135"/>
                  </a:cubicBezTo>
                  <a:cubicBezTo>
                    <a:pt x="19" y="130"/>
                    <a:pt x="18" y="118"/>
                    <a:pt x="19" y="111"/>
                  </a:cubicBezTo>
                  <a:cubicBezTo>
                    <a:pt x="16" y="112"/>
                    <a:pt x="13" y="112"/>
                    <a:pt x="10" y="112"/>
                  </a:cubicBezTo>
                  <a:cubicBezTo>
                    <a:pt x="7" y="112"/>
                    <a:pt x="4" y="111"/>
                    <a:pt x="2" y="108"/>
                  </a:cubicBezTo>
                  <a:cubicBezTo>
                    <a:pt x="1" y="107"/>
                    <a:pt x="0" y="104"/>
                    <a:pt x="2" y="103"/>
                  </a:cubicBezTo>
                  <a:cubicBezTo>
                    <a:pt x="2" y="103"/>
                    <a:pt x="3" y="103"/>
                    <a:pt x="4" y="103"/>
                  </a:cubicBezTo>
                  <a:cubicBezTo>
                    <a:pt x="8" y="103"/>
                    <a:pt x="12" y="99"/>
                    <a:pt x="13" y="95"/>
                  </a:cubicBezTo>
                  <a:cubicBezTo>
                    <a:pt x="14" y="91"/>
                    <a:pt x="14" y="86"/>
                    <a:pt x="14" y="82"/>
                  </a:cubicBezTo>
                  <a:cubicBezTo>
                    <a:pt x="15" y="65"/>
                    <a:pt x="27" y="43"/>
                    <a:pt x="45" y="40"/>
                  </a:cubicBezTo>
                  <a:cubicBezTo>
                    <a:pt x="51" y="38"/>
                    <a:pt x="58" y="39"/>
                    <a:pt x="64" y="40"/>
                  </a:cubicBezTo>
                  <a:cubicBezTo>
                    <a:pt x="67" y="30"/>
                    <a:pt x="74" y="20"/>
                    <a:pt x="83" y="14"/>
                  </a:cubicBezTo>
                  <a:cubicBezTo>
                    <a:pt x="92" y="7"/>
                    <a:pt x="103" y="3"/>
                    <a:pt x="114" y="2"/>
                  </a:cubicBezTo>
                  <a:cubicBezTo>
                    <a:pt x="121" y="1"/>
                    <a:pt x="129" y="0"/>
                    <a:pt x="136" y="2"/>
                  </a:cubicBezTo>
                  <a:cubicBezTo>
                    <a:pt x="150" y="5"/>
                    <a:pt x="161" y="15"/>
                    <a:pt x="174" y="21"/>
                  </a:cubicBezTo>
                  <a:cubicBezTo>
                    <a:pt x="186" y="28"/>
                    <a:pt x="202" y="32"/>
                    <a:pt x="213" y="24"/>
                  </a:cubicBezTo>
                  <a:cubicBezTo>
                    <a:pt x="215" y="23"/>
                    <a:pt x="218" y="21"/>
                    <a:pt x="220" y="23"/>
                  </a:cubicBezTo>
                  <a:cubicBezTo>
                    <a:pt x="221" y="23"/>
                    <a:pt x="221" y="24"/>
                    <a:pt x="222" y="25"/>
                  </a:cubicBezTo>
                  <a:cubicBezTo>
                    <a:pt x="226" y="36"/>
                    <a:pt x="220" y="47"/>
                    <a:pt x="211" y="54"/>
                  </a:cubicBezTo>
                  <a:cubicBezTo>
                    <a:pt x="219" y="54"/>
                    <a:pt x="226" y="57"/>
                    <a:pt x="231" y="64"/>
                  </a:cubicBezTo>
                  <a:cubicBezTo>
                    <a:pt x="235" y="71"/>
                    <a:pt x="237" y="81"/>
                    <a:pt x="235" y="90"/>
                  </a:cubicBezTo>
                  <a:cubicBezTo>
                    <a:pt x="231" y="85"/>
                    <a:pt x="226" y="83"/>
                    <a:pt x="220" y="81"/>
                  </a:cubicBezTo>
                  <a:cubicBezTo>
                    <a:pt x="226" y="90"/>
                    <a:pt x="226" y="100"/>
                    <a:pt x="223" y="109"/>
                  </a:cubicBezTo>
                  <a:cubicBezTo>
                    <a:pt x="219" y="116"/>
                    <a:pt x="214" y="122"/>
                    <a:pt x="207" y="124"/>
                  </a:cubicBezTo>
                  <a:cubicBezTo>
                    <a:pt x="203" y="126"/>
                    <a:pt x="199" y="126"/>
                    <a:pt x="196" y="126"/>
                  </a:cubicBezTo>
                  <a:cubicBezTo>
                    <a:pt x="191" y="127"/>
                    <a:pt x="186" y="128"/>
                    <a:pt x="181" y="129"/>
                  </a:cubicBezTo>
                  <a:cubicBezTo>
                    <a:pt x="160" y="132"/>
                    <a:pt x="140" y="134"/>
                    <a:pt x="120" y="136"/>
                  </a:cubicBezTo>
                  <a:cubicBezTo>
                    <a:pt x="108" y="137"/>
                    <a:pt x="95" y="137"/>
                    <a:pt x="83" y="138"/>
                  </a:cubicBezTo>
                  <a:cubicBezTo>
                    <a:pt x="70" y="139"/>
                    <a:pt x="58" y="141"/>
                    <a:pt x="45" y="14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>
              <a:extLst>
                <a:ext uri="{FF2B5EF4-FFF2-40B4-BE49-F238E27FC236}">
                  <a16:creationId xmlns:a16="http://schemas.microsoft.com/office/drawing/2014/main" id="{C59E6047-E207-4449-B8E5-D338BFF759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6541" y="3348847"/>
              <a:ext cx="543412" cy="939949"/>
            </a:xfrm>
            <a:custGeom>
              <a:avLst/>
              <a:gdLst>
                <a:gd name="T0" fmla="*/ 191 w 193"/>
                <a:gd name="T1" fmla="*/ 124 h 325"/>
                <a:gd name="T2" fmla="*/ 192 w 193"/>
                <a:gd name="T3" fmla="*/ 86 h 325"/>
                <a:gd name="T4" fmla="*/ 178 w 193"/>
                <a:gd name="T5" fmla="*/ 42 h 325"/>
                <a:gd name="T6" fmla="*/ 84 w 193"/>
                <a:gd name="T7" fmla="*/ 40 h 325"/>
                <a:gd name="T8" fmla="*/ 50 w 193"/>
                <a:gd name="T9" fmla="*/ 66 h 325"/>
                <a:gd name="T10" fmla="*/ 63 w 193"/>
                <a:gd name="T11" fmla="*/ 112 h 325"/>
                <a:gd name="T12" fmla="*/ 54 w 193"/>
                <a:gd name="T13" fmla="*/ 119 h 325"/>
                <a:gd name="T14" fmla="*/ 27 w 193"/>
                <a:gd name="T15" fmla="*/ 104 h 325"/>
                <a:gd name="T16" fmla="*/ 2 w 193"/>
                <a:gd name="T17" fmla="*/ 121 h 325"/>
                <a:gd name="T18" fmla="*/ 17 w 193"/>
                <a:gd name="T19" fmla="*/ 146 h 325"/>
                <a:gd name="T20" fmla="*/ 48 w 193"/>
                <a:gd name="T21" fmla="*/ 145 h 325"/>
                <a:gd name="T22" fmla="*/ 48 w 193"/>
                <a:gd name="T23" fmla="*/ 167 h 325"/>
                <a:gd name="T24" fmla="*/ 59 w 193"/>
                <a:gd name="T25" fmla="*/ 194 h 325"/>
                <a:gd name="T26" fmla="*/ 54 w 193"/>
                <a:gd name="T27" fmla="*/ 246 h 325"/>
                <a:gd name="T28" fmla="*/ 24 w 193"/>
                <a:gd name="T29" fmla="*/ 256 h 325"/>
                <a:gd name="T30" fmla="*/ 125 w 193"/>
                <a:gd name="T31" fmla="*/ 322 h 325"/>
                <a:gd name="T32" fmla="*/ 172 w 193"/>
                <a:gd name="T33" fmla="*/ 258 h 325"/>
                <a:gd name="T34" fmla="*/ 143 w 193"/>
                <a:gd name="T35" fmla="*/ 251 h 325"/>
                <a:gd name="T36" fmla="*/ 143 w 193"/>
                <a:gd name="T37" fmla="*/ 221 h 325"/>
                <a:gd name="T38" fmla="*/ 182 w 193"/>
                <a:gd name="T39" fmla="*/ 211 h 325"/>
                <a:gd name="T40" fmla="*/ 190 w 193"/>
                <a:gd name="T41" fmla="*/ 164 h 325"/>
                <a:gd name="T42" fmla="*/ 191 w 193"/>
                <a:gd name="T43" fmla="*/ 124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3" h="325">
                  <a:moveTo>
                    <a:pt x="191" y="124"/>
                  </a:moveTo>
                  <a:cubicBezTo>
                    <a:pt x="192" y="111"/>
                    <a:pt x="193" y="103"/>
                    <a:pt x="192" y="86"/>
                  </a:cubicBezTo>
                  <a:cubicBezTo>
                    <a:pt x="192" y="61"/>
                    <a:pt x="178" y="42"/>
                    <a:pt x="178" y="42"/>
                  </a:cubicBezTo>
                  <a:cubicBezTo>
                    <a:pt x="163" y="17"/>
                    <a:pt x="119" y="0"/>
                    <a:pt x="84" y="40"/>
                  </a:cubicBezTo>
                  <a:cubicBezTo>
                    <a:pt x="64" y="40"/>
                    <a:pt x="54" y="51"/>
                    <a:pt x="50" y="66"/>
                  </a:cubicBezTo>
                  <a:cubicBezTo>
                    <a:pt x="57" y="79"/>
                    <a:pt x="64" y="93"/>
                    <a:pt x="63" y="112"/>
                  </a:cubicBezTo>
                  <a:cubicBezTo>
                    <a:pt x="62" y="124"/>
                    <a:pt x="59" y="125"/>
                    <a:pt x="54" y="119"/>
                  </a:cubicBezTo>
                  <a:cubicBezTo>
                    <a:pt x="48" y="111"/>
                    <a:pt x="38" y="104"/>
                    <a:pt x="27" y="104"/>
                  </a:cubicBezTo>
                  <a:cubicBezTo>
                    <a:pt x="14" y="104"/>
                    <a:pt x="5" y="111"/>
                    <a:pt x="2" y="121"/>
                  </a:cubicBezTo>
                  <a:cubicBezTo>
                    <a:pt x="0" y="131"/>
                    <a:pt x="8" y="142"/>
                    <a:pt x="17" y="146"/>
                  </a:cubicBezTo>
                  <a:cubicBezTo>
                    <a:pt x="27" y="150"/>
                    <a:pt x="39" y="150"/>
                    <a:pt x="48" y="145"/>
                  </a:cubicBezTo>
                  <a:cubicBezTo>
                    <a:pt x="48" y="145"/>
                    <a:pt x="48" y="157"/>
                    <a:pt x="48" y="167"/>
                  </a:cubicBezTo>
                  <a:cubicBezTo>
                    <a:pt x="48" y="177"/>
                    <a:pt x="52" y="186"/>
                    <a:pt x="59" y="194"/>
                  </a:cubicBezTo>
                  <a:cubicBezTo>
                    <a:pt x="54" y="246"/>
                    <a:pt x="54" y="246"/>
                    <a:pt x="54" y="246"/>
                  </a:cubicBezTo>
                  <a:cubicBezTo>
                    <a:pt x="24" y="256"/>
                    <a:pt x="24" y="256"/>
                    <a:pt x="24" y="256"/>
                  </a:cubicBezTo>
                  <a:cubicBezTo>
                    <a:pt x="32" y="265"/>
                    <a:pt x="77" y="319"/>
                    <a:pt x="125" y="322"/>
                  </a:cubicBezTo>
                  <a:cubicBezTo>
                    <a:pt x="172" y="325"/>
                    <a:pt x="172" y="258"/>
                    <a:pt x="172" y="258"/>
                  </a:cubicBezTo>
                  <a:cubicBezTo>
                    <a:pt x="143" y="251"/>
                    <a:pt x="143" y="251"/>
                    <a:pt x="143" y="251"/>
                  </a:cubicBezTo>
                  <a:cubicBezTo>
                    <a:pt x="143" y="221"/>
                    <a:pt x="143" y="221"/>
                    <a:pt x="143" y="221"/>
                  </a:cubicBezTo>
                  <a:cubicBezTo>
                    <a:pt x="149" y="221"/>
                    <a:pt x="171" y="221"/>
                    <a:pt x="182" y="211"/>
                  </a:cubicBezTo>
                  <a:cubicBezTo>
                    <a:pt x="192" y="200"/>
                    <a:pt x="191" y="186"/>
                    <a:pt x="190" y="164"/>
                  </a:cubicBezTo>
                  <a:cubicBezTo>
                    <a:pt x="190" y="152"/>
                    <a:pt x="190" y="135"/>
                    <a:pt x="191" y="124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>
              <a:extLst>
                <a:ext uri="{FF2B5EF4-FFF2-40B4-BE49-F238E27FC236}">
                  <a16:creationId xmlns:a16="http://schemas.microsoft.com/office/drawing/2014/main" id="{857F8D84-D02A-4F5A-9771-734A7B167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499" y="3632237"/>
              <a:ext cx="84413" cy="63817"/>
            </a:xfrm>
            <a:custGeom>
              <a:avLst/>
              <a:gdLst>
                <a:gd name="T0" fmla="*/ 0 w 30"/>
                <a:gd name="T1" fmla="*/ 11 h 22"/>
                <a:gd name="T2" fmla="*/ 13 w 30"/>
                <a:gd name="T3" fmla="*/ 1 h 22"/>
                <a:gd name="T4" fmla="*/ 30 w 30"/>
                <a:gd name="T5" fmla="*/ 9 h 22"/>
                <a:gd name="T6" fmla="*/ 0 w 30"/>
                <a:gd name="T7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2">
                  <a:moveTo>
                    <a:pt x="0" y="11"/>
                  </a:moveTo>
                  <a:cubicBezTo>
                    <a:pt x="2" y="5"/>
                    <a:pt x="7" y="2"/>
                    <a:pt x="13" y="1"/>
                  </a:cubicBezTo>
                  <a:cubicBezTo>
                    <a:pt x="19" y="0"/>
                    <a:pt x="28" y="1"/>
                    <a:pt x="30" y="9"/>
                  </a:cubicBezTo>
                  <a:cubicBezTo>
                    <a:pt x="28" y="18"/>
                    <a:pt x="9" y="22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>
              <a:extLst>
                <a:ext uri="{FF2B5EF4-FFF2-40B4-BE49-F238E27FC236}">
                  <a16:creationId xmlns:a16="http://schemas.microsoft.com/office/drawing/2014/main" id="{856C6F68-2FBC-4FC4-955E-5E163914A8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933" y="3635482"/>
              <a:ext cx="48538" cy="48674"/>
            </a:xfrm>
            <a:custGeom>
              <a:avLst/>
              <a:gdLst>
                <a:gd name="T0" fmla="*/ 16 w 17"/>
                <a:gd name="T1" fmla="*/ 12 h 17"/>
                <a:gd name="T2" fmla="*/ 6 w 17"/>
                <a:gd name="T3" fmla="*/ 16 h 17"/>
                <a:gd name="T4" fmla="*/ 1 w 17"/>
                <a:gd name="T5" fmla="*/ 6 h 17"/>
                <a:gd name="T6" fmla="*/ 11 w 17"/>
                <a:gd name="T7" fmla="*/ 2 h 17"/>
                <a:gd name="T8" fmla="*/ 16 w 17"/>
                <a:gd name="T9" fmla="*/ 1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16" y="12"/>
                  </a:moveTo>
                  <a:cubicBezTo>
                    <a:pt x="14" y="16"/>
                    <a:pt x="10" y="17"/>
                    <a:pt x="6" y="16"/>
                  </a:cubicBezTo>
                  <a:cubicBezTo>
                    <a:pt x="2" y="14"/>
                    <a:pt x="0" y="10"/>
                    <a:pt x="1" y="6"/>
                  </a:cubicBezTo>
                  <a:cubicBezTo>
                    <a:pt x="3" y="2"/>
                    <a:pt x="7" y="0"/>
                    <a:pt x="11" y="2"/>
                  </a:cubicBezTo>
                  <a:cubicBezTo>
                    <a:pt x="15" y="4"/>
                    <a:pt x="17" y="8"/>
                    <a:pt x="16" y="1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>
              <a:extLst>
                <a:ext uri="{FF2B5EF4-FFF2-40B4-BE49-F238E27FC236}">
                  <a16:creationId xmlns:a16="http://schemas.microsoft.com/office/drawing/2014/main" id="{3075A5EF-F893-4972-AC83-B87D84F25C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933" y="3652789"/>
              <a:ext cx="25324" cy="10816"/>
            </a:xfrm>
            <a:custGeom>
              <a:avLst/>
              <a:gdLst>
                <a:gd name="T0" fmla="*/ 3 w 24"/>
                <a:gd name="T1" fmla="*/ 0 h 10"/>
                <a:gd name="T2" fmla="*/ 24 w 24"/>
                <a:gd name="T3" fmla="*/ 8 h 10"/>
                <a:gd name="T4" fmla="*/ 0 w 24"/>
                <a:gd name="T5" fmla="*/ 10 h 10"/>
                <a:gd name="T6" fmla="*/ 3 w 24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0">
                  <a:moveTo>
                    <a:pt x="3" y="0"/>
                  </a:moveTo>
                  <a:lnTo>
                    <a:pt x="24" y="8"/>
                  </a:lnTo>
                  <a:lnTo>
                    <a:pt x="0" y="1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>
              <a:extLst>
                <a:ext uri="{FF2B5EF4-FFF2-40B4-BE49-F238E27FC236}">
                  <a16:creationId xmlns:a16="http://schemas.microsoft.com/office/drawing/2014/main" id="{FA8F61DD-10FF-4621-9F96-DE4BD36BD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499" y="3635482"/>
              <a:ext cx="86524" cy="28123"/>
            </a:xfrm>
            <a:custGeom>
              <a:avLst/>
              <a:gdLst>
                <a:gd name="T0" fmla="*/ 31 w 31"/>
                <a:gd name="T1" fmla="*/ 7 h 10"/>
                <a:gd name="T2" fmla="*/ 14 w 31"/>
                <a:gd name="T3" fmla="*/ 1 h 10"/>
                <a:gd name="T4" fmla="*/ 0 w 31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0">
                  <a:moveTo>
                    <a:pt x="31" y="7"/>
                  </a:moveTo>
                  <a:cubicBezTo>
                    <a:pt x="27" y="1"/>
                    <a:pt x="20" y="0"/>
                    <a:pt x="14" y="1"/>
                  </a:cubicBezTo>
                  <a:cubicBezTo>
                    <a:pt x="8" y="1"/>
                    <a:pt x="2" y="6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>
              <a:extLst>
                <a:ext uri="{FF2B5EF4-FFF2-40B4-BE49-F238E27FC236}">
                  <a16:creationId xmlns:a16="http://schemas.microsoft.com/office/drawing/2014/main" id="{34EDC4A3-F427-45A9-961E-09465B332E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8658" y="3539216"/>
              <a:ext cx="84413" cy="37858"/>
            </a:xfrm>
            <a:custGeom>
              <a:avLst/>
              <a:gdLst>
                <a:gd name="T0" fmla="*/ 0 w 30"/>
                <a:gd name="T1" fmla="*/ 1 h 13"/>
                <a:gd name="T2" fmla="*/ 30 w 30"/>
                <a:gd name="T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" h="13">
                  <a:moveTo>
                    <a:pt x="0" y="1"/>
                  </a:moveTo>
                  <a:cubicBezTo>
                    <a:pt x="12" y="0"/>
                    <a:pt x="24" y="6"/>
                    <a:pt x="30" y="1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>
              <a:extLst>
                <a:ext uri="{FF2B5EF4-FFF2-40B4-BE49-F238E27FC236}">
                  <a16:creationId xmlns:a16="http://schemas.microsoft.com/office/drawing/2014/main" id="{7659FEE3-C323-4711-A7ED-1695A5C7ED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617" y="3635482"/>
              <a:ext cx="85469" cy="63817"/>
            </a:xfrm>
            <a:custGeom>
              <a:avLst/>
              <a:gdLst>
                <a:gd name="T0" fmla="*/ 0 w 30"/>
                <a:gd name="T1" fmla="*/ 11 h 22"/>
                <a:gd name="T2" fmla="*/ 13 w 30"/>
                <a:gd name="T3" fmla="*/ 1 h 22"/>
                <a:gd name="T4" fmla="*/ 30 w 30"/>
                <a:gd name="T5" fmla="*/ 9 h 22"/>
                <a:gd name="T6" fmla="*/ 0 w 30"/>
                <a:gd name="T7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2">
                  <a:moveTo>
                    <a:pt x="0" y="11"/>
                  </a:moveTo>
                  <a:cubicBezTo>
                    <a:pt x="2" y="5"/>
                    <a:pt x="7" y="2"/>
                    <a:pt x="13" y="1"/>
                  </a:cubicBezTo>
                  <a:cubicBezTo>
                    <a:pt x="19" y="0"/>
                    <a:pt x="28" y="1"/>
                    <a:pt x="30" y="9"/>
                  </a:cubicBezTo>
                  <a:cubicBezTo>
                    <a:pt x="28" y="18"/>
                    <a:pt x="9" y="22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>
              <a:extLst>
                <a:ext uri="{FF2B5EF4-FFF2-40B4-BE49-F238E27FC236}">
                  <a16:creationId xmlns:a16="http://schemas.microsoft.com/office/drawing/2014/main" id="{198132C6-B805-4CE6-8347-892AB88EEA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106" y="3640890"/>
              <a:ext cx="48538" cy="46511"/>
            </a:xfrm>
            <a:custGeom>
              <a:avLst/>
              <a:gdLst>
                <a:gd name="T0" fmla="*/ 16 w 17"/>
                <a:gd name="T1" fmla="*/ 11 h 16"/>
                <a:gd name="T2" fmla="*/ 6 w 17"/>
                <a:gd name="T3" fmla="*/ 15 h 16"/>
                <a:gd name="T4" fmla="*/ 1 w 17"/>
                <a:gd name="T5" fmla="*/ 5 h 16"/>
                <a:gd name="T6" fmla="*/ 11 w 17"/>
                <a:gd name="T7" fmla="*/ 1 h 16"/>
                <a:gd name="T8" fmla="*/ 16 w 17"/>
                <a:gd name="T9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6">
                  <a:moveTo>
                    <a:pt x="16" y="11"/>
                  </a:moveTo>
                  <a:cubicBezTo>
                    <a:pt x="14" y="15"/>
                    <a:pt x="10" y="16"/>
                    <a:pt x="6" y="15"/>
                  </a:cubicBezTo>
                  <a:cubicBezTo>
                    <a:pt x="2" y="13"/>
                    <a:pt x="0" y="9"/>
                    <a:pt x="1" y="5"/>
                  </a:cubicBezTo>
                  <a:cubicBezTo>
                    <a:pt x="3" y="1"/>
                    <a:pt x="7" y="0"/>
                    <a:pt x="11" y="1"/>
                  </a:cubicBezTo>
                  <a:cubicBezTo>
                    <a:pt x="15" y="3"/>
                    <a:pt x="17" y="7"/>
                    <a:pt x="16" y="1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>
              <a:extLst>
                <a:ext uri="{FF2B5EF4-FFF2-40B4-BE49-F238E27FC236}">
                  <a16:creationId xmlns:a16="http://schemas.microsoft.com/office/drawing/2014/main" id="{C228C244-183E-4FAD-A4C0-39D5380E1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106" y="3654952"/>
              <a:ext cx="23214" cy="11898"/>
            </a:xfrm>
            <a:custGeom>
              <a:avLst/>
              <a:gdLst>
                <a:gd name="T0" fmla="*/ 3 w 22"/>
                <a:gd name="T1" fmla="*/ 0 h 11"/>
                <a:gd name="T2" fmla="*/ 22 w 22"/>
                <a:gd name="T3" fmla="*/ 8 h 11"/>
                <a:gd name="T4" fmla="*/ 0 w 22"/>
                <a:gd name="T5" fmla="*/ 11 h 11"/>
                <a:gd name="T6" fmla="*/ 3 w 22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1">
                  <a:moveTo>
                    <a:pt x="3" y="0"/>
                  </a:moveTo>
                  <a:lnTo>
                    <a:pt x="22" y="8"/>
                  </a:lnTo>
                  <a:lnTo>
                    <a:pt x="0" y="1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>
              <a:extLst>
                <a:ext uri="{FF2B5EF4-FFF2-40B4-BE49-F238E27FC236}">
                  <a16:creationId xmlns:a16="http://schemas.microsoft.com/office/drawing/2014/main" id="{431A12DC-DD59-4E97-8850-0C9FE91AB3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617" y="3637646"/>
              <a:ext cx="87579" cy="29204"/>
            </a:xfrm>
            <a:custGeom>
              <a:avLst/>
              <a:gdLst>
                <a:gd name="T0" fmla="*/ 31 w 31"/>
                <a:gd name="T1" fmla="*/ 7 h 10"/>
                <a:gd name="T2" fmla="*/ 14 w 31"/>
                <a:gd name="T3" fmla="*/ 1 h 10"/>
                <a:gd name="T4" fmla="*/ 0 w 31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0">
                  <a:moveTo>
                    <a:pt x="31" y="7"/>
                  </a:moveTo>
                  <a:cubicBezTo>
                    <a:pt x="26" y="1"/>
                    <a:pt x="20" y="0"/>
                    <a:pt x="14" y="1"/>
                  </a:cubicBezTo>
                  <a:cubicBezTo>
                    <a:pt x="8" y="2"/>
                    <a:pt x="2" y="6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>
              <a:extLst>
                <a:ext uri="{FF2B5EF4-FFF2-40B4-BE49-F238E27FC236}">
                  <a16:creationId xmlns:a16="http://schemas.microsoft.com/office/drawing/2014/main" id="{55CEE0E4-CC15-4747-A26F-23F2AFD039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6017" y="3542461"/>
              <a:ext cx="82303" cy="58409"/>
            </a:xfrm>
            <a:custGeom>
              <a:avLst/>
              <a:gdLst>
                <a:gd name="T0" fmla="*/ 0 w 29"/>
                <a:gd name="T1" fmla="*/ 20 h 20"/>
                <a:gd name="T2" fmla="*/ 29 w 29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" h="20">
                  <a:moveTo>
                    <a:pt x="0" y="20"/>
                  </a:moveTo>
                  <a:cubicBezTo>
                    <a:pt x="4" y="10"/>
                    <a:pt x="17" y="1"/>
                    <a:pt x="29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>
              <a:extLst>
                <a:ext uri="{FF2B5EF4-FFF2-40B4-BE49-F238E27FC236}">
                  <a16:creationId xmlns:a16="http://schemas.microsoft.com/office/drawing/2014/main" id="{30EA2BAA-8B87-4E33-8382-D2D5B36D4C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8009" y="3609523"/>
              <a:ext cx="47483" cy="159002"/>
            </a:xfrm>
            <a:custGeom>
              <a:avLst/>
              <a:gdLst>
                <a:gd name="T0" fmla="*/ 0 w 17"/>
                <a:gd name="T1" fmla="*/ 0 h 55"/>
                <a:gd name="T2" fmla="*/ 13 w 17"/>
                <a:gd name="T3" fmla="*/ 37 h 55"/>
                <a:gd name="T4" fmla="*/ 0 w 17"/>
                <a:gd name="T5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55">
                  <a:moveTo>
                    <a:pt x="0" y="0"/>
                  </a:moveTo>
                  <a:cubicBezTo>
                    <a:pt x="3" y="17"/>
                    <a:pt x="9" y="28"/>
                    <a:pt x="13" y="37"/>
                  </a:cubicBezTo>
                  <a:cubicBezTo>
                    <a:pt x="17" y="43"/>
                    <a:pt x="17" y="55"/>
                    <a:pt x="0" y="5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>
              <a:extLst>
                <a:ext uri="{FF2B5EF4-FFF2-40B4-BE49-F238E27FC236}">
                  <a16:creationId xmlns:a16="http://schemas.microsoft.com/office/drawing/2014/main" id="{2CB2E367-E68C-43F9-BAF5-D82E2581F7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8748" y="3701462"/>
              <a:ext cx="79138" cy="41103"/>
            </a:xfrm>
            <a:custGeom>
              <a:avLst/>
              <a:gdLst>
                <a:gd name="T0" fmla="*/ 0 w 28"/>
                <a:gd name="T1" fmla="*/ 4 h 14"/>
                <a:gd name="T2" fmla="*/ 15 w 28"/>
                <a:gd name="T3" fmla="*/ 2 h 14"/>
                <a:gd name="T4" fmla="*/ 28 w 28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14">
                  <a:moveTo>
                    <a:pt x="0" y="4"/>
                  </a:moveTo>
                  <a:cubicBezTo>
                    <a:pt x="3" y="2"/>
                    <a:pt x="9" y="0"/>
                    <a:pt x="15" y="2"/>
                  </a:cubicBezTo>
                  <a:cubicBezTo>
                    <a:pt x="21" y="3"/>
                    <a:pt x="26" y="8"/>
                    <a:pt x="28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>
              <a:extLst>
                <a:ext uri="{FF2B5EF4-FFF2-40B4-BE49-F238E27FC236}">
                  <a16:creationId xmlns:a16="http://schemas.microsoft.com/office/drawing/2014/main" id="{15F0AC95-4066-4798-8BE0-AC956E5E3A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348" y="3716605"/>
              <a:ext cx="40097" cy="14061"/>
            </a:xfrm>
            <a:custGeom>
              <a:avLst/>
              <a:gdLst>
                <a:gd name="T0" fmla="*/ 0 w 14"/>
                <a:gd name="T1" fmla="*/ 5 h 5"/>
                <a:gd name="T2" fmla="*/ 14 w 14"/>
                <a:gd name="T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" h="5">
                  <a:moveTo>
                    <a:pt x="0" y="5"/>
                  </a:moveTo>
                  <a:cubicBezTo>
                    <a:pt x="2" y="4"/>
                    <a:pt x="8" y="0"/>
                    <a:pt x="14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>
              <a:extLst>
                <a:ext uri="{FF2B5EF4-FFF2-40B4-BE49-F238E27FC236}">
                  <a16:creationId xmlns:a16="http://schemas.microsoft.com/office/drawing/2014/main" id="{82FFA63A-30F6-4588-A0A7-D92B40E543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5203" y="3811790"/>
              <a:ext cx="109737" cy="31368"/>
            </a:xfrm>
            <a:custGeom>
              <a:avLst/>
              <a:gdLst>
                <a:gd name="T0" fmla="*/ 0 w 39"/>
                <a:gd name="T1" fmla="*/ 0 h 11"/>
                <a:gd name="T2" fmla="*/ 39 w 39"/>
                <a:gd name="T3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9" h="11">
                  <a:moveTo>
                    <a:pt x="0" y="0"/>
                  </a:moveTo>
                  <a:cubicBezTo>
                    <a:pt x="11" y="8"/>
                    <a:pt x="26" y="11"/>
                    <a:pt x="39" y="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>
              <a:extLst>
                <a:ext uri="{FF2B5EF4-FFF2-40B4-BE49-F238E27FC236}">
                  <a16:creationId xmlns:a16="http://schemas.microsoft.com/office/drawing/2014/main" id="{19052BBA-5071-4E66-A9F1-0A21FF025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2899" y="3325050"/>
              <a:ext cx="337654" cy="293126"/>
            </a:xfrm>
            <a:custGeom>
              <a:avLst/>
              <a:gdLst>
                <a:gd name="T0" fmla="*/ 0 w 120"/>
                <a:gd name="T1" fmla="*/ 48 h 101"/>
                <a:gd name="T2" fmla="*/ 67 w 120"/>
                <a:gd name="T3" fmla="*/ 60 h 101"/>
                <a:gd name="T4" fmla="*/ 120 w 120"/>
                <a:gd name="T5" fmla="*/ 91 h 101"/>
                <a:gd name="T6" fmla="*/ 87 w 120"/>
                <a:gd name="T7" fmla="*/ 21 h 101"/>
                <a:gd name="T8" fmla="*/ 0 w 120"/>
                <a:gd name="T9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1">
                  <a:moveTo>
                    <a:pt x="0" y="48"/>
                  </a:moveTo>
                  <a:cubicBezTo>
                    <a:pt x="24" y="31"/>
                    <a:pt x="52" y="35"/>
                    <a:pt x="67" y="60"/>
                  </a:cubicBezTo>
                  <a:cubicBezTo>
                    <a:pt x="80" y="81"/>
                    <a:pt x="99" y="101"/>
                    <a:pt x="120" y="91"/>
                  </a:cubicBezTo>
                  <a:cubicBezTo>
                    <a:pt x="107" y="75"/>
                    <a:pt x="117" y="45"/>
                    <a:pt x="87" y="21"/>
                  </a:cubicBezTo>
                  <a:cubicBezTo>
                    <a:pt x="62" y="1"/>
                    <a:pt x="1" y="0"/>
                    <a:pt x="0" y="48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>
              <a:extLst>
                <a:ext uri="{FF2B5EF4-FFF2-40B4-BE49-F238E27FC236}">
                  <a16:creationId xmlns:a16="http://schemas.microsoft.com/office/drawing/2014/main" id="{EA198AF8-4746-4EE7-8467-34D3D28557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734" y="3936179"/>
              <a:ext cx="169882" cy="98430"/>
            </a:xfrm>
            <a:custGeom>
              <a:avLst/>
              <a:gdLst>
                <a:gd name="T0" fmla="*/ 60 w 60"/>
                <a:gd name="T1" fmla="*/ 18 h 34"/>
                <a:gd name="T2" fmla="*/ 0 w 60"/>
                <a:gd name="T3" fmla="*/ 0 h 34"/>
                <a:gd name="T4" fmla="*/ 60 w 60"/>
                <a:gd name="T5" fmla="*/ 34 h 34"/>
                <a:gd name="T6" fmla="*/ 60 w 60"/>
                <a:gd name="T7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34">
                  <a:moveTo>
                    <a:pt x="60" y="18"/>
                  </a:moveTo>
                  <a:cubicBezTo>
                    <a:pt x="38" y="16"/>
                    <a:pt x="14" y="10"/>
                    <a:pt x="0" y="0"/>
                  </a:cubicBezTo>
                  <a:cubicBezTo>
                    <a:pt x="3" y="10"/>
                    <a:pt x="19" y="26"/>
                    <a:pt x="60" y="34"/>
                  </a:cubicBezTo>
                  <a:lnTo>
                    <a:pt x="60" y="18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>
              <a:extLst>
                <a:ext uri="{FF2B5EF4-FFF2-40B4-BE49-F238E27FC236}">
                  <a16:creationId xmlns:a16="http://schemas.microsoft.com/office/drawing/2014/main" id="{C31DE874-D10F-4713-B25B-C17A19B976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8084" y="3991343"/>
              <a:ext cx="971810" cy="1079481"/>
            </a:xfrm>
            <a:custGeom>
              <a:avLst/>
              <a:gdLst>
                <a:gd name="T0" fmla="*/ 331 w 345"/>
                <a:gd name="T1" fmla="*/ 3 h 373"/>
                <a:gd name="T2" fmla="*/ 298 w 345"/>
                <a:gd name="T3" fmla="*/ 29 h 373"/>
                <a:gd name="T4" fmla="*/ 291 w 345"/>
                <a:gd name="T5" fmla="*/ 25 h 373"/>
                <a:gd name="T6" fmla="*/ 283 w 345"/>
                <a:gd name="T7" fmla="*/ 23 h 373"/>
                <a:gd name="T8" fmla="*/ 278 w 345"/>
                <a:gd name="T9" fmla="*/ 29 h 373"/>
                <a:gd name="T10" fmla="*/ 282 w 345"/>
                <a:gd name="T11" fmla="*/ 42 h 373"/>
                <a:gd name="T12" fmla="*/ 280 w 345"/>
                <a:gd name="T13" fmla="*/ 43 h 373"/>
                <a:gd name="T14" fmla="*/ 270 w 345"/>
                <a:gd name="T15" fmla="*/ 42 h 373"/>
                <a:gd name="T16" fmla="*/ 268 w 345"/>
                <a:gd name="T17" fmla="*/ 50 h 373"/>
                <a:gd name="T18" fmla="*/ 250 w 345"/>
                <a:gd name="T19" fmla="*/ 49 h 373"/>
                <a:gd name="T20" fmla="*/ 263 w 345"/>
                <a:gd name="T21" fmla="*/ 33 h 373"/>
                <a:gd name="T22" fmla="*/ 263 w 345"/>
                <a:gd name="T23" fmla="*/ 14 h 373"/>
                <a:gd name="T24" fmla="*/ 219 w 345"/>
                <a:gd name="T25" fmla="*/ 47 h 373"/>
                <a:gd name="T26" fmla="*/ 192 w 345"/>
                <a:gd name="T27" fmla="*/ 102 h 373"/>
                <a:gd name="T28" fmla="*/ 138 w 345"/>
                <a:gd name="T29" fmla="*/ 224 h 373"/>
                <a:gd name="T30" fmla="*/ 52 w 345"/>
                <a:gd name="T31" fmla="*/ 105 h 373"/>
                <a:gd name="T32" fmla="*/ 7 w 345"/>
                <a:gd name="T33" fmla="*/ 67 h 373"/>
                <a:gd name="T34" fmla="*/ 0 w 345"/>
                <a:gd name="T35" fmla="*/ 235 h 373"/>
                <a:gd name="T36" fmla="*/ 80 w 345"/>
                <a:gd name="T37" fmla="*/ 315 h 373"/>
                <a:gd name="T38" fmla="*/ 178 w 345"/>
                <a:gd name="T39" fmla="*/ 354 h 373"/>
                <a:gd name="T40" fmla="*/ 215 w 345"/>
                <a:gd name="T41" fmla="*/ 268 h 373"/>
                <a:gd name="T42" fmla="*/ 248 w 345"/>
                <a:gd name="T43" fmla="*/ 153 h 373"/>
                <a:gd name="T44" fmla="*/ 293 w 345"/>
                <a:gd name="T45" fmla="*/ 116 h 373"/>
                <a:gd name="T46" fmla="*/ 302 w 345"/>
                <a:gd name="T47" fmla="*/ 99 h 373"/>
                <a:gd name="T48" fmla="*/ 302 w 345"/>
                <a:gd name="T49" fmla="*/ 99 h 373"/>
                <a:gd name="T50" fmla="*/ 302 w 345"/>
                <a:gd name="T51" fmla="*/ 99 h 373"/>
                <a:gd name="T52" fmla="*/ 315 w 345"/>
                <a:gd name="T53" fmla="*/ 69 h 373"/>
                <a:gd name="T54" fmla="*/ 315 w 345"/>
                <a:gd name="T55" fmla="*/ 69 h 373"/>
                <a:gd name="T56" fmla="*/ 314 w 345"/>
                <a:gd name="T57" fmla="*/ 65 h 373"/>
                <a:gd name="T58" fmla="*/ 319 w 345"/>
                <a:gd name="T59" fmla="*/ 42 h 373"/>
                <a:gd name="T60" fmla="*/ 319 w 345"/>
                <a:gd name="T61" fmla="*/ 42 h 373"/>
                <a:gd name="T62" fmla="*/ 319 w 345"/>
                <a:gd name="T63" fmla="*/ 42 h 373"/>
                <a:gd name="T64" fmla="*/ 343 w 345"/>
                <a:gd name="T65" fmla="*/ 10 h 373"/>
                <a:gd name="T66" fmla="*/ 331 w 345"/>
                <a:gd name="T67" fmla="*/ 3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5" h="373">
                  <a:moveTo>
                    <a:pt x="331" y="3"/>
                  </a:moveTo>
                  <a:cubicBezTo>
                    <a:pt x="321" y="7"/>
                    <a:pt x="311" y="18"/>
                    <a:pt x="298" y="29"/>
                  </a:cubicBezTo>
                  <a:cubicBezTo>
                    <a:pt x="296" y="28"/>
                    <a:pt x="294" y="26"/>
                    <a:pt x="291" y="25"/>
                  </a:cubicBezTo>
                  <a:cubicBezTo>
                    <a:pt x="290" y="24"/>
                    <a:pt x="284" y="23"/>
                    <a:pt x="283" y="23"/>
                  </a:cubicBezTo>
                  <a:cubicBezTo>
                    <a:pt x="280" y="24"/>
                    <a:pt x="278" y="26"/>
                    <a:pt x="278" y="29"/>
                  </a:cubicBezTo>
                  <a:cubicBezTo>
                    <a:pt x="278" y="33"/>
                    <a:pt x="278" y="38"/>
                    <a:pt x="282" y="42"/>
                  </a:cubicBezTo>
                  <a:cubicBezTo>
                    <a:pt x="281" y="42"/>
                    <a:pt x="281" y="42"/>
                    <a:pt x="280" y="43"/>
                  </a:cubicBezTo>
                  <a:cubicBezTo>
                    <a:pt x="276" y="41"/>
                    <a:pt x="273" y="40"/>
                    <a:pt x="270" y="42"/>
                  </a:cubicBezTo>
                  <a:cubicBezTo>
                    <a:pt x="268" y="44"/>
                    <a:pt x="268" y="47"/>
                    <a:pt x="268" y="50"/>
                  </a:cubicBezTo>
                  <a:cubicBezTo>
                    <a:pt x="256" y="56"/>
                    <a:pt x="246" y="57"/>
                    <a:pt x="250" y="49"/>
                  </a:cubicBezTo>
                  <a:cubicBezTo>
                    <a:pt x="252" y="44"/>
                    <a:pt x="259" y="39"/>
                    <a:pt x="263" y="33"/>
                  </a:cubicBezTo>
                  <a:cubicBezTo>
                    <a:pt x="269" y="23"/>
                    <a:pt x="269" y="15"/>
                    <a:pt x="263" y="14"/>
                  </a:cubicBezTo>
                  <a:cubicBezTo>
                    <a:pt x="253" y="13"/>
                    <a:pt x="239" y="29"/>
                    <a:pt x="219" y="47"/>
                  </a:cubicBezTo>
                  <a:cubicBezTo>
                    <a:pt x="204" y="60"/>
                    <a:pt x="197" y="89"/>
                    <a:pt x="192" y="102"/>
                  </a:cubicBezTo>
                  <a:cubicBezTo>
                    <a:pt x="179" y="135"/>
                    <a:pt x="158" y="185"/>
                    <a:pt x="138" y="224"/>
                  </a:cubicBezTo>
                  <a:cubicBezTo>
                    <a:pt x="138" y="224"/>
                    <a:pt x="82" y="142"/>
                    <a:pt x="52" y="105"/>
                  </a:cubicBezTo>
                  <a:cubicBezTo>
                    <a:pt x="22" y="68"/>
                    <a:pt x="7" y="67"/>
                    <a:pt x="7" y="67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235"/>
                    <a:pt x="36" y="270"/>
                    <a:pt x="80" y="315"/>
                  </a:cubicBezTo>
                  <a:cubicBezTo>
                    <a:pt x="123" y="360"/>
                    <a:pt x="151" y="373"/>
                    <a:pt x="178" y="354"/>
                  </a:cubicBezTo>
                  <a:cubicBezTo>
                    <a:pt x="204" y="334"/>
                    <a:pt x="205" y="309"/>
                    <a:pt x="215" y="268"/>
                  </a:cubicBezTo>
                  <a:cubicBezTo>
                    <a:pt x="228" y="218"/>
                    <a:pt x="239" y="164"/>
                    <a:pt x="248" y="153"/>
                  </a:cubicBezTo>
                  <a:cubicBezTo>
                    <a:pt x="263" y="134"/>
                    <a:pt x="282" y="125"/>
                    <a:pt x="293" y="116"/>
                  </a:cubicBezTo>
                  <a:cubicBezTo>
                    <a:pt x="299" y="111"/>
                    <a:pt x="300" y="107"/>
                    <a:pt x="302" y="99"/>
                  </a:cubicBezTo>
                  <a:cubicBezTo>
                    <a:pt x="302" y="99"/>
                    <a:pt x="302" y="99"/>
                    <a:pt x="302" y="99"/>
                  </a:cubicBezTo>
                  <a:cubicBezTo>
                    <a:pt x="302" y="99"/>
                    <a:pt x="302" y="99"/>
                    <a:pt x="302" y="99"/>
                  </a:cubicBezTo>
                  <a:cubicBezTo>
                    <a:pt x="315" y="88"/>
                    <a:pt x="317" y="81"/>
                    <a:pt x="315" y="69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315" y="68"/>
                    <a:pt x="315" y="66"/>
                    <a:pt x="314" y="65"/>
                  </a:cubicBezTo>
                  <a:cubicBezTo>
                    <a:pt x="326" y="55"/>
                    <a:pt x="325" y="46"/>
                    <a:pt x="319" y="42"/>
                  </a:cubicBezTo>
                  <a:cubicBezTo>
                    <a:pt x="319" y="42"/>
                    <a:pt x="319" y="42"/>
                    <a:pt x="319" y="42"/>
                  </a:cubicBezTo>
                  <a:cubicBezTo>
                    <a:pt x="319" y="42"/>
                    <a:pt x="319" y="42"/>
                    <a:pt x="319" y="42"/>
                  </a:cubicBezTo>
                  <a:cubicBezTo>
                    <a:pt x="323" y="37"/>
                    <a:pt x="341" y="14"/>
                    <a:pt x="343" y="10"/>
                  </a:cubicBezTo>
                  <a:cubicBezTo>
                    <a:pt x="345" y="3"/>
                    <a:pt x="337" y="0"/>
                    <a:pt x="331" y="3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>
              <a:extLst>
                <a:ext uri="{FF2B5EF4-FFF2-40B4-BE49-F238E27FC236}">
                  <a16:creationId xmlns:a16="http://schemas.microsoft.com/office/drawing/2014/main" id="{BFC96D4D-6996-4E47-8845-D6E06B9FAF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1020" y="4057324"/>
              <a:ext cx="116069" cy="67062"/>
            </a:xfrm>
            <a:custGeom>
              <a:avLst/>
              <a:gdLst>
                <a:gd name="T0" fmla="*/ 41 w 41"/>
                <a:gd name="T1" fmla="*/ 19 h 23"/>
                <a:gd name="T2" fmla="*/ 13 w 41"/>
                <a:gd name="T3" fmla="*/ 2 h 23"/>
                <a:gd name="T4" fmla="*/ 5 w 41"/>
                <a:gd name="T5" fmla="*/ 0 h 23"/>
                <a:gd name="T6" fmla="*/ 0 w 41"/>
                <a:gd name="T7" fmla="*/ 6 h 23"/>
                <a:gd name="T8" fmla="*/ 9 w 41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23">
                  <a:moveTo>
                    <a:pt x="41" y="19"/>
                  </a:moveTo>
                  <a:cubicBezTo>
                    <a:pt x="30" y="10"/>
                    <a:pt x="26" y="8"/>
                    <a:pt x="13" y="2"/>
                  </a:cubicBezTo>
                  <a:cubicBezTo>
                    <a:pt x="12" y="1"/>
                    <a:pt x="6" y="0"/>
                    <a:pt x="5" y="0"/>
                  </a:cubicBezTo>
                  <a:cubicBezTo>
                    <a:pt x="2" y="1"/>
                    <a:pt x="0" y="3"/>
                    <a:pt x="0" y="6"/>
                  </a:cubicBezTo>
                  <a:cubicBezTo>
                    <a:pt x="0" y="12"/>
                    <a:pt x="1" y="17"/>
                    <a:pt x="9" y="2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>
              <a:extLst>
                <a:ext uri="{FF2B5EF4-FFF2-40B4-BE49-F238E27FC236}">
                  <a16:creationId xmlns:a16="http://schemas.microsoft.com/office/drawing/2014/main" id="{A17DF4C0-C9F2-44F8-8D69-56170EF914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420" y="4103834"/>
              <a:ext cx="135061" cy="86531"/>
            </a:xfrm>
            <a:custGeom>
              <a:avLst/>
              <a:gdLst>
                <a:gd name="T0" fmla="*/ 48 w 48"/>
                <a:gd name="T1" fmla="*/ 30 h 30"/>
                <a:gd name="T2" fmla="*/ 40 w 48"/>
                <a:gd name="T3" fmla="*/ 18 h 30"/>
                <a:gd name="T4" fmla="*/ 24 w 48"/>
                <a:gd name="T5" fmla="*/ 9 h 30"/>
                <a:gd name="T6" fmla="*/ 3 w 48"/>
                <a:gd name="T7" fmla="*/ 3 h 30"/>
                <a:gd name="T8" fmla="*/ 2 w 48"/>
                <a:gd name="T9" fmla="*/ 16 h 30"/>
                <a:gd name="T10" fmla="*/ 10 w 48"/>
                <a:gd name="T11" fmla="*/ 2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30">
                  <a:moveTo>
                    <a:pt x="48" y="30"/>
                  </a:moveTo>
                  <a:cubicBezTo>
                    <a:pt x="47" y="25"/>
                    <a:pt x="44" y="20"/>
                    <a:pt x="40" y="18"/>
                  </a:cubicBezTo>
                  <a:cubicBezTo>
                    <a:pt x="35" y="14"/>
                    <a:pt x="30" y="12"/>
                    <a:pt x="24" y="9"/>
                  </a:cubicBezTo>
                  <a:cubicBezTo>
                    <a:pt x="15" y="5"/>
                    <a:pt x="8" y="0"/>
                    <a:pt x="3" y="3"/>
                  </a:cubicBezTo>
                  <a:cubicBezTo>
                    <a:pt x="0" y="6"/>
                    <a:pt x="1" y="13"/>
                    <a:pt x="2" y="16"/>
                  </a:cubicBezTo>
                  <a:cubicBezTo>
                    <a:pt x="3" y="20"/>
                    <a:pt x="6" y="23"/>
                    <a:pt x="10" y="2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>
              <a:extLst>
                <a:ext uri="{FF2B5EF4-FFF2-40B4-BE49-F238E27FC236}">
                  <a16:creationId xmlns:a16="http://schemas.microsoft.com/office/drawing/2014/main" id="{1EB71416-85D7-4ED1-AE01-939F9AAAC8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0371" y="4173059"/>
              <a:ext cx="126620" cy="110327"/>
            </a:xfrm>
            <a:custGeom>
              <a:avLst/>
              <a:gdLst>
                <a:gd name="T0" fmla="*/ 42 w 45"/>
                <a:gd name="T1" fmla="*/ 36 h 38"/>
                <a:gd name="T2" fmla="*/ 41 w 45"/>
                <a:gd name="T3" fmla="*/ 13 h 38"/>
                <a:gd name="T4" fmla="*/ 16 w 45"/>
                <a:gd name="T5" fmla="*/ 2 h 38"/>
                <a:gd name="T6" fmla="*/ 6 w 45"/>
                <a:gd name="T7" fmla="*/ 0 h 38"/>
                <a:gd name="T8" fmla="*/ 4 w 45"/>
                <a:gd name="T9" fmla="*/ 0 h 38"/>
                <a:gd name="T10" fmla="*/ 2 w 45"/>
                <a:gd name="T11" fmla="*/ 2 h 38"/>
                <a:gd name="T12" fmla="*/ 5 w 45"/>
                <a:gd name="T13" fmla="*/ 13 h 38"/>
                <a:gd name="T14" fmla="*/ 20 w 45"/>
                <a:gd name="T15" fmla="*/ 23 h 38"/>
                <a:gd name="T16" fmla="*/ 20 w 45"/>
                <a:gd name="T17" fmla="*/ 24 h 38"/>
                <a:gd name="T18" fmla="*/ 20 w 45"/>
                <a:gd name="T19" fmla="*/ 25 h 38"/>
                <a:gd name="T20" fmla="*/ 15 w 45"/>
                <a:gd name="T21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38">
                  <a:moveTo>
                    <a:pt x="42" y="36"/>
                  </a:moveTo>
                  <a:cubicBezTo>
                    <a:pt x="44" y="22"/>
                    <a:pt x="45" y="17"/>
                    <a:pt x="41" y="13"/>
                  </a:cubicBezTo>
                  <a:cubicBezTo>
                    <a:pt x="36" y="7"/>
                    <a:pt x="23" y="4"/>
                    <a:pt x="16" y="2"/>
                  </a:cubicBezTo>
                  <a:cubicBezTo>
                    <a:pt x="13" y="1"/>
                    <a:pt x="10" y="0"/>
                    <a:pt x="6" y="0"/>
                  </a:cubicBezTo>
                  <a:cubicBezTo>
                    <a:pt x="5" y="0"/>
                    <a:pt x="5" y="0"/>
                    <a:pt x="4" y="0"/>
                  </a:cubicBezTo>
                  <a:cubicBezTo>
                    <a:pt x="3" y="1"/>
                    <a:pt x="2" y="1"/>
                    <a:pt x="2" y="2"/>
                  </a:cubicBezTo>
                  <a:cubicBezTo>
                    <a:pt x="0" y="6"/>
                    <a:pt x="2" y="10"/>
                    <a:pt x="5" y="13"/>
                  </a:cubicBezTo>
                  <a:cubicBezTo>
                    <a:pt x="8" y="16"/>
                    <a:pt x="16" y="21"/>
                    <a:pt x="20" y="23"/>
                  </a:cubicBezTo>
                  <a:cubicBezTo>
                    <a:pt x="20" y="23"/>
                    <a:pt x="20" y="24"/>
                    <a:pt x="20" y="24"/>
                  </a:cubicBezTo>
                  <a:cubicBezTo>
                    <a:pt x="21" y="24"/>
                    <a:pt x="20" y="25"/>
                    <a:pt x="20" y="25"/>
                  </a:cubicBezTo>
                  <a:cubicBezTo>
                    <a:pt x="19" y="31"/>
                    <a:pt x="17" y="34"/>
                    <a:pt x="15" y="3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>
              <a:extLst>
                <a:ext uri="{FF2B5EF4-FFF2-40B4-BE49-F238E27FC236}">
                  <a16:creationId xmlns:a16="http://schemas.microsoft.com/office/drawing/2014/main" id="{F9F7C9E7-399E-41A5-BAB0-7D3AF965BD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917" y="4245529"/>
              <a:ext cx="92855" cy="107083"/>
            </a:xfrm>
            <a:custGeom>
              <a:avLst/>
              <a:gdLst>
                <a:gd name="T0" fmla="*/ 33 w 33"/>
                <a:gd name="T1" fmla="*/ 0 h 37"/>
                <a:gd name="T2" fmla="*/ 11 w 33"/>
                <a:gd name="T3" fmla="*/ 14 h 37"/>
                <a:gd name="T4" fmla="*/ 0 w 33"/>
                <a:gd name="T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37">
                  <a:moveTo>
                    <a:pt x="33" y="0"/>
                  </a:moveTo>
                  <a:cubicBezTo>
                    <a:pt x="24" y="1"/>
                    <a:pt x="17" y="7"/>
                    <a:pt x="11" y="14"/>
                  </a:cubicBezTo>
                  <a:cubicBezTo>
                    <a:pt x="6" y="21"/>
                    <a:pt x="3" y="29"/>
                    <a:pt x="0" y="3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>
              <a:extLst>
                <a:ext uri="{FF2B5EF4-FFF2-40B4-BE49-F238E27FC236}">
                  <a16:creationId xmlns:a16="http://schemas.microsoft.com/office/drawing/2014/main" id="{B7FD334F-4565-42B3-8D86-D56ADB82A9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7484" y="4127630"/>
              <a:ext cx="737563" cy="955092"/>
            </a:xfrm>
            <a:custGeom>
              <a:avLst/>
              <a:gdLst>
                <a:gd name="T0" fmla="*/ 248 w 262"/>
                <a:gd name="T1" fmla="*/ 140 h 330"/>
                <a:gd name="T2" fmla="*/ 180 w 262"/>
                <a:gd name="T3" fmla="*/ 105 h 330"/>
                <a:gd name="T4" fmla="*/ 164 w 262"/>
                <a:gd name="T5" fmla="*/ 119 h 330"/>
                <a:gd name="T6" fmla="*/ 147 w 262"/>
                <a:gd name="T7" fmla="*/ 155 h 330"/>
                <a:gd name="T8" fmla="*/ 109 w 262"/>
                <a:gd name="T9" fmla="*/ 104 h 330"/>
                <a:gd name="T10" fmla="*/ 9 w 262"/>
                <a:gd name="T11" fmla="*/ 0 h 330"/>
                <a:gd name="T12" fmla="*/ 0 w 262"/>
                <a:gd name="T13" fmla="*/ 193 h 330"/>
                <a:gd name="T14" fmla="*/ 94 w 262"/>
                <a:gd name="T15" fmla="*/ 289 h 330"/>
                <a:gd name="T16" fmla="*/ 170 w 262"/>
                <a:gd name="T17" fmla="*/ 330 h 330"/>
                <a:gd name="T18" fmla="*/ 221 w 262"/>
                <a:gd name="T19" fmla="*/ 294 h 330"/>
                <a:gd name="T20" fmla="*/ 243 w 262"/>
                <a:gd name="T21" fmla="*/ 216 h 330"/>
                <a:gd name="T22" fmla="*/ 248 w 262"/>
                <a:gd name="T23" fmla="*/ 14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2" h="330">
                  <a:moveTo>
                    <a:pt x="248" y="140"/>
                  </a:moveTo>
                  <a:cubicBezTo>
                    <a:pt x="199" y="137"/>
                    <a:pt x="180" y="105"/>
                    <a:pt x="180" y="105"/>
                  </a:cubicBezTo>
                  <a:cubicBezTo>
                    <a:pt x="172" y="103"/>
                    <a:pt x="169" y="107"/>
                    <a:pt x="164" y="119"/>
                  </a:cubicBezTo>
                  <a:cubicBezTo>
                    <a:pt x="159" y="129"/>
                    <a:pt x="147" y="155"/>
                    <a:pt x="147" y="155"/>
                  </a:cubicBezTo>
                  <a:cubicBezTo>
                    <a:pt x="147" y="155"/>
                    <a:pt x="137" y="143"/>
                    <a:pt x="109" y="104"/>
                  </a:cubicBezTo>
                  <a:cubicBezTo>
                    <a:pt x="63" y="43"/>
                    <a:pt x="46" y="11"/>
                    <a:pt x="9" y="0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0" y="193"/>
                    <a:pt x="32" y="231"/>
                    <a:pt x="94" y="289"/>
                  </a:cubicBezTo>
                  <a:cubicBezTo>
                    <a:pt x="125" y="318"/>
                    <a:pt x="140" y="330"/>
                    <a:pt x="170" y="330"/>
                  </a:cubicBezTo>
                  <a:cubicBezTo>
                    <a:pt x="199" y="330"/>
                    <a:pt x="212" y="312"/>
                    <a:pt x="221" y="294"/>
                  </a:cubicBezTo>
                  <a:cubicBezTo>
                    <a:pt x="231" y="275"/>
                    <a:pt x="235" y="256"/>
                    <a:pt x="243" y="216"/>
                  </a:cubicBezTo>
                  <a:cubicBezTo>
                    <a:pt x="251" y="181"/>
                    <a:pt x="262" y="140"/>
                    <a:pt x="248" y="14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>
              <a:extLst>
                <a:ext uri="{FF2B5EF4-FFF2-40B4-BE49-F238E27FC236}">
                  <a16:creationId xmlns:a16="http://schemas.microsoft.com/office/drawing/2014/main" id="{131248C4-C0F7-4139-A9C6-A27F3DC36F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3965" y="4361266"/>
              <a:ext cx="214199" cy="170900"/>
            </a:xfrm>
            <a:custGeom>
              <a:avLst/>
              <a:gdLst>
                <a:gd name="T0" fmla="*/ 0 w 76"/>
                <a:gd name="T1" fmla="*/ 24 h 59"/>
                <a:gd name="T2" fmla="*/ 68 w 76"/>
                <a:gd name="T3" fmla="*/ 59 h 59"/>
                <a:gd name="T4" fmla="*/ 76 w 76"/>
                <a:gd name="T5" fmla="*/ 37 h 59"/>
                <a:gd name="T6" fmla="*/ 38 w 76"/>
                <a:gd name="T7" fmla="*/ 26 h 59"/>
                <a:gd name="T8" fmla="*/ 9 w 76"/>
                <a:gd name="T9" fmla="*/ 0 h 59"/>
                <a:gd name="T10" fmla="*/ 0 w 76"/>
                <a:gd name="T11" fmla="*/ 2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59">
                  <a:moveTo>
                    <a:pt x="0" y="24"/>
                  </a:moveTo>
                  <a:cubicBezTo>
                    <a:pt x="0" y="24"/>
                    <a:pt x="19" y="56"/>
                    <a:pt x="68" y="59"/>
                  </a:cubicBezTo>
                  <a:cubicBezTo>
                    <a:pt x="76" y="37"/>
                    <a:pt x="76" y="37"/>
                    <a:pt x="76" y="37"/>
                  </a:cubicBezTo>
                  <a:cubicBezTo>
                    <a:pt x="76" y="37"/>
                    <a:pt x="56" y="36"/>
                    <a:pt x="38" y="26"/>
                  </a:cubicBezTo>
                  <a:cubicBezTo>
                    <a:pt x="20" y="16"/>
                    <a:pt x="9" y="0"/>
                    <a:pt x="9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>
              <a:extLst>
                <a:ext uri="{FF2B5EF4-FFF2-40B4-BE49-F238E27FC236}">
                  <a16:creationId xmlns:a16="http://schemas.microsoft.com/office/drawing/2014/main" id="{41F77121-38D7-4F5C-8A4B-C5AD8367F0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8352" y="4564615"/>
              <a:ext cx="59089" cy="214165"/>
            </a:xfrm>
            <a:custGeom>
              <a:avLst/>
              <a:gdLst>
                <a:gd name="T0" fmla="*/ 21 w 21"/>
                <a:gd name="T1" fmla="*/ 0 h 74"/>
                <a:gd name="T2" fmla="*/ 1 w 21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74">
                  <a:moveTo>
                    <a:pt x="21" y="0"/>
                  </a:moveTo>
                  <a:cubicBezTo>
                    <a:pt x="9" y="22"/>
                    <a:pt x="0" y="45"/>
                    <a:pt x="1" y="7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>
              <a:extLst>
                <a:ext uri="{FF2B5EF4-FFF2-40B4-BE49-F238E27FC236}">
                  <a16:creationId xmlns:a16="http://schemas.microsoft.com/office/drawing/2014/main" id="{2475BC1E-8517-4031-B168-617722D8C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8839" y="4057324"/>
              <a:ext cx="1120590" cy="1222259"/>
            </a:xfrm>
            <a:custGeom>
              <a:avLst/>
              <a:gdLst>
                <a:gd name="T0" fmla="*/ 270 w 398"/>
                <a:gd name="T1" fmla="*/ 4 h 422"/>
                <a:gd name="T2" fmla="*/ 353 w 398"/>
                <a:gd name="T3" fmla="*/ 24 h 422"/>
                <a:gd name="T4" fmla="*/ 387 w 398"/>
                <a:gd name="T5" fmla="*/ 93 h 422"/>
                <a:gd name="T6" fmla="*/ 386 w 398"/>
                <a:gd name="T7" fmla="*/ 176 h 422"/>
                <a:gd name="T8" fmla="*/ 381 w 398"/>
                <a:gd name="T9" fmla="*/ 301 h 422"/>
                <a:gd name="T10" fmla="*/ 358 w 398"/>
                <a:gd name="T11" fmla="*/ 390 h 422"/>
                <a:gd name="T12" fmla="*/ 24 w 398"/>
                <a:gd name="T13" fmla="*/ 376 h 422"/>
                <a:gd name="T14" fmla="*/ 18 w 398"/>
                <a:gd name="T15" fmla="*/ 286 h 422"/>
                <a:gd name="T16" fmla="*/ 44 w 398"/>
                <a:gd name="T17" fmla="*/ 131 h 422"/>
                <a:gd name="T18" fmla="*/ 99 w 398"/>
                <a:gd name="T19" fmla="*/ 20 h 422"/>
                <a:gd name="T20" fmla="*/ 181 w 398"/>
                <a:gd name="T21" fmla="*/ 0 h 422"/>
                <a:gd name="T22" fmla="*/ 270 w 398"/>
                <a:gd name="T23" fmla="*/ 4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98" h="422">
                  <a:moveTo>
                    <a:pt x="270" y="4"/>
                  </a:moveTo>
                  <a:cubicBezTo>
                    <a:pt x="353" y="24"/>
                    <a:pt x="353" y="24"/>
                    <a:pt x="353" y="24"/>
                  </a:cubicBezTo>
                  <a:cubicBezTo>
                    <a:pt x="353" y="24"/>
                    <a:pt x="380" y="51"/>
                    <a:pt x="387" y="93"/>
                  </a:cubicBezTo>
                  <a:cubicBezTo>
                    <a:pt x="389" y="110"/>
                    <a:pt x="388" y="149"/>
                    <a:pt x="386" y="176"/>
                  </a:cubicBezTo>
                  <a:cubicBezTo>
                    <a:pt x="382" y="227"/>
                    <a:pt x="383" y="252"/>
                    <a:pt x="381" y="301"/>
                  </a:cubicBezTo>
                  <a:cubicBezTo>
                    <a:pt x="379" y="345"/>
                    <a:pt x="398" y="374"/>
                    <a:pt x="358" y="390"/>
                  </a:cubicBezTo>
                  <a:cubicBezTo>
                    <a:pt x="290" y="418"/>
                    <a:pt x="78" y="422"/>
                    <a:pt x="24" y="376"/>
                  </a:cubicBezTo>
                  <a:cubicBezTo>
                    <a:pt x="0" y="356"/>
                    <a:pt x="8" y="336"/>
                    <a:pt x="18" y="286"/>
                  </a:cubicBezTo>
                  <a:cubicBezTo>
                    <a:pt x="30" y="227"/>
                    <a:pt x="39" y="166"/>
                    <a:pt x="44" y="131"/>
                  </a:cubicBezTo>
                  <a:cubicBezTo>
                    <a:pt x="54" y="60"/>
                    <a:pt x="65" y="31"/>
                    <a:pt x="99" y="20"/>
                  </a:cubicBezTo>
                  <a:cubicBezTo>
                    <a:pt x="137" y="7"/>
                    <a:pt x="181" y="0"/>
                    <a:pt x="181" y="0"/>
                  </a:cubicBezTo>
                  <a:cubicBezTo>
                    <a:pt x="204" y="22"/>
                    <a:pt x="269" y="21"/>
                    <a:pt x="270" y="4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>
              <a:extLst>
                <a:ext uri="{FF2B5EF4-FFF2-40B4-BE49-F238E27FC236}">
                  <a16:creationId xmlns:a16="http://schemas.microsoft.com/office/drawing/2014/main" id="{C91CDD58-FCCB-49D8-B2D8-190C62F6DC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1946" y="4326653"/>
              <a:ext cx="22159" cy="602476"/>
            </a:xfrm>
            <a:custGeom>
              <a:avLst/>
              <a:gdLst>
                <a:gd name="T0" fmla="*/ 6 w 8"/>
                <a:gd name="T1" fmla="*/ 0 h 208"/>
                <a:gd name="T2" fmla="*/ 5 w 8"/>
                <a:gd name="T3" fmla="*/ 83 h 208"/>
                <a:gd name="T4" fmla="*/ 0 w 8"/>
                <a:gd name="T5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208">
                  <a:moveTo>
                    <a:pt x="6" y="0"/>
                  </a:moveTo>
                  <a:cubicBezTo>
                    <a:pt x="8" y="17"/>
                    <a:pt x="7" y="56"/>
                    <a:pt x="5" y="83"/>
                  </a:cubicBezTo>
                  <a:cubicBezTo>
                    <a:pt x="1" y="134"/>
                    <a:pt x="2" y="159"/>
                    <a:pt x="0" y="20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>
              <a:extLst>
                <a:ext uri="{FF2B5EF4-FFF2-40B4-BE49-F238E27FC236}">
                  <a16:creationId xmlns:a16="http://schemas.microsoft.com/office/drawing/2014/main" id="{50C2CA52-7A68-4965-9D38-68E3FC2E25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4121" y="4074630"/>
              <a:ext cx="376695" cy="96266"/>
            </a:xfrm>
            <a:custGeom>
              <a:avLst/>
              <a:gdLst>
                <a:gd name="T0" fmla="*/ 0 w 134"/>
                <a:gd name="T1" fmla="*/ 0 h 33"/>
                <a:gd name="T2" fmla="*/ 84 w 134"/>
                <a:gd name="T3" fmla="*/ 31 h 33"/>
                <a:gd name="T4" fmla="*/ 133 w 134"/>
                <a:gd name="T5" fmla="*/ 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33">
                  <a:moveTo>
                    <a:pt x="0" y="0"/>
                  </a:moveTo>
                  <a:cubicBezTo>
                    <a:pt x="9" y="18"/>
                    <a:pt x="46" y="33"/>
                    <a:pt x="84" y="31"/>
                  </a:cubicBezTo>
                  <a:cubicBezTo>
                    <a:pt x="128" y="29"/>
                    <a:pt x="134" y="11"/>
                    <a:pt x="133" y="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>
              <a:extLst>
                <a:ext uri="{FF2B5EF4-FFF2-40B4-BE49-F238E27FC236}">
                  <a16:creationId xmlns:a16="http://schemas.microsoft.com/office/drawing/2014/main" id="{EDE49570-FC13-4475-B80A-374A64D008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1094" y="4133039"/>
              <a:ext cx="1441361" cy="951847"/>
            </a:xfrm>
            <a:custGeom>
              <a:avLst/>
              <a:gdLst>
                <a:gd name="T0" fmla="*/ 281 w 512"/>
                <a:gd name="T1" fmla="*/ 325 h 329"/>
                <a:gd name="T2" fmla="*/ 326 w 512"/>
                <a:gd name="T3" fmla="*/ 325 h 329"/>
                <a:gd name="T4" fmla="*/ 361 w 512"/>
                <a:gd name="T5" fmla="*/ 327 h 329"/>
                <a:gd name="T6" fmla="*/ 393 w 512"/>
                <a:gd name="T7" fmla="*/ 319 h 329"/>
                <a:gd name="T8" fmla="*/ 417 w 512"/>
                <a:gd name="T9" fmla="*/ 323 h 329"/>
                <a:gd name="T10" fmla="*/ 432 w 512"/>
                <a:gd name="T11" fmla="*/ 312 h 329"/>
                <a:gd name="T12" fmla="*/ 446 w 512"/>
                <a:gd name="T13" fmla="*/ 293 h 329"/>
                <a:gd name="T14" fmla="*/ 468 w 512"/>
                <a:gd name="T15" fmla="*/ 307 h 329"/>
                <a:gd name="T16" fmla="*/ 493 w 512"/>
                <a:gd name="T17" fmla="*/ 311 h 329"/>
                <a:gd name="T18" fmla="*/ 478 w 512"/>
                <a:gd name="T19" fmla="*/ 285 h 329"/>
                <a:gd name="T20" fmla="*/ 496 w 512"/>
                <a:gd name="T21" fmla="*/ 295 h 329"/>
                <a:gd name="T22" fmla="*/ 510 w 512"/>
                <a:gd name="T23" fmla="*/ 289 h 329"/>
                <a:gd name="T24" fmla="*/ 487 w 512"/>
                <a:gd name="T25" fmla="*/ 264 h 329"/>
                <a:gd name="T26" fmla="*/ 433 w 512"/>
                <a:gd name="T27" fmla="*/ 237 h 329"/>
                <a:gd name="T28" fmla="*/ 360 w 512"/>
                <a:gd name="T29" fmla="*/ 248 h 329"/>
                <a:gd name="T30" fmla="*/ 154 w 512"/>
                <a:gd name="T31" fmla="*/ 226 h 329"/>
                <a:gd name="T32" fmla="*/ 127 w 512"/>
                <a:gd name="T33" fmla="*/ 108 h 329"/>
                <a:gd name="T34" fmla="*/ 82 w 512"/>
                <a:gd name="T35" fmla="*/ 0 h 329"/>
                <a:gd name="T36" fmla="*/ 12 w 512"/>
                <a:gd name="T37" fmla="*/ 112 h 329"/>
                <a:gd name="T38" fmla="*/ 50 w 512"/>
                <a:gd name="T39" fmla="*/ 283 h 329"/>
                <a:gd name="T40" fmla="*/ 118 w 512"/>
                <a:gd name="T41" fmla="*/ 319 h 329"/>
                <a:gd name="T42" fmla="*/ 281 w 512"/>
                <a:gd name="T43" fmla="*/ 325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12" h="329">
                  <a:moveTo>
                    <a:pt x="281" y="325"/>
                  </a:moveTo>
                  <a:cubicBezTo>
                    <a:pt x="281" y="325"/>
                    <a:pt x="311" y="325"/>
                    <a:pt x="326" y="325"/>
                  </a:cubicBezTo>
                  <a:cubicBezTo>
                    <a:pt x="342" y="325"/>
                    <a:pt x="344" y="325"/>
                    <a:pt x="361" y="327"/>
                  </a:cubicBezTo>
                  <a:cubicBezTo>
                    <a:pt x="382" y="329"/>
                    <a:pt x="393" y="319"/>
                    <a:pt x="393" y="319"/>
                  </a:cubicBezTo>
                  <a:cubicBezTo>
                    <a:pt x="393" y="319"/>
                    <a:pt x="393" y="329"/>
                    <a:pt x="417" y="323"/>
                  </a:cubicBezTo>
                  <a:cubicBezTo>
                    <a:pt x="423" y="321"/>
                    <a:pt x="431" y="321"/>
                    <a:pt x="432" y="312"/>
                  </a:cubicBezTo>
                  <a:cubicBezTo>
                    <a:pt x="444" y="309"/>
                    <a:pt x="447" y="299"/>
                    <a:pt x="446" y="293"/>
                  </a:cubicBezTo>
                  <a:cubicBezTo>
                    <a:pt x="446" y="293"/>
                    <a:pt x="459" y="300"/>
                    <a:pt x="468" y="307"/>
                  </a:cubicBezTo>
                  <a:cubicBezTo>
                    <a:pt x="474" y="311"/>
                    <a:pt x="484" y="318"/>
                    <a:pt x="493" y="311"/>
                  </a:cubicBezTo>
                  <a:cubicBezTo>
                    <a:pt x="498" y="306"/>
                    <a:pt x="478" y="285"/>
                    <a:pt x="478" y="285"/>
                  </a:cubicBezTo>
                  <a:cubicBezTo>
                    <a:pt x="478" y="285"/>
                    <a:pt x="488" y="293"/>
                    <a:pt x="496" y="295"/>
                  </a:cubicBezTo>
                  <a:cubicBezTo>
                    <a:pt x="504" y="297"/>
                    <a:pt x="512" y="294"/>
                    <a:pt x="510" y="289"/>
                  </a:cubicBezTo>
                  <a:cubicBezTo>
                    <a:pt x="510" y="285"/>
                    <a:pt x="494" y="269"/>
                    <a:pt x="487" y="264"/>
                  </a:cubicBezTo>
                  <a:cubicBezTo>
                    <a:pt x="461" y="243"/>
                    <a:pt x="450" y="235"/>
                    <a:pt x="433" y="237"/>
                  </a:cubicBezTo>
                  <a:cubicBezTo>
                    <a:pt x="412" y="240"/>
                    <a:pt x="373" y="248"/>
                    <a:pt x="360" y="248"/>
                  </a:cubicBezTo>
                  <a:cubicBezTo>
                    <a:pt x="347" y="249"/>
                    <a:pt x="154" y="226"/>
                    <a:pt x="154" y="226"/>
                  </a:cubicBezTo>
                  <a:cubicBezTo>
                    <a:pt x="127" y="108"/>
                    <a:pt x="127" y="108"/>
                    <a:pt x="127" y="108"/>
                  </a:cubicBezTo>
                  <a:cubicBezTo>
                    <a:pt x="127" y="108"/>
                    <a:pt x="98" y="15"/>
                    <a:pt x="82" y="0"/>
                  </a:cubicBezTo>
                  <a:cubicBezTo>
                    <a:pt x="25" y="28"/>
                    <a:pt x="0" y="37"/>
                    <a:pt x="12" y="112"/>
                  </a:cubicBezTo>
                  <a:cubicBezTo>
                    <a:pt x="24" y="186"/>
                    <a:pt x="42" y="264"/>
                    <a:pt x="50" y="283"/>
                  </a:cubicBezTo>
                  <a:cubicBezTo>
                    <a:pt x="58" y="303"/>
                    <a:pt x="77" y="318"/>
                    <a:pt x="118" y="319"/>
                  </a:cubicBezTo>
                  <a:cubicBezTo>
                    <a:pt x="159" y="321"/>
                    <a:pt x="281" y="325"/>
                    <a:pt x="281" y="32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>
              <a:extLst>
                <a:ext uri="{FF2B5EF4-FFF2-40B4-BE49-F238E27FC236}">
                  <a16:creationId xmlns:a16="http://schemas.microsoft.com/office/drawing/2014/main" id="{27E88337-7DCB-4B17-9E61-56B221C9B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0077" y="4958333"/>
              <a:ext cx="107627" cy="115736"/>
            </a:xfrm>
            <a:custGeom>
              <a:avLst/>
              <a:gdLst>
                <a:gd name="T0" fmla="*/ 17 w 38"/>
                <a:gd name="T1" fmla="*/ 0 h 40"/>
                <a:gd name="T2" fmla="*/ 32 w 38"/>
                <a:gd name="T3" fmla="*/ 7 h 40"/>
                <a:gd name="T4" fmla="*/ 36 w 38"/>
                <a:gd name="T5" fmla="*/ 29 h 40"/>
                <a:gd name="T6" fmla="*/ 26 w 38"/>
                <a:gd name="T7" fmla="*/ 37 h 40"/>
                <a:gd name="T8" fmla="*/ 8 w 38"/>
                <a:gd name="T9" fmla="*/ 40 h 40"/>
                <a:gd name="T10" fmla="*/ 3 w 38"/>
                <a:gd name="T11" fmla="*/ 39 h 40"/>
                <a:gd name="T12" fmla="*/ 2 w 38"/>
                <a:gd name="T13" fmla="*/ 30 h 40"/>
                <a:gd name="T14" fmla="*/ 11 w 38"/>
                <a:gd name="T15" fmla="*/ 2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0">
                  <a:moveTo>
                    <a:pt x="17" y="0"/>
                  </a:moveTo>
                  <a:cubicBezTo>
                    <a:pt x="24" y="0"/>
                    <a:pt x="29" y="1"/>
                    <a:pt x="32" y="7"/>
                  </a:cubicBezTo>
                  <a:cubicBezTo>
                    <a:pt x="35" y="13"/>
                    <a:pt x="38" y="22"/>
                    <a:pt x="36" y="29"/>
                  </a:cubicBezTo>
                  <a:cubicBezTo>
                    <a:pt x="35" y="34"/>
                    <a:pt x="31" y="36"/>
                    <a:pt x="26" y="37"/>
                  </a:cubicBezTo>
                  <a:cubicBezTo>
                    <a:pt x="20" y="39"/>
                    <a:pt x="14" y="40"/>
                    <a:pt x="8" y="40"/>
                  </a:cubicBezTo>
                  <a:cubicBezTo>
                    <a:pt x="6" y="40"/>
                    <a:pt x="4" y="40"/>
                    <a:pt x="3" y="39"/>
                  </a:cubicBezTo>
                  <a:cubicBezTo>
                    <a:pt x="0" y="37"/>
                    <a:pt x="0" y="33"/>
                    <a:pt x="2" y="30"/>
                  </a:cubicBezTo>
                  <a:cubicBezTo>
                    <a:pt x="4" y="28"/>
                    <a:pt x="8" y="26"/>
                    <a:pt x="11" y="2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>
              <a:extLst>
                <a:ext uri="{FF2B5EF4-FFF2-40B4-BE49-F238E27FC236}">
                  <a16:creationId xmlns:a16="http://schemas.microsoft.com/office/drawing/2014/main" id="{76EC02C2-86D7-4550-8B16-0D5231980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1373" y="4915068"/>
              <a:ext cx="48538" cy="126553"/>
            </a:xfrm>
            <a:custGeom>
              <a:avLst/>
              <a:gdLst>
                <a:gd name="T0" fmla="*/ 0 w 17"/>
                <a:gd name="T1" fmla="*/ 0 h 44"/>
                <a:gd name="T2" fmla="*/ 16 w 17"/>
                <a:gd name="T3" fmla="*/ 26 h 44"/>
                <a:gd name="T4" fmla="*/ 16 w 17"/>
                <a:gd name="T5" fmla="*/ 31 h 44"/>
                <a:gd name="T6" fmla="*/ 14 w 17"/>
                <a:gd name="T7" fmla="*/ 35 h 44"/>
                <a:gd name="T8" fmla="*/ 2 w 17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44">
                  <a:moveTo>
                    <a:pt x="0" y="0"/>
                  </a:moveTo>
                  <a:cubicBezTo>
                    <a:pt x="8" y="6"/>
                    <a:pt x="15" y="16"/>
                    <a:pt x="16" y="26"/>
                  </a:cubicBezTo>
                  <a:cubicBezTo>
                    <a:pt x="17" y="28"/>
                    <a:pt x="17" y="30"/>
                    <a:pt x="16" y="31"/>
                  </a:cubicBezTo>
                  <a:cubicBezTo>
                    <a:pt x="16" y="33"/>
                    <a:pt x="15" y="34"/>
                    <a:pt x="14" y="35"/>
                  </a:cubicBezTo>
                  <a:cubicBezTo>
                    <a:pt x="11" y="39"/>
                    <a:pt x="7" y="42"/>
                    <a:pt x="2" y="4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>
              <a:extLst>
                <a:ext uri="{FF2B5EF4-FFF2-40B4-BE49-F238E27FC236}">
                  <a16:creationId xmlns:a16="http://schemas.microsoft.com/office/drawing/2014/main" id="{EF1D89AD-FF09-478D-9246-D8265631A3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2021" y="4885863"/>
              <a:ext cx="132951" cy="153594"/>
            </a:xfrm>
            <a:custGeom>
              <a:avLst/>
              <a:gdLst>
                <a:gd name="T0" fmla="*/ 0 w 47"/>
                <a:gd name="T1" fmla="*/ 0 h 53"/>
                <a:gd name="T2" fmla="*/ 45 w 47"/>
                <a:gd name="T3" fmla="*/ 41 h 53"/>
                <a:gd name="T4" fmla="*/ 40 w 47"/>
                <a:gd name="T5" fmla="*/ 51 h 53"/>
                <a:gd name="T6" fmla="*/ 29 w 47"/>
                <a:gd name="T7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53">
                  <a:moveTo>
                    <a:pt x="0" y="0"/>
                  </a:moveTo>
                  <a:cubicBezTo>
                    <a:pt x="10" y="7"/>
                    <a:pt x="39" y="31"/>
                    <a:pt x="45" y="41"/>
                  </a:cubicBezTo>
                  <a:cubicBezTo>
                    <a:pt x="47" y="45"/>
                    <a:pt x="44" y="50"/>
                    <a:pt x="40" y="51"/>
                  </a:cubicBezTo>
                  <a:cubicBezTo>
                    <a:pt x="37" y="53"/>
                    <a:pt x="33" y="53"/>
                    <a:pt x="29" y="5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>
              <a:extLst>
                <a:ext uri="{FF2B5EF4-FFF2-40B4-BE49-F238E27FC236}">
                  <a16:creationId xmlns:a16="http://schemas.microsoft.com/office/drawing/2014/main" id="{B6059027-7F91-4D5B-A572-8A1B72D6C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912" y="5044865"/>
              <a:ext cx="315495" cy="37858"/>
            </a:xfrm>
            <a:custGeom>
              <a:avLst/>
              <a:gdLst>
                <a:gd name="T0" fmla="*/ 112 w 112"/>
                <a:gd name="T1" fmla="*/ 0 h 13"/>
                <a:gd name="T2" fmla="*/ 88 w 112"/>
                <a:gd name="T3" fmla="*/ 12 h 13"/>
                <a:gd name="T4" fmla="*/ 52 w 112"/>
                <a:gd name="T5" fmla="*/ 9 h 13"/>
                <a:gd name="T6" fmla="*/ 0 w 112"/>
                <a:gd name="T7" fmla="*/ 9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3">
                  <a:moveTo>
                    <a:pt x="112" y="0"/>
                  </a:moveTo>
                  <a:cubicBezTo>
                    <a:pt x="107" y="7"/>
                    <a:pt x="96" y="12"/>
                    <a:pt x="88" y="12"/>
                  </a:cubicBezTo>
                  <a:cubicBezTo>
                    <a:pt x="76" y="13"/>
                    <a:pt x="64" y="10"/>
                    <a:pt x="52" y="9"/>
                  </a:cubicBezTo>
                  <a:cubicBezTo>
                    <a:pt x="37" y="9"/>
                    <a:pt x="0" y="9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>
              <a:extLst>
                <a:ext uri="{FF2B5EF4-FFF2-40B4-BE49-F238E27FC236}">
                  <a16:creationId xmlns:a16="http://schemas.microsoft.com/office/drawing/2014/main" id="{C8A73627-8347-4D2C-B2A8-01B79FBDFA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211" y="4107079"/>
              <a:ext cx="821977" cy="972399"/>
            </a:xfrm>
            <a:custGeom>
              <a:avLst/>
              <a:gdLst>
                <a:gd name="T0" fmla="*/ 93 w 292"/>
                <a:gd name="T1" fmla="*/ 0 h 336"/>
                <a:gd name="T2" fmla="*/ 9 w 292"/>
                <a:gd name="T3" fmla="*/ 111 h 336"/>
                <a:gd name="T4" fmla="*/ 44 w 292"/>
                <a:gd name="T5" fmla="*/ 279 h 336"/>
                <a:gd name="T6" fmla="*/ 119 w 292"/>
                <a:gd name="T7" fmla="*/ 336 h 336"/>
                <a:gd name="T8" fmla="*/ 278 w 292"/>
                <a:gd name="T9" fmla="*/ 336 h 336"/>
                <a:gd name="T10" fmla="*/ 292 w 292"/>
                <a:gd name="T11" fmla="*/ 248 h 336"/>
                <a:gd name="T12" fmla="*/ 228 w 292"/>
                <a:gd name="T13" fmla="*/ 230 h 336"/>
                <a:gd name="T14" fmla="*/ 160 w 292"/>
                <a:gd name="T15" fmla="*/ 223 h 336"/>
                <a:gd name="T16" fmla="*/ 138 w 292"/>
                <a:gd name="T17" fmla="*/ 119 h 336"/>
                <a:gd name="T18" fmla="*/ 93 w 292"/>
                <a:gd name="T1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336">
                  <a:moveTo>
                    <a:pt x="93" y="0"/>
                  </a:moveTo>
                  <a:cubicBezTo>
                    <a:pt x="47" y="9"/>
                    <a:pt x="0" y="39"/>
                    <a:pt x="9" y="111"/>
                  </a:cubicBezTo>
                  <a:cubicBezTo>
                    <a:pt x="18" y="181"/>
                    <a:pt x="36" y="254"/>
                    <a:pt x="44" y="279"/>
                  </a:cubicBezTo>
                  <a:cubicBezTo>
                    <a:pt x="53" y="311"/>
                    <a:pt x="70" y="336"/>
                    <a:pt x="119" y="336"/>
                  </a:cubicBezTo>
                  <a:cubicBezTo>
                    <a:pt x="152" y="336"/>
                    <a:pt x="278" y="336"/>
                    <a:pt x="278" y="336"/>
                  </a:cubicBezTo>
                  <a:cubicBezTo>
                    <a:pt x="278" y="336"/>
                    <a:pt x="267" y="274"/>
                    <a:pt x="292" y="248"/>
                  </a:cubicBezTo>
                  <a:cubicBezTo>
                    <a:pt x="291" y="233"/>
                    <a:pt x="272" y="232"/>
                    <a:pt x="228" y="230"/>
                  </a:cubicBezTo>
                  <a:cubicBezTo>
                    <a:pt x="191" y="227"/>
                    <a:pt x="160" y="223"/>
                    <a:pt x="160" y="223"/>
                  </a:cubicBezTo>
                  <a:cubicBezTo>
                    <a:pt x="138" y="119"/>
                    <a:pt x="138" y="119"/>
                    <a:pt x="138" y="119"/>
                  </a:cubicBezTo>
                  <a:cubicBezTo>
                    <a:pt x="138" y="119"/>
                    <a:pt x="121" y="38"/>
                    <a:pt x="93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>
              <a:extLst>
                <a:ext uri="{FF2B5EF4-FFF2-40B4-BE49-F238E27FC236}">
                  <a16:creationId xmlns:a16="http://schemas.microsoft.com/office/drawing/2014/main" id="{D24D3710-DB9B-480A-8C55-BD5C07381B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4335" y="4749576"/>
              <a:ext cx="180434" cy="48674"/>
            </a:xfrm>
            <a:custGeom>
              <a:avLst/>
              <a:gdLst>
                <a:gd name="T0" fmla="*/ 0 w 64"/>
                <a:gd name="T1" fmla="*/ 17 h 17"/>
                <a:gd name="T2" fmla="*/ 64 w 64"/>
                <a:gd name="T3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7">
                  <a:moveTo>
                    <a:pt x="0" y="17"/>
                  </a:moveTo>
                  <a:cubicBezTo>
                    <a:pt x="18" y="3"/>
                    <a:pt x="36" y="0"/>
                    <a:pt x="64" y="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>
              <a:extLst>
                <a:ext uri="{FF2B5EF4-FFF2-40B4-BE49-F238E27FC236}">
                  <a16:creationId xmlns:a16="http://schemas.microsoft.com/office/drawing/2014/main" id="{FA3129A3-1BB1-42AD-882E-B590EA8C1E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9535" y="4428328"/>
              <a:ext cx="796652" cy="651150"/>
            </a:xfrm>
            <a:custGeom>
              <a:avLst/>
              <a:gdLst>
                <a:gd name="T0" fmla="*/ 0 w 283"/>
                <a:gd name="T1" fmla="*/ 0 h 225"/>
                <a:gd name="T2" fmla="*/ 35 w 283"/>
                <a:gd name="T3" fmla="*/ 168 h 225"/>
                <a:gd name="T4" fmla="*/ 110 w 283"/>
                <a:gd name="T5" fmla="*/ 225 h 225"/>
                <a:gd name="T6" fmla="*/ 269 w 283"/>
                <a:gd name="T7" fmla="*/ 225 h 225"/>
                <a:gd name="T8" fmla="*/ 283 w 283"/>
                <a:gd name="T9" fmla="*/ 137 h 225"/>
                <a:gd name="T10" fmla="*/ 219 w 283"/>
                <a:gd name="T11" fmla="*/ 119 h 225"/>
                <a:gd name="T12" fmla="*/ 151 w 283"/>
                <a:gd name="T13" fmla="*/ 112 h 225"/>
                <a:gd name="T14" fmla="*/ 129 w 283"/>
                <a:gd name="T15" fmla="*/ 8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3" h="225">
                  <a:moveTo>
                    <a:pt x="0" y="0"/>
                  </a:moveTo>
                  <a:cubicBezTo>
                    <a:pt x="9" y="70"/>
                    <a:pt x="27" y="143"/>
                    <a:pt x="35" y="168"/>
                  </a:cubicBezTo>
                  <a:cubicBezTo>
                    <a:pt x="44" y="200"/>
                    <a:pt x="61" y="225"/>
                    <a:pt x="110" y="225"/>
                  </a:cubicBezTo>
                  <a:cubicBezTo>
                    <a:pt x="143" y="225"/>
                    <a:pt x="269" y="225"/>
                    <a:pt x="269" y="225"/>
                  </a:cubicBezTo>
                  <a:cubicBezTo>
                    <a:pt x="269" y="225"/>
                    <a:pt x="257" y="165"/>
                    <a:pt x="283" y="137"/>
                  </a:cubicBezTo>
                  <a:cubicBezTo>
                    <a:pt x="282" y="122"/>
                    <a:pt x="264" y="122"/>
                    <a:pt x="219" y="119"/>
                  </a:cubicBezTo>
                  <a:cubicBezTo>
                    <a:pt x="182" y="115"/>
                    <a:pt x="151" y="112"/>
                    <a:pt x="151" y="112"/>
                  </a:cubicBezTo>
                  <a:cubicBezTo>
                    <a:pt x="129" y="8"/>
                    <a:pt x="129" y="8"/>
                    <a:pt x="129" y="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>
              <a:extLst>
                <a:ext uri="{FF2B5EF4-FFF2-40B4-BE49-F238E27FC236}">
                  <a16:creationId xmlns:a16="http://schemas.microsoft.com/office/drawing/2014/main" id="{B4C93A9F-2BC4-4672-A73D-A5B5E7203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3381" y="4825291"/>
              <a:ext cx="145613" cy="259595"/>
            </a:xfrm>
            <a:custGeom>
              <a:avLst/>
              <a:gdLst>
                <a:gd name="T0" fmla="*/ 12 w 52"/>
                <a:gd name="T1" fmla="*/ 90 h 90"/>
                <a:gd name="T2" fmla="*/ 38 w 52"/>
                <a:gd name="T3" fmla="*/ 90 h 90"/>
                <a:gd name="T4" fmla="*/ 52 w 52"/>
                <a:gd name="T5" fmla="*/ 4 h 90"/>
                <a:gd name="T6" fmla="*/ 26 w 52"/>
                <a:gd name="T7" fmla="*/ 0 h 90"/>
                <a:gd name="T8" fmla="*/ 12 w 5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90">
                  <a:moveTo>
                    <a:pt x="12" y="90"/>
                  </a:moveTo>
                  <a:cubicBezTo>
                    <a:pt x="38" y="90"/>
                    <a:pt x="38" y="90"/>
                    <a:pt x="38" y="90"/>
                  </a:cubicBezTo>
                  <a:cubicBezTo>
                    <a:pt x="38" y="90"/>
                    <a:pt x="30" y="26"/>
                    <a:pt x="52" y="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0" y="11"/>
                    <a:pt x="0" y="41"/>
                    <a:pt x="12" y="9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>
              <a:extLst>
                <a:ext uri="{FF2B5EF4-FFF2-40B4-BE49-F238E27FC236}">
                  <a16:creationId xmlns:a16="http://schemas.microsoft.com/office/drawing/2014/main" id="{EE11F96A-1C9B-49CA-931D-4077337DBB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1003" y="5084886"/>
              <a:ext cx="3184499" cy="84368"/>
            </a:xfrm>
            <a:custGeom>
              <a:avLst/>
              <a:gdLst>
                <a:gd name="T0" fmla="*/ 1124 w 1131"/>
                <a:gd name="T1" fmla="*/ 0 h 29"/>
                <a:gd name="T2" fmla="*/ 7 w 1131"/>
                <a:gd name="T3" fmla="*/ 0 h 29"/>
                <a:gd name="T4" fmla="*/ 0 w 1131"/>
                <a:gd name="T5" fmla="*/ 7 h 29"/>
                <a:gd name="T6" fmla="*/ 0 w 1131"/>
                <a:gd name="T7" fmla="*/ 23 h 29"/>
                <a:gd name="T8" fmla="*/ 7 w 1131"/>
                <a:gd name="T9" fmla="*/ 29 h 29"/>
                <a:gd name="T10" fmla="*/ 1124 w 1131"/>
                <a:gd name="T11" fmla="*/ 29 h 29"/>
                <a:gd name="T12" fmla="*/ 1131 w 1131"/>
                <a:gd name="T13" fmla="*/ 23 h 29"/>
                <a:gd name="T14" fmla="*/ 1131 w 1131"/>
                <a:gd name="T15" fmla="*/ 7 h 29"/>
                <a:gd name="T16" fmla="*/ 1124 w 1131"/>
                <a:gd name="T1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1" h="29">
                  <a:moveTo>
                    <a:pt x="1124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7"/>
                    <a:pt x="3" y="29"/>
                    <a:pt x="7" y="29"/>
                  </a:cubicBezTo>
                  <a:cubicBezTo>
                    <a:pt x="1124" y="29"/>
                    <a:pt x="1124" y="29"/>
                    <a:pt x="1124" y="29"/>
                  </a:cubicBezTo>
                  <a:cubicBezTo>
                    <a:pt x="1128" y="29"/>
                    <a:pt x="1131" y="27"/>
                    <a:pt x="1131" y="23"/>
                  </a:cubicBezTo>
                  <a:cubicBezTo>
                    <a:pt x="1131" y="7"/>
                    <a:pt x="1131" y="7"/>
                    <a:pt x="1131" y="7"/>
                  </a:cubicBezTo>
                  <a:cubicBezTo>
                    <a:pt x="1131" y="3"/>
                    <a:pt x="1128" y="0"/>
                    <a:pt x="1124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93">
              <a:extLst>
                <a:ext uri="{FF2B5EF4-FFF2-40B4-BE49-F238E27FC236}">
                  <a16:creationId xmlns:a16="http://schemas.microsoft.com/office/drawing/2014/main" id="{3C37CE05-680D-429B-BF68-F955F8E26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1003" y="5169254"/>
              <a:ext cx="3184499" cy="37858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94">
              <a:extLst>
                <a:ext uri="{FF2B5EF4-FFF2-40B4-BE49-F238E27FC236}">
                  <a16:creationId xmlns:a16="http://schemas.microsoft.com/office/drawing/2014/main" id="{93801D82-18BB-4FA8-8902-3E54E754F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4667" y="5186560"/>
              <a:ext cx="131896" cy="1852857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>
              <a:extLst>
                <a:ext uri="{FF2B5EF4-FFF2-40B4-BE49-F238E27FC236}">
                  <a16:creationId xmlns:a16="http://schemas.microsoft.com/office/drawing/2014/main" id="{E767061F-AD9F-402A-82B2-3F252B6F5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4324" y="6978846"/>
              <a:ext cx="1294692" cy="133042"/>
            </a:xfrm>
            <a:custGeom>
              <a:avLst/>
              <a:gdLst>
                <a:gd name="T0" fmla="*/ 460 w 460"/>
                <a:gd name="T1" fmla="*/ 46 h 46"/>
                <a:gd name="T2" fmla="*/ 0 w 460"/>
                <a:gd name="T3" fmla="*/ 46 h 46"/>
                <a:gd name="T4" fmla="*/ 0 w 460"/>
                <a:gd name="T5" fmla="*/ 46 h 46"/>
                <a:gd name="T6" fmla="*/ 97 w 460"/>
                <a:gd name="T7" fmla="*/ 0 h 46"/>
                <a:gd name="T8" fmla="*/ 362 w 460"/>
                <a:gd name="T9" fmla="*/ 0 h 46"/>
                <a:gd name="T10" fmla="*/ 460 w 460"/>
                <a:gd name="T11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0" h="46">
                  <a:moveTo>
                    <a:pt x="460" y="46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23" y="17"/>
                    <a:pt x="59" y="0"/>
                    <a:pt x="97" y="0"/>
                  </a:cubicBezTo>
                  <a:cubicBezTo>
                    <a:pt x="362" y="0"/>
                    <a:pt x="362" y="0"/>
                    <a:pt x="362" y="0"/>
                  </a:cubicBezTo>
                  <a:cubicBezTo>
                    <a:pt x="400" y="0"/>
                    <a:pt x="436" y="17"/>
                    <a:pt x="460" y="4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>
              <a:extLst>
                <a:ext uri="{FF2B5EF4-FFF2-40B4-BE49-F238E27FC236}">
                  <a16:creationId xmlns:a16="http://schemas.microsoft.com/office/drawing/2014/main" id="{7B2469BD-C87A-42E1-987B-EDE0F2C89A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8416" y="5366113"/>
              <a:ext cx="670032" cy="1409383"/>
            </a:xfrm>
            <a:custGeom>
              <a:avLst/>
              <a:gdLst>
                <a:gd name="T0" fmla="*/ 149 w 238"/>
                <a:gd name="T1" fmla="*/ 113 h 487"/>
                <a:gd name="T2" fmla="*/ 209 w 238"/>
                <a:gd name="T3" fmla="*/ 278 h 487"/>
                <a:gd name="T4" fmla="*/ 238 w 238"/>
                <a:gd name="T5" fmla="*/ 479 h 487"/>
                <a:gd name="T6" fmla="*/ 152 w 238"/>
                <a:gd name="T7" fmla="*/ 487 h 487"/>
                <a:gd name="T8" fmla="*/ 85 w 238"/>
                <a:gd name="T9" fmla="*/ 324 h 487"/>
                <a:gd name="T10" fmla="*/ 18 w 238"/>
                <a:gd name="T11" fmla="*/ 159 h 487"/>
                <a:gd name="T12" fmla="*/ 53 w 238"/>
                <a:gd name="T13" fmla="*/ 34 h 487"/>
                <a:gd name="T14" fmla="*/ 138 w 238"/>
                <a:gd name="T15" fmla="*/ 0 h 487"/>
                <a:gd name="T16" fmla="*/ 149 w 238"/>
                <a:gd name="T17" fmla="*/ 113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" h="487">
                  <a:moveTo>
                    <a:pt x="149" y="113"/>
                  </a:moveTo>
                  <a:cubicBezTo>
                    <a:pt x="190" y="156"/>
                    <a:pt x="204" y="198"/>
                    <a:pt x="209" y="278"/>
                  </a:cubicBezTo>
                  <a:cubicBezTo>
                    <a:pt x="213" y="358"/>
                    <a:pt x="223" y="444"/>
                    <a:pt x="238" y="479"/>
                  </a:cubicBezTo>
                  <a:cubicBezTo>
                    <a:pt x="152" y="487"/>
                    <a:pt x="152" y="487"/>
                    <a:pt x="152" y="487"/>
                  </a:cubicBezTo>
                  <a:cubicBezTo>
                    <a:pt x="152" y="487"/>
                    <a:pt x="119" y="404"/>
                    <a:pt x="85" y="324"/>
                  </a:cubicBezTo>
                  <a:cubicBezTo>
                    <a:pt x="50" y="243"/>
                    <a:pt x="24" y="189"/>
                    <a:pt x="18" y="159"/>
                  </a:cubicBezTo>
                  <a:cubicBezTo>
                    <a:pt x="11" y="128"/>
                    <a:pt x="0" y="68"/>
                    <a:pt x="53" y="34"/>
                  </a:cubicBezTo>
                  <a:cubicBezTo>
                    <a:pt x="88" y="12"/>
                    <a:pt x="138" y="0"/>
                    <a:pt x="138" y="0"/>
                  </a:cubicBezTo>
                  <a:lnTo>
                    <a:pt x="149" y="1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>
              <a:extLst>
                <a:ext uri="{FF2B5EF4-FFF2-40B4-BE49-F238E27FC236}">
                  <a16:creationId xmlns:a16="http://schemas.microsoft.com/office/drawing/2014/main" id="{E7DC0EEF-5DC1-4330-BEC2-BAAF891E23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3092" y="6518065"/>
              <a:ext cx="805094" cy="509455"/>
            </a:xfrm>
            <a:custGeom>
              <a:avLst/>
              <a:gdLst>
                <a:gd name="T0" fmla="*/ 245 w 286"/>
                <a:gd name="T1" fmla="*/ 16 h 176"/>
                <a:gd name="T2" fmla="*/ 179 w 286"/>
                <a:gd name="T3" fmla="*/ 39 h 176"/>
                <a:gd name="T4" fmla="*/ 148 w 286"/>
                <a:gd name="T5" fmla="*/ 68 h 176"/>
                <a:gd name="T6" fmla="*/ 137 w 286"/>
                <a:gd name="T7" fmla="*/ 44 h 176"/>
                <a:gd name="T8" fmla="*/ 117 w 286"/>
                <a:gd name="T9" fmla="*/ 72 h 176"/>
                <a:gd name="T10" fmla="*/ 42 w 286"/>
                <a:gd name="T11" fmla="*/ 127 h 176"/>
                <a:gd name="T12" fmla="*/ 1 w 286"/>
                <a:gd name="T13" fmla="*/ 168 h 176"/>
                <a:gd name="T14" fmla="*/ 95 w 286"/>
                <a:gd name="T15" fmla="*/ 172 h 176"/>
                <a:gd name="T16" fmla="*/ 201 w 286"/>
                <a:gd name="T17" fmla="*/ 133 h 176"/>
                <a:gd name="T18" fmla="*/ 286 w 286"/>
                <a:gd name="T19" fmla="*/ 123 h 176"/>
                <a:gd name="T20" fmla="*/ 265 w 286"/>
                <a:gd name="T21" fmla="*/ 65 h 176"/>
                <a:gd name="T22" fmla="*/ 245 w 286"/>
                <a:gd name="T23" fmla="*/ 1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6" h="176">
                  <a:moveTo>
                    <a:pt x="245" y="16"/>
                  </a:moveTo>
                  <a:cubicBezTo>
                    <a:pt x="226" y="0"/>
                    <a:pt x="195" y="17"/>
                    <a:pt x="179" y="39"/>
                  </a:cubicBezTo>
                  <a:cubicBezTo>
                    <a:pt x="167" y="54"/>
                    <a:pt x="160" y="63"/>
                    <a:pt x="148" y="68"/>
                  </a:cubicBezTo>
                  <a:cubicBezTo>
                    <a:pt x="137" y="44"/>
                    <a:pt x="137" y="44"/>
                    <a:pt x="137" y="44"/>
                  </a:cubicBezTo>
                  <a:cubicBezTo>
                    <a:pt x="125" y="49"/>
                    <a:pt x="124" y="59"/>
                    <a:pt x="117" y="72"/>
                  </a:cubicBezTo>
                  <a:cubicBezTo>
                    <a:pt x="103" y="96"/>
                    <a:pt x="87" y="112"/>
                    <a:pt x="42" y="127"/>
                  </a:cubicBezTo>
                  <a:cubicBezTo>
                    <a:pt x="4" y="140"/>
                    <a:pt x="0" y="152"/>
                    <a:pt x="1" y="168"/>
                  </a:cubicBezTo>
                  <a:cubicBezTo>
                    <a:pt x="1" y="168"/>
                    <a:pt x="32" y="176"/>
                    <a:pt x="95" y="172"/>
                  </a:cubicBezTo>
                  <a:cubicBezTo>
                    <a:pt x="133" y="169"/>
                    <a:pt x="176" y="149"/>
                    <a:pt x="201" y="133"/>
                  </a:cubicBezTo>
                  <a:cubicBezTo>
                    <a:pt x="236" y="109"/>
                    <a:pt x="281" y="104"/>
                    <a:pt x="286" y="123"/>
                  </a:cubicBezTo>
                  <a:cubicBezTo>
                    <a:pt x="280" y="97"/>
                    <a:pt x="271" y="83"/>
                    <a:pt x="265" y="65"/>
                  </a:cubicBezTo>
                  <a:cubicBezTo>
                    <a:pt x="257" y="40"/>
                    <a:pt x="255" y="26"/>
                    <a:pt x="245" y="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>
              <a:extLst>
                <a:ext uri="{FF2B5EF4-FFF2-40B4-BE49-F238E27FC236}">
                  <a16:creationId xmlns:a16="http://schemas.microsoft.com/office/drawing/2014/main" id="{510520AF-350C-4726-82D5-B6437A8000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174" y="6903131"/>
              <a:ext cx="585619" cy="202268"/>
            </a:xfrm>
            <a:custGeom>
              <a:avLst/>
              <a:gdLst>
                <a:gd name="T0" fmla="*/ 0 w 208"/>
                <a:gd name="T1" fmla="*/ 70 h 70"/>
                <a:gd name="T2" fmla="*/ 77 w 208"/>
                <a:gd name="T3" fmla="*/ 70 h 70"/>
                <a:gd name="T4" fmla="*/ 160 w 208"/>
                <a:gd name="T5" fmla="*/ 44 h 70"/>
                <a:gd name="T6" fmla="*/ 204 w 208"/>
                <a:gd name="T7" fmla="*/ 9 h 70"/>
                <a:gd name="T8" fmla="*/ 122 w 208"/>
                <a:gd name="T9" fmla="*/ 25 h 70"/>
                <a:gd name="T10" fmla="*/ 0 w 208"/>
                <a:gd name="T11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8" h="70">
                  <a:moveTo>
                    <a:pt x="0" y="70"/>
                  </a:moveTo>
                  <a:cubicBezTo>
                    <a:pt x="56" y="70"/>
                    <a:pt x="46" y="70"/>
                    <a:pt x="77" y="70"/>
                  </a:cubicBezTo>
                  <a:cubicBezTo>
                    <a:pt x="108" y="70"/>
                    <a:pt x="133" y="57"/>
                    <a:pt x="160" y="44"/>
                  </a:cubicBezTo>
                  <a:cubicBezTo>
                    <a:pt x="204" y="23"/>
                    <a:pt x="208" y="13"/>
                    <a:pt x="204" y="9"/>
                  </a:cubicBezTo>
                  <a:cubicBezTo>
                    <a:pt x="189" y="0"/>
                    <a:pt x="167" y="2"/>
                    <a:pt x="122" y="25"/>
                  </a:cubicBezTo>
                  <a:cubicBezTo>
                    <a:pt x="76" y="48"/>
                    <a:pt x="52" y="66"/>
                    <a:pt x="0" y="70"/>
                  </a:cubicBezTo>
                  <a:close/>
                </a:path>
              </a:pathLst>
            </a:custGeom>
            <a:solidFill>
              <a:srgbClr val="30303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1">
              <a:extLst>
                <a:ext uri="{FF2B5EF4-FFF2-40B4-BE49-F238E27FC236}">
                  <a16:creationId xmlns:a16="http://schemas.microsoft.com/office/drawing/2014/main" id="{96811D87-9242-4DE3-BC21-63E377AEC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4651" y="6818762"/>
              <a:ext cx="830418" cy="289880"/>
            </a:xfrm>
            <a:custGeom>
              <a:avLst/>
              <a:gdLst>
                <a:gd name="T0" fmla="*/ 288 w 295"/>
                <a:gd name="T1" fmla="*/ 16 h 100"/>
                <a:gd name="T2" fmla="*/ 204 w 295"/>
                <a:gd name="T3" fmla="*/ 29 h 100"/>
                <a:gd name="T4" fmla="*/ 98 w 295"/>
                <a:gd name="T5" fmla="*/ 68 h 100"/>
                <a:gd name="T6" fmla="*/ 4 w 295"/>
                <a:gd name="T7" fmla="*/ 64 h 100"/>
                <a:gd name="T8" fmla="*/ 0 w 295"/>
                <a:gd name="T9" fmla="*/ 76 h 100"/>
                <a:gd name="T10" fmla="*/ 14 w 295"/>
                <a:gd name="T11" fmla="*/ 96 h 100"/>
                <a:gd name="T12" fmla="*/ 98 w 295"/>
                <a:gd name="T13" fmla="*/ 98 h 100"/>
                <a:gd name="T14" fmla="*/ 189 w 295"/>
                <a:gd name="T15" fmla="*/ 72 h 100"/>
                <a:gd name="T16" fmla="*/ 253 w 295"/>
                <a:gd name="T17" fmla="*/ 39 h 100"/>
                <a:gd name="T18" fmla="*/ 289 w 295"/>
                <a:gd name="T19" fmla="*/ 38 h 100"/>
                <a:gd name="T20" fmla="*/ 288 w 295"/>
                <a:gd name="T21" fmla="*/ 1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5" h="100">
                  <a:moveTo>
                    <a:pt x="288" y="16"/>
                  </a:moveTo>
                  <a:cubicBezTo>
                    <a:pt x="280" y="0"/>
                    <a:pt x="239" y="5"/>
                    <a:pt x="204" y="29"/>
                  </a:cubicBezTo>
                  <a:cubicBezTo>
                    <a:pt x="179" y="45"/>
                    <a:pt x="136" y="65"/>
                    <a:pt x="98" y="68"/>
                  </a:cubicBezTo>
                  <a:cubicBezTo>
                    <a:pt x="35" y="72"/>
                    <a:pt x="4" y="64"/>
                    <a:pt x="4" y="64"/>
                  </a:cubicBezTo>
                  <a:cubicBezTo>
                    <a:pt x="0" y="64"/>
                    <a:pt x="0" y="67"/>
                    <a:pt x="0" y="76"/>
                  </a:cubicBezTo>
                  <a:cubicBezTo>
                    <a:pt x="0" y="85"/>
                    <a:pt x="0" y="94"/>
                    <a:pt x="14" y="96"/>
                  </a:cubicBezTo>
                  <a:cubicBezTo>
                    <a:pt x="26" y="98"/>
                    <a:pt x="64" y="100"/>
                    <a:pt x="98" y="98"/>
                  </a:cubicBezTo>
                  <a:cubicBezTo>
                    <a:pt x="134" y="96"/>
                    <a:pt x="163" y="88"/>
                    <a:pt x="189" y="72"/>
                  </a:cubicBezTo>
                  <a:cubicBezTo>
                    <a:pt x="224" y="52"/>
                    <a:pt x="237" y="44"/>
                    <a:pt x="253" y="39"/>
                  </a:cubicBezTo>
                  <a:cubicBezTo>
                    <a:pt x="271" y="33"/>
                    <a:pt x="286" y="36"/>
                    <a:pt x="289" y="38"/>
                  </a:cubicBezTo>
                  <a:cubicBezTo>
                    <a:pt x="292" y="39"/>
                    <a:pt x="295" y="32"/>
                    <a:pt x="288" y="16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2">
              <a:extLst>
                <a:ext uri="{FF2B5EF4-FFF2-40B4-BE49-F238E27FC236}">
                  <a16:creationId xmlns:a16="http://schemas.microsoft.com/office/drawing/2014/main" id="{1C1536D1-3F60-4871-9587-638AE6E07F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3569" y="4842598"/>
              <a:ext cx="1687215" cy="2031329"/>
            </a:xfrm>
            <a:custGeom>
              <a:avLst/>
              <a:gdLst>
                <a:gd name="T0" fmla="*/ 301 w 599"/>
                <a:gd name="T1" fmla="*/ 31 h 702"/>
                <a:gd name="T2" fmla="*/ 272 w 599"/>
                <a:gd name="T3" fmla="*/ 136 h 702"/>
                <a:gd name="T4" fmla="*/ 118 w 599"/>
                <a:gd name="T5" fmla="*/ 177 h 702"/>
                <a:gd name="T6" fmla="*/ 9 w 599"/>
                <a:gd name="T7" fmla="*/ 265 h 702"/>
                <a:gd name="T8" fmla="*/ 48 w 599"/>
                <a:gd name="T9" fmla="*/ 444 h 702"/>
                <a:gd name="T10" fmla="*/ 132 w 599"/>
                <a:gd name="T11" fmla="*/ 633 h 702"/>
                <a:gd name="T12" fmla="*/ 164 w 599"/>
                <a:gd name="T13" fmla="*/ 702 h 702"/>
                <a:gd name="T14" fmla="*/ 239 w 599"/>
                <a:gd name="T15" fmla="*/ 650 h 702"/>
                <a:gd name="T16" fmla="*/ 226 w 599"/>
                <a:gd name="T17" fmla="*/ 554 h 702"/>
                <a:gd name="T18" fmla="*/ 162 w 599"/>
                <a:gd name="T19" fmla="*/ 320 h 702"/>
                <a:gd name="T20" fmla="*/ 464 w 599"/>
                <a:gd name="T21" fmla="*/ 320 h 702"/>
                <a:gd name="T22" fmla="*/ 582 w 599"/>
                <a:gd name="T23" fmla="*/ 254 h 702"/>
                <a:gd name="T24" fmla="*/ 523 w 599"/>
                <a:gd name="T25" fmla="*/ 10 h 702"/>
                <a:gd name="T26" fmla="*/ 301 w 599"/>
                <a:gd name="T27" fmla="*/ 31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9" h="702">
                  <a:moveTo>
                    <a:pt x="301" y="31"/>
                  </a:moveTo>
                  <a:cubicBezTo>
                    <a:pt x="301" y="31"/>
                    <a:pt x="280" y="93"/>
                    <a:pt x="272" y="136"/>
                  </a:cubicBezTo>
                  <a:cubicBezTo>
                    <a:pt x="272" y="136"/>
                    <a:pt x="201" y="144"/>
                    <a:pt x="118" y="177"/>
                  </a:cubicBezTo>
                  <a:cubicBezTo>
                    <a:pt x="35" y="211"/>
                    <a:pt x="17" y="229"/>
                    <a:pt x="9" y="265"/>
                  </a:cubicBezTo>
                  <a:cubicBezTo>
                    <a:pt x="0" y="303"/>
                    <a:pt x="9" y="356"/>
                    <a:pt x="48" y="444"/>
                  </a:cubicBezTo>
                  <a:cubicBezTo>
                    <a:pt x="82" y="522"/>
                    <a:pt x="118" y="603"/>
                    <a:pt x="132" y="633"/>
                  </a:cubicBezTo>
                  <a:cubicBezTo>
                    <a:pt x="152" y="676"/>
                    <a:pt x="164" y="702"/>
                    <a:pt x="164" y="702"/>
                  </a:cubicBezTo>
                  <a:cubicBezTo>
                    <a:pt x="239" y="650"/>
                    <a:pt x="239" y="650"/>
                    <a:pt x="239" y="650"/>
                  </a:cubicBezTo>
                  <a:cubicBezTo>
                    <a:pt x="239" y="650"/>
                    <a:pt x="232" y="607"/>
                    <a:pt x="226" y="554"/>
                  </a:cubicBezTo>
                  <a:cubicBezTo>
                    <a:pt x="209" y="404"/>
                    <a:pt x="208" y="364"/>
                    <a:pt x="162" y="320"/>
                  </a:cubicBezTo>
                  <a:cubicBezTo>
                    <a:pt x="162" y="320"/>
                    <a:pt x="408" y="320"/>
                    <a:pt x="464" y="320"/>
                  </a:cubicBezTo>
                  <a:cubicBezTo>
                    <a:pt x="536" y="320"/>
                    <a:pt x="565" y="294"/>
                    <a:pt x="582" y="254"/>
                  </a:cubicBezTo>
                  <a:cubicBezTo>
                    <a:pt x="599" y="215"/>
                    <a:pt x="586" y="92"/>
                    <a:pt x="523" y="10"/>
                  </a:cubicBezTo>
                  <a:cubicBezTo>
                    <a:pt x="523" y="10"/>
                    <a:pt x="412" y="0"/>
                    <a:pt x="301" y="31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>
              <a:extLst>
                <a:ext uri="{FF2B5EF4-FFF2-40B4-BE49-F238E27FC236}">
                  <a16:creationId xmlns:a16="http://schemas.microsoft.com/office/drawing/2014/main" id="{5589321B-8A4D-4151-A9CD-F7722BC9D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457" y="5768485"/>
              <a:ext cx="216309" cy="955092"/>
            </a:xfrm>
            <a:custGeom>
              <a:avLst/>
              <a:gdLst>
                <a:gd name="T0" fmla="*/ 77 w 77"/>
                <a:gd name="T1" fmla="*/ 330 h 330"/>
                <a:gd name="T2" fmla="*/ 64 w 77"/>
                <a:gd name="T3" fmla="*/ 234 h 330"/>
                <a:gd name="T4" fmla="*/ 0 w 77"/>
                <a:gd name="T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330">
                  <a:moveTo>
                    <a:pt x="77" y="330"/>
                  </a:moveTo>
                  <a:cubicBezTo>
                    <a:pt x="77" y="330"/>
                    <a:pt x="70" y="287"/>
                    <a:pt x="64" y="234"/>
                  </a:cubicBezTo>
                  <a:cubicBezTo>
                    <a:pt x="47" y="84"/>
                    <a:pt x="46" y="44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4">
              <a:extLst>
                <a:ext uri="{FF2B5EF4-FFF2-40B4-BE49-F238E27FC236}">
                  <a16:creationId xmlns:a16="http://schemas.microsoft.com/office/drawing/2014/main" id="{92C906A4-64E9-42B0-8052-95E176C767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8245" y="6518065"/>
              <a:ext cx="802983" cy="509455"/>
            </a:xfrm>
            <a:custGeom>
              <a:avLst/>
              <a:gdLst>
                <a:gd name="T0" fmla="*/ 244 w 285"/>
                <a:gd name="T1" fmla="*/ 16 h 176"/>
                <a:gd name="T2" fmla="*/ 178 w 285"/>
                <a:gd name="T3" fmla="*/ 38 h 176"/>
                <a:gd name="T4" fmla="*/ 147 w 285"/>
                <a:gd name="T5" fmla="*/ 67 h 176"/>
                <a:gd name="T6" fmla="*/ 136 w 285"/>
                <a:gd name="T7" fmla="*/ 44 h 176"/>
                <a:gd name="T8" fmla="*/ 116 w 285"/>
                <a:gd name="T9" fmla="*/ 71 h 176"/>
                <a:gd name="T10" fmla="*/ 41 w 285"/>
                <a:gd name="T11" fmla="*/ 127 h 176"/>
                <a:gd name="T12" fmla="*/ 0 w 285"/>
                <a:gd name="T13" fmla="*/ 168 h 176"/>
                <a:gd name="T14" fmla="*/ 94 w 285"/>
                <a:gd name="T15" fmla="*/ 172 h 176"/>
                <a:gd name="T16" fmla="*/ 200 w 285"/>
                <a:gd name="T17" fmla="*/ 132 h 176"/>
                <a:gd name="T18" fmla="*/ 285 w 285"/>
                <a:gd name="T19" fmla="*/ 122 h 176"/>
                <a:gd name="T20" fmla="*/ 264 w 285"/>
                <a:gd name="T21" fmla="*/ 64 h 176"/>
                <a:gd name="T22" fmla="*/ 244 w 285"/>
                <a:gd name="T23" fmla="*/ 1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5" h="176">
                  <a:moveTo>
                    <a:pt x="244" y="16"/>
                  </a:moveTo>
                  <a:cubicBezTo>
                    <a:pt x="226" y="0"/>
                    <a:pt x="195" y="16"/>
                    <a:pt x="178" y="38"/>
                  </a:cubicBezTo>
                  <a:cubicBezTo>
                    <a:pt x="167" y="54"/>
                    <a:pt x="160" y="62"/>
                    <a:pt x="147" y="67"/>
                  </a:cubicBezTo>
                  <a:cubicBezTo>
                    <a:pt x="136" y="44"/>
                    <a:pt x="136" y="44"/>
                    <a:pt x="136" y="44"/>
                  </a:cubicBezTo>
                  <a:cubicBezTo>
                    <a:pt x="124" y="48"/>
                    <a:pt x="124" y="58"/>
                    <a:pt x="116" y="71"/>
                  </a:cubicBezTo>
                  <a:cubicBezTo>
                    <a:pt x="102" y="96"/>
                    <a:pt x="87" y="112"/>
                    <a:pt x="41" y="127"/>
                  </a:cubicBezTo>
                  <a:cubicBezTo>
                    <a:pt x="4" y="139"/>
                    <a:pt x="0" y="151"/>
                    <a:pt x="0" y="168"/>
                  </a:cubicBezTo>
                  <a:cubicBezTo>
                    <a:pt x="0" y="168"/>
                    <a:pt x="32" y="176"/>
                    <a:pt x="94" y="172"/>
                  </a:cubicBezTo>
                  <a:cubicBezTo>
                    <a:pt x="132" y="169"/>
                    <a:pt x="176" y="148"/>
                    <a:pt x="200" y="132"/>
                  </a:cubicBezTo>
                  <a:cubicBezTo>
                    <a:pt x="236" y="109"/>
                    <a:pt x="281" y="103"/>
                    <a:pt x="285" y="122"/>
                  </a:cubicBezTo>
                  <a:cubicBezTo>
                    <a:pt x="279" y="97"/>
                    <a:pt x="270" y="83"/>
                    <a:pt x="264" y="64"/>
                  </a:cubicBezTo>
                  <a:cubicBezTo>
                    <a:pt x="256" y="40"/>
                    <a:pt x="254" y="25"/>
                    <a:pt x="244" y="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>
              <a:extLst>
                <a:ext uri="{FF2B5EF4-FFF2-40B4-BE49-F238E27FC236}">
                  <a16:creationId xmlns:a16="http://schemas.microsoft.com/office/drawing/2014/main" id="{7D560120-9495-4C65-AB2F-20D297BDF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3001" y="6550514"/>
              <a:ext cx="138227" cy="321248"/>
            </a:xfrm>
            <a:custGeom>
              <a:avLst/>
              <a:gdLst>
                <a:gd name="T0" fmla="*/ 49 w 49"/>
                <a:gd name="T1" fmla="*/ 111 h 111"/>
                <a:gd name="T2" fmla="*/ 28 w 49"/>
                <a:gd name="T3" fmla="*/ 53 h 111"/>
                <a:gd name="T4" fmla="*/ 8 w 49"/>
                <a:gd name="T5" fmla="*/ 5 h 111"/>
                <a:gd name="T6" fmla="*/ 0 w 49"/>
                <a:gd name="T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111">
                  <a:moveTo>
                    <a:pt x="49" y="111"/>
                  </a:moveTo>
                  <a:cubicBezTo>
                    <a:pt x="43" y="86"/>
                    <a:pt x="34" y="72"/>
                    <a:pt x="28" y="53"/>
                  </a:cubicBezTo>
                  <a:cubicBezTo>
                    <a:pt x="20" y="29"/>
                    <a:pt x="18" y="14"/>
                    <a:pt x="8" y="5"/>
                  </a:cubicBezTo>
                  <a:cubicBezTo>
                    <a:pt x="6" y="3"/>
                    <a:pt x="3" y="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>
              <a:extLst>
                <a:ext uri="{FF2B5EF4-FFF2-40B4-BE49-F238E27FC236}">
                  <a16:creationId xmlns:a16="http://schemas.microsoft.com/office/drawing/2014/main" id="{F57DA647-6FCC-4354-9ABE-1E057AA0EF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9327" y="6899885"/>
              <a:ext cx="582453" cy="203349"/>
            </a:xfrm>
            <a:custGeom>
              <a:avLst/>
              <a:gdLst>
                <a:gd name="T0" fmla="*/ 0 w 207"/>
                <a:gd name="T1" fmla="*/ 70 h 70"/>
                <a:gd name="T2" fmla="*/ 76 w 207"/>
                <a:gd name="T3" fmla="*/ 70 h 70"/>
                <a:gd name="T4" fmla="*/ 159 w 207"/>
                <a:gd name="T5" fmla="*/ 45 h 70"/>
                <a:gd name="T6" fmla="*/ 204 w 207"/>
                <a:gd name="T7" fmla="*/ 9 h 70"/>
                <a:gd name="T8" fmla="*/ 121 w 207"/>
                <a:gd name="T9" fmla="*/ 25 h 70"/>
                <a:gd name="T10" fmla="*/ 0 w 207"/>
                <a:gd name="T11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7" h="70">
                  <a:moveTo>
                    <a:pt x="0" y="70"/>
                  </a:moveTo>
                  <a:cubicBezTo>
                    <a:pt x="56" y="70"/>
                    <a:pt x="45" y="70"/>
                    <a:pt x="76" y="70"/>
                  </a:cubicBezTo>
                  <a:cubicBezTo>
                    <a:pt x="107" y="70"/>
                    <a:pt x="132" y="58"/>
                    <a:pt x="159" y="45"/>
                  </a:cubicBezTo>
                  <a:cubicBezTo>
                    <a:pt x="203" y="24"/>
                    <a:pt x="207" y="14"/>
                    <a:pt x="204" y="9"/>
                  </a:cubicBezTo>
                  <a:cubicBezTo>
                    <a:pt x="189" y="0"/>
                    <a:pt x="167" y="2"/>
                    <a:pt x="121" y="25"/>
                  </a:cubicBezTo>
                  <a:cubicBezTo>
                    <a:pt x="76" y="48"/>
                    <a:pt x="51" y="67"/>
                    <a:pt x="0" y="70"/>
                  </a:cubicBezTo>
                  <a:close/>
                </a:path>
              </a:pathLst>
            </a:custGeom>
            <a:solidFill>
              <a:srgbClr val="30303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>
              <a:extLst>
                <a:ext uri="{FF2B5EF4-FFF2-40B4-BE49-F238E27FC236}">
                  <a16:creationId xmlns:a16="http://schemas.microsoft.com/office/drawing/2014/main" id="{16101886-A583-432A-9267-EF152513D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7693" y="6816599"/>
              <a:ext cx="832528" cy="288799"/>
            </a:xfrm>
            <a:custGeom>
              <a:avLst/>
              <a:gdLst>
                <a:gd name="T0" fmla="*/ 288 w 296"/>
                <a:gd name="T1" fmla="*/ 16 h 100"/>
                <a:gd name="T2" fmla="*/ 204 w 296"/>
                <a:gd name="T3" fmla="*/ 29 h 100"/>
                <a:gd name="T4" fmla="*/ 98 w 296"/>
                <a:gd name="T5" fmla="*/ 69 h 100"/>
                <a:gd name="T6" fmla="*/ 4 w 296"/>
                <a:gd name="T7" fmla="*/ 65 h 100"/>
                <a:gd name="T8" fmla="*/ 0 w 296"/>
                <a:gd name="T9" fmla="*/ 76 h 100"/>
                <a:gd name="T10" fmla="*/ 15 w 296"/>
                <a:gd name="T11" fmla="*/ 97 h 100"/>
                <a:gd name="T12" fmla="*/ 99 w 296"/>
                <a:gd name="T13" fmla="*/ 98 h 100"/>
                <a:gd name="T14" fmla="*/ 189 w 296"/>
                <a:gd name="T15" fmla="*/ 73 h 100"/>
                <a:gd name="T16" fmla="*/ 253 w 296"/>
                <a:gd name="T17" fmla="*/ 40 h 100"/>
                <a:gd name="T18" fmla="*/ 290 w 296"/>
                <a:gd name="T19" fmla="*/ 38 h 100"/>
                <a:gd name="T20" fmla="*/ 288 w 296"/>
                <a:gd name="T21" fmla="*/ 1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6" h="100">
                  <a:moveTo>
                    <a:pt x="288" y="16"/>
                  </a:moveTo>
                  <a:cubicBezTo>
                    <a:pt x="281" y="0"/>
                    <a:pt x="240" y="6"/>
                    <a:pt x="204" y="29"/>
                  </a:cubicBezTo>
                  <a:cubicBezTo>
                    <a:pt x="180" y="45"/>
                    <a:pt x="136" y="66"/>
                    <a:pt x="98" y="69"/>
                  </a:cubicBezTo>
                  <a:cubicBezTo>
                    <a:pt x="36" y="73"/>
                    <a:pt x="4" y="65"/>
                    <a:pt x="4" y="65"/>
                  </a:cubicBezTo>
                  <a:cubicBezTo>
                    <a:pt x="0" y="65"/>
                    <a:pt x="0" y="68"/>
                    <a:pt x="0" y="76"/>
                  </a:cubicBezTo>
                  <a:cubicBezTo>
                    <a:pt x="0" y="85"/>
                    <a:pt x="0" y="94"/>
                    <a:pt x="15" y="97"/>
                  </a:cubicBezTo>
                  <a:cubicBezTo>
                    <a:pt x="26" y="99"/>
                    <a:pt x="65" y="100"/>
                    <a:pt x="99" y="98"/>
                  </a:cubicBezTo>
                  <a:cubicBezTo>
                    <a:pt x="134" y="96"/>
                    <a:pt x="163" y="88"/>
                    <a:pt x="189" y="73"/>
                  </a:cubicBezTo>
                  <a:cubicBezTo>
                    <a:pt x="225" y="52"/>
                    <a:pt x="238" y="45"/>
                    <a:pt x="253" y="40"/>
                  </a:cubicBezTo>
                  <a:cubicBezTo>
                    <a:pt x="271" y="34"/>
                    <a:pt x="286" y="36"/>
                    <a:pt x="290" y="38"/>
                  </a:cubicBezTo>
                  <a:cubicBezTo>
                    <a:pt x="293" y="40"/>
                    <a:pt x="296" y="32"/>
                    <a:pt x="288" y="16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>
              <a:extLst>
                <a:ext uri="{FF2B5EF4-FFF2-40B4-BE49-F238E27FC236}">
                  <a16:creationId xmlns:a16="http://schemas.microsoft.com/office/drawing/2014/main" id="{274C254E-FEEF-4125-B624-FD799E4D44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9375" y="4766883"/>
              <a:ext cx="1489898" cy="1030807"/>
            </a:xfrm>
            <a:custGeom>
              <a:avLst/>
              <a:gdLst>
                <a:gd name="T0" fmla="*/ 220 w 529"/>
                <a:gd name="T1" fmla="*/ 41 h 356"/>
                <a:gd name="T2" fmla="*/ 188 w 529"/>
                <a:gd name="T3" fmla="*/ 155 h 356"/>
                <a:gd name="T4" fmla="*/ 10 w 529"/>
                <a:gd name="T5" fmla="*/ 210 h 356"/>
                <a:gd name="T6" fmla="*/ 19 w 529"/>
                <a:gd name="T7" fmla="*/ 302 h 356"/>
                <a:gd name="T8" fmla="*/ 79 w 529"/>
                <a:gd name="T9" fmla="*/ 355 h 356"/>
                <a:gd name="T10" fmla="*/ 360 w 529"/>
                <a:gd name="T11" fmla="*/ 355 h 356"/>
                <a:gd name="T12" fmla="*/ 489 w 529"/>
                <a:gd name="T13" fmla="*/ 320 h 356"/>
                <a:gd name="T14" fmla="*/ 509 w 529"/>
                <a:gd name="T15" fmla="*/ 167 h 356"/>
                <a:gd name="T16" fmla="*/ 442 w 529"/>
                <a:gd name="T17" fmla="*/ 24 h 356"/>
                <a:gd name="T18" fmla="*/ 220 w 529"/>
                <a:gd name="T19" fmla="*/ 41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56">
                  <a:moveTo>
                    <a:pt x="220" y="41"/>
                  </a:moveTo>
                  <a:cubicBezTo>
                    <a:pt x="210" y="71"/>
                    <a:pt x="193" y="117"/>
                    <a:pt x="188" y="155"/>
                  </a:cubicBezTo>
                  <a:cubicBezTo>
                    <a:pt x="98" y="167"/>
                    <a:pt x="10" y="210"/>
                    <a:pt x="10" y="210"/>
                  </a:cubicBezTo>
                  <a:cubicBezTo>
                    <a:pt x="10" y="210"/>
                    <a:pt x="0" y="270"/>
                    <a:pt x="19" y="302"/>
                  </a:cubicBezTo>
                  <a:cubicBezTo>
                    <a:pt x="43" y="341"/>
                    <a:pt x="79" y="355"/>
                    <a:pt x="79" y="355"/>
                  </a:cubicBezTo>
                  <a:cubicBezTo>
                    <a:pt x="79" y="355"/>
                    <a:pt x="322" y="355"/>
                    <a:pt x="360" y="355"/>
                  </a:cubicBezTo>
                  <a:cubicBezTo>
                    <a:pt x="398" y="355"/>
                    <a:pt x="450" y="356"/>
                    <a:pt x="489" y="320"/>
                  </a:cubicBezTo>
                  <a:cubicBezTo>
                    <a:pt x="529" y="283"/>
                    <a:pt x="519" y="208"/>
                    <a:pt x="509" y="167"/>
                  </a:cubicBezTo>
                  <a:cubicBezTo>
                    <a:pt x="499" y="126"/>
                    <a:pt x="471" y="60"/>
                    <a:pt x="442" y="24"/>
                  </a:cubicBezTo>
                  <a:cubicBezTo>
                    <a:pt x="389" y="0"/>
                    <a:pt x="264" y="15"/>
                    <a:pt x="220" y="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>
              <a:extLst>
                <a:ext uri="{FF2B5EF4-FFF2-40B4-BE49-F238E27FC236}">
                  <a16:creationId xmlns:a16="http://schemas.microsoft.com/office/drawing/2014/main" id="{ACCC7DEC-407A-4D01-BD1F-25F686440E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7104" y="4868557"/>
              <a:ext cx="704853" cy="109246"/>
            </a:xfrm>
            <a:custGeom>
              <a:avLst/>
              <a:gdLst>
                <a:gd name="T0" fmla="*/ 0 w 250"/>
                <a:gd name="T1" fmla="*/ 38 h 38"/>
                <a:gd name="T2" fmla="*/ 250 w 250"/>
                <a:gd name="T3" fmla="*/ 1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38">
                  <a:moveTo>
                    <a:pt x="0" y="38"/>
                  </a:moveTo>
                  <a:cubicBezTo>
                    <a:pt x="46" y="14"/>
                    <a:pt x="199" y="0"/>
                    <a:pt x="250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>
              <a:extLst>
                <a:ext uri="{FF2B5EF4-FFF2-40B4-BE49-F238E27FC236}">
                  <a16:creationId xmlns:a16="http://schemas.microsoft.com/office/drawing/2014/main" id="{CB243D25-A967-49E9-A534-3C9DB0F6F6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9745" y="4891271"/>
              <a:ext cx="518088" cy="903173"/>
            </a:xfrm>
            <a:custGeom>
              <a:avLst/>
              <a:gdLst>
                <a:gd name="T0" fmla="*/ 115 w 184"/>
                <a:gd name="T1" fmla="*/ 0 h 312"/>
                <a:gd name="T2" fmla="*/ 163 w 184"/>
                <a:gd name="T3" fmla="*/ 217 h 312"/>
                <a:gd name="T4" fmla="*/ 0 w 184"/>
                <a:gd name="T5" fmla="*/ 31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4" h="312">
                  <a:moveTo>
                    <a:pt x="115" y="0"/>
                  </a:moveTo>
                  <a:cubicBezTo>
                    <a:pt x="149" y="59"/>
                    <a:pt x="184" y="131"/>
                    <a:pt x="163" y="217"/>
                  </a:cubicBezTo>
                  <a:cubicBezTo>
                    <a:pt x="145" y="289"/>
                    <a:pt x="78" y="312"/>
                    <a:pt x="0" y="31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>
              <a:extLst>
                <a:ext uri="{FF2B5EF4-FFF2-40B4-BE49-F238E27FC236}">
                  <a16:creationId xmlns:a16="http://schemas.microsoft.com/office/drawing/2014/main" id="{43F4928C-9348-4088-AC25-E91550B96F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1534" y="4844761"/>
              <a:ext cx="698522" cy="640334"/>
            </a:xfrm>
            <a:custGeom>
              <a:avLst/>
              <a:gdLst>
                <a:gd name="T0" fmla="*/ 248 w 248"/>
                <a:gd name="T1" fmla="*/ 0 h 221"/>
                <a:gd name="T2" fmla="*/ 238 w 248"/>
                <a:gd name="T3" fmla="*/ 116 h 221"/>
                <a:gd name="T4" fmla="*/ 224 w 248"/>
                <a:gd name="T5" fmla="*/ 138 h 221"/>
                <a:gd name="T6" fmla="*/ 205 w 248"/>
                <a:gd name="T7" fmla="*/ 157 h 221"/>
                <a:gd name="T8" fmla="*/ 0 w 248"/>
                <a:gd name="T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221">
                  <a:moveTo>
                    <a:pt x="248" y="0"/>
                  </a:moveTo>
                  <a:cubicBezTo>
                    <a:pt x="232" y="44"/>
                    <a:pt x="236" y="101"/>
                    <a:pt x="238" y="116"/>
                  </a:cubicBezTo>
                  <a:cubicBezTo>
                    <a:pt x="222" y="119"/>
                    <a:pt x="223" y="133"/>
                    <a:pt x="224" y="138"/>
                  </a:cubicBezTo>
                  <a:cubicBezTo>
                    <a:pt x="210" y="134"/>
                    <a:pt x="203" y="148"/>
                    <a:pt x="205" y="157"/>
                  </a:cubicBezTo>
                  <a:cubicBezTo>
                    <a:pt x="205" y="157"/>
                    <a:pt x="116" y="172"/>
                    <a:pt x="0" y="22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>
              <a:extLst>
                <a:ext uri="{FF2B5EF4-FFF2-40B4-BE49-F238E27FC236}">
                  <a16:creationId xmlns:a16="http://schemas.microsoft.com/office/drawing/2014/main" id="{A8C4DAA2-E5C5-4A2F-9482-96E56163A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2739" y="5212520"/>
              <a:ext cx="185710" cy="75715"/>
            </a:xfrm>
            <a:custGeom>
              <a:avLst/>
              <a:gdLst>
                <a:gd name="T0" fmla="*/ 0 w 66"/>
                <a:gd name="T1" fmla="*/ 1 h 26"/>
                <a:gd name="T2" fmla="*/ 66 w 66"/>
                <a:gd name="T3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" h="26">
                  <a:moveTo>
                    <a:pt x="0" y="1"/>
                  </a:moveTo>
                  <a:cubicBezTo>
                    <a:pt x="24" y="0"/>
                    <a:pt x="49" y="9"/>
                    <a:pt x="66" y="2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>
              <a:extLst>
                <a:ext uri="{FF2B5EF4-FFF2-40B4-BE49-F238E27FC236}">
                  <a16:creationId xmlns:a16="http://schemas.microsoft.com/office/drawing/2014/main" id="{38EE7DC9-AC13-4E57-BDBA-6CB6C316DB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400" y="5157356"/>
              <a:ext cx="388302" cy="419678"/>
            </a:xfrm>
            <a:custGeom>
              <a:avLst/>
              <a:gdLst>
                <a:gd name="T0" fmla="*/ 121 w 138"/>
                <a:gd name="T1" fmla="*/ 0 h 145"/>
                <a:gd name="T2" fmla="*/ 4 w 138"/>
                <a:gd name="T3" fmla="*/ 2 h 145"/>
                <a:gd name="T4" fmla="*/ 0 w 138"/>
                <a:gd name="T5" fmla="*/ 99 h 145"/>
                <a:gd name="T6" fmla="*/ 63 w 138"/>
                <a:gd name="T7" fmla="*/ 145 h 145"/>
                <a:gd name="T8" fmla="*/ 130 w 138"/>
                <a:gd name="T9" fmla="*/ 104 h 145"/>
                <a:gd name="T10" fmla="*/ 121 w 138"/>
                <a:gd name="T1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" h="145">
                  <a:moveTo>
                    <a:pt x="121" y="0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5" y="51"/>
                    <a:pt x="0" y="99"/>
                    <a:pt x="0" y="99"/>
                  </a:cubicBezTo>
                  <a:cubicBezTo>
                    <a:pt x="0" y="99"/>
                    <a:pt x="35" y="126"/>
                    <a:pt x="63" y="145"/>
                  </a:cubicBezTo>
                  <a:cubicBezTo>
                    <a:pt x="111" y="128"/>
                    <a:pt x="130" y="104"/>
                    <a:pt x="130" y="104"/>
                  </a:cubicBezTo>
                  <a:cubicBezTo>
                    <a:pt x="130" y="104"/>
                    <a:pt x="138" y="52"/>
                    <a:pt x="121" y="0"/>
                  </a:cubicBezTo>
                  <a:close/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4">
              <a:extLst>
                <a:ext uri="{FF2B5EF4-FFF2-40B4-BE49-F238E27FC236}">
                  <a16:creationId xmlns:a16="http://schemas.microsoft.com/office/drawing/2014/main" id="{80C18E08-7968-405B-B76C-7C3911A58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7832" y="5157356"/>
              <a:ext cx="118179" cy="391555"/>
            </a:xfrm>
            <a:custGeom>
              <a:avLst/>
              <a:gdLst>
                <a:gd name="T0" fmla="*/ 27 w 42"/>
                <a:gd name="T1" fmla="*/ 0 h 135"/>
                <a:gd name="T2" fmla="*/ 0 w 42"/>
                <a:gd name="T3" fmla="*/ 0 h 135"/>
                <a:gd name="T4" fmla="*/ 8 w 42"/>
                <a:gd name="T5" fmla="*/ 106 h 135"/>
                <a:gd name="T6" fmla="*/ 42 w 42"/>
                <a:gd name="T7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135">
                  <a:moveTo>
                    <a:pt x="27" y="0"/>
                  </a:moveTo>
                  <a:cubicBezTo>
                    <a:pt x="6" y="0"/>
                    <a:pt x="0" y="0"/>
                    <a:pt x="0" y="0"/>
                  </a:cubicBezTo>
                  <a:cubicBezTo>
                    <a:pt x="0" y="0"/>
                    <a:pt x="15" y="49"/>
                    <a:pt x="8" y="106"/>
                  </a:cubicBezTo>
                  <a:cubicBezTo>
                    <a:pt x="15" y="116"/>
                    <a:pt x="33" y="129"/>
                    <a:pt x="42" y="13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5">
              <a:extLst>
                <a:ext uri="{FF2B5EF4-FFF2-40B4-BE49-F238E27FC236}">
                  <a16:creationId xmlns:a16="http://schemas.microsoft.com/office/drawing/2014/main" id="{92058685-BBEE-4025-9E01-3725F00DBF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2873" y="4150345"/>
              <a:ext cx="1008741" cy="576517"/>
            </a:xfrm>
            <a:custGeom>
              <a:avLst/>
              <a:gdLst>
                <a:gd name="T0" fmla="*/ 121 w 358"/>
                <a:gd name="T1" fmla="*/ 133 h 199"/>
                <a:gd name="T2" fmla="*/ 271 w 358"/>
                <a:gd name="T3" fmla="*/ 194 h 199"/>
                <a:gd name="T4" fmla="*/ 358 w 358"/>
                <a:gd name="T5" fmla="*/ 114 h 199"/>
                <a:gd name="T6" fmla="*/ 255 w 358"/>
                <a:gd name="T7" fmla="*/ 93 h 199"/>
                <a:gd name="T8" fmla="*/ 196 w 358"/>
                <a:gd name="T9" fmla="*/ 90 h 199"/>
                <a:gd name="T10" fmla="*/ 139 w 358"/>
                <a:gd name="T11" fmla="*/ 30 h 199"/>
                <a:gd name="T12" fmla="*/ 101 w 358"/>
                <a:gd name="T13" fmla="*/ 0 h 199"/>
                <a:gd name="T14" fmla="*/ 99 w 358"/>
                <a:gd name="T15" fmla="*/ 20 h 199"/>
                <a:gd name="T16" fmla="*/ 104 w 358"/>
                <a:gd name="T17" fmla="*/ 46 h 199"/>
                <a:gd name="T18" fmla="*/ 52 w 358"/>
                <a:gd name="T19" fmla="*/ 31 h 199"/>
                <a:gd name="T20" fmla="*/ 27 w 358"/>
                <a:gd name="T21" fmla="*/ 27 h 199"/>
                <a:gd name="T22" fmla="*/ 19 w 358"/>
                <a:gd name="T23" fmla="*/ 37 h 199"/>
                <a:gd name="T24" fmla="*/ 5 w 358"/>
                <a:gd name="T25" fmla="*/ 38 h 199"/>
                <a:gd name="T26" fmla="*/ 9 w 358"/>
                <a:gd name="T27" fmla="*/ 52 h 199"/>
                <a:gd name="T28" fmla="*/ 14 w 358"/>
                <a:gd name="T29" fmla="*/ 74 h 199"/>
                <a:gd name="T30" fmla="*/ 53 w 358"/>
                <a:gd name="T31" fmla="*/ 101 h 199"/>
                <a:gd name="T32" fmla="*/ 121 w 358"/>
                <a:gd name="T33" fmla="*/ 133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8" h="199">
                  <a:moveTo>
                    <a:pt x="121" y="133"/>
                  </a:moveTo>
                  <a:cubicBezTo>
                    <a:pt x="144" y="147"/>
                    <a:pt x="218" y="189"/>
                    <a:pt x="271" y="194"/>
                  </a:cubicBezTo>
                  <a:cubicBezTo>
                    <a:pt x="314" y="199"/>
                    <a:pt x="347" y="191"/>
                    <a:pt x="358" y="114"/>
                  </a:cubicBezTo>
                  <a:cubicBezTo>
                    <a:pt x="255" y="93"/>
                    <a:pt x="255" y="93"/>
                    <a:pt x="255" y="93"/>
                  </a:cubicBezTo>
                  <a:cubicBezTo>
                    <a:pt x="255" y="93"/>
                    <a:pt x="226" y="93"/>
                    <a:pt x="196" y="90"/>
                  </a:cubicBezTo>
                  <a:cubicBezTo>
                    <a:pt x="168" y="88"/>
                    <a:pt x="161" y="65"/>
                    <a:pt x="139" y="30"/>
                  </a:cubicBezTo>
                  <a:cubicBezTo>
                    <a:pt x="126" y="10"/>
                    <a:pt x="109" y="1"/>
                    <a:pt x="101" y="0"/>
                  </a:cubicBezTo>
                  <a:cubicBezTo>
                    <a:pt x="94" y="0"/>
                    <a:pt x="92" y="10"/>
                    <a:pt x="99" y="20"/>
                  </a:cubicBezTo>
                  <a:cubicBezTo>
                    <a:pt x="106" y="30"/>
                    <a:pt x="116" y="46"/>
                    <a:pt x="104" y="46"/>
                  </a:cubicBezTo>
                  <a:cubicBezTo>
                    <a:pt x="93" y="46"/>
                    <a:pt x="65" y="36"/>
                    <a:pt x="52" y="31"/>
                  </a:cubicBezTo>
                  <a:cubicBezTo>
                    <a:pt x="35" y="25"/>
                    <a:pt x="32" y="25"/>
                    <a:pt x="27" y="27"/>
                  </a:cubicBezTo>
                  <a:cubicBezTo>
                    <a:pt x="16" y="31"/>
                    <a:pt x="19" y="37"/>
                    <a:pt x="19" y="37"/>
                  </a:cubicBezTo>
                  <a:cubicBezTo>
                    <a:pt x="19" y="37"/>
                    <a:pt x="10" y="31"/>
                    <a:pt x="5" y="38"/>
                  </a:cubicBezTo>
                  <a:cubicBezTo>
                    <a:pt x="0" y="45"/>
                    <a:pt x="9" y="52"/>
                    <a:pt x="9" y="52"/>
                  </a:cubicBezTo>
                  <a:cubicBezTo>
                    <a:pt x="9" y="52"/>
                    <a:pt x="6" y="66"/>
                    <a:pt x="14" y="74"/>
                  </a:cubicBezTo>
                  <a:cubicBezTo>
                    <a:pt x="26" y="85"/>
                    <a:pt x="36" y="93"/>
                    <a:pt x="53" y="101"/>
                  </a:cubicBezTo>
                  <a:cubicBezTo>
                    <a:pt x="70" y="108"/>
                    <a:pt x="98" y="120"/>
                    <a:pt x="121" y="133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6">
              <a:extLst>
                <a:ext uri="{FF2B5EF4-FFF2-40B4-BE49-F238E27FC236}">
                  <a16:creationId xmlns:a16="http://schemas.microsoft.com/office/drawing/2014/main" id="{CA2BC6D3-9635-4F2E-A388-572D84787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3617" y="4315836"/>
              <a:ext cx="315495" cy="103838"/>
            </a:xfrm>
            <a:custGeom>
              <a:avLst/>
              <a:gdLst>
                <a:gd name="T0" fmla="*/ 22 w 112"/>
                <a:gd name="T1" fmla="*/ 33 h 36"/>
                <a:gd name="T2" fmla="*/ 3 w 112"/>
                <a:gd name="T3" fmla="*/ 12 h 36"/>
                <a:gd name="T4" fmla="*/ 1 w 112"/>
                <a:gd name="T5" fmla="*/ 6 h 36"/>
                <a:gd name="T6" fmla="*/ 4 w 112"/>
                <a:gd name="T7" fmla="*/ 2 h 36"/>
                <a:gd name="T8" fmla="*/ 19 w 112"/>
                <a:gd name="T9" fmla="*/ 6 h 36"/>
                <a:gd name="T10" fmla="*/ 64 w 112"/>
                <a:gd name="T11" fmla="*/ 28 h 36"/>
                <a:gd name="T12" fmla="*/ 77 w 112"/>
                <a:gd name="T13" fmla="*/ 23 h 36"/>
                <a:gd name="T14" fmla="*/ 112 w 112"/>
                <a:gd name="T15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2" h="36">
                  <a:moveTo>
                    <a:pt x="22" y="33"/>
                  </a:moveTo>
                  <a:cubicBezTo>
                    <a:pt x="18" y="30"/>
                    <a:pt x="15" y="26"/>
                    <a:pt x="3" y="12"/>
                  </a:cubicBezTo>
                  <a:cubicBezTo>
                    <a:pt x="2" y="10"/>
                    <a:pt x="0" y="8"/>
                    <a:pt x="1" y="6"/>
                  </a:cubicBezTo>
                  <a:cubicBezTo>
                    <a:pt x="1" y="4"/>
                    <a:pt x="3" y="3"/>
                    <a:pt x="4" y="2"/>
                  </a:cubicBezTo>
                  <a:cubicBezTo>
                    <a:pt x="9" y="0"/>
                    <a:pt x="15" y="3"/>
                    <a:pt x="19" y="6"/>
                  </a:cubicBezTo>
                  <a:cubicBezTo>
                    <a:pt x="33" y="16"/>
                    <a:pt x="45" y="34"/>
                    <a:pt x="64" y="28"/>
                  </a:cubicBezTo>
                  <a:cubicBezTo>
                    <a:pt x="69" y="27"/>
                    <a:pt x="73" y="24"/>
                    <a:pt x="77" y="23"/>
                  </a:cubicBezTo>
                  <a:cubicBezTo>
                    <a:pt x="90" y="20"/>
                    <a:pt x="105" y="25"/>
                    <a:pt x="112" y="3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7">
              <a:extLst>
                <a:ext uri="{FF2B5EF4-FFF2-40B4-BE49-F238E27FC236}">
                  <a16:creationId xmlns:a16="http://schemas.microsoft.com/office/drawing/2014/main" id="{13D8F42F-0CED-4312-973B-9B891BDC04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8197" y="4298530"/>
              <a:ext cx="68586" cy="31368"/>
            </a:xfrm>
            <a:custGeom>
              <a:avLst/>
              <a:gdLst>
                <a:gd name="T0" fmla="*/ 0 w 24"/>
                <a:gd name="T1" fmla="*/ 1 h 11"/>
                <a:gd name="T2" fmla="*/ 24 w 24"/>
                <a:gd name="T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" h="11">
                  <a:moveTo>
                    <a:pt x="0" y="1"/>
                  </a:moveTo>
                  <a:cubicBezTo>
                    <a:pt x="6" y="0"/>
                    <a:pt x="11" y="4"/>
                    <a:pt x="24" y="1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8">
              <a:extLst>
                <a:ext uri="{FF2B5EF4-FFF2-40B4-BE49-F238E27FC236}">
                  <a16:creationId xmlns:a16="http://schemas.microsoft.com/office/drawing/2014/main" id="{062C4C36-BAF7-43CB-8CDE-58F07F6A0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6686" y="4257428"/>
              <a:ext cx="129786" cy="55164"/>
            </a:xfrm>
            <a:custGeom>
              <a:avLst/>
              <a:gdLst>
                <a:gd name="T0" fmla="*/ 0 w 46"/>
                <a:gd name="T1" fmla="*/ 0 h 19"/>
                <a:gd name="T2" fmla="*/ 46 w 46"/>
                <a:gd name="T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6" h="19">
                  <a:moveTo>
                    <a:pt x="0" y="0"/>
                  </a:moveTo>
                  <a:cubicBezTo>
                    <a:pt x="8" y="4"/>
                    <a:pt x="46" y="19"/>
                    <a:pt x="46" y="1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9">
              <a:extLst>
                <a:ext uri="{FF2B5EF4-FFF2-40B4-BE49-F238E27FC236}">
                  <a16:creationId xmlns:a16="http://schemas.microsoft.com/office/drawing/2014/main" id="{02AA88AA-799B-41E9-8BA2-891060B6C3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0671" y="3368316"/>
              <a:ext cx="703797" cy="616537"/>
            </a:xfrm>
            <a:custGeom>
              <a:avLst/>
              <a:gdLst>
                <a:gd name="T0" fmla="*/ 184 w 250"/>
                <a:gd name="T1" fmla="*/ 213 h 213"/>
                <a:gd name="T2" fmla="*/ 243 w 250"/>
                <a:gd name="T3" fmla="*/ 124 h 213"/>
                <a:gd name="T4" fmla="*/ 104 w 250"/>
                <a:gd name="T5" fmla="*/ 24 h 213"/>
                <a:gd name="T6" fmla="*/ 52 w 250"/>
                <a:gd name="T7" fmla="*/ 30 h 213"/>
                <a:gd name="T8" fmla="*/ 36 w 250"/>
                <a:gd name="T9" fmla="*/ 130 h 213"/>
                <a:gd name="T10" fmla="*/ 175 w 250"/>
                <a:gd name="T11" fmla="*/ 211 h 213"/>
                <a:gd name="T12" fmla="*/ 184 w 250"/>
                <a:gd name="T13" fmla="*/ 213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0" h="213">
                  <a:moveTo>
                    <a:pt x="184" y="213"/>
                  </a:moveTo>
                  <a:cubicBezTo>
                    <a:pt x="198" y="211"/>
                    <a:pt x="236" y="202"/>
                    <a:pt x="243" y="124"/>
                  </a:cubicBezTo>
                  <a:cubicBezTo>
                    <a:pt x="250" y="49"/>
                    <a:pt x="170" y="0"/>
                    <a:pt x="104" y="24"/>
                  </a:cubicBezTo>
                  <a:cubicBezTo>
                    <a:pt x="95" y="22"/>
                    <a:pt x="78" y="18"/>
                    <a:pt x="52" y="30"/>
                  </a:cubicBezTo>
                  <a:cubicBezTo>
                    <a:pt x="13" y="48"/>
                    <a:pt x="0" y="102"/>
                    <a:pt x="36" y="130"/>
                  </a:cubicBezTo>
                  <a:cubicBezTo>
                    <a:pt x="78" y="163"/>
                    <a:pt x="127" y="187"/>
                    <a:pt x="175" y="211"/>
                  </a:cubicBezTo>
                  <a:cubicBezTo>
                    <a:pt x="178" y="213"/>
                    <a:pt x="181" y="213"/>
                    <a:pt x="184" y="213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20">
              <a:extLst>
                <a:ext uri="{FF2B5EF4-FFF2-40B4-BE49-F238E27FC236}">
                  <a16:creationId xmlns:a16="http://schemas.microsoft.com/office/drawing/2014/main" id="{1B0803DD-1098-460E-9BB3-1B7138FE2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6692" y="3519746"/>
              <a:ext cx="511757" cy="711722"/>
            </a:xfrm>
            <a:custGeom>
              <a:avLst/>
              <a:gdLst>
                <a:gd name="T0" fmla="*/ 4 w 182"/>
                <a:gd name="T1" fmla="*/ 96 h 246"/>
                <a:gd name="T2" fmla="*/ 8 w 182"/>
                <a:gd name="T3" fmla="*/ 70 h 246"/>
                <a:gd name="T4" fmla="*/ 10 w 182"/>
                <a:gd name="T5" fmla="*/ 41 h 246"/>
                <a:gd name="T6" fmla="*/ 49 w 182"/>
                <a:gd name="T7" fmla="*/ 0 h 246"/>
                <a:gd name="T8" fmla="*/ 102 w 182"/>
                <a:gd name="T9" fmla="*/ 73 h 246"/>
                <a:gd name="T10" fmla="*/ 118 w 182"/>
                <a:gd name="T11" fmla="*/ 115 h 246"/>
                <a:gd name="T12" fmla="*/ 163 w 182"/>
                <a:gd name="T13" fmla="*/ 157 h 246"/>
                <a:gd name="T14" fmla="*/ 182 w 182"/>
                <a:gd name="T15" fmla="*/ 200 h 246"/>
                <a:gd name="T16" fmla="*/ 81 w 182"/>
                <a:gd name="T17" fmla="*/ 225 h 246"/>
                <a:gd name="T18" fmla="*/ 99 w 182"/>
                <a:gd name="T19" fmla="*/ 213 h 246"/>
                <a:gd name="T20" fmla="*/ 86 w 182"/>
                <a:gd name="T21" fmla="*/ 167 h 246"/>
                <a:gd name="T22" fmla="*/ 20 w 182"/>
                <a:gd name="T23" fmla="*/ 172 h 246"/>
                <a:gd name="T24" fmla="*/ 8 w 182"/>
                <a:gd name="T25" fmla="*/ 148 h 246"/>
                <a:gd name="T26" fmla="*/ 3 w 182"/>
                <a:gd name="T27" fmla="*/ 131 h 246"/>
                <a:gd name="T28" fmla="*/ 4 w 182"/>
                <a:gd name="T29" fmla="*/ 129 h 246"/>
                <a:gd name="T30" fmla="*/ 3 w 182"/>
                <a:gd name="T31" fmla="*/ 126 h 246"/>
                <a:gd name="T32" fmla="*/ 1 w 182"/>
                <a:gd name="T33" fmla="*/ 112 h 246"/>
                <a:gd name="T34" fmla="*/ 4 w 182"/>
                <a:gd name="T35" fmla="*/ 9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2" h="246">
                  <a:moveTo>
                    <a:pt x="4" y="96"/>
                  </a:moveTo>
                  <a:cubicBezTo>
                    <a:pt x="4" y="96"/>
                    <a:pt x="7" y="83"/>
                    <a:pt x="8" y="70"/>
                  </a:cubicBezTo>
                  <a:cubicBezTo>
                    <a:pt x="8" y="63"/>
                    <a:pt x="8" y="55"/>
                    <a:pt x="10" y="41"/>
                  </a:cubicBezTo>
                  <a:cubicBezTo>
                    <a:pt x="13" y="25"/>
                    <a:pt x="26" y="4"/>
                    <a:pt x="49" y="0"/>
                  </a:cubicBezTo>
                  <a:cubicBezTo>
                    <a:pt x="31" y="75"/>
                    <a:pt x="102" y="73"/>
                    <a:pt x="102" y="73"/>
                  </a:cubicBezTo>
                  <a:cubicBezTo>
                    <a:pt x="118" y="115"/>
                    <a:pt x="118" y="115"/>
                    <a:pt x="118" y="115"/>
                  </a:cubicBezTo>
                  <a:cubicBezTo>
                    <a:pt x="124" y="129"/>
                    <a:pt x="130" y="155"/>
                    <a:pt x="163" y="157"/>
                  </a:cubicBezTo>
                  <a:cubicBezTo>
                    <a:pt x="182" y="200"/>
                    <a:pt x="182" y="200"/>
                    <a:pt x="182" y="200"/>
                  </a:cubicBezTo>
                  <a:cubicBezTo>
                    <a:pt x="166" y="246"/>
                    <a:pt x="100" y="241"/>
                    <a:pt x="81" y="225"/>
                  </a:cubicBezTo>
                  <a:cubicBezTo>
                    <a:pt x="99" y="213"/>
                    <a:pt x="99" y="213"/>
                    <a:pt x="99" y="213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62" y="176"/>
                    <a:pt x="36" y="181"/>
                    <a:pt x="20" y="172"/>
                  </a:cubicBezTo>
                  <a:cubicBezTo>
                    <a:pt x="11" y="168"/>
                    <a:pt x="7" y="158"/>
                    <a:pt x="8" y="148"/>
                  </a:cubicBezTo>
                  <a:cubicBezTo>
                    <a:pt x="3" y="144"/>
                    <a:pt x="0" y="140"/>
                    <a:pt x="3" y="131"/>
                  </a:cubicBezTo>
                  <a:cubicBezTo>
                    <a:pt x="4" y="131"/>
                    <a:pt x="4" y="130"/>
                    <a:pt x="4" y="129"/>
                  </a:cubicBezTo>
                  <a:cubicBezTo>
                    <a:pt x="4" y="128"/>
                    <a:pt x="3" y="127"/>
                    <a:pt x="3" y="126"/>
                  </a:cubicBezTo>
                  <a:cubicBezTo>
                    <a:pt x="0" y="121"/>
                    <a:pt x="0" y="117"/>
                    <a:pt x="1" y="112"/>
                  </a:cubicBezTo>
                  <a:cubicBezTo>
                    <a:pt x="2" y="107"/>
                    <a:pt x="3" y="102"/>
                    <a:pt x="4" y="96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1">
              <a:extLst>
                <a:ext uri="{FF2B5EF4-FFF2-40B4-BE49-F238E27FC236}">
                  <a16:creationId xmlns:a16="http://schemas.microsoft.com/office/drawing/2014/main" id="{56A2A2B0-9DA5-4FC4-8140-F0F652F097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3698" y="3692809"/>
              <a:ext cx="135061" cy="170900"/>
            </a:xfrm>
            <a:custGeom>
              <a:avLst/>
              <a:gdLst>
                <a:gd name="T0" fmla="*/ 0 w 48"/>
                <a:gd name="T1" fmla="*/ 13 h 59"/>
                <a:gd name="T2" fmla="*/ 30 w 48"/>
                <a:gd name="T3" fmla="*/ 4 h 59"/>
                <a:gd name="T4" fmla="*/ 47 w 48"/>
                <a:gd name="T5" fmla="*/ 31 h 59"/>
                <a:gd name="T6" fmla="*/ 28 w 48"/>
                <a:gd name="T7" fmla="*/ 54 h 59"/>
                <a:gd name="T8" fmla="*/ 0 w 48"/>
                <a:gd name="T9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9">
                  <a:moveTo>
                    <a:pt x="0" y="13"/>
                  </a:moveTo>
                  <a:cubicBezTo>
                    <a:pt x="6" y="5"/>
                    <a:pt x="17" y="0"/>
                    <a:pt x="30" y="4"/>
                  </a:cubicBezTo>
                  <a:cubicBezTo>
                    <a:pt x="42" y="8"/>
                    <a:pt x="48" y="19"/>
                    <a:pt x="47" y="31"/>
                  </a:cubicBezTo>
                  <a:cubicBezTo>
                    <a:pt x="46" y="42"/>
                    <a:pt x="38" y="51"/>
                    <a:pt x="28" y="54"/>
                  </a:cubicBezTo>
                  <a:cubicBezTo>
                    <a:pt x="16" y="59"/>
                    <a:pt x="7" y="55"/>
                    <a:pt x="0" y="50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2">
              <a:extLst>
                <a:ext uri="{FF2B5EF4-FFF2-40B4-BE49-F238E27FC236}">
                  <a16:creationId xmlns:a16="http://schemas.microsoft.com/office/drawing/2014/main" id="{2D6A84C4-52D1-4263-B0E0-AF789B240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3698" y="3692809"/>
              <a:ext cx="135061" cy="170900"/>
            </a:xfrm>
            <a:custGeom>
              <a:avLst/>
              <a:gdLst>
                <a:gd name="T0" fmla="*/ 0 w 48"/>
                <a:gd name="T1" fmla="*/ 13 h 59"/>
                <a:gd name="T2" fmla="*/ 30 w 48"/>
                <a:gd name="T3" fmla="*/ 4 h 59"/>
                <a:gd name="T4" fmla="*/ 47 w 48"/>
                <a:gd name="T5" fmla="*/ 31 h 59"/>
                <a:gd name="T6" fmla="*/ 28 w 48"/>
                <a:gd name="T7" fmla="*/ 54 h 59"/>
                <a:gd name="T8" fmla="*/ 0 w 48"/>
                <a:gd name="T9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9">
                  <a:moveTo>
                    <a:pt x="0" y="13"/>
                  </a:moveTo>
                  <a:cubicBezTo>
                    <a:pt x="6" y="5"/>
                    <a:pt x="17" y="0"/>
                    <a:pt x="30" y="4"/>
                  </a:cubicBezTo>
                  <a:cubicBezTo>
                    <a:pt x="42" y="8"/>
                    <a:pt x="48" y="19"/>
                    <a:pt x="47" y="31"/>
                  </a:cubicBezTo>
                  <a:cubicBezTo>
                    <a:pt x="46" y="42"/>
                    <a:pt x="38" y="51"/>
                    <a:pt x="28" y="54"/>
                  </a:cubicBezTo>
                  <a:cubicBezTo>
                    <a:pt x="16" y="59"/>
                    <a:pt x="7" y="55"/>
                    <a:pt x="0" y="5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3">
              <a:extLst>
                <a:ext uri="{FF2B5EF4-FFF2-40B4-BE49-F238E27FC236}">
                  <a16:creationId xmlns:a16="http://schemas.microsoft.com/office/drawing/2014/main" id="{088A6430-84D1-4523-9DEA-BBE8EF663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7415" y="3751218"/>
              <a:ext cx="70696" cy="31368"/>
            </a:xfrm>
            <a:custGeom>
              <a:avLst/>
              <a:gdLst>
                <a:gd name="T0" fmla="*/ 25 w 25"/>
                <a:gd name="T1" fmla="*/ 9 h 11"/>
                <a:gd name="T2" fmla="*/ 14 w 25"/>
                <a:gd name="T3" fmla="*/ 1 h 11"/>
                <a:gd name="T4" fmla="*/ 0 w 25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1">
                  <a:moveTo>
                    <a:pt x="25" y="9"/>
                  </a:moveTo>
                  <a:cubicBezTo>
                    <a:pt x="23" y="4"/>
                    <a:pt x="19" y="0"/>
                    <a:pt x="14" y="1"/>
                  </a:cubicBezTo>
                  <a:cubicBezTo>
                    <a:pt x="9" y="1"/>
                    <a:pt x="4" y="5"/>
                    <a:pt x="0" y="1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4">
              <a:extLst>
                <a:ext uri="{FF2B5EF4-FFF2-40B4-BE49-F238E27FC236}">
                  <a16:creationId xmlns:a16="http://schemas.microsoft.com/office/drawing/2014/main" id="{836A70DD-82C2-4AB7-A05E-7A88B278D7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1132" y="3768524"/>
              <a:ext cx="28489" cy="20551"/>
            </a:xfrm>
            <a:custGeom>
              <a:avLst/>
              <a:gdLst>
                <a:gd name="T0" fmla="*/ 10 w 10"/>
                <a:gd name="T1" fmla="*/ 7 h 7"/>
                <a:gd name="T2" fmla="*/ 6 w 10"/>
                <a:gd name="T3" fmla="*/ 2 h 7"/>
                <a:gd name="T4" fmla="*/ 0 w 10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7">
                  <a:moveTo>
                    <a:pt x="10" y="7"/>
                  </a:moveTo>
                  <a:cubicBezTo>
                    <a:pt x="9" y="5"/>
                    <a:pt x="7" y="3"/>
                    <a:pt x="6" y="2"/>
                  </a:cubicBezTo>
                  <a:cubicBezTo>
                    <a:pt x="4" y="0"/>
                    <a:pt x="2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5">
              <a:extLst>
                <a:ext uri="{FF2B5EF4-FFF2-40B4-BE49-F238E27FC236}">
                  <a16:creationId xmlns:a16="http://schemas.microsoft.com/office/drawing/2014/main" id="{6C41B84B-9F1A-48B6-B29B-FCE73AC01F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4222" y="3699299"/>
              <a:ext cx="84413" cy="57327"/>
            </a:xfrm>
            <a:custGeom>
              <a:avLst/>
              <a:gdLst>
                <a:gd name="T0" fmla="*/ 30 w 30"/>
                <a:gd name="T1" fmla="*/ 11 h 20"/>
                <a:gd name="T2" fmla="*/ 18 w 30"/>
                <a:gd name="T3" fmla="*/ 3 h 20"/>
                <a:gd name="T4" fmla="*/ 2 w 30"/>
                <a:gd name="T5" fmla="*/ 2 h 20"/>
                <a:gd name="T6" fmla="*/ 2 w 30"/>
                <a:gd name="T7" fmla="*/ 14 h 20"/>
                <a:gd name="T8" fmla="*/ 30 w 30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0">
                  <a:moveTo>
                    <a:pt x="30" y="11"/>
                  </a:moveTo>
                  <a:cubicBezTo>
                    <a:pt x="30" y="11"/>
                    <a:pt x="25" y="6"/>
                    <a:pt x="18" y="3"/>
                  </a:cubicBezTo>
                  <a:cubicBezTo>
                    <a:pt x="13" y="0"/>
                    <a:pt x="5" y="0"/>
                    <a:pt x="2" y="2"/>
                  </a:cubicBezTo>
                  <a:cubicBezTo>
                    <a:pt x="1" y="4"/>
                    <a:pt x="0" y="7"/>
                    <a:pt x="2" y="14"/>
                  </a:cubicBezTo>
                  <a:cubicBezTo>
                    <a:pt x="7" y="20"/>
                    <a:pt x="19" y="17"/>
                    <a:pt x="3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6">
              <a:extLst>
                <a:ext uri="{FF2B5EF4-FFF2-40B4-BE49-F238E27FC236}">
                  <a16:creationId xmlns:a16="http://schemas.microsoft.com/office/drawing/2014/main" id="{24A1C6A0-7EF6-4BA6-9C87-71F016F66B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892" y="3696054"/>
              <a:ext cx="53813" cy="57327"/>
            </a:xfrm>
            <a:custGeom>
              <a:avLst/>
              <a:gdLst>
                <a:gd name="T0" fmla="*/ 5 w 19"/>
                <a:gd name="T1" fmla="*/ 17 h 20"/>
                <a:gd name="T2" fmla="*/ 16 w 19"/>
                <a:gd name="T3" fmla="*/ 15 h 20"/>
                <a:gd name="T4" fmla="*/ 14 w 19"/>
                <a:gd name="T5" fmla="*/ 3 h 20"/>
                <a:gd name="T6" fmla="*/ 2 w 19"/>
                <a:gd name="T7" fmla="*/ 5 h 20"/>
                <a:gd name="T8" fmla="*/ 5 w 19"/>
                <a:gd name="T9" fmla="*/ 1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0">
                  <a:moveTo>
                    <a:pt x="5" y="17"/>
                  </a:moveTo>
                  <a:cubicBezTo>
                    <a:pt x="9" y="20"/>
                    <a:pt x="14" y="19"/>
                    <a:pt x="16" y="15"/>
                  </a:cubicBezTo>
                  <a:cubicBezTo>
                    <a:pt x="19" y="12"/>
                    <a:pt x="18" y="6"/>
                    <a:pt x="14" y="3"/>
                  </a:cubicBezTo>
                  <a:cubicBezTo>
                    <a:pt x="10" y="0"/>
                    <a:pt x="5" y="1"/>
                    <a:pt x="2" y="5"/>
                  </a:cubicBezTo>
                  <a:cubicBezTo>
                    <a:pt x="0" y="9"/>
                    <a:pt x="1" y="14"/>
                    <a:pt x="5" y="17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7">
              <a:extLst>
                <a:ext uri="{FF2B5EF4-FFF2-40B4-BE49-F238E27FC236}">
                  <a16:creationId xmlns:a16="http://schemas.microsoft.com/office/drawing/2014/main" id="{978DAF0F-B8E1-4F37-849B-AEDAC032B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3216" y="3707953"/>
              <a:ext cx="25324" cy="17307"/>
            </a:xfrm>
            <a:custGeom>
              <a:avLst/>
              <a:gdLst>
                <a:gd name="T0" fmla="*/ 22 w 24"/>
                <a:gd name="T1" fmla="*/ 0 h 16"/>
                <a:gd name="T2" fmla="*/ 0 w 24"/>
                <a:gd name="T3" fmla="*/ 16 h 16"/>
                <a:gd name="T4" fmla="*/ 24 w 24"/>
                <a:gd name="T5" fmla="*/ 10 h 16"/>
                <a:gd name="T6" fmla="*/ 22 w 24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6">
                  <a:moveTo>
                    <a:pt x="22" y="0"/>
                  </a:moveTo>
                  <a:lnTo>
                    <a:pt x="0" y="16"/>
                  </a:lnTo>
                  <a:lnTo>
                    <a:pt x="24" y="1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8">
              <a:extLst>
                <a:ext uri="{FF2B5EF4-FFF2-40B4-BE49-F238E27FC236}">
                  <a16:creationId xmlns:a16="http://schemas.microsoft.com/office/drawing/2014/main" id="{3695C086-3A1A-4DF9-BA77-BB5F55DEE0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9498" y="3696054"/>
              <a:ext cx="79138" cy="34612"/>
            </a:xfrm>
            <a:custGeom>
              <a:avLst/>
              <a:gdLst>
                <a:gd name="T0" fmla="*/ 0 w 28"/>
                <a:gd name="T1" fmla="*/ 3 h 12"/>
                <a:gd name="T2" fmla="*/ 28 w 28"/>
                <a:gd name="T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" h="12">
                  <a:moveTo>
                    <a:pt x="0" y="3"/>
                  </a:moveTo>
                  <a:cubicBezTo>
                    <a:pt x="10" y="0"/>
                    <a:pt x="20" y="4"/>
                    <a:pt x="28" y="1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29">
              <a:extLst>
                <a:ext uri="{FF2B5EF4-FFF2-40B4-BE49-F238E27FC236}">
                  <a16:creationId xmlns:a16="http://schemas.microsoft.com/office/drawing/2014/main" id="{65AA9DAD-0683-47B8-9271-23CBD7B1C6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9450" y="3699299"/>
              <a:ext cx="28489" cy="8653"/>
            </a:xfrm>
            <a:custGeom>
              <a:avLst/>
              <a:gdLst>
                <a:gd name="T0" fmla="*/ 0 w 10"/>
                <a:gd name="T1" fmla="*/ 0 h 3"/>
                <a:gd name="T2" fmla="*/ 10 w 10"/>
                <a:gd name="T3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3">
                  <a:moveTo>
                    <a:pt x="0" y="0"/>
                  </a:moveTo>
                  <a:cubicBezTo>
                    <a:pt x="2" y="3"/>
                    <a:pt x="6" y="3"/>
                    <a:pt x="10" y="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30">
              <a:extLst>
                <a:ext uri="{FF2B5EF4-FFF2-40B4-BE49-F238E27FC236}">
                  <a16:creationId xmlns:a16="http://schemas.microsoft.com/office/drawing/2014/main" id="{B3294A83-2B59-4C1D-959A-0CB83C483E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761" y="3701462"/>
              <a:ext cx="62255" cy="139532"/>
            </a:xfrm>
            <a:custGeom>
              <a:avLst/>
              <a:gdLst>
                <a:gd name="T0" fmla="*/ 16 w 22"/>
                <a:gd name="T1" fmla="*/ 48 h 48"/>
                <a:gd name="T2" fmla="*/ 6 w 22"/>
                <a:gd name="T3" fmla="*/ 30 h 48"/>
                <a:gd name="T4" fmla="*/ 22 w 22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8">
                  <a:moveTo>
                    <a:pt x="16" y="48"/>
                  </a:moveTo>
                  <a:cubicBezTo>
                    <a:pt x="7" y="46"/>
                    <a:pt x="0" y="38"/>
                    <a:pt x="6" y="30"/>
                  </a:cubicBezTo>
                  <a:cubicBezTo>
                    <a:pt x="11" y="23"/>
                    <a:pt x="21" y="7"/>
                    <a:pt x="22" y="0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31">
              <a:extLst>
                <a:ext uri="{FF2B5EF4-FFF2-40B4-BE49-F238E27FC236}">
                  <a16:creationId xmlns:a16="http://schemas.microsoft.com/office/drawing/2014/main" id="{A334BB2F-B540-4727-97F2-73AC859FB1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761" y="3701462"/>
              <a:ext cx="62255" cy="139532"/>
            </a:xfrm>
            <a:custGeom>
              <a:avLst/>
              <a:gdLst>
                <a:gd name="T0" fmla="*/ 16 w 22"/>
                <a:gd name="T1" fmla="*/ 48 h 48"/>
                <a:gd name="T2" fmla="*/ 6 w 22"/>
                <a:gd name="T3" fmla="*/ 30 h 48"/>
                <a:gd name="T4" fmla="*/ 22 w 22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8">
                  <a:moveTo>
                    <a:pt x="16" y="48"/>
                  </a:moveTo>
                  <a:cubicBezTo>
                    <a:pt x="7" y="46"/>
                    <a:pt x="0" y="38"/>
                    <a:pt x="6" y="30"/>
                  </a:cubicBezTo>
                  <a:cubicBezTo>
                    <a:pt x="11" y="23"/>
                    <a:pt x="21" y="7"/>
                    <a:pt x="22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32">
              <a:extLst>
                <a:ext uri="{FF2B5EF4-FFF2-40B4-BE49-F238E27FC236}">
                  <a16:creationId xmlns:a16="http://schemas.microsoft.com/office/drawing/2014/main" id="{F7871CAC-3668-4358-AE71-405A015EE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877771"/>
              <a:ext cx="44317" cy="35694"/>
            </a:xfrm>
            <a:custGeom>
              <a:avLst/>
              <a:gdLst>
                <a:gd name="T0" fmla="*/ 7 w 16"/>
                <a:gd name="T1" fmla="*/ 2 h 12"/>
                <a:gd name="T2" fmla="*/ 0 w 16"/>
                <a:gd name="T3" fmla="*/ 0 h 12"/>
                <a:gd name="T4" fmla="*/ 2 w 16"/>
                <a:gd name="T5" fmla="*/ 1 h 12"/>
                <a:gd name="T6" fmla="*/ 2 w 16"/>
                <a:gd name="T7" fmla="*/ 3 h 12"/>
                <a:gd name="T8" fmla="*/ 1 w 16"/>
                <a:gd name="T9" fmla="*/ 9 h 12"/>
                <a:gd name="T10" fmla="*/ 1 w 16"/>
                <a:gd name="T11" fmla="*/ 11 h 12"/>
                <a:gd name="T12" fmla="*/ 2 w 16"/>
                <a:gd name="T13" fmla="*/ 11 h 12"/>
                <a:gd name="T14" fmla="*/ 9 w 16"/>
                <a:gd name="T15" fmla="*/ 11 h 12"/>
                <a:gd name="T16" fmla="*/ 15 w 16"/>
                <a:gd name="T17" fmla="*/ 7 h 12"/>
                <a:gd name="T18" fmla="*/ 15 w 16"/>
                <a:gd name="T19" fmla="*/ 6 h 12"/>
                <a:gd name="T20" fmla="*/ 12 w 16"/>
                <a:gd name="T21" fmla="*/ 4 h 12"/>
                <a:gd name="T22" fmla="*/ 8 w 16"/>
                <a:gd name="T23" fmla="*/ 2 h 12"/>
                <a:gd name="T24" fmla="*/ 7 w 16"/>
                <a:gd name="T25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2">
                  <a:moveTo>
                    <a:pt x="7" y="2"/>
                  </a:moveTo>
                  <a:cubicBezTo>
                    <a:pt x="5" y="1"/>
                    <a:pt x="3" y="0"/>
                    <a:pt x="0" y="0"/>
                  </a:cubicBezTo>
                  <a:cubicBezTo>
                    <a:pt x="1" y="0"/>
                    <a:pt x="1" y="1"/>
                    <a:pt x="2" y="1"/>
                  </a:cubicBezTo>
                  <a:cubicBezTo>
                    <a:pt x="2" y="2"/>
                    <a:pt x="2" y="3"/>
                    <a:pt x="2" y="3"/>
                  </a:cubicBezTo>
                  <a:cubicBezTo>
                    <a:pt x="2" y="5"/>
                    <a:pt x="2" y="7"/>
                    <a:pt x="1" y="9"/>
                  </a:cubicBezTo>
                  <a:cubicBezTo>
                    <a:pt x="1" y="10"/>
                    <a:pt x="1" y="10"/>
                    <a:pt x="1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4" y="12"/>
                    <a:pt x="7" y="12"/>
                    <a:pt x="9" y="11"/>
                  </a:cubicBezTo>
                  <a:cubicBezTo>
                    <a:pt x="11" y="10"/>
                    <a:pt x="14" y="9"/>
                    <a:pt x="15" y="7"/>
                  </a:cubicBezTo>
                  <a:cubicBezTo>
                    <a:pt x="15" y="7"/>
                    <a:pt x="15" y="6"/>
                    <a:pt x="15" y="6"/>
                  </a:cubicBezTo>
                  <a:cubicBezTo>
                    <a:pt x="16" y="4"/>
                    <a:pt x="13" y="4"/>
                    <a:pt x="12" y="4"/>
                  </a:cubicBezTo>
                  <a:cubicBezTo>
                    <a:pt x="10" y="3"/>
                    <a:pt x="9" y="3"/>
                    <a:pt x="8" y="2"/>
                  </a:cubicBezTo>
                  <a:cubicBezTo>
                    <a:pt x="8" y="2"/>
                    <a:pt x="7" y="2"/>
                    <a:pt x="7" y="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33">
              <a:extLst>
                <a:ext uri="{FF2B5EF4-FFF2-40B4-BE49-F238E27FC236}">
                  <a16:creationId xmlns:a16="http://schemas.microsoft.com/office/drawing/2014/main" id="{AC0A0A20-BC68-4EF9-B57B-26CA48CCE2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457" y="3887506"/>
              <a:ext cx="33765" cy="22715"/>
            </a:xfrm>
            <a:custGeom>
              <a:avLst/>
              <a:gdLst>
                <a:gd name="T0" fmla="*/ 3 w 12"/>
                <a:gd name="T1" fmla="*/ 3 h 8"/>
                <a:gd name="T2" fmla="*/ 7 w 12"/>
                <a:gd name="T3" fmla="*/ 0 h 8"/>
                <a:gd name="T4" fmla="*/ 12 w 12"/>
                <a:gd name="T5" fmla="*/ 2 h 8"/>
                <a:gd name="T6" fmla="*/ 11 w 12"/>
                <a:gd name="T7" fmla="*/ 5 h 8"/>
                <a:gd name="T8" fmla="*/ 3 w 12"/>
                <a:gd name="T9" fmla="*/ 8 h 8"/>
                <a:gd name="T10" fmla="*/ 3 w 12"/>
                <a:gd name="T11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8">
                  <a:moveTo>
                    <a:pt x="3" y="3"/>
                  </a:moveTo>
                  <a:cubicBezTo>
                    <a:pt x="4" y="1"/>
                    <a:pt x="5" y="1"/>
                    <a:pt x="7" y="0"/>
                  </a:cubicBezTo>
                  <a:cubicBezTo>
                    <a:pt x="9" y="0"/>
                    <a:pt x="11" y="1"/>
                    <a:pt x="12" y="2"/>
                  </a:cubicBezTo>
                  <a:cubicBezTo>
                    <a:pt x="12" y="3"/>
                    <a:pt x="12" y="4"/>
                    <a:pt x="11" y="5"/>
                  </a:cubicBezTo>
                  <a:cubicBezTo>
                    <a:pt x="9" y="7"/>
                    <a:pt x="6" y="8"/>
                    <a:pt x="3" y="8"/>
                  </a:cubicBezTo>
                  <a:cubicBezTo>
                    <a:pt x="0" y="8"/>
                    <a:pt x="1" y="5"/>
                    <a:pt x="3" y="3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34">
              <a:extLst>
                <a:ext uri="{FF2B5EF4-FFF2-40B4-BE49-F238E27FC236}">
                  <a16:creationId xmlns:a16="http://schemas.microsoft.com/office/drawing/2014/main" id="{88E1D53E-9EDB-43F8-81C9-07A871BC9D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3574" y="3875607"/>
              <a:ext cx="64365" cy="17307"/>
            </a:xfrm>
            <a:custGeom>
              <a:avLst/>
              <a:gdLst>
                <a:gd name="T0" fmla="*/ 0 w 23"/>
                <a:gd name="T1" fmla="*/ 0 h 6"/>
                <a:gd name="T2" fmla="*/ 11 w 23"/>
                <a:gd name="T3" fmla="*/ 3 h 6"/>
                <a:gd name="T4" fmla="*/ 23 w 23"/>
                <a:gd name="T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6">
                  <a:moveTo>
                    <a:pt x="0" y="0"/>
                  </a:moveTo>
                  <a:cubicBezTo>
                    <a:pt x="6" y="0"/>
                    <a:pt x="8" y="2"/>
                    <a:pt x="11" y="3"/>
                  </a:cubicBezTo>
                  <a:cubicBezTo>
                    <a:pt x="15" y="5"/>
                    <a:pt x="19" y="6"/>
                    <a:pt x="23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35">
              <a:extLst>
                <a:ext uri="{FF2B5EF4-FFF2-40B4-BE49-F238E27FC236}">
                  <a16:creationId xmlns:a16="http://schemas.microsoft.com/office/drawing/2014/main" id="{B118AA09-5445-4106-9EB9-BC54CDE242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877771"/>
              <a:ext cx="47483" cy="35694"/>
            </a:xfrm>
            <a:custGeom>
              <a:avLst/>
              <a:gdLst>
                <a:gd name="T0" fmla="*/ 0 w 17"/>
                <a:gd name="T1" fmla="*/ 0 h 12"/>
                <a:gd name="T2" fmla="*/ 2 w 17"/>
                <a:gd name="T3" fmla="*/ 5 h 12"/>
                <a:gd name="T4" fmla="*/ 1 w 17"/>
                <a:gd name="T5" fmla="*/ 10 h 12"/>
                <a:gd name="T6" fmla="*/ 1 w 17"/>
                <a:gd name="T7" fmla="*/ 11 h 12"/>
                <a:gd name="T8" fmla="*/ 3 w 17"/>
                <a:gd name="T9" fmla="*/ 12 h 12"/>
                <a:gd name="T10" fmla="*/ 17 w 17"/>
                <a:gd name="T1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2">
                  <a:moveTo>
                    <a:pt x="0" y="0"/>
                  </a:moveTo>
                  <a:cubicBezTo>
                    <a:pt x="1" y="1"/>
                    <a:pt x="2" y="3"/>
                    <a:pt x="2" y="5"/>
                  </a:cubicBezTo>
                  <a:cubicBezTo>
                    <a:pt x="2" y="7"/>
                    <a:pt x="1" y="8"/>
                    <a:pt x="1" y="10"/>
                  </a:cubicBezTo>
                  <a:cubicBezTo>
                    <a:pt x="1" y="10"/>
                    <a:pt x="1" y="11"/>
                    <a:pt x="1" y="11"/>
                  </a:cubicBezTo>
                  <a:cubicBezTo>
                    <a:pt x="2" y="11"/>
                    <a:pt x="2" y="12"/>
                    <a:pt x="3" y="12"/>
                  </a:cubicBezTo>
                  <a:cubicBezTo>
                    <a:pt x="5" y="12"/>
                    <a:pt x="13" y="12"/>
                    <a:pt x="17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36">
              <a:extLst>
                <a:ext uri="{FF2B5EF4-FFF2-40B4-BE49-F238E27FC236}">
                  <a16:creationId xmlns:a16="http://schemas.microsoft.com/office/drawing/2014/main" id="{DAA18601-44B5-427F-9F3D-A14BA577F0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932934"/>
              <a:ext cx="27435" cy="6490"/>
            </a:xfrm>
            <a:custGeom>
              <a:avLst/>
              <a:gdLst>
                <a:gd name="T0" fmla="*/ 10 w 10"/>
                <a:gd name="T1" fmla="*/ 1 h 2"/>
                <a:gd name="T2" fmla="*/ 0 w 10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2">
                  <a:moveTo>
                    <a:pt x="10" y="1"/>
                  </a:moveTo>
                  <a:cubicBezTo>
                    <a:pt x="7" y="2"/>
                    <a:pt x="3" y="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37">
              <a:extLst>
                <a:ext uri="{FF2B5EF4-FFF2-40B4-BE49-F238E27FC236}">
                  <a16:creationId xmlns:a16="http://schemas.microsoft.com/office/drawing/2014/main" id="{ECC78ACE-EAB5-4EB3-8602-6A4AC0706E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2664" y="3623584"/>
              <a:ext cx="92855" cy="40021"/>
            </a:xfrm>
            <a:custGeom>
              <a:avLst/>
              <a:gdLst>
                <a:gd name="T0" fmla="*/ 0 w 33"/>
                <a:gd name="T1" fmla="*/ 1 h 14"/>
                <a:gd name="T2" fmla="*/ 33 w 33"/>
                <a:gd name="T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3" h="14">
                  <a:moveTo>
                    <a:pt x="0" y="1"/>
                  </a:moveTo>
                  <a:cubicBezTo>
                    <a:pt x="15" y="0"/>
                    <a:pt x="26" y="3"/>
                    <a:pt x="33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38">
              <a:extLst>
                <a:ext uri="{FF2B5EF4-FFF2-40B4-BE49-F238E27FC236}">
                  <a16:creationId xmlns:a16="http://schemas.microsoft.com/office/drawing/2014/main" id="{ED239F72-69CD-41D8-BF9B-D2A16817E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5160" y="3974037"/>
              <a:ext cx="50648" cy="48674"/>
            </a:xfrm>
            <a:custGeom>
              <a:avLst/>
              <a:gdLst>
                <a:gd name="T0" fmla="*/ 18 w 18"/>
                <a:gd name="T1" fmla="*/ 0 h 17"/>
                <a:gd name="T2" fmla="*/ 3 w 18"/>
                <a:gd name="T3" fmla="*/ 17 h 17"/>
                <a:gd name="T4" fmla="*/ 0 w 18"/>
                <a:gd name="T5" fmla="*/ 10 h 17"/>
                <a:gd name="T6" fmla="*/ 18 w 18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7">
                  <a:moveTo>
                    <a:pt x="18" y="0"/>
                  </a:moveTo>
                  <a:cubicBezTo>
                    <a:pt x="16" y="7"/>
                    <a:pt x="8" y="13"/>
                    <a:pt x="3" y="1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6" y="8"/>
                    <a:pt x="15" y="4"/>
                    <a:pt x="18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39">
              <a:extLst>
                <a:ext uri="{FF2B5EF4-FFF2-40B4-BE49-F238E27FC236}">
                  <a16:creationId xmlns:a16="http://schemas.microsoft.com/office/drawing/2014/main" id="{3EA7D19D-E33E-4736-9D68-B7A4E2B542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8636" y="4029201"/>
              <a:ext cx="970756" cy="891275"/>
            </a:xfrm>
            <a:custGeom>
              <a:avLst/>
              <a:gdLst>
                <a:gd name="T0" fmla="*/ 220 w 345"/>
                <a:gd name="T1" fmla="*/ 20 h 308"/>
                <a:gd name="T2" fmla="*/ 278 w 345"/>
                <a:gd name="T3" fmla="*/ 94 h 308"/>
                <a:gd name="T4" fmla="*/ 323 w 345"/>
                <a:gd name="T5" fmla="*/ 286 h 308"/>
                <a:gd name="T6" fmla="*/ 214 w 345"/>
                <a:gd name="T7" fmla="*/ 279 h 308"/>
                <a:gd name="T8" fmla="*/ 92 w 345"/>
                <a:gd name="T9" fmla="*/ 308 h 308"/>
                <a:gd name="T10" fmla="*/ 61 w 345"/>
                <a:gd name="T11" fmla="*/ 256 h 308"/>
                <a:gd name="T12" fmla="*/ 13 w 345"/>
                <a:gd name="T13" fmla="*/ 21 h 308"/>
                <a:gd name="T14" fmla="*/ 220 w 345"/>
                <a:gd name="T15" fmla="*/ 20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5" h="308">
                  <a:moveTo>
                    <a:pt x="220" y="20"/>
                  </a:moveTo>
                  <a:cubicBezTo>
                    <a:pt x="237" y="30"/>
                    <a:pt x="256" y="36"/>
                    <a:pt x="278" y="94"/>
                  </a:cubicBezTo>
                  <a:cubicBezTo>
                    <a:pt x="297" y="145"/>
                    <a:pt x="345" y="267"/>
                    <a:pt x="323" y="286"/>
                  </a:cubicBezTo>
                  <a:cubicBezTo>
                    <a:pt x="323" y="286"/>
                    <a:pt x="290" y="274"/>
                    <a:pt x="214" y="279"/>
                  </a:cubicBezTo>
                  <a:cubicBezTo>
                    <a:pt x="150" y="282"/>
                    <a:pt x="107" y="298"/>
                    <a:pt x="92" y="308"/>
                  </a:cubicBezTo>
                  <a:cubicBezTo>
                    <a:pt x="74" y="302"/>
                    <a:pt x="96" y="269"/>
                    <a:pt x="61" y="256"/>
                  </a:cubicBezTo>
                  <a:cubicBezTo>
                    <a:pt x="0" y="235"/>
                    <a:pt x="0" y="122"/>
                    <a:pt x="13" y="21"/>
                  </a:cubicBezTo>
                  <a:cubicBezTo>
                    <a:pt x="63" y="10"/>
                    <a:pt x="167" y="0"/>
                    <a:pt x="220" y="2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40">
              <a:extLst>
                <a:ext uri="{FF2B5EF4-FFF2-40B4-BE49-F238E27FC236}">
                  <a16:creationId xmlns:a16="http://schemas.microsoft.com/office/drawing/2014/main" id="{0937094A-6EED-40F3-B7F5-CB934E1B2E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1876" y="3817199"/>
              <a:ext cx="487488" cy="521352"/>
            </a:xfrm>
            <a:custGeom>
              <a:avLst/>
              <a:gdLst>
                <a:gd name="T0" fmla="*/ 111 w 173"/>
                <a:gd name="T1" fmla="*/ 42 h 180"/>
                <a:gd name="T2" fmla="*/ 67 w 173"/>
                <a:gd name="T3" fmla="*/ 0 h 180"/>
                <a:gd name="T4" fmla="*/ 23 w 173"/>
                <a:gd name="T5" fmla="*/ 42 h 180"/>
                <a:gd name="T6" fmla="*/ 0 w 173"/>
                <a:gd name="T7" fmla="*/ 78 h 180"/>
                <a:gd name="T8" fmla="*/ 34 w 173"/>
                <a:gd name="T9" fmla="*/ 116 h 180"/>
                <a:gd name="T10" fmla="*/ 104 w 173"/>
                <a:gd name="T11" fmla="*/ 180 h 180"/>
                <a:gd name="T12" fmla="*/ 173 w 173"/>
                <a:gd name="T13" fmla="*/ 111 h 180"/>
                <a:gd name="T14" fmla="*/ 111 w 173"/>
                <a:gd name="T15" fmla="*/ 42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3" h="180">
                  <a:moveTo>
                    <a:pt x="111" y="42"/>
                  </a:moveTo>
                  <a:cubicBezTo>
                    <a:pt x="110" y="18"/>
                    <a:pt x="90" y="0"/>
                    <a:pt x="67" y="0"/>
                  </a:cubicBezTo>
                  <a:cubicBezTo>
                    <a:pt x="43" y="0"/>
                    <a:pt x="24" y="19"/>
                    <a:pt x="23" y="42"/>
                  </a:cubicBezTo>
                  <a:cubicBezTo>
                    <a:pt x="9" y="48"/>
                    <a:pt x="0" y="62"/>
                    <a:pt x="0" y="78"/>
                  </a:cubicBezTo>
                  <a:cubicBezTo>
                    <a:pt x="0" y="98"/>
                    <a:pt x="15" y="114"/>
                    <a:pt x="34" y="116"/>
                  </a:cubicBezTo>
                  <a:cubicBezTo>
                    <a:pt x="37" y="152"/>
                    <a:pt x="67" y="180"/>
                    <a:pt x="104" y="180"/>
                  </a:cubicBezTo>
                  <a:cubicBezTo>
                    <a:pt x="142" y="180"/>
                    <a:pt x="173" y="149"/>
                    <a:pt x="173" y="111"/>
                  </a:cubicBezTo>
                  <a:cubicBezTo>
                    <a:pt x="173" y="75"/>
                    <a:pt x="146" y="45"/>
                    <a:pt x="111" y="4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41">
              <a:extLst>
                <a:ext uri="{FF2B5EF4-FFF2-40B4-BE49-F238E27FC236}">
                  <a16:creationId xmlns:a16="http://schemas.microsoft.com/office/drawing/2014/main" id="{26276300-B591-4485-8B3D-437F663C6D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6290" y="3777177"/>
              <a:ext cx="148779" cy="124389"/>
            </a:xfrm>
            <a:custGeom>
              <a:avLst/>
              <a:gdLst>
                <a:gd name="T0" fmla="*/ 29 w 53"/>
                <a:gd name="T1" fmla="*/ 22 h 43"/>
                <a:gd name="T2" fmla="*/ 49 w 53"/>
                <a:gd name="T3" fmla="*/ 22 h 43"/>
                <a:gd name="T4" fmla="*/ 53 w 53"/>
                <a:gd name="T5" fmla="*/ 15 h 43"/>
                <a:gd name="T6" fmla="*/ 52 w 53"/>
                <a:gd name="T7" fmla="*/ 12 h 43"/>
                <a:gd name="T8" fmla="*/ 25 w 53"/>
                <a:gd name="T9" fmla="*/ 15 h 43"/>
                <a:gd name="T10" fmla="*/ 11 w 53"/>
                <a:gd name="T11" fmla="*/ 3 h 43"/>
                <a:gd name="T12" fmla="*/ 4 w 53"/>
                <a:gd name="T13" fmla="*/ 4 h 43"/>
                <a:gd name="T14" fmla="*/ 1 w 53"/>
                <a:gd name="T15" fmla="*/ 10 h 43"/>
                <a:gd name="T16" fmla="*/ 5 w 53"/>
                <a:gd name="T17" fmla="*/ 15 h 43"/>
                <a:gd name="T18" fmla="*/ 21 w 53"/>
                <a:gd name="T19" fmla="*/ 19 h 43"/>
                <a:gd name="T20" fmla="*/ 17 w 53"/>
                <a:gd name="T21" fmla="*/ 22 h 43"/>
                <a:gd name="T22" fmla="*/ 12 w 53"/>
                <a:gd name="T23" fmla="*/ 30 h 43"/>
                <a:gd name="T24" fmla="*/ 14 w 53"/>
                <a:gd name="T25" fmla="*/ 39 h 43"/>
                <a:gd name="T26" fmla="*/ 28 w 53"/>
                <a:gd name="T27" fmla="*/ 36 h 43"/>
                <a:gd name="T28" fmla="*/ 27 w 53"/>
                <a:gd name="T29" fmla="*/ 21 h 43"/>
                <a:gd name="T30" fmla="*/ 29 w 53"/>
                <a:gd name="T31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" h="43">
                  <a:moveTo>
                    <a:pt x="29" y="22"/>
                  </a:moveTo>
                  <a:cubicBezTo>
                    <a:pt x="35" y="26"/>
                    <a:pt x="44" y="26"/>
                    <a:pt x="49" y="22"/>
                  </a:cubicBezTo>
                  <a:cubicBezTo>
                    <a:pt x="51" y="20"/>
                    <a:pt x="53" y="18"/>
                    <a:pt x="53" y="15"/>
                  </a:cubicBezTo>
                  <a:cubicBezTo>
                    <a:pt x="53" y="14"/>
                    <a:pt x="53" y="13"/>
                    <a:pt x="52" y="12"/>
                  </a:cubicBezTo>
                  <a:cubicBezTo>
                    <a:pt x="46" y="0"/>
                    <a:pt x="31" y="7"/>
                    <a:pt x="25" y="15"/>
                  </a:cubicBezTo>
                  <a:cubicBezTo>
                    <a:pt x="23" y="9"/>
                    <a:pt x="18" y="4"/>
                    <a:pt x="11" y="3"/>
                  </a:cubicBezTo>
                  <a:cubicBezTo>
                    <a:pt x="9" y="2"/>
                    <a:pt x="6" y="3"/>
                    <a:pt x="4" y="4"/>
                  </a:cubicBezTo>
                  <a:cubicBezTo>
                    <a:pt x="2" y="5"/>
                    <a:pt x="0" y="7"/>
                    <a:pt x="1" y="10"/>
                  </a:cubicBezTo>
                  <a:cubicBezTo>
                    <a:pt x="1" y="12"/>
                    <a:pt x="3" y="14"/>
                    <a:pt x="5" y="15"/>
                  </a:cubicBezTo>
                  <a:cubicBezTo>
                    <a:pt x="9" y="18"/>
                    <a:pt x="15" y="19"/>
                    <a:pt x="21" y="19"/>
                  </a:cubicBezTo>
                  <a:cubicBezTo>
                    <a:pt x="19" y="20"/>
                    <a:pt x="18" y="21"/>
                    <a:pt x="17" y="22"/>
                  </a:cubicBezTo>
                  <a:cubicBezTo>
                    <a:pt x="15" y="24"/>
                    <a:pt x="13" y="27"/>
                    <a:pt x="12" y="30"/>
                  </a:cubicBezTo>
                  <a:cubicBezTo>
                    <a:pt x="11" y="33"/>
                    <a:pt x="12" y="37"/>
                    <a:pt x="14" y="39"/>
                  </a:cubicBezTo>
                  <a:cubicBezTo>
                    <a:pt x="18" y="43"/>
                    <a:pt x="25" y="39"/>
                    <a:pt x="28" y="36"/>
                  </a:cubicBezTo>
                  <a:cubicBezTo>
                    <a:pt x="31" y="32"/>
                    <a:pt x="31" y="24"/>
                    <a:pt x="27" y="21"/>
                  </a:cubicBezTo>
                  <a:cubicBezTo>
                    <a:pt x="28" y="21"/>
                    <a:pt x="29" y="22"/>
                    <a:pt x="29" y="22"/>
                  </a:cubicBezTo>
                  <a:close/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42">
              <a:extLst>
                <a:ext uri="{FF2B5EF4-FFF2-40B4-BE49-F238E27FC236}">
                  <a16:creationId xmlns:a16="http://schemas.microsoft.com/office/drawing/2014/main" id="{55CDC2AD-9483-4448-A55A-AFFA81FCE6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655" y="3825852"/>
              <a:ext cx="59089" cy="93022"/>
            </a:xfrm>
            <a:custGeom>
              <a:avLst/>
              <a:gdLst>
                <a:gd name="T0" fmla="*/ 0 w 21"/>
                <a:gd name="T1" fmla="*/ 0 h 32"/>
                <a:gd name="T2" fmla="*/ 21 w 21"/>
                <a:gd name="T3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32">
                  <a:moveTo>
                    <a:pt x="0" y="0"/>
                  </a:moveTo>
                  <a:cubicBezTo>
                    <a:pt x="12" y="7"/>
                    <a:pt x="20" y="19"/>
                    <a:pt x="21" y="32"/>
                  </a:cubicBezTo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43">
              <a:extLst>
                <a:ext uri="{FF2B5EF4-FFF2-40B4-BE49-F238E27FC236}">
                  <a16:creationId xmlns:a16="http://schemas.microsoft.com/office/drawing/2014/main" id="{2FCFC152-3923-4F00-B83E-F0B952BFC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655" y="3825852"/>
              <a:ext cx="11607" cy="159002"/>
            </a:xfrm>
            <a:custGeom>
              <a:avLst/>
              <a:gdLst>
                <a:gd name="T0" fmla="*/ 0 w 4"/>
                <a:gd name="T1" fmla="*/ 55 h 55"/>
                <a:gd name="T2" fmla="*/ 0 w 4"/>
                <a:gd name="T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55">
                  <a:moveTo>
                    <a:pt x="0" y="55"/>
                  </a:moveTo>
                  <a:cubicBezTo>
                    <a:pt x="2" y="38"/>
                    <a:pt x="4" y="24"/>
                    <a:pt x="0" y="0"/>
                  </a:cubicBezTo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44">
              <a:extLst>
                <a:ext uri="{FF2B5EF4-FFF2-40B4-BE49-F238E27FC236}">
                  <a16:creationId xmlns:a16="http://schemas.microsoft.com/office/drawing/2014/main" id="{90AF06F7-5801-4CE2-BAD9-F32305BF2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230" y="4086528"/>
              <a:ext cx="444226" cy="1001603"/>
            </a:xfrm>
            <a:custGeom>
              <a:avLst/>
              <a:gdLst>
                <a:gd name="T0" fmla="*/ 131 w 158"/>
                <a:gd name="T1" fmla="*/ 0 h 346"/>
                <a:gd name="T2" fmla="*/ 54 w 158"/>
                <a:gd name="T3" fmla="*/ 110 h 346"/>
                <a:gd name="T4" fmla="*/ 13 w 158"/>
                <a:gd name="T5" fmla="*/ 268 h 346"/>
                <a:gd name="T6" fmla="*/ 50 w 158"/>
                <a:gd name="T7" fmla="*/ 345 h 346"/>
                <a:gd name="T8" fmla="*/ 122 w 158"/>
                <a:gd name="T9" fmla="*/ 345 h 346"/>
                <a:gd name="T10" fmla="*/ 141 w 158"/>
                <a:gd name="T11" fmla="*/ 317 h 346"/>
                <a:gd name="T12" fmla="*/ 119 w 158"/>
                <a:gd name="T13" fmla="*/ 286 h 346"/>
                <a:gd name="T14" fmla="*/ 158 w 158"/>
                <a:gd name="T15" fmla="*/ 139 h 346"/>
                <a:gd name="T16" fmla="*/ 131 w 158"/>
                <a:gd name="T1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346">
                  <a:moveTo>
                    <a:pt x="131" y="0"/>
                  </a:moveTo>
                  <a:cubicBezTo>
                    <a:pt x="88" y="7"/>
                    <a:pt x="76" y="36"/>
                    <a:pt x="54" y="110"/>
                  </a:cubicBezTo>
                  <a:cubicBezTo>
                    <a:pt x="34" y="177"/>
                    <a:pt x="23" y="220"/>
                    <a:pt x="13" y="268"/>
                  </a:cubicBezTo>
                  <a:cubicBezTo>
                    <a:pt x="0" y="325"/>
                    <a:pt x="22" y="344"/>
                    <a:pt x="50" y="345"/>
                  </a:cubicBezTo>
                  <a:cubicBezTo>
                    <a:pt x="77" y="346"/>
                    <a:pt x="122" y="345"/>
                    <a:pt x="122" y="345"/>
                  </a:cubicBezTo>
                  <a:cubicBezTo>
                    <a:pt x="136" y="345"/>
                    <a:pt x="145" y="330"/>
                    <a:pt x="141" y="317"/>
                  </a:cubicBezTo>
                  <a:cubicBezTo>
                    <a:pt x="138" y="306"/>
                    <a:pt x="131" y="293"/>
                    <a:pt x="119" y="286"/>
                  </a:cubicBezTo>
                  <a:cubicBezTo>
                    <a:pt x="158" y="139"/>
                    <a:pt x="158" y="139"/>
                    <a:pt x="158" y="139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45">
              <a:extLst>
                <a:ext uri="{FF2B5EF4-FFF2-40B4-BE49-F238E27FC236}">
                  <a16:creationId xmlns:a16="http://schemas.microsoft.com/office/drawing/2014/main" id="{B8C38F97-5B3B-445B-A36C-D228952DF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6118" y="4915068"/>
              <a:ext cx="30600" cy="91940"/>
            </a:xfrm>
            <a:custGeom>
              <a:avLst/>
              <a:gdLst>
                <a:gd name="T0" fmla="*/ 0 w 11"/>
                <a:gd name="T1" fmla="*/ 32 h 32"/>
                <a:gd name="T2" fmla="*/ 11 w 11"/>
                <a:gd name="T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32">
                  <a:moveTo>
                    <a:pt x="0" y="32"/>
                  </a:moveTo>
                  <a:cubicBezTo>
                    <a:pt x="7" y="19"/>
                    <a:pt x="10" y="13"/>
                    <a:pt x="11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46">
              <a:extLst>
                <a:ext uri="{FF2B5EF4-FFF2-40B4-BE49-F238E27FC236}">
                  <a16:creationId xmlns:a16="http://schemas.microsoft.com/office/drawing/2014/main" id="{BBE184DC-C824-4A71-99C9-286102F3B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368" y="4069222"/>
              <a:ext cx="390413" cy="648986"/>
            </a:xfrm>
            <a:custGeom>
              <a:avLst/>
              <a:gdLst>
                <a:gd name="T0" fmla="*/ 117 w 139"/>
                <a:gd name="T1" fmla="*/ 0 h 224"/>
                <a:gd name="T2" fmla="*/ 32 w 139"/>
                <a:gd name="T3" fmla="*/ 70 h 224"/>
                <a:gd name="T4" fmla="*/ 0 w 139"/>
                <a:gd name="T5" fmla="*/ 185 h 224"/>
                <a:gd name="T6" fmla="*/ 63 w 139"/>
                <a:gd name="T7" fmla="*/ 214 h 224"/>
                <a:gd name="T8" fmla="*/ 116 w 139"/>
                <a:gd name="T9" fmla="*/ 214 h 224"/>
                <a:gd name="T10" fmla="*/ 139 w 139"/>
                <a:gd name="T11" fmla="*/ 13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4">
                  <a:moveTo>
                    <a:pt x="117" y="0"/>
                  </a:moveTo>
                  <a:cubicBezTo>
                    <a:pt x="77" y="3"/>
                    <a:pt x="52" y="7"/>
                    <a:pt x="32" y="70"/>
                  </a:cubicBezTo>
                  <a:cubicBezTo>
                    <a:pt x="18" y="113"/>
                    <a:pt x="0" y="185"/>
                    <a:pt x="0" y="185"/>
                  </a:cubicBezTo>
                  <a:cubicBezTo>
                    <a:pt x="0" y="185"/>
                    <a:pt x="18" y="203"/>
                    <a:pt x="63" y="214"/>
                  </a:cubicBezTo>
                  <a:cubicBezTo>
                    <a:pt x="102" y="224"/>
                    <a:pt x="116" y="214"/>
                    <a:pt x="116" y="214"/>
                  </a:cubicBezTo>
                  <a:cubicBezTo>
                    <a:pt x="139" y="131"/>
                    <a:pt x="139" y="131"/>
                    <a:pt x="139" y="131"/>
                  </a:cubicBezTo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47">
              <a:extLst>
                <a:ext uri="{FF2B5EF4-FFF2-40B4-BE49-F238E27FC236}">
                  <a16:creationId xmlns:a16="http://schemas.microsoft.com/office/drawing/2014/main" id="{E76FC859-7AAC-482D-AB9A-DE04AF196C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368" y="4069222"/>
              <a:ext cx="390413" cy="648986"/>
            </a:xfrm>
            <a:custGeom>
              <a:avLst/>
              <a:gdLst>
                <a:gd name="T0" fmla="*/ 117 w 139"/>
                <a:gd name="T1" fmla="*/ 0 h 224"/>
                <a:gd name="T2" fmla="*/ 32 w 139"/>
                <a:gd name="T3" fmla="*/ 70 h 224"/>
                <a:gd name="T4" fmla="*/ 0 w 139"/>
                <a:gd name="T5" fmla="*/ 185 h 224"/>
                <a:gd name="T6" fmla="*/ 63 w 139"/>
                <a:gd name="T7" fmla="*/ 214 h 224"/>
                <a:gd name="T8" fmla="*/ 116 w 139"/>
                <a:gd name="T9" fmla="*/ 214 h 224"/>
                <a:gd name="T10" fmla="*/ 139 w 139"/>
                <a:gd name="T11" fmla="*/ 13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4">
                  <a:moveTo>
                    <a:pt x="117" y="0"/>
                  </a:moveTo>
                  <a:cubicBezTo>
                    <a:pt x="77" y="3"/>
                    <a:pt x="52" y="7"/>
                    <a:pt x="32" y="70"/>
                  </a:cubicBezTo>
                  <a:cubicBezTo>
                    <a:pt x="18" y="113"/>
                    <a:pt x="0" y="185"/>
                    <a:pt x="0" y="185"/>
                  </a:cubicBezTo>
                  <a:cubicBezTo>
                    <a:pt x="0" y="185"/>
                    <a:pt x="18" y="203"/>
                    <a:pt x="63" y="214"/>
                  </a:cubicBezTo>
                  <a:cubicBezTo>
                    <a:pt x="102" y="224"/>
                    <a:pt x="116" y="214"/>
                    <a:pt x="116" y="214"/>
                  </a:cubicBezTo>
                  <a:cubicBezTo>
                    <a:pt x="139" y="131"/>
                    <a:pt x="139" y="131"/>
                    <a:pt x="139" y="13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48">
              <a:extLst>
                <a:ext uri="{FF2B5EF4-FFF2-40B4-BE49-F238E27FC236}">
                  <a16:creationId xmlns:a16="http://schemas.microsoft.com/office/drawing/2014/main" id="{5F987913-B46F-422B-BDA1-085A5EAC7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4340" y="5794445"/>
              <a:ext cx="1684050" cy="107083"/>
            </a:xfrm>
            <a:custGeom>
              <a:avLst/>
              <a:gdLst>
                <a:gd name="T0" fmla="*/ 586 w 598"/>
                <a:gd name="T1" fmla="*/ 0 h 37"/>
                <a:gd name="T2" fmla="*/ 591 w 598"/>
                <a:gd name="T3" fmla="*/ 16 h 37"/>
                <a:gd name="T4" fmla="*/ 516 w 598"/>
                <a:gd name="T5" fmla="*/ 37 h 37"/>
                <a:gd name="T6" fmla="*/ 82 w 598"/>
                <a:gd name="T7" fmla="*/ 37 h 37"/>
                <a:gd name="T8" fmla="*/ 8 w 598"/>
                <a:gd name="T9" fmla="*/ 16 h 37"/>
                <a:gd name="T10" fmla="*/ 13 w 598"/>
                <a:gd name="T11" fmla="*/ 0 h 37"/>
                <a:gd name="T12" fmla="*/ 586 w 598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8" h="37">
                  <a:moveTo>
                    <a:pt x="586" y="0"/>
                  </a:moveTo>
                  <a:cubicBezTo>
                    <a:pt x="595" y="0"/>
                    <a:pt x="598" y="11"/>
                    <a:pt x="591" y="16"/>
                  </a:cubicBezTo>
                  <a:cubicBezTo>
                    <a:pt x="569" y="30"/>
                    <a:pt x="543" y="37"/>
                    <a:pt x="516" y="37"/>
                  </a:cubicBezTo>
                  <a:cubicBezTo>
                    <a:pt x="82" y="37"/>
                    <a:pt x="82" y="37"/>
                    <a:pt x="82" y="37"/>
                  </a:cubicBezTo>
                  <a:cubicBezTo>
                    <a:pt x="55" y="37"/>
                    <a:pt x="29" y="30"/>
                    <a:pt x="8" y="16"/>
                  </a:cubicBezTo>
                  <a:cubicBezTo>
                    <a:pt x="0" y="11"/>
                    <a:pt x="4" y="0"/>
                    <a:pt x="13" y="0"/>
                  </a:cubicBezTo>
                  <a:lnTo>
                    <a:pt x="586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49">
              <a:extLst>
                <a:ext uri="{FF2B5EF4-FFF2-40B4-BE49-F238E27FC236}">
                  <a16:creationId xmlns:a16="http://schemas.microsoft.com/office/drawing/2014/main" id="{60CA0C0C-0E6F-4FEE-888C-7757ECE2C6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7586" y="4419674"/>
              <a:ext cx="1145914" cy="630599"/>
            </a:xfrm>
            <a:custGeom>
              <a:avLst/>
              <a:gdLst>
                <a:gd name="T0" fmla="*/ 204 w 407"/>
                <a:gd name="T1" fmla="*/ 218 h 218"/>
                <a:gd name="T2" fmla="*/ 82 w 407"/>
                <a:gd name="T3" fmla="*/ 207 h 218"/>
                <a:gd name="T4" fmla="*/ 13 w 407"/>
                <a:gd name="T5" fmla="*/ 141 h 218"/>
                <a:gd name="T6" fmla="*/ 2 w 407"/>
                <a:gd name="T7" fmla="*/ 60 h 218"/>
                <a:gd name="T8" fmla="*/ 75 w 407"/>
                <a:gd name="T9" fmla="*/ 7 h 218"/>
                <a:gd name="T10" fmla="*/ 204 w 407"/>
                <a:gd name="T11" fmla="*/ 22 h 218"/>
                <a:gd name="T12" fmla="*/ 333 w 407"/>
                <a:gd name="T13" fmla="*/ 7 h 218"/>
                <a:gd name="T14" fmla="*/ 405 w 407"/>
                <a:gd name="T15" fmla="*/ 60 h 218"/>
                <a:gd name="T16" fmla="*/ 395 w 407"/>
                <a:gd name="T17" fmla="*/ 141 h 218"/>
                <a:gd name="T18" fmla="*/ 325 w 407"/>
                <a:gd name="T19" fmla="*/ 207 h 218"/>
                <a:gd name="T20" fmla="*/ 204 w 407"/>
                <a:gd name="T21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7" h="218">
                  <a:moveTo>
                    <a:pt x="204" y="218"/>
                  </a:moveTo>
                  <a:cubicBezTo>
                    <a:pt x="151" y="218"/>
                    <a:pt x="111" y="213"/>
                    <a:pt x="82" y="207"/>
                  </a:cubicBezTo>
                  <a:cubicBezTo>
                    <a:pt x="48" y="201"/>
                    <a:pt x="21" y="174"/>
                    <a:pt x="13" y="141"/>
                  </a:cubicBezTo>
                  <a:cubicBezTo>
                    <a:pt x="6" y="113"/>
                    <a:pt x="0" y="81"/>
                    <a:pt x="2" y="60"/>
                  </a:cubicBezTo>
                  <a:cubicBezTo>
                    <a:pt x="6" y="21"/>
                    <a:pt x="36" y="0"/>
                    <a:pt x="75" y="7"/>
                  </a:cubicBezTo>
                  <a:cubicBezTo>
                    <a:pt x="113" y="15"/>
                    <a:pt x="161" y="22"/>
                    <a:pt x="204" y="22"/>
                  </a:cubicBezTo>
                  <a:cubicBezTo>
                    <a:pt x="246" y="22"/>
                    <a:pt x="295" y="15"/>
                    <a:pt x="333" y="7"/>
                  </a:cubicBezTo>
                  <a:cubicBezTo>
                    <a:pt x="371" y="0"/>
                    <a:pt x="402" y="21"/>
                    <a:pt x="405" y="60"/>
                  </a:cubicBezTo>
                  <a:cubicBezTo>
                    <a:pt x="407" y="81"/>
                    <a:pt x="401" y="113"/>
                    <a:pt x="395" y="141"/>
                  </a:cubicBezTo>
                  <a:cubicBezTo>
                    <a:pt x="386" y="174"/>
                    <a:pt x="359" y="201"/>
                    <a:pt x="325" y="207"/>
                  </a:cubicBezTo>
                  <a:cubicBezTo>
                    <a:pt x="297" y="213"/>
                    <a:pt x="257" y="218"/>
                    <a:pt x="204" y="21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50">
              <a:extLst>
                <a:ext uri="{FF2B5EF4-FFF2-40B4-BE49-F238E27FC236}">
                  <a16:creationId xmlns:a16="http://schemas.microsoft.com/office/drawing/2014/main" id="{7EDB0915-CE0B-480C-AC9E-CBDE2B2601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9841" y="5901528"/>
              <a:ext cx="901114" cy="1198462"/>
            </a:xfrm>
            <a:custGeom>
              <a:avLst/>
              <a:gdLst>
                <a:gd name="T0" fmla="*/ 0 w 320"/>
                <a:gd name="T1" fmla="*/ 414 h 414"/>
                <a:gd name="T2" fmla="*/ 35 w 320"/>
                <a:gd name="T3" fmla="*/ 70 h 414"/>
                <a:gd name="T4" fmla="*/ 105 w 320"/>
                <a:gd name="T5" fmla="*/ 0 h 414"/>
                <a:gd name="T6" fmla="*/ 215 w 320"/>
                <a:gd name="T7" fmla="*/ 0 h 414"/>
                <a:gd name="T8" fmla="*/ 285 w 320"/>
                <a:gd name="T9" fmla="*/ 70 h 414"/>
                <a:gd name="T10" fmla="*/ 32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0" y="414"/>
                  </a:moveTo>
                  <a:cubicBezTo>
                    <a:pt x="35" y="70"/>
                    <a:pt x="35" y="70"/>
                    <a:pt x="35" y="70"/>
                  </a:cubicBezTo>
                  <a:cubicBezTo>
                    <a:pt x="39" y="30"/>
                    <a:pt x="69" y="0"/>
                    <a:pt x="105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51" y="0"/>
                    <a:pt x="281" y="30"/>
                    <a:pt x="285" y="70"/>
                  </a:cubicBezTo>
                  <a:cubicBezTo>
                    <a:pt x="320" y="414"/>
                    <a:pt x="320" y="414"/>
                    <a:pt x="32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Line 151">
              <a:extLst>
                <a:ext uri="{FF2B5EF4-FFF2-40B4-BE49-F238E27FC236}">
                  <a16:creationId xmlns:a16="http://schemas.microsoft.com/office/drawing/2014/main" id="{56D72708-FDC1-4026-A458-36AD0B4FC6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55165" y="6839313"/>
              <a:ext cx="85046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52">
              <a:extLst>
                <a:ext uri="{FF2B5EF4-FFF2-40B4-BE49-F238E27FC236}">
                  <a16:creationId xmlns:a16="http://schemas.microsoft.com/office/drawing/2014/main" id="{6C996BF5-C25E-4468-B1EB-929AF956E3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106" y="5901528"/>
              <a:ext cx="901114" cy="1198462"/>
            </a:xfrm>
            <a:custGeom>
              <a:avLst/>
              <a:gdLst>
                <a:gd name="T0" fmla="*/ 0 w 320"/>
                <a:gd name="T1" fmla="*/ 414 h 414"/>
                <a:gd name="T2" fmla="*/ 35 w 320"/>
                <a:gd name="T3" fmla="*/ 70 h 414"/>
                <a:gd name="T4" fmla="*/ 105 w 320"/>
                <a:gd name="T5" fmla="*/ 0 h 414"/>
                <a:gd name="T6" fmla="*/ 215 w 320"/>
                <a:gd name="T7" fmla="*/ 0 h 414"/>
                <a:gd name="T8" fmla="*/ 285 w 320"/>
                <a:gd name="T9" fmla="*/ 70 h 414"/>
                <a:gd name="T10" fmla="*/ 32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0" y="414"/>
                  </a:moveTo>
                  <a:cubicBezTo>
                    <a:pt x="35" y="70"/>
                    <a:pt x="35" y="70"/>
                    <a:pt x="35" y="70"/>
                  </a:cubicBezTo>
                  <a:cubicBezTo>
                    <a:pt x="39" y="30"/>
                    <a:pt x="69" y="0"/>
                    <a:pt x="105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51" y="0"/>
                    <a:pt x="281" y="30"/>
                    <a:pt x="285" y="70"/>
                  </a:cubicBezTo>
                  <a:cubicBezTo>
                    <a:pt x="320" y="414"/>
                    <a:pt x="320" y="414"/>
                    <a:pt x="32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Line 153">
              <a:extLst>
                <a:ext uri="{FF2B5EF4-FFF2-40B4-BE49-F238E27FC236}">
                  <a16:creationId xmlns:a16="http://schemas.microsoft.com/office/drawing/2014/main" id="{A2B23664-7082-4807-B8AC-9975C203B0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33430" y="6839313"/>
              <a:ext cx="85046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54">
              <a:extLst>
                <a:ext uri="{FF2B5EF4-FFF2-40B4-BE49-F238E27FC236}">
                  <a16:creationId xmlns:a16="http://schemas.microsoft.com/office/drawing/2014/main" id="{FF8E624E-BC2A-4271-A370-DC2C8C308F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2605" y="4694412"/>
              <a:ext cx="337654" cy="1207115"/>
            </a:xfrm>
            <a:custGeom>
              <a:avLst/>
              <a:gdLst>
                <a:gd name="T0" fmla="*/ 120 w 120"/>
                <a:gd name="T1" fmla="*/ 0 h 417"/>
                <a:gd name="T2" fmla="*/ 97 w 120"/>
                <a:gd name="T3" fmla="*/ 354 h 417"/>
                <a:gd name="T4" fmla="*/ 29 w 120"/>
                <a:gd name="T5" fmla="*/ 417 h 417"/>
                <a:gd name="T6" fmla="*/ 0 w 120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417">
                  <a:moveTo>
                    <a:pt x="120" y="0"/>
                  </a:moveTo>
                  <a:cubicBezTo>
                    <a:pt x="120" y="48"/>
                    <a:pt x="105" y="250"/>
                    <a:pt x="97" y="354"/>
                  </a:cubicBezTo>
                  <a:cubicBezTo>
                    <a:pt x="94" y="390"/>
                    <a:pt x="65" y="417"/>
                    <a:pt x="29" y="417"/>
                  </a:cubicBezTo>
                  <a:cubicBezTo>
                    <a:pt x="0" y="417"/>
                    <a:pt x="0" y="417"/>
                    <a:pt x="0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55">
              <a:extLst>
                <a:ext uri="{FF2B5EF4-FFF2-40B4-BE49-F238E27FC236}">
                  <a16:creationId xmlns:a16="http://schemas.microsoft.com/office/drawing/2014/main" id="{BF0C9638-AFFC-44CE-B392-EAA3DDAC4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8497" y="4694412"/>
              <a:ext cx="337654" cy="1207115"/>
            </a:xfrm>
            <a:custGeom>
              <a:avLst/>
              <a:gdLst>
                <a:gd name="T0" fmla="*/ 120 w 120"/>
                <a:gd name="T1" fmla="*/ 0 h 417"/>
                <a:gd name="T2" fmla="*/ 97 w 120"/>
                <a:gd name="T3" fmla="*/ 354 h 417"/>
                <a:gd name="T4" fmla="*/ 29 w 120"/>
                <a:gd name="T5" fmla="*/ 417 h 417"/>
                <a:gd name="T6" fmla="*/ 0 w 120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417">
                  <a:moveTo>
                    <a:pt x="120" y="0"/>
                  </a:moveTo>
                  <a:cubicBezTo>
                    <a:pt x="120" y="48"/>
                    <a:pt x="105" y="250"/>
                    <a:pt x="97" y="354"/>
                  </a:cubicBezTo>
                  <a:cubicBezTo>
                    <a:pt x="94" y="390"/>
                    <a:pt x="65" y="417"/>
                    <a:pt x="29" y="417"/>
                  </a:cubicBezTo>
                  <a:cubicBezTo>
                    <a:pt x="0" y="417"/>
                    <a:pt x="0" y="417"/>
                    <a:pt x="0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2" name="Title 1">
            <a:extLst>
              <a:ext uri="{FF2B5EF4-FFF2-40B4-BE49-F238E27FC236}">
                <a16:creationId xmlns:a16="http://schemas.microsoft.com/office/drawing/2014/main" id="{59B3F6CB-9D59-4087-96A6-F3048CCF23C5}"/>
              </a:ext>
            </a:extLst>
          </p:cNvPr>
          <p:cNvSpPr txBox="1">
            <a:spLocks/>
          </p:cNvSpPr>
          <p:nvPr/>
        </p:nvSpPr>
        <p:spPr>
          <a:xfrm>
            <a:off x="-175817" y="6195118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rgbClr val="1877F2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rgbClr val="1877F2"/>
              </a:solidFill>
              <a:latin typeface="Product Sans Black" panose="020B0A03030502040203" pitchFamily="34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2E518816-0448-445E-8D5F-D471F6D7EA2E}"/>
              </a:ext>
            </a:extLst>
          </p:cNvPr>
          <p:cNvGrpSpPr/>
          <p:nvPr/>
        </p:nvGrpSpPr>
        <p:grpSpPr>
          <a:xfrm>
            <a:off x="3764076" y="555964"/>
            <a:ext cx="6163696" cy="2331859"/>
            <a:chOff x="3764076" y="555964"/>
            <a:chExt cx="6163696" cy="2331859"/>
          </a:xfrm>
        </p:grpSpPr>
        <p:sp>
          <p:nvSpPr>
            <p:cNvPr id="5" name="Speech Bubble: Rectangle with Corners Rounded 4">
              <a:extLst>
                <a:ext uri="{FF2B5EF4-FFF2-40B4-BE49-F238E27FC236}">
                  <a16:creationId xmlns:a16="http://schemas.microsoft.com/office/drawing/2014/main" id="{67B11EB0-D16C-40E5-A7B2-BFBCD4775BFA}"/>
                </a:ext>
              </a:extLst>
            </p:cNvPr>
            <p:cNvSpPr/>
            <p:nvPr/>
          </p:nvSpPr>
          <p:spPr>
            <a:xfrm>
              <a:off x="3764076" y="555964"/>
              <a:ext cx="6163696" cy="2331859"/>
            </a:xfrm>
            <a:prstGeom prst="wedgeRoundRectCallout">
              <a:avLst>
                <a:gd name="adj1" fmla="val 14407"/>
                <a:gd name="adj2" fmla="val 62315"/>
                <a:gd name="adj3" fmla="val 16667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B493EF1-6F17-4F3E-96C6-DEAA63FAB4A6}"/>
                </a:ext>
              </a:extLst>
            </p:cNvPr>
            <p:cNvSpPr/>
            <p:nvPr/>
          </p:nvSpPr>
          <p:spPr>
            <a:xfrm>
              <a:off x="4189310" y="857475"/>
              <a:ext cx="5237858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Saya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sebelumnya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bekerja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sebagai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staff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administrasi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di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sebuah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perusahaan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manufaktur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selama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3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tahun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.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Tugas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saya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meliputi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pengelolaan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dokumen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,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koordinasi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dengan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departemen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lain,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serta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memastikan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ketersediaan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stok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kebutuhan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kantor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.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Selain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itu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,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saya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juga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bertanggung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jawab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dalam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mengatur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jadwal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rapat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dan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perjalanan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dinas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untuk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para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pegawai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  <a:ea typeface="Times New Roman" panose="02020603050405020304" pitchFamily="18" charset="0"/>
                </a:rPr>
                <a:t>perusahaan</a:t>
              </a:r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.</a:t>
              </a:r>
              <a:endParaRPr lang="en-US" dirty="0">
                <a:effectLst/>
                <a:latin typeface="Product Sans" panose="020B0403030502040203" pitchFamily="34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62675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prism isContent="1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1EC18AB-54FE-4CF2-8F36-3A596515E2B2}"/>
              </a:ext>
            </a:extLst>
          </p:cNvPr>
          <p:cNvGrpSpPr/>
          <p:nvPr/>
        </p:nvGrpSpPr>
        <p:grpSpPr>
          <a:xfrm>
            <a:off x="3471795" y="2585504"/>
            <a:ext cx="5248410" cy="4272496"/>
            <a:chOff x="1165090" y="2844800"/>
            <a:chExt cx="5248410" cy="4272496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77C624D9-6038-4FD4-94E4-6C0BAC8F77A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70366" y="2844800"/>
              <a:ext cx="5237858" cy="4272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8A95385E-33A0-458B-913E-DF79BEAC08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8882" y="4665208"/>
              <a:ext cx="419957" cy="1207115"/>
            </a:xfrm>
            <a:custGeom>
              <a:avLst/>
              <a:gdLst>
                <a:gd name="T0" fmla="*/ 0 w 149"/>
                <a:gd name="T1" fmla="*/ 0 h 417"/>
                <a:gd name="T2" fmla="*/ 23 w 149"/>
                <a:gd name="T3" fmla="*/ 354 h 417"/>
                <a:gd name="T4" fmla="*/ 92 w 149"/>
                <a:gd name="T5" fmla="*/ 417 h 417"/>
                <a:gd name="T6" fmla="*/ 149 w 149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417">
                  <a:moveTo>
                    <a:pt x="0" y="0"/>
                  </a:moveTo>
                  <a:cubicBezTo>
                    <a:pt x="0" y="49"/>
                    <a:pt x="15" y="250"/>
                    <a:pt x="23" y="354"/>
                  </a:cubicBezTo>
                  <a:cubicBezTo>
                    <a:pt x="26" y="390"/>
                    <a:pt x="56" y="417"/>
                    <a:pt x="92" y="417"/>
                  </a:cubicBezTo>
                  <a:cubicBezTo>
                    <a:pt x="149" y="417"/>
                    <a:pt x="149" y="417"/>
                    <a:pt x="149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8537D1C-77F1-4C26-9368-43A5B3F130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990" y="4665208"/>
              <a:ext cx="419957" cy="1207115"/>
            </a:xfrm>
            <a:custGeom>
              <a:avLst/>
              <a:gdLst>
                <a:gd name="T0" fmla="*/ 0 w 149"/>
                <a:gd name="T1" fmla="*/ 0 h 417"/>
                <a:gd name="T2" fmla="*/ 24 w 149"/>
                <a:gd name="T3" fmla="*/ 354 h 417"/>
                <a:gd name="T4" fmla="*/ 92 w 149"/>
                <a:gd name="T5" fmla="*/ 417 h 417"/>
                <a:gd name="T6" fmla="*/ 149 w 149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417">
                  <a:moveTo>
                    <a:pt x="0" y="0"/>
                  </a:moveTo>
                  <a:cubicBezTo>
                    <a:pt x="0" y="49"/>
                    <a:pt x="15" y="250"/>
                    <a:pt x="24" y="354"/>
                  </a:cubicBezTo>
                  <a:cubicBezTo>
                    <a:pt x="26" y="390"/>
                    <a:pt x="56" y="417"/>
                    <a:pt x="92" y="417"/>
                  </a:cubicBezTo>
                  <a:cubicBezTo>
                    <a:pt x="149" y="417"/>
                    <a:pt x="149" y="417"/>
                    <a:pt x="149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1F653C2F-118A-4371-B28D-E910ADEF69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3917" y="5794445"/>
              <a:ext cx="1684050" cy="107083"/>
            </a:xfrm>
            <a:custGeom>
              <a:avLst/>
              <a:gdLst>
                <a:gd name="T0" fmla="*/ 13 w 598"/>
                <a:gd name="T1" fmla="*/ 0 h 37"/>
                <a:gd name="T2" fmla="*/ 8 w 598"/>
                <a:gd name="T3" fmla="*/ 16 h 37"/>
                <a:gd name="T4" fmla="*/ 82 w 598"/>
                <a:gd name="T5" fmla="*/ 37 h 37"/>
                <a:gd name="T6" fmla="*/ 516 w 598"/>
                <a:gd name="T7" fmla="*/ 37 h 37"/>
                <a:gd name="T8" fmla="*/ 591 w 598"/>
                <a:gd name="T9" fmla="*/ 16 h 37"/>
                <a:gd name="T10" fmla="*/ 585 w 598"/>
                <a:gd name="T11" fmla="*/ 0 h 37"/>
                <a:gd name="T12" fmla="*/ 13 w 598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8" h="37">
                  <a:moveTo>
                    <a:pt x="13" y="0"/>
                  </a:moveTo>
                  <a:cubicBezTo>
                    <a:pt x="4" y="0"/>
                    <a:pt x="0" y="11"/>
                    <a:pt x="8" y="16"/>
                  </a:cubicBezTo>
                  <a:cubicBezTo>
                    <a:pt x="29" y="30"/>
                    <a:pt x="55" y="37"/>
                    <a:pt x="82" y="37"/>
                  </a:cubicBezTo>
                  <a:cubicBezTo>
                    <a:pt x="516" y="37"/>
                    <a:pt x="516" y="37"/>
                    <a:pt x="516" y="37"/>
                  </a:cubicBezTo>
                  <a:cubicBezTo>
                    <a:pt x="543" y="37"/>
                    <a:pt x="569" y="30"/>
                    <a:pt x="591" y="16"/>
                  </a:cubicBezTo>
                  <a:cubicBezTo>
                    <a:pt x="598" y="11"/>
                    <a:pt x="595" y="0"/>
                    <a:pt x="585" y="0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1A3BE358-F325-452D-A2CF-CB52A4F6B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090" y="4419674"/>
              <a:ext cx="1145914" cy="630599"/>
            </a:xfrm>
            <a:custGeom>
              <a:avLst/>
              <a:gdLst>
                <a:gd name="T0" fmla="*/ 203 w 407"/>
                <a:gd name="T1" fmla="*/ 218 h 218"/>
                <a:gd name="T2" fmla="*/ 325 w 407"/>
                <a:gd name="T3" fmla="*/ 207 h 218"/>
                <a:gd name="T4" fmla="*/ 394 w 407"/>
                <a:gd name="T5" fmla="*/ 141 h 218"/>
                <a:gd name="T6" fmla="*/ 405 w 407"/>
                <a:gd name="T7" fmla="*/ 60 h 218"/>
                <a:gd name="T8" fmla="*/ 332 w 407"/>
                <a:gd name="T9" fmla="*/ 7 h 218"/>
                <a:gd name="T10" fmla="*/ 203 w 407"/>
                <a:gd name="T11" fmla="*/ 22 h 218"/>
                <a:gd name="T12" fmla="*/ 74 w 407"/>
                <a:gd name="T13" fmla="*/ 7 h 218"/>
                <a:gd name="T14" fmla="*/ 2 w 407"/>
                <a:gd name="T15" fmla="*/ 60 h 218"/>
                <a:gd name="T16" fmla="*/ 12 w 407"/>
                <a:gd name="T17" fmla="*/ 141 h 218"/>
                <a:gd name="T18" fmla="*/ 82 w 407"/>
                <a:gd name="T19" fmla="*/ 207 h 218"/>
                <a:gd name="T20" fmla="*/ 203 w 407"/>
                <a:gd name="T21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7" h="218">
                  <a:moveTo>
                    <a:pt x="203" y="218"/>
                  </a:moveTo>
                  <a:cubicBezTo>
                    <a:pt x="256" y="218"/>
                    <a:pt x="296" y="213"/>
                    <a:pt x="325" y="207"/>
                  </a:cubicBezTo>
                  <a:cubicBezTo>
                    <a:pt x="359" y="201"/>
                    <a:pt x="386" y="174"/>
                    <a:pt x="394" y="141"/>
                  </a:cubicBezTo>
                  <a:cubicBezTo>
                    <a:pt x="401" y="113"/>
                    <a:pt x="407" y="81"/>
                    <a:pt x="405" y="60"/>
                  </a:cubicBezTo>
                  <a:cubicBezTo>
                    <a:pt x="401" y="21"/>
                    <a:pt x="371" y="0"/>
                    <a:pt x="332" y="7"/>
                  </a:cubicBezTo>
                  <a:cubicBezTo>
                    <a:pt x="294" y="15"/>
                    <a:pt x="246" y="22"/>
                    <a:pt x="203" y="22"/>
                  </a:cubicBezTo>
                  <a:cubicBezTo>
                    <a:pt x="161" y="22"/>
                    <a:pt x="112" y="15"/>
                    <a:pt x="74" y="7"/>
                  </a:cubicBezTo>
                  <a:cubicBezTo>
                    <a:pt x="36" y="0"/>
                    <a:pt x="5" y="21"/>
                    <a:pt x="2" y="60"/>
                  </a:cubicBezTo>
                  <a:cubicBezTo>
                    <a:pt x="0" y="81"/>
                    <a:pt x="6" y="113"/>
                    <a:pt x="12" y="141"/>
                  </a:cubicBezTo>
                  <a:cubicBezTo>
                    <a:pt x="21" y="174"/>
                    <a:pt x="48" y="201"/>
                    <a:pt x="82" y="207"/>
                  </a:cubicBezTo>
                  <a:cubicBezTo>
                    <a:pt x="110" y="213"/>
                    <a:pt x="150" y="218"/>
                    <a:pt x="203" y="21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9">
              <a:extLst>
                <a:ext uri="{FF2B5EF4-FFF2-40B4-BE49-F238E27FC236}">
                  <a16:creationId xmlns:a16="http://schemas.microsoft.com/office/drawing/2014/main" id="{93414CCB-7517-4440-9F4E-31B1C47629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6675" y="4611126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0">
              <a:extLst>
                <a:ext uri="{FF2B5EF4-FFF2-40B4-BE49-F238E27FC236}">
                  <a16:creationId xmlns:a16="http://schemas.microsoft.com/office/drawing/2014/main" id="{EA3C4107-734E-489A-A5F3-1D2D9A915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558" y="4807985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7FE1BBEA-BBBF-4A3A-84B7-6AE590E2F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383" y="4611126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12">
              <a:extLst>
                <a:ext uri="{FF2B5EF4-FFF2-40B4-BE49-F238E27FC236}">
                  <a16:creationId xmlns:a16="http://schemas.microsoft.com/office/drawing/2014/main" id="{95B2C424-0EA5-4A24-9B6E-5F299D322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666" y="4807985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50F1DC9-A18B-4F87-ABFB-1E985851D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4517" y="5901528"/>
              <a:ext cx="901114" cy="1198462"/>
            </a:xfrm>
            <a:custGeom>
              <a:avLst/>
              <a:gdLst>
                <a:gd name="T0" fmla="*/ 320 w 320"/>
                <a:gd name="T1" fmla="*/ 414 h 414"/>
                <a:gd name="T2" fmla="*/ 284 w 320"/>
                <a:gd name="T3" fmla="*/ 70 h 414"/>
                <a:gd name="T4" fmla="*/ 214 w 320"/>
                <a:gd name="T5" fmla="*/ 0 h 414"/>
                <a:gd name="T6" fmla="*/ 105 w 320"/>
                <a:gd name="T7" fmla="*/ 0 h 414"/>
                <a:gd name="T8" fmla="*/ 35 w 320"/>
                <a:gd name="T9" fmla="*/ 70 h 414"/>
                <a:gd name="T10" fmla="*/ 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320" y="414"/>
                  </a:moveTo>
                  <a:cubicBezTo>
                    <a:pt x="284" y="70"/>
                    <a:pt x="284" y="70"/>
                    <a:pt x="284" y="70"/>
                  </a:cubicBezTo>
                  <a:cubicBezTo>
                    <a:pt x="280" y="30"/>
                    <a:pt x="250" y="0"/>
                    <a:pt x="214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69" y="0"/>
                    <a:pt x="39" y="30"/>
                    <a:pt x="35" y="70"/>
                  </a:cubicBezTo>
                  <a:cubicBezTo>
                    <a:pt x="0" y="414"/>
                    <a:pt x="0" y="414"/>
                    <a:pt x="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4115E1A4-35B7-48A0-8445-4B6BE78CCE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9841" y="6839313"/>
              <a:ext cx="847301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46D98005-FFC0-42FE-AA9A-32DBCDD66E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3087" y="5901528"/>
              <a:ext cx="901114" cy="1198462"/>
            </a:xfrm>
            <a:custGeom>
              <a:avLst/>
              <a:gdLst>
                <a:gd name="T0" fmla="*/ 320 w 320"/>
                <a:gd name="T1" fmla="*/ 414 h 414"/>
                <a:gd name="T2" fmla="*/ 285 w 320"/>
                <a:gd name="T3" fmla="*/ 70 h 414"/>
                <a:gd name="T4" fmla="*/ 215 w 320"/>
                <a:gd name="T5" fmla="*/ 0 h 414"/>
                <a:gd name="T6" fmla="*/ 106 w 320"/>
                <a:gd name="T7" fmla="*/ 0 h 414"/>
                <a:gd name="T8" fmla="*/ 35 w 320"/>
                <a:gd name="T9" fmla="*/ 70 h 414"/>
                <a:gd name="T10" fmla="*/ 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320" y="414"/>
                  </a:moveTo>
                  <a:cubicBezTo>
                    <a:pt x="285" y="70"/>
                    <a:pt x="285" y="70"/>
                    <a:pt x="285" y="70"/>
                  </a:cubicBezTo>
                  <a:cubicBezTo>
                    <a:pt x="281" y="30"/>
                    <a:pt x="251" y="0"/>
                    <a:pt x="215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70" y="0"/>
                    <a:pt x="39" y="30"/>
                    <a:pt x="35" y="70"/>
                  </a:cubicBezTo>
                  <a:cubicBezTo>
                    <a:pt x="0" y="414"/>
                    <a:pt x="0" y="414"/>
                    <a:pt x="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2638F57E-EA04-4F7D-BBA9-A98678FDC2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0521" y="6839313"/>
              <a:ext cx="84835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809B370A-61CB-4925-B26E-FB24A1A790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9953" y="5221173"/>
              <a:ext cx="821977" cy="1519711"/>
            </a:xfrm>
            <a:custGeom>
              <a:avLst/>
              <a:gdLst>
                <a:gd name="T0" fmla="*/ 130 w 292"/>
                <a:gd name="T1" fmla="*/ 475 h 525"/>
                <a:gd name="T2" fmla="*/ 128 w 292"/>
                <a:gd name="T3" fmla="*/ 333 h 525"/>
                <a:gd name="T4" fmla="*/ 128 w 292"/>
                <a:gd name="T5" fmla="*/ 193 h 525"/>
                <a:gd name="T6" fmla="*/ 0 w 292"/>
                <a:gd name="T7" fmla="*/ 193 h 525"/>
                <a:gd name="T8" fmla="*/ 0 w 292"/>
                <a:gd name="T9" fmla="*/ 4 h 525"/>
                <a:gd name="T10" fmla="*/ 157 w 292"/>
                <a:gd name="T11" fmla="*/ 4 h 525"/>
                <a:gd name="T12" fmla="*/ 271 w 292"/>
                <a:gd name="T13" fmla="*/ 45 h 525"/>
                <a:gd name="T14" fmla="*/ 286 w 292"/>
                <a:gd name="T15" fmla="*/ 173 h 525"/>
                <a:gd name="T16" fmla="*/ 254 w 292"/>
                <a:gd name="T17" fmla="*/ 495 h 525"/>
                <a:gd name="T18" fmla="*/ 172 w 292"/>
                <a:gd name="T19" fmla="*/ 525 h 525"/>
                <a:gd name="T20" fmla="*/ 130 w 292"/>
                <a:gd name="T21" fmla="*/ 475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2" h="525">
                  <a:moveTo>
                    <a:pt x="130" y="475"/>
                  </a:moveTo>
                  <a:cubicBezTo>
                    <a:pt x="130" y="475"/>
                    <a:pt x="129" y="368"/>
                    <a:pt x="128" y="333"/>
                  </a:cubicBezTo>
                  <a:cubicBezTo>
                    <a:pt x="128" y="298"/>
                    <a:pt x="116" y="236"/>
                    <a:pt x="128" y="193"/>
                  </a:cubicBezTo>
                  <a:cubicBezTo>
                    <a:pt x="128" y="193"/>
                    <a:pt x="41" y="194"/>
                    <a:pt x="0" y="19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95" y="0"/>
                    <a:pt x="157" y="4"/>
                  </a:cubicBezTo>
                  <a:cubicBezTo>
                    <a:pt x="222" y="9"/>
                    <a:pt x="258" y="29"/>
                    <a:pt x="271" y="45"/>
                  </a:cubicBezTo>
                  <a:cubicBezTo>
                    <a:pt x="289" y="66"/>
                    <a:pt x="292" y="90"/>
                    <a:pt x="286" y="173"/>
                  </a:cubicBezTo>
                  <a:cubicBezTo>
                    <a:pt x="277" y="275"/>
                    <a:pt x="254" y="495"/>
                    <a:pt x="254" y="495"/>
                  </a:cubicBezTo>
                  <a:cubicBezTo>
                    <a:pt x="254" y="495"/>
                    <a:pt x="233" y="525"/>
                    <a:pt x="172" y="525"/>
                  </a:cubicBezTo>
                  <a:cubicBezTo>
                    <a:pt x="110" y="525"/>
                    <a:pt x="130" y="475"/>
                    <a:pt x="130" y="47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3A10BA1-30BD-4563-95CD-508382ED9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3242" y="6587290"/>
              <a:ext cx="997135" cy="472679"/>
            </a:xfrm>
            <a:custGeom>
              <a:avLst/>
              <a:gdLst>
                <a:gd name="T0" fmla="*/ 303 w 354"/>
                <a:gd name="T1" fmla="*/ 87 h 163"/>
                <a:gd name="T2" fmla="*/ 247 w 354"/>
                <a:gd name="T3" fmla="*/ 64 h 163"/>
                <a:gd name="T4" fmla="*/ 173 w 354"/>
                <a:gd name="T5" fmla="*/ 10 h 163"/>
                <a:gd name="T6" fmla="*/ 115 w 354"/>
                <a:gd name="T7" fmla="*/ 23 h 163"/>
                <a:gd name="T8" fmla="*/ 99 w 354"/>
                <a:gd name="T9" fmla="*/ 20 h 163"/>
                <a:gd name="T10" fmla="*/ 86 w 354"/>
                <a:gd name="T11" fmla="*/ 27 h 163"/>
                <a:gd name="T12" fmla="*/ 48 w 354"/>
                <a:gd name="T13" fmla="*/ 42 h 163"/>
                <a:gd name="T14" fmla="*/ 33 w 354"/>
                <a:gd name="T15" fmla="*/ 20 h 163"/>
                <a:gd name="T16" fmla="*/ 33 w 354"/>
                <a:gd name="T17" fmla="*/ 3 h 163"/>
                <a:gd name="T18" fmla="*/ 18 w 354"/>
                <a:gd name="T19" fmla="*/ 18 h 163"/>
                <a:gd name="T20" fmla="*/ 11 w 354"/>
                <a:gd name="T21" fmla="*/ 67 h 163"/>
                <a:gd name="T22" fmla="*/ 8 w 354"/>
                <a:gd name="T23" fmla="*/ 143 h 163"/>
                <a:gd name="T24" fmla="*/ 63 w 354"/>
                <a:gd name="T25" fmla="*/ 154 h 163"/>
                <a:gd name="T26" fmla="*/ 235 w 354"/>
                <a:gd name="T27" fmla="*/ 154 h 163"/>
                <a:gd name="T28" fmla="*/ 323 w 354"/>
                <a:gd name="T29" fmla="*/ 154 h 163"/>
                <a:gd name="T30" fmla="*/ 353 w 354"/>
                <a:gd name="T31" fmla="*/ 135 h 163"/>
                <a:gd name="T32" fmla="*/ 303 w 354"/>
                <a:gd name="T33" fmla="*/ 87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4" h="163">
                  <a:moveTo>
                    <a:pt x="303" y="87"/>
                  </a:moveTo>
                  <a:cubicBezTo>
                    <a:pt x="280" y="81"/>
                    <a:pt x="267" y="76"/>
                    <a:pt x="247" y="64"/>
                  </a:cubicBezTo>
                  <a:cubicBezTo>
                    <a:pt x="223" y="51"/>
                    <a:pt x="182" y="18"/>
                    <a:pt x="173" y="10"/>
                  </a:cubicBezTo>
                  <a:cubicBezTo>
                    <a:pt x="160" y="0"/>
                    <a:pt x="130" y="1"/>
                    <a:pt x="115" y="23"/>
                  </a:cubicBezTo>
                  <a:cubicBezTo>
                    <a:pt x="110" y="20"/>
                    <a:pt x="105" y="19"/>
                    <a:pt x="99" y="20"/>
                  </a:cubicBezTo>
                  <a:cubicBezTo>
                    <a:pt x="94" y="21"/>
                    <a:pt x="90" y="24"/>
                    <a:pt x="86" y="27"/>
                  </a:cubicBezTo>
                  <a:cubicBezTo>
                    <a:pt x="78" y="33"/>
                    <a:pt x="66" y="44"/>
                    <a:pt x="48" y="42"/>
                  </a:cubicBezTo>
                  <a:cubicBezTo>
                    <a:pt x="31" y="39"/>
                    <a:pt x="33" y="20"/>
                    <a:pt x="33" y="20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24" y="2"/>
                    <a:pt x="20" y="6"/>
                    <a:pt x="18" y="18"/>
                  </a:cubicBezTo>
                  <a:cubicBezTo>
                    <a:pt x="16" y="34"/>
                    <a:pt x="15" y="39"/>
                    <a:pt x="11" y="67"/>
                  </a:cubicBezTo>
                  <a:cubicBezTo>
                    <a:pt x="8" y="83"/>
                    <a:pt x="0" y="107"/>
                    <a:pt x="8" y="143"/>
                  </a:cubicBezTo>
                  <a:cubicBezTo>
                    <a:pt x="11" y="163"/>
                    <a:pt x="32" y="154"/>
                    <a:pt x="63" y="154"/>
                  </a:cubicBezTo>
                  <a:cubicBezTo>
                    <a:pt x="102" y="154"/>
                    <a:pt x="235" y="154"/>
                    <a:pt x="235" y="154"/>
                  </a:cubicBezTo>
                  <a:cubicBezTo>
                    <a:pt x="263" y="154"/>
                    <a:pt x="306" y="154"/>
                    <a:pt x="323" y="154"/>
                  </a:cubicBezTo>
                  <a:cubicBezTo>
                    <a:pt x="340" y="154"/>
                    <a:pt x="354" y="141"/>
                    <a:pt x="353" y="135"/>
                  </a:cubicBezTo>
                  <a:cubicBezTo>
                    <a:pt x="352" y="109"/>
                    <a:pt x="341" y="97"/>
                    <a:pt x="303" y="87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C6AADEBA-4ED7-4FA3-8FD0-88AF17D40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6407" y="6781986"/>
              <a:ext cx="683749" cy="277983"/>
            </a:xfrm>
            <a:custGeom>
              <a:avLst/>
              <a:gdLst>
                <a:gd name="T0" fmla="*/ 110 w 243"/>
                <a:gd name="T1" fmla="*/ 17 h 96"/>
                <a:gd name="T2" fmla="*/ 10 w 243"/>
                <a:gd name="T3" fmla="*/ 0 h 96"/>
                <a:gd name="T4" fmla="*/ 7 w 243"/>
                <a:gd name="T5" fmla="*/ 76 h 96"/>
                <a:gd name="T6" fmla="*/ 62 w 243"/>
                <a:gd name="T7" fmla="*/ 87 h 96"/>
                <a:gd name="T8" fmla="*/ 234 w 243"/>
                <a:gd name="T9" fmla="*/ 87 h 96"/>
                <a:gd name="T10" fmla="*/ 241 w 243"/>
                <a:gd name="T11" fmla="*/ 87 h 96"/>
                <a:gd name="T12" fmla="*/ 243 w 243"/>
                <a:gd name="T13" fmla="*/ 79 h 96"/>
                <a:gd name="T14" fmla="*/ 110 w 243"/>
                <a:gd name="T15" fmla="*/ 17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3" h="96">
                  <a:moveTo>
                    <a:pt x="110" y="17"/>
                  </a:moveTo>
                  <a:cubicBezTo>
                    <a:pt x="80" y="5"/>
                    <a:pt x="69" y="1"/>
                    <a:pt x="10" y="0"/>
                  </a:cubicBezTo>
                  <a:cubicBezTo>
                    <a:pt x="6" y="15"/>
                    <a:pt x="0" y="45"/>
                    <a:pt x="7" y="76"/>
                  </a:cubicBezTo>
                  <a:cubicBezTo>
                    <a:pt x="10" y="96"/>
                    <a:pt x="31" y="87"/>
                    <a:pt x="62" y="87"/>
                  </a:cubicBezTo>
                  <a:cubicBezTo>
                    <a:pt x="101" y="87"/>
                    <a:pt x="234" y="87"/>
                    <a:pt x="234" y="87"/>
                  </a:cubicBezTo>
                  <a:cubicBezTo>
                    <a:pt x="236" y="87"/>
                    <a:pt x="238" y="87"/>
                    <a:pt x="241" y="87"/>
                  </a:cubicBezTo>
                  <a:cubicBezTo>
                    <a:pt x="243" y="79"/>
                    <a:pt x="243" y="79"/>
                    <a:pt x="243" y="79"/>
                  </a:cubicBezTo>
                  <a:cubicBezTo>
                    <a:pt x="197" y="79"/>
                    <a:pt x="151" y="34"/>
                    <a:pt x="110" y="17"/>
                  </a:cubicBezTo>
                  <a:close/>
                </a:path>
              </a:pathLst>
            </a:custGeom>
            <a:solidFill>
              <a:srgbClr val="FFC00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8AAF46A2-E739-458F-BF0C-F6509E1BD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8909" y="6790639"/>
              <a:ext cx="163551" cy="83287"/>
            </a:xfrm>
            <a:custGeom>
              <a:avLst/>
              <a:gdLst>
                <a:gd name="T0" fmla="*/ 0 w 58"/>
                <a:gd name="T1" fmla="*/ 29 h 29"/>
                <a:gd name="T2" fmla="*/ 58 w 58"/>
                <a:gd name="T3" fmla="*/ 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8" h="29">
                  <a:moveTo>
                    <a:pt x="0" y="29"/>
                  </a:moveTo>
                  <a:cubicBezTo>
                    <a:pt x="11" y="14"/>
                    <a:pt x="36" y="0"/>
                    <a:pt x="58" y="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DDD1841A-0AC7-4188-9AD6-0BAE04FD2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2578" y="6756027"/>
              <a:ext cx="65421" cy="69226"/>
            </a:xfrm>
            <a:custGeom>
              <a:avLst/>
              <a:gdLst>
                <a:gd name="T0" fmla="*/ 23 w 23"/>
                <a:gd name="T1" fmla="*/ 0 h 24"/>
                <a:gd name="T2" fmla="*/ 0 w 23"/>
                <a:gd name="T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" h="24">
                  <a:moveTo>
                    <a:pt x="23" y="0"/>
                  </a:moveTo>
                  <a:cubicBezTo>
                    <a:pt x="13" y="5"/>
                    <a:pt x="7" y="13"/>
                    <a:pt x="0" y="2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D3AF602E-DC63-4F3F-BA8A-0C3017EA25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8164" y="6773333"/>
              <a:ext cx="180434" cy="25959"/>
            </a:xfrm>
            <a:custGeom>
              <a:avLst/>
              <a:gdLst>
                <a:gd name="T0" fmla="*/ 64 w 64"/>
                <a:gd name="T1" fmla="*/ 0 h 9"/>
                <a:gd name="T2" fmla="*/ 0 w 64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9">
                  <a:moveTo>
                    <a:pt x="64" y="0"/>
                  </a:moveTo>
                  <a:cubicBezTo>
                    <a:pt x="50" y="0"/>
                    <a:pt x="32" y="4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19E99147-193F-49A7-8817-5DE4F4754C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937" y="6703026"/>
              <a:ext cx="61200" cy="67062"/>
            </a:xfrm>
            <a:custGeom>
              <a:avLst/>
              <a:gdLst>
                <a:gd name="T0" fmla="*/ 22 w 22"/>
                <a:gd name="T1" fmla="*/ 0 h 23"/>
                <a:gd name="T2" fmla="*/ 0 w 22"/>
                <a:gd name="T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" h="23">
                  <a:moveTo>
                    <a:pt x="22" y="0"/>
                  </a:moveTo>
                  <a:cubicBezTo>
                    <a:pt x="12" y="6"/>
                    <a:pt x="7" y="12"/>
                    <a:pt x="0" y="2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F81F7F02-50BF-42C8-B419-8A136910C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5358" y="6720332"/>
              <a:ext cx="180434" cy="29204"/>
            </a:xfrm>
            <a:custGeom>
              <a:avLst/>
              <a:gdLst>
                <a:gd name="T0" fmla="*/ 64 w 64"/>
                <a:gd name="T1" fmla="*/ 1 h 10"/>
                <a:gd name="T2" fmla="*/ 0 w 64"/>
                <a:gd name="T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0">
                  <a:moveTo>
                    <a:pt x="64" y="1"/>
                  </a:moveTo>
                  <a:cubicBezTo>
                    <a:pt x="50" y="0"/>
                    <a:pt x="32" y="4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D5A6A60C-D695-4704-8503-1C9239AD3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6965" y="6645699"/>
              <a:ext cx="64365" cy="77878"/>
            </a:xfrm>
            <a:custGeom>
              <a:avLst/>
              <a:gdLst>
                <a:gd name="T0" fmla="*/ 23 w 23"/>
                <a:gd name="T1" fmla="*/ 0 h 27"/>
                <a:gd name="T2" fmla="*/ 0 w 23"/>
                <a:gd name="T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" h="27">
                  <a:moveTo>
                    <a:pt x="23" y="0"/>
                  </a:moveTo>
                  <a:cubicBezTo>
                    <a:pt x="13" y="6"/>
                    <a:pt x="7" y="16"/>
                    <a:pt x="0" y="2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C9E161DC-FAB0-4434-9D49-F4D896528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2551" y="6671659"/>
              <a:ext cx="177268" cy="25959"/>
            </a:xfrm>
            <a:custGeom>
              <a:avLst/>
              <a:gdLst>
                <a:gd name="T0" fmla="*/ 63 w 63"/>
                <a:gd name="T1" fmla="*/ 1 h 9"/>
                <a:gd name="T2" fmla="*/ 0 w 63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3" h="9">
                  <a:moveTo>
                    <a:pt x="63" y="1"/>
                  </a:moveTo>
                  <a:cubicBezTo>
                    <a:pt x="50" y="0"/>
                    <a:pt x="31" y="4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850A7916-4E00-4151-88EC-3B61407634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4849" y="6978846"/>
              <a:ext cx="1016127" cy="124389"/>
            </a:xfrm>
            <a:custGeom>
              <a:avLst/>
              <a:gdLst>
                <a:gd name="T0" fmla="*/ 338 w 361"/>
                <a:gd name="T1" fmla="*/ 39 h 43"/>
                <a:gd name="T2" fmla="*/ 239 w 361"/>
                <a:gd name="T3" fmla="*/ 43 h 43"/>
                <a:gd name="T4" fmla="*/ 68 w 361"/>
                <a:gd name="T5" fmla="*/ 43 h 43"/>
                <a:gd name="T6" fmla="*/ 5 w 361"/>
                <a:gd name="T7" fmla="*/ 30 h 43"/>
                <a:gd name="T8" fmla="*/ 2 w 361"/>
                <a:gd name="T9" fmla="*/ 2 h 43"/>
                <a:gd name="T10" fmla="*/ 70 w 361"/>
                <a:gd name="T11" fmla="*/ 11 h 43"/>
                <a:gd name="T12" fmla="*/ 285 w 361"/>
                <a:gd name="T13" fmla="*/ 11 h 43"/>
                <a:gd name="T14" fmla="*/ 349 w 361"/>
                <a:gd name="T15" fmla="*/ 0 h 43"/>
                <a:gd name="T16" fmla="*/ 338 w 361"/>
                <a:gd name="T17" fmla="*/ 3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1" h="43">
                  <a:moveTo>
                    <a:pt x="338" y="39"/>
                  </a:moveTo>
                  <a:cubicBezTo>
                    <a:pt x="323" y="43"/>
                    <a:pt x="239" y="43"/>
                    <a:pt x="239" y="43"/>
                  </a:cubicBezTo>
                  <a:cubicBezTo>
                    <a:pt x="239" y="43"/>
                    <a:pt x="100" y="43"/>
                    <a:pt x="68" y="43"/>
                  </a:cubicBezTo>
                  <a:cubicBezTo>
                    <a:pt x="37" y="43"/>
                    <a:pt x="13" y="42"/>
                    <a:pt x="5" y="30"/>
                  </a:cubicBezTo>
                  <a:cubicBezTo>
                    <a:pt x="0" y="24"/>
                    <a:pt x="1" y="19"/>
                    <a:pt x="2" y="2"/>
                  </a:cubicBezTo>
                  <a:cubicBezTo>
                    <a:pt x="2" y="2"/>
                    <a:pt x="15" y="11"/>
                    <a:pt x="70" y="11"/>
                  </a:cubicBezTo>
                  <a:cubicBezTo>
                    <a:pt x="124" y="11"/>
                    <a:pt x="256" y="11"/>
                    <a:pt x="285" y="11"/>
                  </a:cubicBezTo>
                  <a:cubicBezTo>
                    <a:pt x="305" y="11"/>
                    <a:pt x="336" y="13"/>
                    <a:pt x="349" y="0"/>
                  </a:cubicBezTo>
                  <a:cubicBezTo>
                    <a:pt x="354" y="6"/>
                    <a:pt x="361" y="33"/>
                    <a:pt x="338" y="39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D1449B36-8745-4D12-B03E-B2FCB25516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5369" y="5114090"/>
              <a:ext cx="1261982" cy="1378015"/>
            </a:xfrm>
            <a:custGeom>
              <a:avLst/>
              <a:gdLst>
                <a:gd name="T0" fmla="*/ 181 w 448"/>
                <a:gd name="T1" fmla="*/ 15 h 476"/>
                <a:gd name="T2" fmla="*/ 296 w 448"/>
                <a:gd name="T3" fmla="*/ 25 h 476"/>
                <a:gd name="T4" fmla="*/ 417 w 448"/>
                <a:gd name="T5" fmla="*/ 76 h 476"/>
                <a:gd name="T6" fmla="*/ 438 w 448"/>
                <a:gd name="T7" fmla="*/ 207 h 476"/>
                <a:gd name="T8" fmla="*/ 417 w 448"/>
                <a:gd name="T9" fmla="*/ 442 h 476"/>
                <a:gd name="T10" fmla="*/ 249 w 448"/>
                <a:gd name="T11" fmla="*/ 442 h 476"/>
                <a:gd name="T12" fmla="*/ 243 w 448"/>
                <a:gd name="T13" fmla="*/ 235 h 476"/>
                <a:gd name="T14" fmla="*/ 0 w 448"/>
                <a:gd name="T15" fmla="*/ 236 h 476"/>
                <a:gd name="T16" fmla="*/ 0 w 448"/>
                <a:gd name="T17" fmla="*/ 0 h 476"/>
                <a:gd name="T18" fmla="*/ 173 w 448"/>
                <a:gd name="T19" fmla="*/ 0 h 476"/>
                <a:gd name="T20" fmla="*/ 181 w 448"/>
                <a:gd name="T21" fmla="*/ 15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8" h="476">
                  <a:moveTo>
                    <a:pt x="181" y="15"/>
                  </a:moveTo>
                  <a:cubicBezTo>
                    <a:pt x="181" y="15"/>
                    <a:pt x="238" y="18"/>
                    <a:pt x="296" y="25"/>
                  </a:cubicBezTo>
                  <a:cubicBezTo>
                    <a:pt x="335" y="30"/>
                    <a:pt x="385" y="37"/>
                    <a:pt x="417" y="76"/>
                  </a:cubicBezTo>
                  <a:cubicBezTo>
                    <a:pt x="448" y="113"/>
                    <a:pt x="440" y="177"/>
                    <a:pt x="438" y="207"/>
                  </a:cubicBezTo>
                  <a:cubicBezTo>
                    <a:pt x="432" y="287"/>
                    <a:pt x="417" y="442"/>
                    <a:pt x="417" y="442"/>
                  </a:cubicBezTo>
                  <a:cubicBezTo>
                    <a:pt x="396" y="476"/>
                    <a:pt x="258" y="476"/>
                    <a:pt x="249" y="442"/>
                  </a:cubicBezTo>
                  <a:cubicBezTo>
                    <a:pt x="242" y="301"/>
                    <a:pt x="244" y="255"/>
                    <a:pt x="243" y="235"/>
                  </a:cubicBezTo>
                  <a:cubicBezTo>
                    <a:pt x="243" y="235"/>
                    <a:pt x="50" y="236"/>
                    <a:pt x="0" y="2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3" y="0"/>
                    <a:pt x="173" y="0"/>
                    <a:pt x="173" y="0"/>
                  </a:cubicBezTo>
                  <a:lnTo>
                    <a:pt x="181" y="15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D77D96F6-FCD7-4F88-85CB-D22ED749A2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0173" y="5571626"/>
              <a:ext cx="137172" cy="222819"/>
            </a:xfrm>
            <a:custGeom>
              <a:avLst/>
              <a:gdLst>
                <a:gd name="T0" fmla="*/ 49 w 49"/>
                <a:gd name="T1" fmla="*/ 0 h 77"/>
                <a:gd name="T2" fmla="*/ 0 w 49"/>
                <a:gd name="T3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" h="77">
                  <a:moveTo>
                    <a:pt x="49" y="0"/>
                  </a:moveTo>
                  <a:cubicBezTo>
                    <a:pt x="37" y="7"/>
                    <a:pt x="7" y="31"/>
                    <a:pt x="0" y="7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F0579337-662E-46B1-BD53-96FF1CEC25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0527" y="5186560"/>
              <a:ext cx="120289" cy="607884"/>
            </a:xfrm>
            <a:custGeom>
              <a:avLst/>
              <a:gdLst>
                <a:gd name="T0" fmla="*/ 32 w 43"/>
                <a:gd name="T1" fmla="*/ 0 h 210"/>
                <a:gd name="T2" fmla="*/ 0 w 43"/>
                <a:gd name="T3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3" h="210">
                  <a:moveTo>
                    <a:pt x="32" y="0"/>
                  </a:moveTo>
                  <a:cubicBezTo>
                    <a:pt x="43" y="72"/>
                    <a:pt x="36" y="174"/>
                    <a:pt x="0" y="2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AEB67BCA-51BA-4164-878A-B44F80868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734" y="5606238"/>
              <a:ext cx="757611" cy="871805"/>
            </a:xfrm>
            <a:custGeom>
              <a:avLst/>
              <a:gdLst>
                <a:gd name="T0" fmla="*/ 0 w 269"/>
                <a:gd name="T1" fmla="*/ 0 h 301"/>
                <a:gd name="T2" fmla="*/ 224 w 269"/>
                <a:gd name="T3" fmla="*/ 0 h 301"/>
                <a:gd name="T4" fmla="*/ 240 w 269"/>
                <a:gd name="T5" fmla="*/ 15 h 301"/>
                <a:gd name="T6" fmla="*/ 261 w 269"/>
                <a:gd name="T7" fmla="*/ 37 h 301"/>
                <a:gd name="T8" fmla="*/ 269 w 269"/>
                <a:gd name="T9" fmla="*/ 30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" h="301">
                  <a:moveTo>
                    <a:pt x="0" y="0"/>
                  </a:moveTo>
                  <a:cubicBezTo>
                    <a:pt x="224" y="0"/>
                    <a:pt x="224" y="0"/>
                    <a:pt x="224" y="0"/>
                  </a:cubicBezTo>
                  <a:cubicBezTo>
                    <a:pt x="224" y="0"/>
                    <a:pt x="222" y="15"/>
                    <a:pt x="240" y="15"/>
                  </a:cubicBezTo>
                  <a:cubicBezTo>
                    <a:pt x="240" y="29"/>
                    <a:pt x="250" y="37"/>
                    <a:pt x="261" y="37"/>
                  </a:cubicBezTo>
                  <a:cubicBezTo>
                    <a:pt x="261" y="37"/>
                    <a:pt x="244" y="98"/>
                    <a:pt x="269" y="30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9613E270-D2AC-423F-9D8F-C7B61CD40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5401" y="5542422"/>
              <a:ext cx="73862" cy="133042"/>
            </a:xfrm>
            <a:custGeom>
              <a:avLst/>
              <a:gdLst>
                <a:gd name="T0" fmla="*/ 26 w 26"/>
                <a:gd name="T1" fmla="*/ 0 h 46"/>
                <a:gd name="T2" fmla="*/ 0 w 26"/>
                <a:gd name="T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6" h="46">
                  <a:moveTo>
                    <a:pt x="26" y="0"/>
                  </a:moveTo>
                  <a:cubicBezTo>
                    <a:pt x="12" y="12"/>
                    <a:pt x="3" y="28"/>
                    <a:pt x="0" y="4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2FA76F43-F8B2-483E-A7A2-93771EA225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7056" y="6393676"/>
              <a:ext cx="472715" cy="167655"/>
            </a:xfrm>
            <a:custGeom>
              <a:avLst/>
              <a:gdLst>
                <a:gd name="T0" fmla="*/ 164 w 168"/>
                <a:gd name="T1" fmla="*/ 36 h 58"/>
                <a:gd name="T2" fmla="*/ 2 w 168"/>
                <a:gd name="T3" fmla="*/ 40 h 58"/>
                <a:gd name="T4" fmla="*/ 0 w 168"/>
                <a:gd name="T5" fmla="*/ 0 h 58"/>
                <a:gd name="T6" fmla="*/ 168 w 168"/>
                <a:gd name="T7" fmla="*/ 0 h 58"/>
                <a:gd name="T8" fmla="*/ 164 w 168"/>
                <a:gd name="T9" fmla="*/ 3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58">
                  <a:moveTo>
                    <a:pt x="164" y="36"/>
                  </a:moveTo>
                  <a:cubicBezTo>
                    <a:pt x="161" y="58"/>
                    <a:pt x="2" y="55"/>
                    <a:pt x="2" y="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"/>
                    <a:pt x="166" y="15"/>
                    <a:pt x="168" y="0"/>
                  </a:cubicBezTo>
                  <a:lnTo>
                    <a:pt x="164" y="36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B1FD2A58-6C35-480B-B360-B0A4F62C24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9177" y="5284990"/>
              <a:ext cx="595115" cy="1647345"/>
            </a:xfrm>
            <a:custGeom>
              <a:avLst/>
              <a:gdLst>
                <a:gd name="T0" fmla="*/ 65 w 211"/>
                <a:gd name="T1" fmla="*/ 468 h 569"/>
                <a:gd name="T2" fmla="*/ 45 w 211"/>
                <a:gd name="T3" fmla="*/ 175 h 569"/>
                <a:gd name="T4" fmla="*/ 0 w 211"/>
                <a:gd name="T5" fmla="*/ 175 h 569"/>
                <a:gd name="T6" fmla="*/ 0 w 211"/>
                <a:gd name="T7" fmla="*/ 10 h 569"/>
                <a:gd name="T8" fmla="*/ 0 w 211"/>
                <a:gd name="T9" fmla="*/ 10 h 569"/>
                <a:gd name="T10" fmla="*/ 182 w 211"/>
                <a:gd name="T11" fmla="*/ 22 h 569"/>
                <a:gd name="T12" fmla="*/ 203 w 211"/>
                <a:gd name="T13" fmla="*/ 171 h 569"/>
                <a:gd name="T14" fmla="*/ 165 w 211"/>
                <a:gd name="T15" fmla="*/ 563 h 569"/>
                <a:gd name="T16" fmla="*/ 71 w 211"/>
                <a:gd name="T17" fmla="*/ 569 h 569"/>
                <a:gd name="T18" fmla="*/ 65 w 211"/>
                <a:gd name="T19" fmla="*/ 468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1" h="569">
                  <a:moveTo>
                    <a:pt x="65" y="468"/>
                  </a:moveTo>
                  <a:cubicBezTo>
                    <a:pt x="63" y="420"/>
                    <a:pt x="45" y="175"/>
                    <a:pt x="45" y="17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75"/>
                    <a:pt x="0" y="138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52" y="0"/>
                    <a:pt x="182" y="22"/>
                  </a:cubicBezTo>
                  <a:cubicBezTo>
                    <a:pt x="208" y="42"/>
                    <a:pt x="211" y="86"/>
                    <a:pt x="203" y="171"/>
                  </a:cubicBezTo>
                  <a:cubicBezTo>
                    <a:pt x="192" y="304"/>
                    <a:pt x="165" y="563"/>
                    <a:pt x="165" y="563"/>
                  </a:cubicBezTo>
                  <a:cubicBezTo>
                    <a:pt x="71" y="569"/>
                    <a:pt x="71" y="569"/>
                    <a:pt x="71" y="569"/>
                  </a:cubicBezTo>
                  <a:lnTo>
                    <a:pt x="65" y="468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326C1A90-80C3-42DC-A2F5-5F4D6E7028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1357" y="5114090"/>
              <a:ext cx="818811" cy="1355301"/>
            </a:xfrm>
            <a:custGeom>
              <a:avLst/>
              <a:gdLst>
                <a:gd name="T0" fmla="*/ 269 w 291"/>
                <a:gd name="T1" fmla="*/ 81 h 468"/>
                <a:gd name="T2" fmla="*/ 223 w 291"/>
                <a:gd name="T3" fmla="*/ 55 h 468"/>
                <a:gd name="T4" fmla="*/ 223 w 291"/>
                <a:gd name="T5" fmla="*/ 0 h 468"/>
                <a:gd name="T6" fmla="*/ 34 w 291"/>
                <a:gd name="T7" fmla="*/ 0 h 468"/>
                <a:gd name="T8" fmla="*/ 10 w 291"/>
                <a:gd name="T9" fmla="*/ 186 h 468"/>
                <a:gd name="T10" fmla="*/ 85 w 291"/>
                <a:gd name="T11" fmla="*/ 237 h 468"/>
                <a:gd name="T12" fmla="*/ 97 w 291"/>
                <a:gd name="T13" fmla="*/ 237 h 468"/>
                <a:gd name="T14" fmla="*/ 107 w 291"/>
                <a:gd name="T15" fmla="*/ 454 h 468"/>
                <a:gd name="T16" fmla="*/ 186 w 291"/>
                <a:gd name="T17" fmla="*/ 467 h 468"/>
                <a:gd name="T18" fmla="*/ 273 w 291"/>
                <a:gd name="T19" fmla="*/ 440 h 468"/>
                <a:gd name="T20" fmla="*/ 284 w 291"/>
                <a:gd name="T21" fmla="*/ 229 h 468"/>
                <a:gd name="T22" fmla="*/ 269 w 291"/>
                <a:gd name="T23" fmla="*/ 81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1" h="468">
                  <a:moveTo>
                    <a:pt x="269" y="81"/>
                  </a:moveTo>
                  <a:cubicBezTo>
                    <a:pt x="251" y="59"/>
                    <a:pt x="223" y="55"/>
                    <a:pt x="223" y="55"/>
                  </a:cubicBezTo>
                  <a:cubicBezTo>
                    <a:pt x="223" y="0"/>
                    <a:pt x="223" y="0"/>
                    <a:pt x="223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7" y="85"/>
                    <a:pt x="0" y="153"/>
                    <a:pt x="10" y="186"/>
                  </a:cubicBezTo>
                  <a:cubicBezTo>
                    <a:pt x="21" y="225"/>
                    <a:pt x="50" y="237"/>
                    <a:pt x="85" y="237"/>
                  </a:cubicBezTo>
                  <a:cubicBezTo>
                    <a:pt x="97" y="237"/>
                    <a:pt x="97" y="237"/>
                    <a:pt x="97" y="237"/>
                  </a:cubicBezTo>
                  <a:cubicBezTo>
                    <a:pt x="107" y="454"/>
                    <a:pt x="107" y="454"/>
                    <a:pt x="107" y="454"/>
                  </a:cubicBezTo>
                  <a:cubicBezTo>
                    <a:pt x="107" y="454"/>
                    <a:pt x="120" y="467"/>
                    <a:pt x="186" y="467"/>
                  </a:cubicBezTo>
                  <a:cubicBezTo>
                    <a:pt x="266" y="468"/>
                    <a:pt x="273" y="440"/>
                    <a:pt x="273" y="440"/>
                  </a:cubicBezTo>
                  <a:cubicBezTo>
                    <a:pt x="273" y="440"/>
                    <a:pt x="278" y="325"/>
                    <a:pt x="284" y="229"/>
                  </a:cubicBezTo>
                  <a:cubicBezTo>
                    <a:pt x="291" y="132"/>
                    <a:pt x="286" y="102"/>
                    <a:pt x="269" y="8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4FACFB4D-F7DF-4F3D-8561-14F14F469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2080" y="6379614"/>
              <a:ext cx="467440" cy="147104"/>
            </a:xfrm>
            <a:custGeom>
              <a:avLst/>
              <a:gdLst>
                <a:gd name="T0" fmla="*/ 2 w 166"/>
                <a:gd name="T1" fmla="*/ 40 h 51"/>
                <a:gd name="T2" fmla="*/ 76 w 166"/>
                <a:gd name="T3" fmla="*/ 51 h 51"/>
                <a:gd name="T4" fmla="*/ 163 w 166"/>
                <a:gd name="T5" fmla="*/ 39 h 51"/>
                <a:gd name="T6" fmla="*/ 166 w 166"/>
                <a:gd name="T7" fmla="*/ 1 h 51"/>
                <a:gd name="T8" fmla="*/ 71 w 166"/>
                <a:gd name="T9" fmla="*/ 13 h 51"/>
                <a:gd name="T10" fmla="*/ 0 w 166"/>
                <a:gd name="T11" fmla="*/ 0 h 51"/>
                <a:gd name="T12" fmla="*/ 2 w 166"/>
                <a:gd name="T13" fmla="*/ 4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51">
                  <a:moveTo>
                    <a:pt x="2" y="40"/>
                  </a:moveTo>
                  <a:cubicBezTo>
                    <a:pt x="2" y="40"/>
                    <a:pt x="8" y="51"/>
                    <a:pt x="76" y="51"/>
                  </a:cubicBezTo>
                  <a:cubicBezTo>
                    <a:pt x="158" y="51"/>
                    <a:pt x="163" y="39"/>
                    <a:pt x="163" y="39"/>
                  </a:cubicBezTo>
                  <a:cubicBezTo>
                    <a:pt x="166" y="1"/>
                    <a:pt x="166" y="1"/>
                    <a:pt x="166" y="1"/>
                  </a:cubicBezTo>
                  <a:cubicBezTo>
                    <a:pt x="166" y="1"/>
                    <a:pt x="149" y="13"/>
                    <a:pt x="71" y="13"/>
                  </a:cubicBezTo>
                  <a:cubicBezTo>
                    <a:pt x="2" y="13"/>
                    <a:pt x="0" y="0"/>
                    <a:pt x="0" y="0"/>
                  </a:cubicBezTo>
                  <a:lnTo>
                    <a:pt x="2" y="40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7106D762-D4D4-47C2-9DF2-39719043D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3687" y="5250378"/>
              <a:ext cx="518088" cy="587333"/>
            </a:xfrm>
            <a:custGeom>
              <a:avLst/>
              <a:gdLst>
                <a:gd name="T0" fmla="*/ 0 w 184"/>
                <a:gd name="T1" fmla="*/ 24 h 203"/>
                <a:gd name="T2" fmla="*/ 92 w 184"/>
                <a:gd name="T3" fmla="*/ 2 h 203"/>
                <a:gd name="T4" fmla="*/ 163 w 184"/>
                <a:gd name="T5" fmla="*/ 40 h 203"/>
                <a:gd name="T6" fmla="*/ 175 w 184"/>
                <a:gd name="T7" fmla="*/ 147 h 203"/>
                <a:gd name="T8" fmla="*/ 172 w 184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4" h="203">
                  <a:moveTo>
                    <a:pt x="0" y="24"/>
                  </a:moveTo>
                  <a:cubicBezTo>
                    <a:pt x="29" y="11"/>
                    <a:pt x="60" y="0"/>
                    <a:pt x="92" y="2"/>
                  </a:cubicBezTo>
                  <a:cubicBezTo>
                    <a:pt x="123" y="4"/>
                    <a:pt x="148" y="12"/>
                    <a:pt x="163" y="40"/>
                  </a:cubicBezTo>
                  <a:cubicBezTo>
                    <a:pt x="184" y="80"/>
                    <a:pt x="176" y="125"/>
                    <a:pt x="175" y="147"/>
                  </a:cubicBezTo>
                  <a:cubicBezTo>
                    <a:pt x="174" y="166"/>
                    <a:pt x="173" y="184"/>
                    <a:pt x="172" y="20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DB228ED4-E7FE-49F7-805F-1AA4C055E4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211" y="5174662"/>
              <a:ext cx="261682" cy="1286075"/>
            </a:xfrm>
            <a:custGeom>
              <a:avLst/>
              <a:gdLst>
                <a:gd name="T0" fmla="*/ 22 w 93"/>
                <a:gd name="T1" fmla="*/ 0 h 444"/>
                <a:gd name="T2" fmla="*/ 18 w 93"/>
                <a:gd name="T3" fmla="*/ 149 h 444"/>
                <a:gd name="T4" fmla="*/ 59 w 93"/>
                <a:gd name="T5" fmla="*/ 172 h 444"/>
                <a:gd name="T6" fmla="*/ 80 w 93"/>
                <a:gd name="T7" fmla="*/ 185 h 444"/>
                <a:gd name="T8" fmla="*/ 93 w 93"/>
                <a:gd name="T9" fmla="*/ 444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444">
                  <a:moveTo>
                    <a:pt x="22" y="0"/>
                  </a:moveTo>
                  <a:cubicBezTo>
                    <a:pt x="10" y="79"/>
                    <a:pt x="0" y="118"/>
                    <a:pt x="18" y="149"/>
                  </a:cubicBezTo>
                  <a:cubicBezTo>
                    <a:pt x="30" y="169"/>
                    <a:pt x="59" y="172"/>
                    <a:pt x="59" y="172"/>
                  </a:cubicBezTo>
                  <a:cubicBezTo>
                    <a:pt x="59" y="172"/>
                    <a:pt x="65" y="189"/>
                    <a:pt x="80" y="185"/>
                  </a:cubicBezTo>
                  <a:cubicBezTo>
                    <a:pt x="74" y="226"/>
                    <a:pt x="93" y="444"/>
                    <a:pt x="93" y="44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0FB869B1-ECAD-427E-9957-8179C25D7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6756" y="5647341"/>
              <a:ext cx="104462" cy="150349"/>
            </a:xfrm>
            <a:custGeom>
              <a:avLst/>
              <a:gdLst>
                <a:gd name="T0" fmla="*/ 37 w 37"/>
                <a:gd name="T1" fmla="*/ 0 h 52"/>
                <a:gd name="T2" fmla="*/ 0 w 37"/>
                <a:gd name="T3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" h="52">
                  <a:moveTo>
                    <a:pt x="37" y="0"/>
                  </a:moveTo>
                  <a:cubicBezTo>
                    <a:pt x="13" y="13"/>
                    <a:pt x="4" y="37"/>
                    <a:pt x="0" y="5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3A4813A6-9DC5-4313-BA01-85CECFD65C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990" y="5635443"/>
              <a:ext cx="50648" cy="86531"/>
            </a:xfrm>
            <a:custGeom>
              <a:avLst/>
              <a:gdLst>
                <a:gd name="T0" fmla="*/ 18 w 18"/>
                <a:gd name="T1" fmla="*/ 0 h 30"/>
                <a:gd name="T2" fmla="*/ 0 w 18"/>
                <a:gd name="T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" h="30">
                  <a:moveTo>
                    <a:pt x="18" y="0"/>
                  </a:moveTo>
                  <a:cubicBezTo>
                    <a:pt x="9" y="7"/>
                    <a:pt x="2" y="18"/>
                    <a:pt x="0" y="3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5442386F-00B2-4FB0-92FF-504469FF4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452" y="6978846"/>
              <a:ext cx="636267" cy="124389"/>
            </a:xfrm>
            <a:custGeom>
              <a:avLst/>
              <a:gdLst>
                <a:gd name="T0" fmla="*/ 223 w 226"/>
                <a:gd name="T1" fmla="*/ 0 h 43"/>
                <a:gd name="T2" fmla="*/ 154 w 226"/>
                <a:gd name="T3" fmla="*/ 11 h 43"/>
                <a:gd name="T4" fmla="*/ 77 w 226"/>
                <a:gd name="T5" fmla="*/ 11 h 43"/>
                <a:gd name="T6" fmla="*/ 0 w 226"/>
                <a:gd name="T7" fmla="*/ 4 h 43"/>
                <a:gd name="T8" fmla="*/ 5 w 226"/>
                <a:gd name="T9" fmla="*/ 30 h 43"/>
                <a:gd name="T10" fmla="*/ 75 w 226"/>
                <a:gd name="T11" fmla="*/ 43 h 43"/>
                <a:gd name="T12" fmla="*/ 147 w 226"/>
                <a:gd name="T13" fmla="*/ 43 h 43"/>
                <a:gd name="T14" fmla="*/ 204 w 226"/>
                <a:gd name="T15" fmla="*/ 39 h 43"/>
                <a:gd name="T16" fmla="*/ 223 w 226"/>
                <a:gd name="T1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6" h="43">
                  <a:moveTo>
                    <a:pt x="223" y="0"/>
                  </a:moveTo>
                  <a:cubicBezTo>
                    <a:pt x="209" y="13"/>
                    <a:pt x="177" y="11"/>
                    <a:pt x="154" y="11"/>
                  </a:cubicBezTo>
                  <a:cubicBezTo>
                    <a:pt x="149" y="11"/>
                    <a:pt x="88" y="11"/>
                    <a:pt x="77" y="11"/>
                  </a:cubicBezTo>
                  <a:cubicBezTo>
                    <a:pt x="17" y="11"/>
                    <a:pt x="0" y="4"/>
                    <a:pt x="0" y="4"/>
                  </a:cubicBezTo>
                  <a:cubicBezTo>
                    <a:pt x="0" y="17"/>
                    <a:pt x="0" y="24"/>
                    <a:pt x="5" y="30"/>
                  </a:cubicBezTo>
                  <a:cubicBezTo>
                    <a:pt x="14" y="42"/>
                    <a:pt x="40" y="43"/>
                    <a:pt x="75" y="43"/>
                  </a:cubicBezTo>
                  <a:cubicBezTo>
                    <a:pt x="85" y="43"/>
                    <a:pt x="144" y="43"/>
                    <a:pt x="147" y="43"/>
                  </a:cubicBezTo>
                  <a:cubicBezTo>
                    <a:pt x="147" y="43"/>
                    <a:pt x="187" y="42"/>
                    <a:pt x="204" y="39"/>
                  </a:cubicBezTo>
                  <a:cubicBezTo>
                    <a:pt x="226" y="35"/>
                    <a:pt x="223" y="18"/>
                    <a:pt x="223" y="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DB6C9F87-4FBB-4C4C-BA30-F515BA2D1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2176" y="6593780"/>
              <a:ext cx="633101" cy="433740"/>
            </a:xfrm>
            <a:custGeom>
              <a:avLst/>
              <a:gdLst>
                <a:gd name="T0" fmla="*/ 15 w 225"/>
                <a:gd name="T1" fmla="*/ 42 h 150"/>
                <a:gd name="T2" fmla="*/ 12 w 225"/>
                <a:gd name="T3" fmla="*/ 16 h 150"/>
                <a:gd name="T4" fmla="*/ 2 w 225"/>
                <a:gd name="T5" fmla="*/ 33 h 150"/>
                <a:gd name="T6" fmla="*/ 4 w 225"/>
                <a:gd name="T7" fmla="*/ 100 h 150"/>
                <a:gd name="T8" fmla="*/ 2 w 225"/>
                <a:gd name="T9" fmla="*/ 137 h 150"/>
                <a:gd name="T10" fmla="*/ 63 w 225"/>
                <a:gd name="T11" fmla="*/ 147 h 150"/>
                <a:gd name="T12" fmla="*/ 180 w 225"/>
                <a:gd name="T13" fmla="*/ 148 h 150"/>
                <a:gd name="T14" fmla="*/ 225 w 225"/>
                <a:gd name="T15" fmla="*/ 133 h 150"/>
                <a:gd name="T16" fmla="*/ 196 w 225"/>
                <a:gd name="T17" fmla="*/ 88 h 150"/>
                <a:gd name="T18" fmla="*/ 152 w 225"/>
                <a:gd name="T19" fmla="*/ 51 h 150"/>
                <a:gd name="T20" fmla="*/ 139 w 225"/>
                <a:gd name="T21" fmla="*/ 23 h 150"/>
                <a:gd name="T22" fmla="*/ 85 w 225"/>
                <a:gd name="T23" fmla="*/ 3 h 150"/>
                <a:gd name="T24" fmla="*/ 15 w 225"/>
                <a:gd name="T25" fmla="*/ 42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5" h="150">
                  <a:moveTo>
                    <a:pt x="15" y="42"/>
                  </a:moveTo>
                  <a:cubicBezTo>
                    <a:pt x="12" y="16"/>
                    <a:pt x="12" y="16"/>
                    <a:pt x="12" y="16"/>
                  </a:cubicBezTo>
                  <a:cubicBezTo>
                    <a:pt x="12" y="16"/>
                    <a:pt x="0" y="15"/>
                    <a:pt x="2" y="33"/>
                  </a:cubicBezTo>
                  <a:cubicBezTo>
                    <a:pt x="7" y="68"/>
                    <a:pt x="7" y="74"/>
                    <a:pt x="4" y="100"/>
                  </a:cubicBezTo>
                  <a:cubicBezTo>
                    <a:pt x="1" y="123"/>
                    <a:pt x="2" y="137"/>
                    <a:pt x="2" y="137"/>
                  </a:cubicBezTo>
                  <a:cubicBezTo>
                    <a:pt x="2" y="137"/>
                    <a:pt x="15" y="145"/>
                    <a:pt x="63" y="147"/>
                  </a:cubicBezTo>
                  <a:cubicBezTo>
                    <a:pt x="125" y="150"/>
                    <a:pt x="150" y="149"/>
                    <a:pt x="180" y="148"/>
                  </a:cubicBezTo>
                  <a:cubicBezTo>
                    <a:pt x="212" y="146"/>
                    <a:pt x="218" y="141"/>
                    <a:pt x="225" y="133"/>
                  </a:cubicBezTo>
                  <a:cubicBezTo>
                    <a:pt x="225" y="105"/>
                    <a:pt x="215" y="96"/>
                    <a:pt x="196" y="88"/>
                  </a:cubicBezTo>
                  <a:cubicBezTo>
                    <a:pt x="174" y="78"/>
                    <a:pt x="163" y="66"/>
                    <a:pt x="152" y="51"/>
                  </a:cubicBezTo>
                  <a:cubicBezTo>
                    <a:pt x="147" y="44"/>
                    <a:pt x="144" y="38"/>
                    <a:pt x="139" y="23"/>
                  </a:cubicBezTo>
                  <a:cubicBezTo>
                    <a:pt x="135" y="10"/>
                    <a:pt x="122" y="0"/>
                    <a:pt x="85" y="3"/>
                  </a:cubicBezTo>
                  <a:cubicBezTo>
                    <a:pt x="28" y="8"/>
                    <a:pt x="15" y="42"/>
                    <a:pt x="15" y="42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>
              <a:extLst>
                <a:ext uri="{FF2B5EF4-FFF2-40B4-BE49-F238E27FC236}">
                  <a16:creationId xmlns:a16="http://schemas.microsoft.com/office/drawing/2014/main" id="{A916CDB9-47DE-4277-BE1F-0C53A056A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5320" y="6778741"/>
              <a:ext cx="335544" cy="95185"/>
            </a:xfrm>
            <a:custGeom>
              <a:avLst/>
              <a:gdLst>
                <a:gd name="T0" fmla="*/ 119 w 119"/>
                <a:gd name="T1" fmla="*/ 23 h 33"/>
                <a:gd name="T2" fmla="*/ 0 w 119"/>
                <a:gd name="T3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9" h="33">
                  <a:moveTo>
                    <a:pt x="119" y="23"/>
                  </a:moveTo>
                  <a:cubicBezTo>
                    <a:pt x="62" y="0"/>
                    <a:pt x="18" y="24"/>
                    <a:pt x="0" y="3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095ACE1F-A702-438E-9E3E-0586436891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3162" y="6756027"/>
              <a:ext cx="244799" cy="74634"/>
            </a:xfrm>
            <a:custGeom>
              <a:avLst/>
              <a:gdLst>
                <a:gd name="T0" fmla="*/ 0 w 87"/>
                <a:gd name="T1" fmla="*/ 26 h 26"/>
                <a:gd name="T2" fmla="*/ 87 w 87"/>
                <a:gd name="T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7" h="26">
                  <a:moveTo>
                    <a:pt x="0" y="26"/>
                  </a:moveTo>
                  <a:cubicBezTo>
                    <a:pt x="28" y="9"/>
                    <a:pt x="62" y="1"/>
                    <a:pt x="87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8885CE30-0BB1-4BAD-A76B-E239A0DD98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672" y="6764680"/>
              <a:ext cx="313385" cy="34612"/>
            </a:xfrm>
            <a:custGeom>
              <a:avLst/>
              <a:gdLst>
                <a:gd name="T0" fmla="*/ 111 w 111"/>
                <a:gd name="T1" fmla="*/ 12 h 12"/>
                <a:gd name="T2" fmla="*/ 0 w 111"/>
                <a:gd name="T3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1" h="12">
                  <a:moveTo>
                    <a:pt x="111" y="12"/>
                  </a:moveTo>
                  <a:cubicBezTo>
                    <a:pt x="90" y="0"/>
                    <a:pt x="43" y="3"/>
                    <a:pt x="0" y="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59DD0CEA-91CA-4C6C-AB79-7A7CE4A3CE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348" y="6688965"/>
              <a:ext cx="264847" cy="63817"/>
            </a:xfrm>
            <a:custGeom>
              <a:avLst/>
              <a:gdLst>
                <a:gd name="T0" fmla="*/ 0 w 94"/>
                <a:gd name="T1" fmla="*/ 22 h 22"/>
                <a:gd name="T2" fmla="*/ 94 w 94"/>
                <a:gd name="T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4" h="22">
                  <a:moveTo>
                    <a:pt x="0" y="22"/>
                  </a:moveTo>
                  <a:cubicBezTo>
                    <a:pt x="30" y="5"/>
                    <a:pt x="70" y="1"/>
                    <a:pt x="94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225E409A-AD52-4546-A01C-864D6D9C7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631" y="6697618"/>
              <a:ext cx="293337" cy="34612"/>
            </a:xfrm>
            <a:custGeom>
              <a:avLst/>
              <a:gdLst>
                <a:gd name="T0" fmla="*/ 104 w 104"/>
                <a:gd name="T1" fmla="*/ 12 h 12"/>
                <a:gd name="T2" fmla="*/ 0 w 104"/>
                <a:gd name="T3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4" h="12">
                  <a:moveTo>
                    <a:pt x="104" y="12"/>
                  </a:moveTo>
                  <a:cubicBezTo>
                    <a:pt x="85" y="0"/>
                    <a:pt x="40" y="0"/>
                    <a:pt x="0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67329D04-9C95-4825-8CA8-5FFCC902EC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452" y="6796048"/>
              <a:ext cx="287006" cy="228227"/>
            </a:xfrm>
            <a:custGeom>
              <a:avLst/>
              <a:gdLst>
                <a:gd name="T0" fmla="*/ 0 w 102"/>
                <a:gd name="T1" fmla="*/ 67 h 79"/>
                <a:gd name="T2" fmla="*/ 61 w 102"/>
                <a:gd name="T3" fmla="*/ 77 h 79"/>
                <a:gd name="T4" fmla="*/ 102 w 102"/>
                <a:gd name="T5" fmla="*/ 79 h 79"/>
                <a:gd name="T6" fmla="*/ 42 w 102"/>
                <a:gd name="T7" fmla="*/ 52 h 79"/>
                <a:gd name="T8" fmla="*/ 4 w 102"/>
                <a:gd name="T9" fmla="*/ 0 h 79"/>
                <a:gd name="T10" fmla="*/ 4 w 102"/>
                <a:gd name="T11" fmla="*/ 0 h 79"/>
                <a:gd name="T12" fmla="*/ 2 w 102"/>
                <a:gd name="T13" fmla="*/ 30 h 79"/>
                <a:gd name="T14" fmla="*/ 0 w 102"/>
                <a:gd name="T15" fmla="*/ 42 h 79"/>
                <a:gd name="T16" fmla="*/ 0 w 102"/>
                <a:gd name="T17" fmla="*/ 49 h 79"/>
                <a:gd name="T18" fmla="*/ 0 w 102"/>
                <a:gd name="T19" fmla="*/ 59 h 79"/>
                <a:gd name="T20" fmla="*/ 0 w 102"/>
                <a:gd name="T21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2" h="79">
                  <a:moveTo>
                    <a:pt x="0" y="67"/>
                  </a:moveTo>
                  <a:cubicBezTo>
                    <a:pt x="0" y="67"/>
                    <a:pt x="13" y="75"/>
                    <a:pt x="61" y="77"/>
                  </a:cubicBezTo>
                  <a:cubicBezTo>
                    <a:pt x="77" y="78"/>
                    <a:pt x="90" y="78"/>
                    <a:pt x="102" y="79"/>
                  </a:cubicBezTo>
                  <a:cubicBezTo>
                    <a:pt x="65" y="76"/>
                    <a:pt x="50" y="61"/>
                    <a:pt x="42" y="52"/>
                  </a:cubicBezTo>
                  <a:cubicBezTo>
                    <a:pt x="28" y="37"/>
                    <a:pt x="26" y="1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9"/>
                    <a:pt x="3" y="17"/>
                    <a:pt x="2" y="30"/>
                  </a:cubicBezTo>
                  <a:cubicBezTo>
                    <a:pt x="1" y="34"/>
                    <a:pt x="1" y="38"/>
                    <a:pt x="0" y="42"/>
                  </a:cubicBezTo>
                  <a:cubicBezTo>
                    <a:pt x="0" y="44"/>
                    <a:pt x="0" y="46"/>
                    <a:pt x="0" y="49"/>
                  </a:cubicBezTo>
                  <a:cubicBezTo>
                    <a:pt x="0" y="53"/>
                    <a:pt x="0" y="56"/>
                    <a:pt x="0" y="59"/>
                  </a:cubicBezTo>
                  <a:cubicBezTo>
                    <a:pt x="0" y="64"/>
                    <a:pt x="0" y="67"/>
                    <a:pt x="0" y="67"/>
                  </a:cubicBezTo>
                  <a:close/>
                </a:path>
              </a:pathLst>
            </a:custGeom>
            <a:solidFill>
              <a:srgbClr val="FFC00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>
              <a:extLst>
                <a:ext uri="{FF2B5EF4-FFF2-40B4-BE49-F238E27FC236}">
                  <a16:creationId xmlns:a16="http://schemas.microsoft.com/office/drawing/2014/main" id="{11CFFF1B-4E42-44B9-B5D2-23050659A9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3473" y="3348847"/>
              <a:ext cx="509647" cy="540822"/>
            </a:xfrm>
            <a:custGeom>
              <a:avLst/>
              <a:gdLst>
                <a:gd name="T0" fmla="*/ 1 w 181"/>
                <a:gd name="T1" fmla="*/ 83 h 187"/>
                <a:gd name="T2" fmla="*/ 87 w 181"/>
                <a:gd name="T3" fmla="*/ 185 h 187"/>
                <a:gd name="T4" fmla="*/ 179 w 181"/>
                <a:gd name="T5" fmla="*/ 90 h 187"/>
                <a:gd name="T6" fmla="*/ 93 w 181"/>
                <a:gd name="T7" fmla="*/ 2 h 187"/>
                <a:gd name="T8" fmla="*/ 1 w 181"/>
                <a:gd name="T9" fmla="*/ 8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187">
                  <a:moveTo>
                    <a:pt x="1" y="83"/>
                  </a:moveTo>
                  <a:cubicBezTo>
                    <a:pt x="0" y="130"/>
                    <a:pt x="38" y="183"/>
                    <a:pt x="87" y="185"/>
                  </a:cubicBezTo>
                  <a:cubicBezTo>
                    <a:pt x="136" y="187"/>
                    <a:pt x="177" y="137"/>
                    <a:pt x="179" y="90"/>
                  </a:cubicBezTo>
                  <a:cubicBezTo>
                    <a:pt x="181" y="43"/>
                    <a:pt x="142" y="4"/>
                    <a:pt x="93" y="2"/>
                  </a:cubicBezTo>
                  <a:cubicBezTo>
                    <a:pt x="44" y="0"/>
                    <a:pt x="3" y="37"/>
                    <a:pt x="1" y="83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>
              <a:extLst>
                <a:ext uri="{FF2B5EF4-FFF2-40B4-BE49-F238E27FC236}">
                  <a16:creationId xmlns:a16="http://schemas.microsoft.com/office/drawing/2014/main" id="{4E347CF7-019E-4D0F-9069-E282070E6E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4383" y="3279621"/>
              <a:ext cx="666867" cy="411025"/>
            </a:xfrm>
            <a:custGeom>
              <a:avLst/>
              <a:gdLst>
                <a:gd name="T0" fmla="*/ 45 w 237"/>
                <a:gd name="T1" fmla="*/ 142 h 142"/>
                <a:gd name="T2" fmla="*/ 26 w 237"/>
                <a:gd name="T3" fmla="*/ 135 h 142"/>
                <a:gd name="T4" fmla="*/ 19 w 237"/>
                <a:gd name="T5" fmla="*/ 111 h 142"/>
                <a:gd name="T6" fmla="*/ 10 w 237"/>
                <a:gd name="T7" fmla="*/ 112 h 142"/>
                <a:gd name="T8" fmla="*/ 2 w 237"/>
                <a:gd name="T9" fmla="*/ 108 h 142"/>
                <a:gd name="T10" fmla="*/ 2 w 237"/>
                <a:gd name="T11" fmla="*/ 103 h 142"/>
                <a:gd name="T12" fmla="*/ 4 w 237"/>
                <a:gd name="T13" fmla="*/ 103 h 142"/>
                <a:gd name="T14" fmla="*/ 13 w 237"/>
                <a:gd name="T15" fmla="*/ 95 h 142"/>
                <a:gd name="T16" fmla="*/ 14 w 237"/>
                <a:gd name="T17" fmla="*/ 82 h 142"/>
                <a:gd name="T18" fmla="*/ 45 w 237"/>
                <a:gd name="T19" fmla="*/ 40 h 142"/>
                <a:gd name="T20" fmla="*/ 64 w 237"/>
                <a:gd name="T21" fmla="*/ 40 h 142"/>
                <a:gd name="T22" fmla="*/ 83 w 237"/>
                <a:gd name="T23" fmla="*/ 14 h 142"/>
                <a:gd name="T24" fmla="*/ 114 w 237"/>
                <a:gd name="T25" fmla="*/ 2 h 142"/>
                <a:gd name="T26" fmla="*/ 136 w 237"/>
                <a:gd name="T27" fmla="*/ 2 h 142"/>
                <a:gd name="T28" fmla="*/ 174 w 237"/>
                <a:gd name="T29" fmla="*/ 21 h 142"/>
                <a:gd name="T30" fmla="*/ 213 w 237"/>
                <a:gd name="T31" fmla="*/ 24 h 142"/>
                <a:gd name="T32" fmla="*/ 220 w 237"/>
                <a:gd name="T33" fmla="*/ 23 h 142"/>
                <a:gd name="T34" fmla="*/ 222 w 237"/>
                <a:gd name="T35" fmla="*/ 25 h 142"/>
                <a:gd name="T36" fmla="*/ 211 w 237"/>
                <a:gd name="T37" fmla="*/ 54 h 142"/>
                <a:gd name="T38" fmla="*/ 231 w 237"/>
                <a:gd name="T39" fmla="*/ 64 h 142"/>
                <a:gd name="T40" fmla="*/ 235 w 237"/>
                <a:gd name="T41" fmla="*/ 90 h 142"/>
                <a:gd name="T42" fmla="*/ 220 w 237"/>
                <a:gd name="T43" fmla="*/ 81 h 142"/>
                <a:gd name="T44" fmla="*/ 223 w 237"/>
                <a:gd name="T45" fmla="*/ 109 h 142"/>
                <a:gd name="T46" fmla="*/ 207 w 237"/>
                <a:gd name="T47" fmla="*/ 124 h 142"/>
                <a:gd name="T48" fmla="*/ 196 w 237"/>
                <a:gd name="T49" fmla="*/ 126 h 142"/>
                <a:gd name="T50" fmla="*/ 181 w 237"/>
                <a:gd name="T51" fmla="*/ 129 h 142"/>
                <a:gd name="T52" fmla="*/ 120 w 237"/>
                <a:gd name="T53" fmla="*/ 136 h 142"/>
                <a:gd name="T54" fmla="*/ 83 w 237"/>
                <a:gd name="T55" fmla="*/ 138 h 142"/>
                <a:gd name="T56" fmla="*/ 45 w 237"/>
                <a:gd name="T57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7" h="142">
                  <a:moveTo>
                    <a:pt x="45" y="142"/>
                  </a:moveTo>
                  <a:cubicBezTo>
                    <a:pt x="38" y="142"/>
                    <a:pt x="32" y="140"/>
                    <a:pt x="26" y="135"/>
                  </a:cubicBezTo>
                  <a:cubicBezTo>
                    <a:pt x="19" y="130"/>
                    <a:pt x="18" y="118"/>
                    <a:pt x="19" y="111"/>
                  </a:cubicBezTo>
                  <a:cubicBezTo>
                    <a:pt x="16" y="112"/>
                    <a:pt x="13" y="112"/>
                    <a:pt x="10" y="112"/>
                  </a:cubicBezTo>
                  <a:cubicBezTo>
                    <a:pt x="7" y="112"/>
                    <a:pt x="4" y="111"/>
                    <a:pt x="2" y="108"/>
                  </a:cubicBezTo>
                  <a:cubicBezTo>
                    <a:pt x="1" y="107"/>
                    <a:pt x="0" y="104"/>
                    <a:pt x="2" y="103"/>
                  </a:cubicBezTo>
                  <a:cubicBezTo>
                    <a:pt x="2" y="103"/>
                    <a:pt x="3" y="103"/>
                    <a:pt x="4" y="103"/>
                  </a:cubicBezTo>
                  <a:cubicBezTo>
                    <a:pt x="8" y="103"/>
                    <a:pt x="12" y="99"/>
                    <a:pt x="13" y="95"/>
                  </a:cubicBezTo>
                  <a:cubicBezTo>
                    <a:pt x="14" y="91"/>
                    <a:pt x="14" y="86"/>
                    <a:pt x="14" y="82"/>
                  </a:cubicBezTo>
                  <a:cubicBezTo>
                    <a:pt x="15" y="65"/>
                    <a:pt x="27" y="43"/>
                    <a:pt x="45" y="40"/>
                  </a:cubicBezTo>
                  <a:cubicBezTo>
                    <a:pt x="51" y="38"/>
                    <a:pt x="58" y="39"/>
                    <a:pt x="64" y="40"/>
                  </a:cubicBezTo>
                  <a:cubicBezTo>
                    <a:pt x="67" y="30"/>
                    <a:pt x="74" y="20"/>
                    <a:pt x="83" y="14"/>
                  </a:cubicBezTo>
                  <a:cubicBezTo>
                    <a:pt x="92" y="7"/>
                    <a:pt x="103" y="3"/>
                    <a:pt x="114" y="2"/>
                  </a:cubicBezTo>
                  <a:cubicBezTo>
                    <a:pt x="121" y="1"/>
                    <a:pt x="129" y="0"/>
                    <a:pt x="136" y="2"/>
                  </a:cubicBezTo>
                  <a:cubicBezTo>
                    <a:pt x="150" y="5"/>
                    <a:pt x="161" y="15"/>
                    <a:pt x="174" y="21"/>
                  </a:cubicBezTo>
                  <a:cubicBezTo>
                    <a:pt x="186" y="28"/>
                    <a:pt x="202" y="32"/>
                    <a:pt x="213" y="24"/>
                  </a:cubicBezTo>
                  <a:cubicBezTo>
                    <a:pt x="215" y="23"/>
                    <a:pt x="218" y="21"/>
                    <a:pt x="220" y="23"/>
                  </a:cubicBezTo>
                  <a:cubicBezTo>
                    <a:pt x="221" y="23"/>
                    <a:pt x="221" y="24"/>
                    <a:pt x="222" y="25"/>
                  </a:cubicBezTo>
                  <a:cubicBezTo>
                    <a:pt x="226" y="36"/>
                    <a:pt x="220" y="47"/>
                    <a:pt x="211" y="54"/>
                  </a:cubicBezTo>
                  <a:cubicBezTo>
                    <a:pt x="219" y="54"/>
                    <a:pt x="226" y="57"/>
                    <a:pt x="231" y="64"/>
                  </a:cubicBezTo>
                  <a:cubicBezTo>
                    <a:pt x="235" y="71"/>
                    <a:pt x="237" y="81"/>
                    <a:pt x="235" y="90"/>
                  </a:cubicBezTo>
                  <a:cubicBezTo>
                    <a:pt x="231" y="85"/>
                    <a:pt x="226" y="83"/>
                    <a:pt x="220" y="81"/>
                  </a:cubicBezTo>
                  <a:cubicBezTo>
                    <a:pt x="226" y="90"/>
                    <a:pt x="226" y="100"/>
                    <a:pt x="223" y="109"/>
                  </a:cubicBezTo>
                  <a:cubicBezTo>
                    <a:pt x="219" y="116"/>
                    <a:pt x="214" y="122"/>
                    <a:pt x="207" y="124"/>
                  </a:cubicBezTo>
                  <a:cubicBezTo>
                    <a:pt x="203" y="126"/>
                    <a:pt x="199" y="126"/>
                    <a:pt x="196" y="126"/>
                  </a:cubicBezTo>
                  <a:cubicBezTo>
                    <a:pt x="191" y="127"/>
                    <a:pt x="186" y="128"/>
                    <a:pt x="181" y="129"/>
                  </a:cubicBezTo>
                  <a:cubicBezTo>
                    <a:pt x="160" y="132"/>
                    <a:pt x="140" y="134"/>
                    <a:pt x="120" y="136"/>
                  </a:cubicBezTo>
                  <a:cubicBezTo>
                    <a:pt x="108" y="137"/>
                    <a:pt x="95" y="137"/>
                    <a:pt x="83" y="138"/>
                  </a:cubicBezTo>
                  <a:cubicBezTo>
                    <a:pt x="70" y="139"/>
                    <a:pt x="58" y="141"/>
                    <a:pt x="45" y="14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>
              <a:extLst>
                <a:ext uri="{FF2B5EF4-FFF2-40B4-BE49-F238E27FC236}">
                  <a16:creationId xmlns:a16="http://schemas.microsoft.com/office/drawing/2014/main" id="{C59E6047-E207-4449-B8E5-D338BFF759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6541" y="3348847"/>
              <a:ext cx="543412" cy="939949"/>
            </a:xfrm>
            <a:custGeom>
              <a:avLst/>
              <a:gdLst>
                <a:gd name="T0" fmla="*/ 191 w 193"/>
                <a:gd name="T1" fmla="*/ 124 h 325"/>
                <a:gd name="T2" fmla="*/ 192 w 193"/>
                <a:gd name="T3" fmla="*/ 86 h 325"/>
                <a:gd name="T4" fmla="*/ 178 w 193"/>
                <a:gd name="T5" fmla="*/ 42 h 325"/>
                <a:gd name="T6" fmla="*/ 84 w 193"/>
                <a:gd name="T7" fmla="*/ 40 h 325"/>
                <a:gd name="T8" fmla="*/ 50 w 193"/>
                <a:gd name="T9" fmla="*/ 66 h 325"/>
                <a:gd name="T10" fmla="*/ 63 w 193"/>
                <a:gd name="T11" fmla="*/ 112 h 325"/>
                <a:gd name="T12" fmla="*/ 54 w 193"/>
                <a:gd name="T13" fmla="*/ 119 h 325"/>
                <a:gd name="T14" fmla="*/ 27 w 193"/>
                <a:gd name="T15" fmla="*/ 104 h 325"/>
                <a:gd name="T16" fmla="*/ 2 w 193"/>
                <a:gd name="T17" fmla="*/ 121 h 325"/>
                <a:gd name="T18" fmla="*/ 17 w 193"/>
                <a:gd name="T19" fmla="*/ 146 h 325"/>
                <a:gd name="T20" fmla="*/ 48 w 193"/>
                <a:gd name="T21" fmla="*/ 145 h 325"/>
                <a:gd name="T22" fmla="*/ 48 w 193"/>
                <a:gd name="T23" fmla="*/ 167 h 325"/>
                <a:gd name="T24" fmla="*/ 59 w 193"/>
                <a:gd name="T25" fmla="*/ 194 h 325"/>
                <a:gd name="T26" fmla="*/ 54 w 193"/>
                <a:gd name="T27" fmla="*/ 246 h 325"/>
                <a:gd name="T28" fmla="*/ 24 w 193"/>
                <a:gd name="T29" fmla="*/ 256 h 325"/>
                <a:gd name="T30" fmla="*/ 125 w 193"/>
                <a:gd name="T31" fmla="*/ 322 h 325"/>
                <a:gd name="T32" fmla="*/ 172 w 193"/>
                <a:gd name="T33" fmla="*/ 258 h 325"/>
                <a:gd name="T34" fmla="*/ 143 w 193"/>
                <a:gd name="T35" fmla="*/ 251 h 325"/>
                <a:gd name="T36" fmla="*/ 143 w 193"/>
                <a:gd name="T37" fmla="*/ 221 h 325"/>
                <a:gd name="T38" fmla="*/ 182 w 193"/>
                <a:gd name="T39" fmla="*/ 211 h 325"/>
                <a:gd name="T40" fmla="*/ 190 w 193"/>
                <a:gd name="T41" fmla="*/ 164 h 325"/>
                <a:gd name="T42" fmla="*/ 191 w 193"/>
                <a:gd name="T43" fmla="*/ 124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3" h="325">
                  <a:moveTo>
                    <a:pt x="191" y="124"/>
                  </a:moveTo>
                  <a:cubicBezTo>
                    <a:pt x="192" y="111"/>
                    <a:pt x="193" y="103"/>
                    <a:pt x="192" y="86"/>
                  </a:cubicBezTo>
                  <a:cubicBezTo>
                    <a:pt x="192" y="61"/>
                    <a:pt x="178" y="42"/>
                    <a:pt x="178" y="42"/>
                  </a:cubicBezTo>
                  <a:cubicBezTo>
                    <a:pt x="163" y="17"/>
                    <a:pt x="119" y="0"/>
                    <a:pt x="84" y="40"/>
                  </a:cubicBezTo>
                  <a:cubicBezTo>
                    <a:pt x="64" y="40"/>
                    <a:pt x="54" y="51"/>
                    <a:pt x="50" y="66"/>
                  </a:cubicBezTo>
                  <a:cubicBezTo>
                    <a:pt x="57" y="79"/>
                    <a:pt x="64" y="93"/>
                    <a:pt x="63" y="112"/>
                  </a:cubicBezTo>
                  <a:cubicBezTo>
                    <a:pt x="62" y="124"/>
                    <a:pt x="59" y="125"/>
                    <a:pt x="54" y="119"/>
                  </a:cubicBezTo>
                  <a:cubicBezTo>
                    <a:pt x="48" y="111"/>
                    <a:pt x="38" y="104"/>
                    <a:pt x="27" y="104"/>
                  </a:cubicBezTo>
                  <a:cubicBezTo>
                    <a:pt x="14" y="104"/>
                    <a:pt x="5" y="111"/>
                    <a:pt x="2" y="121"/>
                  </a:cubicBezTo>
                  <a:cubicBezTo>
                    <a:pt x="0" y="131"/>
                    <a:pt x="8" y="142"/>
                    <a:pt x="17" y="146"/>
                  </a:cubicBezTo>
                  <a:cubicBezTo>
                    <a:pt x="27" y="150"/>
                    <a:pt x="39" y="150"/>
                    <a:pt x="48" y="145"/>
                  </a:cubicBezTo>
                  <a:cubicBezTo>
                    <a:pt x="48" y="145"/>
                    <a:pt x="48" y="157"/>
                    <a:pt x="48" y="167"/>
                  </a:cubicBezTo>
                  <a:cubicBezTo>
                    <a:pt x="48" y="177"/>
                    <a:pt x="52" y="186"/>
                    <a:pt x="59" y="194"/>
                  </a:cubicBezTo>
                  <a:cubicBezTo>
                    <a:pt x="54" y="246"/>
                    <a:pt x="54" y="246"/>
                    <a:pt x="54" y="246"/>
                  </a:cubicBezTo>
                  <a:cubicBezTo>
                    <a:pt x="24" y="256"/>
                    <a:pt x="24" y="256"/>
                    <a:pt x="24" y="256"/>
                  </a:cubicBezTo>
                  <a:cubicBezTo>
                    <a:pt x="32" y="265"/>
                    <a:pt x="77" y="319"/>
                    <a:pt x="125" y="322"/>
                  </a:cubicBezTo>
                  <a:cubicBezTo>
                    <a:pt x="172" y="325"/>
                    <a:pt x="172" y="258"/>
                    <a:pt x="172" y="258"/>
                  </a:cubicBezTo>
                  <a:cubicBezTo>
                    <a:pt x="143" y="251"/>
                    <a:pt x="143" y="251"/>
                    <a:pt x="143" y="251"/>
                  </a:cubicBezTo>
                  <a:cubicBezTo>
                    <a:pt x="143" y="221"/>
                    <a:pt x="143" y="221"/>
                    <a:pt x="143" y="221"/>
                  </a:cubicBezTo>
                  <a:cubicBezTo>
                    <a:pt x="149" y="221"/>
                    <a:pt x="171" y="221"/>
                    <a:pt x="182" y="211"/>
                  </a:cubicBezTo>
                  <a:cubicBezTo>
                    <a:pt x="192" y="200"/>
                    <a:pt x="191" y="186"/>
                    <a:pt x="190" y="164"/>
                  </a:cubicBezTo>
                  <a:cubicBezTo>
                    <a:pt x="190" y="152"/>
                    <a:pt x="190" y="135"/>
                    <a:pt x="191" y="124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>
              <a:extLst>
                <a:ext uri="{FF2B5EF4-FFF2-40B4-BE49-F238E27FC236}">
                  <a16:creationId xmlns:a16="http://schemas.microsoft.com/office/drawing/2014/main" id="{857F8D84-D02A-4F5A-9771-734A7B167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499" y="3632237"/>
              <a:ext cx="84413" cy="63817"/>
            </a:xfrm>
            <a:custGeom>
              <a:avLst/>
              <a:gdLst>
                <a:gd name="T0" fmla="*/ 0 w 30"/>
                <a:gd name="T1" fmla="*/ 11 h 22"/>
                <a:gd name="T2" fmla="*/ 13 w 30"/>
                <a:gd name="T3" fmla="*/ 1 h 22"/>
                <a:gd name="T4" fmla="*/ 30 w 30"/>
                <a:gd name="T5" fmla="*/ 9 h 22"/>
                <a:gd name="T6" fmla="*/ 0 w 30"/>
                <a:gd name="T7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2">
                  <a:moveTo>
                    <a:pt x="0" y="11"/>
                  </a:moveTo>
                  <a:cubicBezTo>
                    <a:pt x="2" y="5"/>
                    <a:pt x="7" y="2"/>
                    <a:pt x="13" y="1"/>
                  </a:cubicBezTo>
                  <a:cubicBezTo>
                    <a:pt x="19" y="0"/>
                    <a:pt x="28" y="1"/>
                    <a:pt x="30" y="9"/>
                  </a:cubicBezTo>
                  <a:cubicBezTo>
                    <a:pt x="28" y="18"/>
                    <a:pt x="9" y="22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>
              <a:extLst>
                <a:ext uri="{FF2B5EF4-FFF2-40B4-BE49-F238E27FC236}">
                  <a16:creationId xmlns:a16="http://schemas.microsoft.com/office/drawing/2014/main" id="{856C6F68-2FBC-4FC4-955E-5E163914A8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933" y="3635482"/>
              <a:ext cx="48538" cy="48674"/>
            </a:xfrm>
            <a:custGeom>
              <a:avLst/>
              <a:gdLst>
                <a:gd name="T0" fmla="*/ 16 w 17"/>
                <a:gd name="T1" fmla="*/ 12 h 17"/>
                <a:gd name="T2" fmla="*/ 6 w 17"/>
                <a:gd name="T3" fmla="*/ 16 h 17"/>
                <a:gd name="T4" fmla="*/ 1 w 17"/>
                <a:gd name="T5" fmla="*/ 6 h 17"/>
                <a:gd name="T6" fmla="*/ 11 w 17"/>
                <a:gd name="T7" fmla="*/ 2 h 17"/>
                <a:gd name="T8" fmla="*/ 16 w 17"/>
                <a:gd name="T9" fmla="*/ 1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16" y="12"/>
                  </a:moveTo>
                  <a:cubicBezTo>
                    <a:pt x="14" y="16"/>
                    <a:pt x="10" y="17"/>
                    <a:pt x="6" y="16"/>
                  </a:cubicBezTo>
                  <a:cubicBezTo>
                    <a:pt x="2" y="14"/>
                    <a:pt x="0" y="10"/>
                    <a:pt x="1" y="6"/>
                  </a:cubicBezTo>
                  <a:cubicBezTo>
                    <a:pt x="3" y="2"/>
                    <a:pt x="7" y="0"/>
                    <a:pt x="11" y="2"/>
                  </a:cubicBezTo>
                  <a:cubicBezTo>
                    <a:pt x="15" y="4"/>
                    <a:pt x="17" y="8"/>
                    <a:pt x="16" y="1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>
              <a:extLst>
                <a:ext uri="{FF2B5EF4-FFF2-40B4-BE49-F238E27FC236}">
                  <a16:creationId xmlns:a16="http://schemas.microsoft.com/office/drawing/2014/main" id="{3075A5EF-F893-4972-AC83-B87D84F25C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933" y="3652789"/>
              <a:ext cx="25324" cy="10816"/>
            </a:xfrm>
            <a:custGeom>
              <a:avLst/>
              <a:gdLst>
                <a:gd name="T0" fmla="*/ 3 w 24"/>
                <a:gd name="T1" fmla="*/ 0 h 10"/>
                <a:gd name="T2" fmla="*/ 24 w 24"/>
                <a:gd name="T3" fmla="*/ 8 h 10"/>
                <a:gd name="T4" fmla="*/ 0 w 24"/>
                <a:gd name="T5" fmla="*/ 10 h 10"/>
                <a:gd name="T6" fmla="*/ 3 w 24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0">
                  <a:moveTo>
                    <a:pt x="3" y="0"/>
                  </a:moveTo>
                  <a:lnTo>
                    <a:pt x="24" y="8"/>
                  </a:lnTo>
                  <a:lnTo>
                    <a:pt x="0" y="1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>
              <a:extLst>
                <a:ext uri="{FF2B5EF4-FFF2-40B4-BE49-F238E27FC236}">
                  <a16:creationId xmlns:a16="http://schemas.microsoft.com/office/drawing/2014/main" id="{FA8F61DD-10FF-4621-9F96-DE4BD36BD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499" y="3635482"/>
              <a:ext cx="86524" cy="28123"/>
            </a:xfrm>
            <a:custGeom>
              <a:avLst/>
              <a:gdLst>
                <a:gd name="T0" fmla="*/ 31 w 31"/>
                <a:gd name="T1" fmla="*/ 7 h 10"/>
                <a:gd name="T2" fmla="*/ 14 w 31"/>
                <a:gd name="T3" fmla="*/ 1 h 10"/>
                <a:gd name="T4" fmla="*/ 0 w 31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0">
                  <a:moveTo>
                    <a:pt x="31" y="7"/>
                  </a:moveTo>
                  <a:cubicBezTo>
                    <a:pt x="27" y="1"/>
                    <a:pt x="20" y="0"/>
                    <a:pt x="14" y="1"/>
                  </a:cubicBezTo>
                  <a:cubicBezTo>
                    <a:pt x="8" y="1"/>
                    <a:pt x="2" y="6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>
              <a:extLst>
                <a:ext uri="{FF2B5EF4-FFF2-40B4-BE49-F238E27FC236}">
                  <a16:creationId xmlns:a16="http://schemas.microsoft.com/office/drawing/2014/main" id="{34EDC4A3-F427-45A9-961E-09465B332E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8658" y="3539216"/>
              <a:ext cx="84413" cy="37858"/>
            </a:xfrm>
            <a:custGeom>
              <a:avLst/>
              <a:gdLst>
                <a:gd name="T0" fmla="*/ 0 w 30"/>
                <a:gd name="T1" fmla="*/ 1 h 13"/>
                <a:gd name="T2" fmla="*/ 30 w 30"/>
                <a:gd name="T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" h="13">
                  <a:moveTo>
                    <a:pt x="0" y="1"/>
                  </a:moveTo>
                  <a:cubicBezTo>
                    <a:pt x="12" y="0"/>
                    <a:pt x="24" y="6"/>
                    <a:pt x="30" y="1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>
              <a:extLst>
                <a:ext uri="{FF2B5EF4-FFF2-40B4-BE49-F238E27FC236}">
                  <a16:creationId xmlns:a16="http://schemas.microsoft.com/office/drawing/2014/main" id="{7659FEE3-C323-4711-A7ED-1695A5C7ED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617" y="3635482"/>
              <a:ext cx="85469" cy="63817"/>
            </a:xfrm>
            <a:custGeom>
              <a:avLst/>
              <a:gdLst>
                <a:gd name="T0" fmla="*/ 0 w 30"/>
                <a:gd name="T1" fmla="*/ 11 h 22"/>
                <a:gd name="T2" fmla="*/ 13 w 30"/>
                <a:gd name="T3" fmla="*/ 1 h 22"/>
                <a:gd name="T4" fmla="*/ 30 w 30"/>
                <a:gd name="T5" fmla="*/ 9 h 22"/>
                <a:gd name="T6" fmla="*/ 0 w 30"/>
                <a:gd name="T7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2">
                  <a:moveTo>
                    <a:pt x="0" y="11"/>
                  </a:moveTo>
                  <a:cubicBezTo>
                    <a:pt x="2" y="5"/>
                    <a:pt x="7" y="2"/>
                    <a:pt x="13" y="1"/>
                  </a:cubicBezTo>
                  <a:cubicBezTo>
                    <a:pt x="19" y="0"/>
                    <a:pt x="28" y="1"/>
                    <a:pt x="30" y="9"/>
                  </a:cubicBezTo>
                  <a:cubicBezTo>
                    <a:pt x="28" y="18"/>
                    <a:pt x="9" y="22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>
              <a:extLst>
                <a:ext uri="{FF2B5EF4-FFF2-40B4-BE49-F238E27FC236}">
                  <a16:creationId xmlns:a16="http://schemas.microsoft.com/office/drawing/2014/main" id="{198132C6-B805-4CE6-8347-892AB88EEA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106" y="3640890"/>
              <a:ext cx="48538" cy="46511"/>
            </a:xfrm>
            <a:custGeom>
              <a:avLst/>
              <a:gdLst>
                <a:gd name="T0" fmla="*/ 16 w 17"/>
                <a:gd name="T1" fmla="*/ 11 h 16"/>
                <a:gd name="T2" fmla="*/ 6 w 17"/>
                <a:gd name="T3" fmla="*/ 15 h 16"/>
                <a:gd name="T4" fmla="*/ 1 w 17"/>
                <a:gd name="T5" fmla="*/ 5 h 16"/>
                <a:gd name="T6" fmla="*/ 11 w 17"/>
                <a:gd name="T7" fmla="*/ 1 h 16"/>
                <a:gd name="T8" fmla="*/ 16 w 17"/>
                <a:gd name="T9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6">
                  <a:moveTo>
                    <a:pt x="16" y="11"/>
                  </a:moveTo>
                  <a:cubicBezTo>
                    <a:pt x="14" y="15"/>
                    <a:pt x="10" y="16"/>
                    <a:pt x="6" y="15"/>
                  </a:cubicBezTo>
                  <a:cubicBezTo>
                    <a:pt x="2" y="13"/>
                    <a:pt x="0" y="9"/>
                    <a:pt x="1" y="5"/>
                  </a:cubicBezTo>
                  <a:cubicBezTo>
                    <a:pt x="3" y="1"/>
                    <a:pt x="7" y="0"/>
                    <a:pt x="11" y="1"/>
                  </a:cubicBezTo>
                  <a:cubicBezTo>
                    <a:pt x="15" y="3"/>
                    <a:pt x="17" y="7"/>
                    <a:pt x="16" y="1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>
              <a:extLst>
                <a:ext uri="{FF2B5EF4-FFF2-40B4-BE49-F238E27FC236}">
                  <a16:creationId xmlns:a16="http://schemas.microsoft.com/office/drawing/2014/main" id="{C228C244-183E-4FAD-A4C0-39D5380E1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106" y="3654952"/>
              <a:ext cx="23214" cy="11898"/>
            </a:xfrm>
            <a:custGeom>
              <a:avLst/>
              <a:gdLst>
                <a:gd name="T0" fmla="*/ 3 w 22"/>
                <a:gd name="T1" fmla="*/ 0 h 11"/>
                <a:gd name="T2" fmla="*/ 22 w 22"/>
                <a:gd name="T3" fmla="*/ 8 h 11"/>
                <a:gd name="T4" fmla="*/ 0 w 22"/>
                <a:gd name="T5" fmla="*/ 11 h 11"/>
                <a:gd name="T6" fmla="*/ 3 w 22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1">
                  <a:moveTo>
                    <a:pt x="3" y="0"/>
                  </a:moveTo>
                  <a:lnTo>
                    <a:pt x="22" y="8"/>
                  </a:lnTo>
                  <a:lnTo>
                    <a:pt x="0" y="1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>
              <a:extLst>
                <a:ext uri="{FF2B5EF4-FFF2-40B4-BE49-F238E27FC236}">
                  <a16:creationId xmlns:a16="http://schemas.microsoft.com/office/drawing/2014/main" id="{431A12DC-DD59-4E97-8850-0C9FE91AB3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617" y="3637646"/>
              <a:ext cx="87579" cy="29204"/>
            </a:xfrm>
            <a:custGeom>
              <a:avLst/>
              <a:gdLst>
                <a:gd name="T0" fmla="*/ 31 w 31"/>
                <a:gd name="T1" fmla="*/ 7 h 10"/>
                <a:gd name="T2" fmla="*/ 14 w 31"/>
                <a:gd name="T3" fmla="*/ 1 h 10"/>
                <a:gd name="T4" fmla="*/ 0 w 31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0">
                  <a:moveTo>
                    <a:pt x="31" y="7"/>
                  </a:moveTo>
                  <a:cubicBezTo>
                    <a:pt x="26" y="1"/>
                    <a:pt x="20" y="0"/>
                    <a:pt x="14" y="1"/>
                  </a:cubicBezTo>
                  <a:cubicBezTo>
                    <a:pt x="8" y="2"/>
                    <a:pt x="2" y="6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>
              <a:extLst>
                <a:ext uri="{FF2B5EF4-FFF2-40B4-BE49-F238E27FC236}">
                  <a16:creationId xmlns:a16="http://schemas.microsoft.com/office/drawing/2014/main" id="{55CEE0E4-CC15-4747-A26F-23F2AFD039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6017" y="3542461"/>
              <a:ext cx="82303" cy="58409"/>
            </a:xfrm>
            <a:custGeom>
              <a:avLst/>
              <a:gdLst>
                <a:gd name="T0" fmla="*/ 0 w 29"/>
                <a:gd name="T1" fmla="*/ 20 h 20"/>
                <a:gd name="T2" fmla="*/ 29 w 29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" h="20">
                  <a:moveTo>
                    <a:pt x="0" y="20"/>
                  </a:moveTo>
                  <a:cubicBezTo>
                    <a:pt x="4" y="10"/>
                    <a:pt x="17" y="1"/>
                    <a:pt x="29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>
              <a:extLst>
                <a:ext uri="{FF2B5EF4-FFF2-40B4-BE49-F238E27FC236}">
                  <a16:creationId xmlns:a16="http://schemas.microsoft.com/office/drawing/2014/main" id="{30EA2BAA-8B87-4E33-8382-D2D5B36D4C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8009" y="3609523"/>
              <a:ext cx="47483" cy="159002"/>
            </a:xfrm>
            <a:custGeom>
              <a:avLst/>
              <a:gdLst>
                <a:gd name="T0" fmla="*/ 0 w 17"/>
                <a:gd name="T1" fmla="*/ 0 h 55"/>
                <a:gd name="T2" fmla="*/ 13 w 17"/>
                <a:gd name="T3" fmla="*/ 37 h 55"/>
                <a:gd name="T4" fmla="*/ 0 w 17"/>
                <a:gd name="T5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55">
                  <a:moveTo>
                    <a:pt x="0" y="0"/>
                  </a:moveTo>
                  <a:cubicBezTo>
                    <a:pt x="3" y="17"/>
                    <a:pt x="9" y="28"/>
                    <a:pt x="13" y="37"/>
                  </a:cubicBezTo>
                  <a:cubicBezTo>
                    <a:pt x="17" y="43"/>
                    <a:pt x="17" y="55"/>
                    <a:pt x="0" y="5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>
              <a:extLst>
                <a:ext uri="{FF2B5EF4-FFF2-40B4-BE49-F238E27FC236}">
                  <a16:creationId xmlns:a16="http://schemas.microsoft.com/office/drawing/2014/main" id="{2CB2E367-E68C-43F9-BAF5-D82E2581F7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8748" y="3701462"/>
              <a:ext cx="79138" cy="41103"/>
            </a:xfrm>
            <a:custGeom>
              <a:avLst/>
              <a:gdLst>
                <a:gd name="T0" fmla="*/ 0 w 28"/>
                <a:gd name="T1" fmla="*/ 4 h 14"/>
                <a:gd name="T2" fmla="*/ 15 w 28"/>
                <a:gd name="T3" fmla="*/ 2 h 14"/>
                <a:gd name="T4" fmla="*/ 28 w 28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14">
                  <a:moveTo>
                    <a:pt x="0" y="4"/>
                  </a:moveTo>
                  <a:cubicBezTo>
                    <a:pt x="3" y="2"/>
                    <a:pt x="9" y="0"/>
                    <a:pt x="15" y="2"/>
                  </a:cubicBezTo>
                  <a:cubicBezTo>
                    <a:pt x="21" y="3"/>
                    <a:pt x="26" y="8"/>
                    <a:pt x="28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>
              <a:extLst>
                <a:ext uri="{FF2B5EF4-FFF2-40B4-BE49-F238E27FC236}">
                  <a16:creationId xmlns:a16="http://schemas.microsoft.com/office/drawing/2014/main" id="{15F0AC95-4066-4798-8BE0-AC956E5E3A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348" y="3716605"/>
              <a:ext cx="40097" cy="14061"/>
            </a:xfrm>
            <a:custGeom>
              <a:avLst/>
              <a:gdLst>
                <a:gd name="T0" fmla="*/ 0 w 14"/>
                <a:gd name="T1" fmla="*/ 5 h 5"/>
                <a:gd name="T2" fmla="*/ 14 w 14"/>
                <a:gd name="T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" h="5">
                  <a:moveTo>
                    <a:pt x="0" y="5"/>
                  </a:moveTo>
                  <a:cubicBezTo>
                    <a:pt x="2" y="4"/>
                    <a:pt x="8" y="0"/>
                    <a:pt x="14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>
              <a:extLst>
                <a:ext uri="{FF2B5EF4-FFF2-40B4-BE49-F238E27FC236}">
                  <a16:creationId xmlns:a16="http://schemas.microsoft.com/office/drawing/2014/main" id="{82FFA63A-30F6-4588-A0A7-D92B40E543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5203" y="3811790"/>
              <a:ext cx="109737" cy="31368"/>
            </a:xfrm>
            <a:custGeom>
              <a:avLst/>
              <a:gdLst>
                <a:gd name="T0" fmla="*/ 0 w 39"/>
                <a:gd name="T1" fmla="*/ 0 h 11"/>
                <a:gd name="T2" fmla="*/ 39 w 39"/>
                <a:gd name="T3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9" h="11">
                  <a:moveTo>
                    <a:pt x="0" y="0"/>
                  </a:moveTo>
                  <a:cubicBezTo>
                    <a:pt x="11" y="8"/>
                    <a:pt x="26" y="11"/>
                    <a:pt x="39" y="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>
              <a:extLst>
                <a:ext uri="{FF2B5EF4-FFF2-40B4-BE49-F238E27FC236}">
                  <a16:creationId xmlns:a16="http://schemas.microsoft.com/office/drawing/2014/main" id="{19052BBA-5071-4E66-A9F1-0A21FF025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2899" y="3325050"/>
              <a:ext cx="337654" cy="293126"/>
            </a:xfrm>
            <a:custGeom>
              <a:avLst/>
              <a:gdLst>
                <a:gd name="T0" fmla="*/ 0 w 120"/>
                <a:gd name="T1" fmla="*/ 48 h 101"/>
                <a:gd name="T2" fmla="*/ 67 w 120"/>
                <a:gd name="T3" fmla="*/ 60 h 101"/>
                <a:gd name="T4" fmla="*/ 120 w 120"/>
                <a:gd name="T5" fmla="*/ 91 h 101"/>
                <a:gd name="T6" fmla="*/ 87 w 120"/>
                <a:gd name="T7" fmla="*/ 21 h 101"/>
                <a:gd name="T8" fmla="*/ 0 w 120"/>
                <a:gd name="T9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1">
                  <a:moveTo>
                    <a:pt x="0" y="48"/>
                  </a:moveTo>
                  <a:cubicBezTo>
                    <a:pt x="24" y="31"/>
                    <a:pt x="52" y="35"/>
                    <a:pt x="67" y="60"/>
                  </a:cubicBezTo>
                  <a:cubicBezTo>
                    <a:pt x="80" y="81"/>
                    <a:pt x="99" y="101"/>
                    <a:pt x="120" y="91"/>
                  </a:cubicBezTo>
                  <a:cubicBezTo>
                    <a:pt x="107" y="75"/>
                    <a:pt x="117" y="45"/>
                    <a:pt x="87" y="21"/>
                  </a:cubicBezTo>
                  <a:cubicBezTo>
                    <a:pt x="62" y="1"/>
                    <a:pt x="1" y="0"/>
                    <a:pt x="0" y="48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>
              <a:extLst>
                <a:ext uri="{FF2B5EF4-FFF2-40B4-BE49-F238E27FC236}">
                  <a16:creationId xmlns:a16="http://schemas.microsoft.com/office/drawing/2014/main" id="{EA198AF8-4746-4EE7-8467-34D3D28557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734" y="3936179"/>
              <a:ext cx="169882" cy="98430"/>
            </a:xfrm>
            <a:custGeom>
              <a:avLst/>
              <a:gdLst>
                <a:gd name="T0" fmla="*/ 60 w 60"/>
                <a:gd name="T1" fmla="*/ 18 h 34"/>
                <a:gd name="T2" fmla="*/ 0 w 60"/>
                <a:gd name="T3" fmla="*/ 0 h 34"/>
                <a:gd name="T4" fmla="*/ 60 w 60"/>
                <a:gd name="T5" fmla="*/ 34 h 34"/>
                <a:gd name="T6" fmla="*/ 60 w 60"/>
                <a:gd name="T7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34">
                  <a:moveTo>
                    <a:pt x="60" y="18"/>
                  </a:moveTo>
                  <a:cubicBezTo>
                    <a:pt x="38" y="16"/>
                    <a:pt x="14" y="10"/>
                    <a:pt x="0" y="0"/>
                  </a:cubicBezTo>
                  <a:cubicBezTo>
                    <a:pt x="3" y="10"/>
                    <a:pt x="19" y="26"/>
                    <a:pt x="60" y="34"/>
                  </a:cubicBezTo>
                  <a:lnTo>
                    <a:pt x="60" y="18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>
              <a:extLst>
                <a:ext uri="{FF2B5EF4-FFF2-40B4-BE49-F238E27FC236}">
                  <a16:creationId xmlns:a16="http://schemas.microsoft.com/office/drawing/2014/main" id="{C31DE874-D10F-4713-B25B-C17A19B976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8084" y="3991343"/>
              <a:ext cx="971810" cy="1079481"/>
            </a:xfrm>
            <a:custGeom>
              <a:avLst/>
              <a:gdLst>
                <a:gd name="T0" fmla="*/ 331 w 345"/>
                <a:gd name="T1" fmla="*/ 3 h 373"/>
                <a:gd name="T2" fmla="*/ 298 w 345"/>
                <a:gd name="T3" fmla="*/ 29 h 373"/>
                <a:gd name="T4" fmla="*/ 291 w 345"/>
                <a:gd name="T5" fmla="*/ 25 h 373"/>
                <a:gd name="T6" fmla="*/ 283 w 345"/>
                <a:gd name="T7" fmla="*/ 23 h 373"/>
                <a:gd name="T8" fmla="*/ 278 w 345"/>
                <a:gd name="T9" fmla="*/ 29 h 373"/>
                <a:gd name="T10" fmla="*/ 282 w 345"/>
                <a:gd name="T11" fmla="*/ 42 h 373"/>
                <a:gd name="T12" fmla="*/ 280 w 345"/>
                <a:gd name="T13" fmla="*/ 43 h 373"/>
                <a:gd name="T14" fmla="*/ 270 w 345"/>
                <a:gd name="T15" fmla="*/ 42 h 373"/>
                <a:gd name="T16" fmla="*/ 268 w 345"/>
                <a:gd name="T17" fmla="*/ 50 h 373"/>
                <a:gd name="T18" fmla="*/ 250 w 345"/>
                <a:gd name="T19" fmla="*/ 49 h 373"/>
                <a:gd name="T20" fmla="*/ 263 w 345"/>
                <a:gd name="T21" fmla="*/ 33 h 373"/>
                <a:gd name="T22" fmla="*/ 263 w 345"/>
                <a:gd name="T23" fmla="*/ 14 h 373"/>
                <a:gd name="T24" fmla="*/ 219 w 345"/>
                <a:gd name="T25" fmla="*/ 47 h 373"/>
                <a:gd name="T26" fmla="*/ 192 w 345"/>
                <a:gd name="T27" fmla="*/ 102 h 373"/>
                <a:gd name="T28" fmla="*/ 138 w 345"/>
                <a:gd name="T29" fmla="*/ 224 h 373"/>
                <a:gd name="T30" fmla="*/ 52 w 345"/>
                <a:gd name="T31" fmla="*/ 105 h 373"/>
                <a:gd name="T32" fmla="*/ 7 w 345"/>
                <a:gd name="T33" fmla="*/ 67 h 373"/>
                <a:gd name="T34" fmla="*/ 0 w 345"/>
                <a:gd name="T35" fmla="*/ 235 h 373"/>
                <a:gd name="T36" fmla="*/ 80 w 345"/>
                <a:gd name="T37" fmla="*/ 315 h 373"/>
                <a:gd name="T38" fmla="*/ 178 w 345"/>
                <a:gd name="T39" fmla="*/ 354 h 373"/>
                <a:gd name="T40" fmla="*/ 215 w 345"/>
                <a:gd name="T41" fmla="*/ 268 h 373"/>
                <a:gd name="T42" fmla="*/ 248 w 345"/>
                <a:gd name="T43" fmla="*/ 153 h 373"/>
                <a:gd name="T44" fmla="*/ 293 w 345"/>
                <a:gd name="T45" fmla="*/ 116 h 373"/>
                <a:gd name="T46" fmla="*/ 302 w 345"/>
                <a:gd name="T47" fmla="*/ 99 h 373"/>
                <a:gd name="T48" fmla="*/ 302 w 345"/>
                <a:gd name="T49" fmla="*/ 99 h 373"/>
                <a:gd name="T50" fmla="*/ 302 w 345"/>
                <a:gd name="T51" fmla="*/ 99 h 373"/>
                <a:gd name="T52" fmla="*/ 315 w 345"/>
                <a:gd name="T53" fmla="*/ 69 h 373"/>
                <a:gd name="T54" fmla="*/ 315 w 345"/>
                <a:gd name="T55" fmla="*/ 69 h 373"/>
                <a:gd name="T56" fmla="*/ 314 w 345"/>
                <a:gd name="T57" fmla="*/ 65 h 373"/>
                <a:gd name="T58" fmla="*/ 319 w 345"/>
                <a:gd name="T59" fmla="*/ 42 h 373"/>
                <a:gd name="T60" fmla="*/ 319 w 345"/>
                <a:gd name="T61" fmla="*/ 42 h 373"/>
                <a:gd name="T62" fmla="*/ 319 w 345"/>
                <a:gd name="T63" fmla="*/ 42 h 373"/>
                <a:gd name="T64" fmla="*/ 343 w 345"/>
                <a:gd name="T65" fmla="*/ 10 h 373"/>
                <a:gd name="T66" fmla="*/ 331 w 345"/>
                <a:gd name="T67" fmla="*/ 3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5" h="373">
                  <a:moveTo>
                    <a:pt x="331" y="3"/>
                  </a:moveTo>
                  <a:cubicBezTo>
                    <a:pt x="321" y="7"/>
                    <a:pt x="311" y="18"/>
                    <a:pt x="298" y="29"/>
                  </a:cubicBezTo>
                  <a:cubicBezTo>
                    <a:pt x="296" y="28"/>
                    <a:pt x="294" y="26"/>
                    <a:pt x="291" y="25"/>
                  </a:cubicBezTo>
                  <a:cubicBezTo>
                    <a:pt x="290" y="24"/>
                    <a:pt x="284" y="23"/>
                    <a:pt x="283" y="23"/>
                  </a:cubicBezTo>
                  <a:cubicBezTo>
                    <a:pt x="280" y="24"/>
                    <a:pt x="278" y="26"/>
                    <a:pt x="278" y="29"/>
                  </a:cubicBezTo>
                  <a:cubicBezTo>
                    <a:pt x="278" y="33"/>
                    <a:pt x="278" y="38"/>
                    <a:pt x="282" y="42"/>
                  </a:cubicBezTo>
                  <a:cubicBezTo>
                    <a:pt x="281" y="42"/>
                    <a:pt x="281" y="42"/>
                    <a:pt x="280" y="43"/>
                  </a:cubicBezTo>
                  <a:cubicBezTo>
                    <a:pt x="276" y="41"/>
                    <a:pt x="273" y="40"/>
                    <a:pt x="270" y="42"/>
                  </a:cubicBezTo>
                  <a:cubicBezTo>
                    <a:pt x="268" y="44"/>
                    <a:pt x="268" y="47"/>
                    <a:pt x="268" y="50"/>
                  </a:cubicBezTo>
                  <a:cubicBezTo>
                    <a:pt x="256" y="56"/>
                    <a:pt x="246" y="57"/>
                    <a:pt x="250" y="49"/>
                  </a:cubicBezTo>
                  <a:cubicBezTo>
                    <a:pt x="252" y="44"/>
                    <a:pt x="259" y="39"/>
                    <a:pt x="263" y="33"/>
                  </a:cubicBezTo>
                  <a:cubicBezTo>
                    <a:pt x="269" y="23"/>
                    <a:pt x="269" y="15"/>
                    <a:pt x="263" y="14"/>
                  </a:cubicBezTo>
                  <a:cubicBezTo>
                    <a:pt x="253" y="13"/>
                    <a:pt x="239" y="29"/>
                    <a:pt x="219" y="47"/>
                  </a:cubicBezTo>
                  <a:cubicBezTo>
                    <a:pt x="204" y="60"/>
                    <a:pt x="197" y="89"/>
                    <a:pt x="192" y="102"/>
                  </a:cubicBezTo>
                  <a:cubicBezTo>
                    <a:pt x="179" y="135"/>
                    <a:pt x="158" y="185"/>
                    <a:pt x="138" y="224"/>
                  </a:cubicBezTo>
                  <a:cubicBezTo>
                    <a:pt x="138" y="224"/>
                    <a:pt x="82" y="142"/>
                    <a:pt x="52" y="105"/>
                  </a:cubicBezTo>
                  <a:cubicBezTo>
                    <a:pt x="22" y="68"/>
                    <a:pt x="7" y="67"/>
                    <a:pt x="7" y="67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235"/>
                    <a:pt x="36" y="270"/>
                    <a:pt x="80" y="315"/>
                  </a:cubicBezTo>
                  <a:cubicBezTo>
                    <a:pt x="123" y="360"/>
                    <a:pt x="151" y="373"/>
                    <a:pt x="178" y="354"/>
                  </a:cubicBezTo>
                  <a:cubicBezTo>
                    <a:pt x="204" y="334"/>
                    <a:pt x="205" y="309"/>
                    <a:pt x="215" y="268"/>
                  </a:cubicBezTo>
                  <a:cubicBezTo>
                    <a:pt x="228" y="218"/>
                    <a:pt x="239" y="164"/>
                    <a:pt x="248" y="153"/>
                  </a:cubicBezTo>
                  <a:cubicBezTo>
                    <a:pt x="263" y="134"/>
                    <a:pt x="282" y="125"/>
                    <a:pt x="293" y="116"/>
                  </a:cubicBezTo>
                  <a:cubicBezTo>
                    <a:pt x="299" y="111"/>
                    <a:pt x="300" y="107"/>
                    <a:pt x="302" y="99"/>
                  </a:cubicBezTo>
                  <a:cubicBezTo>
                    <a:pt x="302" y="99"/>
                    <a:pt x="302" y="99"/>
                    <a:pt x="302" y="99"/>
                  </a:cubicBezTo>
                  <a:cubicBezTo>
                    <a:pt x="302" y="99"/>
                    <a:pt x="302" y="99"/>
                    <a:pt x="302" y="99"/>
                  </a:cubicBezTo>
                  <a:cubicBezTo>
                    <a:pt x="315" y="88"/>
                    <a:pt x="317" y="81"/>
                    <a:pt x="315" y="69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315" y="68"/>
                    <a:pt x="315" y="66"/>
                    <a:pt x="314" y="65"/>
                  </a:cubicBezTo>
                  <a:cubicBezTo>
                    <a:pt x="326" y="55"/>
                    <a:pt x="325" y="46"/>
                    <a:pt x="319" y="42"/>
                  </a:cubicBezTo>
                  <a:cubicBezTo>
                    <a:pt x="319" y="42"/>
                    <a:pt x="319" y="42"/>
                    <a:pt x="319" y="42"/>
                  </a:cubicBezTo>
                  <a:cubicBezTo>
                    <a:pt x="319" y="42"/>
                    <a:pt x="319" y="42"/>
                    <a:pt x="319" y="42"/>
                  </a:cubicBezTo>
                  <a:cubicBezTo>
                    <a:pt x="323" y="37"/>
                    <a:pt x="341" y="14"/>
                    <a:pt x="343" y="10"/>
                  </a:cubicBezTo>
                  <a:cubicBezTo>
                    <a:pt x="345" y="3"/>
                    <a:pt x="337" y="0"/>
                    <a:pt x="331" y="3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>
              <a:extLst>
                <a:ext uri="{FF2B5EF4-FFF2-40B4-BE49-F238E27FC236}">
                  <a16:creationId xmlns:a16="http://schemas.microsoft.com/office/drawing/2014/main" id="{BFC96D4D-6996-4E47-8845-D6E06B9FAF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1020" y="4057324"/>
              <a:ext cx="116069" cy="67062"/>
            </a:xfrm>
            <a:custGeom>
              <a:avLst/>
              <a:gdLst>
                <a:gd name="T0" fmla="*/ 41 w 41"/>
                <a:gd name="T1" fmla="*/ 19 h 23"/>
                <a:gd name="T2" fmla="*/ 13 w 41"/>
                <a:gd name="T3" fmla="*/ 2 h 23"/>
                <a:gd name="T4" fmla="*/ 5 w 41"/>
                <a:gd name="T5" fmla="*/ 0 h 23"/>
                <a:gd name="T6" fmla="*/ 0 w 41"/>
                <a:gd name="T7" fmla="*/ 6 h 23"/>
                <a:gd name="T8" fmla="*/ 9 w 41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23">
                  <a:moveTo>
                    <a:pt x="41" y="19"/>
                  </a:moveTo>
                  <a:cubicBezTo>
                    <a:pt x="30" y="10"/>
                    <a:pt x="26" y="8"/>
                    <a:pt x="13" y="2"/>
                  </a:cubicBezTo>
                  <a:cubicBezTo>
                    <a:pt x="12" y="1"/>
                    <a:pt x="6" y="0"/>
                    <a:pt x="5" y="0"/>
                  </a:cubicBezTo>
                  <a:cubicBezTo>
                    <a:pt x="2" y="1"/>
                    <a:pt x="0" y="3"/>
                    <a:pt x="0" y="6"/>
                  </a:cubicBezTo>
                  <a:cubicBezTo>
                    <a:pt x="0" y="12"/>
                    <a:pt x="1" y="17"/>
                    <a:pt x="9" y="2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>
              <a:extLst>
                <a:ext uri="{FF2B5EF4-FFF2-40B4-BE49-F238E27FC236}">
                  <a16:creationId xmlns:a16="http://schemas.microsoft.com/office/drawing/2014/main" id="{A17DF4C0-C9F2-44F8-8D69-56170EF914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420" y="4103834"/>
              <a:ext cx="135061" cy="86531"/>
            </a:xfrm>
            <a:custGeom>
              <a:avLst/>
              <a:gdLst>
                <a:gd name="T0" fmla="*/ 48 w 48"/>
                <a:gd name="T1" fmla="*/ 30 h 30"/>
                <a:gd name="T2" fmla="*/ 40 w 48"/>
                <a:gd name="T3" fmla="*/ 18 h 30"/>
                <a:gd name="T4" fmla="*/ 24 w 48"/>
                <a:gd name="T5" fmla="*/ 9 h 30"/>
                <a:gd name="T6" fmla="*/ 3 w 48"/>
                <a:gd name="T7" fmla="*/ 3 h 30"/>
                <a:gd name="T8" fmla="*/ 2 w 48"/>
                <a:gd name="T9" fmla="*/ 16 h 30"/>
                <a:gd name="T10" fmla="*/ 10 w 48"/>
                <a:gd name="T11" fmla="*/ 2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30">
                  <a:moveTo>
                    <a:pt x="48" y="30"/>
                  </a:moveTo>
                  <a:cubicBezTo>
                    <a:pt x="47" y="25"/>
                    <a:pt x="44" y="20"/>
                    <a:pt x="40" y="18"/>
                  </a:cubicBezTo>
                  <a:cubicBezTo>
                    <a:pt x="35" y="14"/>
                    <a:pt x="30" y="12"/>
                    <a:pt x="24" y="9"/>
                  </a:cubicBezTo>
                  <a:cubicBezTo>
                    <a:pt x="15" y="5"/>
                    <a:pt x="8" y="0"/>
                    <a:pt x="3" y="3"/>
                  </a:cubicBezTo>
                  <a:cubicBezTo>
                    <a:pt x="0" y="6"/>
                    <a:pt x="1" y="13"/>
                    <a:pt x="2" y="16"/>
                  </a:cubicBezTo>
                  <a:cubicBezTo>
                    <a:pt x="3" y="20"/>
                    <a:pt x="6" y="23"/>
                    <a:pt x="10" y="2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>
              <a:extLst>
                <a:ext uri="{FF2B5EF4-FFF2-40B4-BE49-F238E27FC236}">
                  <a16:creationId xmlns:a16="http://schemas.microsoft.com/office/drawing/2014/main" id="{1EB71416-85D7-4ED1-AE01-939F9AAAC8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0371" y="4173059"/>
              <a:ext cx="126620" cy="110327"/>
            </a:xfrm>
            <a:custGeom>
              <a:avLst/>
              <a:gdLst>
                <a:gd name="T0" fmla="*/ 42 w 45"/>
                <a:gd name="T1" fmla="*/ 36 h 38"/>
                <a:gd name="T2" fmla="*/ 41 w 45"/>
                <a:gd name="T3" fmla="*/ 13 h 38"/>
                <a:gd name="T4" fmla="*/ 16 w 45"/>
                <a:gd name="T5" fmla="*/ 2 h 38"/>
                <a:gd name="T6" fmla="*/ 6 w 45"/>
                <a:gd name="T7" fmla="*/ 0 h 38"/>
                <a:gd name="T8" fmla="*/ 4 w 45"/>
                <a:gd name="T9" fmla="*/ 0 h 38"/>
                <a:gd name="T10" fmla="*/ 2 w 45"/>
                <a:gd name="T11" fmla="*/ 2 h 38"/>
                <a:gd name="T12" fmla="*/ 5 w 45"/>
                <a:gd name="T13" fmla="*/ 13 h 38"/>
                <a:gd name="T14" fmla="*/ 20 w 45"/>
                <a:gd name="T15" fmla="*/ 23 h 38"/>
                <a:gd name="T16" fmla="*/ 20 w 45"/>
                <a:gd name="T17" fmla="*/ 24 h 38"/>
                <a:gd name="T18" fmla="*/ 20 w 45"/>
                <a:gd name="T19" fmla="*/ 25 h 38"/>
                <a:gd name="T20" fmla="*/ 15 w 45"/>
                <a:gd name="T21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38">
                  <a:moveTo>
                    <a:pt x="42" y="36"/>
                  </a:moveTo>
                  <a:cubicBezTo>
                    <a:pt x="44" y="22"/>
                    <a:pt x="45" y="17"/>
                    <a:pt x="41" y="13"/>
                  </a:cubicBezTo>
                  <a:cubicBezTo>
                    <a:pt x="36" y="7"/>
                    <a:pt x="23" y="4"/>
                    <a:pt x="16" y="2"/>
                  </a:cubicBezTo>
                  <a:cubicBezTo>
                    <a:pt x="13" y="1"/>
                    <a:pt x="10" y="0"/>
                    <a:pt x="6" y="0"/>
                  </a:cubicBezTo>
                  <a:cubicBezTo>
                    <a:pt x="5" y="0"/>
                    <a:pt x="5" y="0"/>
                    <a:pt x="4" y="0"/>
                  </a:cubicBezTo>
                  <a:cubicBezTo>
                    <a:pt x="3" y="1"/>
                    <a:pt x="2" y="1"/>
                    <a:pt x="2" y="2"/>
                  </a:cubicBezTo>
                  <a:cubicBezTo>
                    <a:pt x="0" y="6"/>
                    <a:pt x="2" y="10"/>
                    <a:pt x="5" y="13"/>
                  </a:cubicBezTo>
                  <a:cubicBezTo>
                    <a:pt x="8" y="16"/>
                    <a:pt x="16" y="21"/>
                    <a:pt x="20" y="23"/>
                  </a:cubicBezTo>
                  <a:cubicBezTo>
                    <a:pt x="20" y="23"/>
                    <a:pt x="20" y="24"/>
                    <a:pt x="20" y="24"/>
                  </a:cubicBezTo>
                  <a:cubicBezTo>
                    <a:pt x="21" y="24"/>
                    <a:pt x="20" y="25"/>
                    <a:pt x="20" y="25"/>
                  </a:cubicBezTo>
                  <a:cubicBezTo>
                    <a:pt x="19" y="31"/>
                    <a:pt x="17" y="34"/>
                    <a:pt x="15" y="3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>
              <a:extLst>
                <a:ext uri="{FF2B5EF4-FFF2-40B4-BE49-F238E27FC236}">
                  <a16:creationId xmlns:a16="http://schemas.microsoft.com/office/drawing/2014/main" id="{F9F7C9E7-399E-41A5-BAB0-7D3AF965BD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917" y="4245529"/>
              <a:ext cx="92855" cy="107083"/>
            </a:xfrm>
            <a:custGeom>
              <a:avLst/>
              <a:gdLst>
                <a:gd name="T0" fmla="*/ 33 w 33"/>
                <a:gd name="T1" fmla="*/ 0 h 37"/>
                <a:gd name="T2" fmla="*/ 11 w 33"/>
                <a:gd name="T3" fmla="*/ 14 h 37"/>
                <a:gd name="T4" fmla="*/ 0 w 33"/>
                <a:gd name="T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37">
                  <a:moveTo>
                    <a:pt x="33" y="0"/>
                  </a:moveTo>
                  <a:cubicBezTo>
                    <a:pt x="24" y="1"/>
                    <a:pt x="17" y="7"/>
                    <a:pt x="11" y="14"/>
                  </a:cubicBezTo>
                  <a:cubicBezTo>
                    <a:pt x="6" y="21"/>
                    <a:pt x="3" y="29"/>
                    <a:pt x="0" y="3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>
              <a:extLst>
                <a:ext uri="{FF2B5EF4-FFF2-40B4-BE49-F238E27FC236}">
                  <a16:creationId xmlns:a16="http://schemas.microsoft.com/office/drawing/2014/main" id="{B7FD334F-4565-42B3-8D86-D56ADB82A9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7484" y="4127630"/>
              <a:ext cx="737563" cy="955092"/>
            </a:xfrm>
            <a:custGeom>
              <a:avLst/>
              <a:gdLst>
                <a:gd name="T0" fmla="*/ 248 w 262"/>
                <a:gd name="T1" fmla="*/ 140 h 330"/>
                <a:gd name="T2" fmla="*/ 180 w 262"/>
                <a:gd name="T3" fmla="*/ 105 h 330"/>
                <a:gd name="T4" fmla="*/ 164 w 262"/>
                <a:gd name="T5" fmla="*/ 119 h 330"/>
                <a:gd name="T6" fmla="*/ 147 w 262"/>
                <a:gd name="T7" fmla="*/ 155 h 330"/>
                <a:gd name="T8" fmla="*/ 109 w 262"/>
                <a:gd name="T9" fmla="*/ 104 h 330"/>
                <a:gd name="T10" fmla="*/ 9 w 262"/>
                <a:gd name="T11" fmla="*/ 0 h 330"/>
                <a:gd name="T12" fmla="*/ 0 w 262"/>
                <a:gd name="T13" fmla="*/ 193 h 330"/>
                <a:gd name="T14" fmla="*/ 94 w 262"/>
                <a:gd name="T15" fmla="*/ 289 h 330"/>
                <a:gd name="T16" fmla="*/ 170 w 262"/>
                <a:gd name="T17" fmla="*/ 330 h 330"/>
                <a:gd name="T18" fmla="*/ 221 w 262"/>
                <a:gd name="T19" fmla="*/ 294 h 330"/>
                <a:gd name="T20" fmla="*/ 243 w 262"/>
                <a:gd name="T21" fmla="*/ 216 h 330"/>
                <a:gd name="T22" fmla="*/ 248 w 262"/>
                <a:gd name="T23" fmla="*/ 14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2" h="330">
                  <a:moveTo>
                    <a:pt x="248" y="140"/>
                  </a:moveTo>
                  <a:cubicBezTo>
                    <a:pt x="199" y="137"/>
                    <a:pt x="180" y="105"/>
                    <a:pt x="180" y="105"/>
                  </a:cubicBezTo>
                  <a:cubicBezTo>
                    <a:pt x="172" y="103"/>
                    <a:pt x="169" y="107"/>
                    <a:pt x="164" y="119"/>
                  </a:cubicBezTo>
                  <a:cubicBezTo>
                    <a:pt x="159" y="129"/>
                    <a:pt x="147" y="155"/>
                    <a:pt x="147" y="155"/>
                  </a:cubicBezTo>
                  <a:cubicBezTo>
                    <a:pt x="147" y="155"/>
                    <a:pt x="137" y="143"/>
                    <a:pt x="109" y="104"/>
                  </a:cubicBezTo>
                  <a:cubicBezTo>
                    <a:pt x="63" y="43"/>
                    <a:pt x="46" y="11"/>
                    <a:pt x="9" y="0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0" y="193"/>
                    <a:pt x="32" y="231"/>
                    <a:pt x="94" y="289"/>
                  </a:cubicBezTo>
                  <a:cubicBezTo>
                    <a:pt x="125" y="318"/>
                    <a:pt x="140" y="330"/>
                    <a:pt x="170" y="330"/>
                  </a:cubicBezTo>
                  <a:cubicBezTo>
                    <a:pt x="199" y="330"/>
                    <a:pt x="212" y="312"/>
                    <a:pt x="221" y="294"/>
                  </a:cubicBezTo>
                  <a:cubicBezTo>
                    <a:pt x="231" y="275"/>
                    <a:pt x="235" y="256"/>
                    <a:pt x="243" y="216"/>
                  </a:cubicBezTo>
                  <a:cubicBezTo>
                    <a:pt x="251" y="181"/>
                    <a:pt x="262" y="140"/>
                    <a:pt x="248" y="14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>
              <a:extLst>
                <a:ext uri="{FF2B5EF4-FFF2-40B4-BE49-F238E27FC236}">
                  <a16:creationId xmlns:a16="http://schemas.microsoft.com/office/drawing/2014/main" id="{131248C4-C0F7-4139-A9C6-A27F3DC36F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3965" y="4361266"/>
              <a:ext cx="214199" cy="170900"/>
            </a:xfrm>
            <a:custGeom>
              <a:avLst/>
              <a:gdLst>
                <a:gd name="T0" fmla="*/ 0 w 76"/>
                <a:gd name="T1" fmla="*/ 24 h 59"/>
                <a:gd name="T2" fmla="*/ 68 w 76"/>
                <a:gd name="T3" fmla="*/ 59 h 59"/>
                <a:gd name="T4" fmla="*/ 76 w 76"/>
                <a:gd name="T5" fmla="*/ 37 h 59"/>
                <a:gd name="T6" fmla="*/ 38 w 76"/>
                <a:gd name="T7" fmla="*/ 26 h 59"/>
                <a:gd name="T8" fmla="*/ 9 w 76"/>
                <a:gd name="T9" fmla="*/ 0 h 59"/>
                <a:gd name="T10" fmla="*/ 0 w 76"/>
                <a:gd name="T11" fmla="*/ 2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59">
                  <a:moveTo>
                    <a:pt x="0" y="24"/>
                  </a:moveTo>
                  <a:cubicBezTo>
                    <a:pt x="0" y="24"/>
                    <a:pt x="19" y="56"/>
                    <a:pt x="68" y="59"/>
                  </a:cubicBezTo>
                  <a:cubicBezTo>
                    <a:pt x="76" y="37"/>
                    <a:pt x="76" y="37"/>
                    <a:pt x="76" y="37"/>
                  </a:cubicBezTo>
                  <a:cubicBezTo>
                    <a:pt x="76" y="37"/>
                    <a:pt x="56" y="36"/>
                    <a:pt x="38" y="26"/>
                  </a:cubicBezTo>
                  <a:cubicBezTo>
                    <a:pt x="20" y="16"/>
                    <a:pt x="9" y="0"/>
                    <a:pt x="9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>
              <a:extLst>
                <a:ext uri="{FF2B5EF4-FFF2-40B4-BE49-F238E27FC236}">
                  <a16:creationId xmlns:a16="http://schemas.microsoft.com/office/drawing/2014/main" id="{41F77121-38D7-4F5C-8A4B-C5AD8367F0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8352" y="4564615"/>
              <a:ext cx="59089" cy="214165"/>
            </a:xfrm>
            <a:custGeom>
              <a:avLst/>
              <a:gdLst>
                <a:gd name="T0" fmla="*/ 21 w 21"/>
                <a:gd name="T1" fmla="*/ 0 h 74"/>
                <a:gd name="T2" fmla="*/ 1 w 21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74">
                  <a:moveTo>
                    <a:pt x="21" y="0"/>
                  </a:moveTo>
                  <a:cubicBezTo>
                    <a:pt x="9" y="22"/>
                    <a:pt x="0" y="45"/>
                    <a:pt x="1" y="7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>
              <a:extLst>
                <a:ext uri="{FF2B5EF4-FFF2-40B4-BE49-F238E27FC236}">
                  <a16:creationId xmlns:a16="http://schemas.microsoft.com/office/drawing/2014/main" id="{2475BC1E-8517-4031-B168-617722D8C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8839" y="4057324"/>
              <a:ext cx="1120590" cy="1222259"/>
            </a:xfrm>
            <a:custGeom>
              <a:avLst/>
              <a:gdLst>
                <a:gd name="T0" fmla="*/ 270 w 398"/>
                <a:gd name="T1" fmla="*/ 4 h 422"/>
                <a:gd name="T2" fmla="*/ 353 w 398"/>
                <a:gd name="T3" fmla="*/ 24 h 422"/>
                <a:gd name="T4" fmla="*/ 387 w 398"/>
                <a:gd name="T5" fmla="*/ 93 h 422"/>
                <a:gd name="T6" fmla="*/ 386 w 398"/>
                <a:gd name="T7" fmla="*/ 176 h 422"/>
                <a:gd name="T8" fmla="*/ 381 w 398"/>
                <a:gd name="T9" fmla="*/ 301 h 422"/>
                <a:gd name="T10" fmla="*/ 358 w 398"/>
                <a:gd name="T11" fmla="*/ 390 h 422"/>
                <a:gd name="T12" fmla="*/ 24 w 398"/>
                <a:gd name="T13" fmla="*/ 376 h 422"/>
                <a:gd name="T14" fmla="*/ 18 w 398"/>
                <a:gd name="T15" fmla="*/ 286 h 422"/>
                <a:gd name="T16" fmla="*/ 44 w 398"/>
                <a:gd name="T17" fmla="*/ 131 h 422"/>
                <a:gd name="T18" fmla="*/ 99 w 398"/>
                <a:gd name="T19" fmla="*/ 20 h 422"/>
                <a:gd name="T20" fmla="*/ 181 w 398"/>
                <a:gd name="T21" fmla="*/ 0 h 422"/>
                <a:gd name="T22" fmla="*/ 270 w 398"/>
                <a:gd name="T23" fmla="*/ 4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98" h="422">
                  <a:moveTo>
                    <a:pt x="270" y="4"/>
                  </a:moveTo>
                  <a:cubicBezTo>
                    <a:pt x="353" y="24"/>
                    <a:pt x="353" y="24"/>
                    <a:pt x="353" y="24"/>
                  </a:cubicBezTo>
                  <a:cubicBezTo>
                    <a:pt x="353" y="24"/>
                    <a:pt x="380" y="51"/>
                    <a:pt x="387" y="93"/>
                  </a:cubicBezTo>
                  <a:cubicBezTo>
                    <a:pt x="389" y="110"/>
                    <a:pt x="388" y="149"/>
                    <a:pt x="386" y="176"/>
                  </a:cubicBezTo>
                  <a:cubicBezTo>
                    <a:pt x="382" y="227"/>
                    <a:pt x="383" y="252"/>
                    <a:pt x="381" y="301"/>
                  </a:cubicBezTo>
                  <a:cubicBezTo>
                    <a:pt x="379" y="345"/>
                    <a:pt x="398" y="374"/>
                    <a:pt x="358" y="390"/>
                  </a:cubicBezTo>
                  <a:cubicBezTo>
                    <a:pt x="290" y="418"/>
                    <a:pt x="78" y="422"/>
                    <a:pt x="24" y="376"/>
                  </a:cubicBezTo>
                  <a:cubicBezTo>
                    <a:pt x="0" y="356"/>
                    <a:pt x="8" y="336"/>
                    <a:pt x="18" y="286"/>
                  </a:cubicBezTo>
                  <a:cubicBezTo>
                    <a:pt x="30" y="227"/>
                    <a:pt x="39" y="166"/>
                    <a:pt x="44" y="131"/>
                  </a:cubicBezTo>
                  <a:cubicBezTo>
                    <a:pt x="54" y="60"/>
                    <a:pt x="65" y="31"/>
                    <a:pt x="99" y="20"/>
                  </a:cubicBezTo>
                  <a:cubicBezTo>
                    <a:pt x="137" y="7"/>
                    <a:pt x="181" y="0"/>
                    <a:pt x="181" y="0"/>
                  </a:cubicBezTo>
                  <a:cubicBezTo>
                    <a:pt x="204" y="22"/>
                    <a:pt x="269" y="21"/>
                    <a:pt x="270" y="4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>
              <a:extLst>
                <a:ext uri="{FF2B5EF4-FFF2-40B4-BE49-F238E27FC236}">
                  <a16:creationId xmlns:a16="http://schemas.microsoft.com/office/drawing/2014/main" id="{C91CDD58-FCCB-49D8-B2D8-190C62F6DC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1946" y="4326653"/>
              <a:ext cx="22159" cy="602476"/>
            </a:xfrm>
            <a:custGeom>
              <a:avLst/>
              <a:gdLst>
                <a:gd name="T0" fmla="*/ 6 w 8"/>
                <a:gd name="T1" fmla="*/ 0 h 208"/>
                <a:gd name="T2" fmla="*/ 5 w 8"/>
                <a:gd name="T3" fmla="*/ 83 h 208"/>
                <a:gd name="T4" fmla="*/ 0 w 8"/>
                <a:gd name="T5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208">
                  <a:moveTo>
                    <a:pt x="6" y="0"/>
                  </a:moveTo>
                  <a:cubicBezTo>
                    <a:pt x="8" y="17"/>
                    <a:pt x="7" y="56"/>
                    <a:pt x="5" y="83"/>
                  </a:cubicBezTo>
                  <a:cubicBezTo>
                    <a:pt x="1" y="134"/>
                    <a:pt x="2" y="159"/>
                    <a:pt x="0" y="20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>
              <a:extLst>
                <a:ext uri="{FF2B5EF4-FFF2-40B4-BE49-F238E27FC236}">
                  <a16:creationId xmlns:a16="http://schemas.microsoft.com/office/drawing/2014/main" id="{50C2CA52-7A68-4965-9D38-68E3FC2E25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4121" y="4074630"/>
              <a:ext cx="376695" cy="96266"/>
            </a:xfrm>
            <a:custGeom>
              <a:avLst/>
              <a:gdLst>
                <a:gd name="T0" fmla="*/ 0 w 134"/>
                <a:gd name="T1" fmla="*/ 0 h 33"/>
                <a:gd name="T2" fmla="*/ 84 w 134"/>
                <a:gd name="T3" fmla="*/ 31 h 33"/>
                <a:gd name="T4" fmla="*/ 133 w 134"/>
                <a:gd name="T5" fmla="*/ 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33">
                  <a:moveTo>
                    <a:pt x="0" y="0"/>
                  </a:moveTo>
                  <a:cubicBezTo>
                    <a:pt x="9" y="18"/>
                    <a:pt x="46" y="33"/>
                    <a:pt x="84" y="31"/>
                  </a:cubicBezTo>
                  <a:cubicBezTo>
                    <a:pt x="128" y="29"/>
                    <a:pt x="134" y="11"/>
                    <a:pt x="133" y="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>
              <a:extLst>
                <a:ext uri="{FF2B5EF4-FFF2-40B4-BE49-F238E27FC236}">
                  <a16:creationId xmlns:a16="http://schemas.microsoft.com/office/drawing/2014/main" id="{EDE49570-FC13-4475-B80A-374A64D008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1094" y="4133039"/>
              <a:ext cx="1441361" cy="951847"/>
            </a:xfrm>
            <a:custGeom>
              <a:avLst/>
              <a:gdLst>
                <a:gd name="T0" fmla="*/ 281 w 512"/>
                <a:gd name="T1" fmla="*/ 325 h 329"/>
                <a:gd name="T2" fmla="*/ 326 w 512"/>
                <a:gd name="T3" fmla="*/ 325 h 329"/>
                <a:gd name="T4" fmla="*/ 361 w 512"/>
                <a:gd name="T5" fmla="*/ 327 h 329"/>
                <a:gd name="T6" fmla="*/ 393 w 512"/>
                <a:gd name="T7" fmla="*/ 319 h 329"/>
                <a:gd name="T8" fmla="*/ 417 w 512"/>
                <a:gd name="T9" fmla="*/ 323 h 329"/>
                <a:gd name="T10" fmla="*/ 432 w 512"/>
                <a:gd name="T11" fmla="*/ 312 h 329"/>
                <a:gd name="T12" fmla="*/ 446 w 512"/>
                <a:gd name="T13" fmla="*/ 293 h 329"/>
                <a:gd name="T14" fmla="*/ 468 w 512"/>
                <a:gd name="T15" fmla="*/ 307 h 329"/>
                <a:gd name="T16" fmla="*/ 493 w 512"/>
                <a:gd name="T17" fmla="*/ 311 h 329"/>
                <a:gd name="T18" fmla="*/ 478 w 512"/>
                <a:gd name="T19" fmla="*/ 285 h 329"/>
                <a:gd name="T20" fmla="*/ 496 w 512"/>
                <a:gd name="T21" fmla="*/ 295 h 329"/>
                <a:gd name="T22" fmla="*/ 510 w 512"/>
                <a:gd name="T23" fmla="*/ 289 h 329"/>
                <a:gd name="T24" fmla="*/ 487 w 512"/>
                <a:gd name="T25" fmla="*/ 264 h 329"/>
                <a:gd name="T26" fmla="*/ 433 w 512"/>
                <a:gd name="T27" fmla="*/ 237 h 329"/>
                <a:gd name="T28" fmla="*/ 360 w 512"/>
                <a:gd name="T29" fmla="*/ 248 h 329"/>
                <a:gd name="T30" fmla="*/ 154 w 512"/>
                <a:gd name="T31" fmla="*/ 226 h 329"/>
                <a:gd name="T32" fmla="*/ 127 w 512"/>
                <a:gd name="T33" fmla="*/ 108 h 329"/>
                <a:gd name="T34" fmla="*/ 82 w 512"/>
                <a:gd name="T35" fmla="*/ 0 h 329"/>
                <a:gd name="T36" fmla="*/ 12 w 512"/>
                <a:gd name="T37" fmla="*/ 112 h 329"/>
                <a:gd name="T38" fmla="*/ 50 w 512"/>
                <a:gd name="T39" fmla="*/ 283 h 329"/>
                <a:gd name="T40" fmla="*/ 118 w 512"/>
                <a:gd name="T41" fmla="*/ 319 h 329"/>
                <a:gd name="T42" fmla="*/ 281 w 512"/>
                <a:gd name="T43" fmla="*/ 325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12" h="329">
                  <a:moveTo>
                    <a:pt x="281" y="325"/>
                  </a:moveTo>
                  <a:cubicBezTo>
                    <a:pt x="281" y="325"/>
                    <a:pt x="311" y="325"/>
                    <a:pt x="326" y="325"/>
                  </a:cubicBezTo>
                  <a:cubicBezTo>
                    <a:pt x="342" y="325"/>
                    <a:pt x="344" y="325"/>
                    <a:pt x="361" y="327"/>
                  </a:cubicBezTo>
                  <a:cubicBezTo>
                    <a:pt x="382" y="329"/>
                    <a:pt x="393" y="319"/>
                    <a:pt x="393" y="319"/>
                  </a:cubicBezTo>
                  <a:cubicBezTo>
                    <a:pt x="393" y="319"/>
                    <a:pt x="393" y="329"/>
                    <a:pt x="417" y="323"/>
                  </a:cubicBezTo>
                  <a:cubicBezTo>
                    <a:pt x="423" y="321"/>
                    <a:pt x="431" y="321"/>
                    <a:pt x="432" y="312"/>
                  </a:cubicBezTo>
                  <a:cubicBezTo>
                    <a:pt x="444" y="309"/>
                    <a:pt x="447" y="299"/>
                    <a:pt x="446" y="293"/>
                  </a:cubicBezTo>
                  <a:cubicBezTo>
                    <a:pt x="446" y="293"/>
                    <a:pt x="459" y="300"/>
                    <a:pt x="468" y="307"/>
                  </a:cubicBezTo>
                  <a:cubicBezTo>
                    <a:pt x="474" y="311"/>
                    <a:pt x="484" y="318"/>
                    <a:pt x="493" y="311"/>
                  </a:cubicBezTo>
                  <a:cubicBezTo>
                    <a:pt x="498" y="306"/>
                    <a:pt x="478" y="285"/>
                    <a:pt x="478" y="285"/>
                  </a:cubicBezTo>
                  <a:cubicBezTo>
                    <a:pt x="478" y="285"/>
                    <a:pt x="488" y="293"/>
                    <a:pt x="496" y="295"/>
                  </a:cubicBezTo>
                  <a:cubicBezTo>
                    <a:pt x="504" y="297"/>
                    <a:pt x="512" y="294"/>
                    <a:pt x="510" y="289"/>
                  </a:cubicBezTo>
                  <a:cubicBezTo>
                    <a:pt x="510" y="285"/>
                    <a:pt x="494" y="269"/>
                    <a:pt x="487" y="264"/>
                  </a:cubicBezTo>
                  <a:cubicBezTo>
                    <a:pt x="461" y="243"/>
                    <a:pt x="450" y="235"/>
                    <a:pt x="433" y="237"/>
                  </a:cubicBezTo>
                  <a:cubicBezTo>
                    <a:pt x="412" y="240"/>
                    <a:pt x="373" y="248"/>
                    <a:pt x="360" y="248"/>
                  </a:cubicBezTo>
                  <a:cubicBezTo>
                    <a:pt x="347" y="249"/>
                    <a:pt x="154" y="226"/>
                    <a:pt x="154" y="226"/>
                  </a:cubicBezTo>
                  <a:cubicBezTo>
                    <a:pt x="127" y="108"/>
                    <a:pt x="127" y="108"/>
                    <a:pt x="127" y="108"/>
                  </a:cubicBezTo>
                  <a:cubicBezTo>
                    <a:pt x="127" y="108"/>
                    <a:pt x="98" y="15"/>
                    <a:pt x="82" y="0"/>
                  </a:cubicBezTo>
                  <a:cubicBezTo>
                    <a:pt x="25" y="28"/>
                    <a:pt x="0" y="37"/>
                    <a:pt x="12" y="112"/>
                  </a:cubicBezTo>
                  <a:cubicBezTo>
                    <a:pt x="24" y="186"/>
                    <a:pt x="42" y="264"/>
                    <a:pt x="50" y="283"/>
                  </a:cubicBezTo>
                  <a:cubicBezTo>
                    <a:pt x="58" y="303"/>
                    <a:pt x="77" y="318"/>
                    <a:pt x="118" y="319"/>
                  </a:cubicBezTo>
                  <a:cubicBezTo>
                    <a:pt x="159" y="321"/>
                    <a:pt x="281" y="325"/>
                    <a:pt x="281" y="32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>
              <a:extLst>
                <a:ext uri="{FF2B5EF4-FFF2-40B4-BE49-F238E27FC236}">
                  <a16:creationId xmlns:a16="http://schemas.microsoft.com/office/drawing/2014/main" id="{27E88337-7DCB-4B17-9E61-56B221C9B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0077" y="4958333"/>
              <a:ext cx="107627" cy="115736"/>
            </a:xfrm>
            <a:custGeom>
              <a:avLst/>
              <a:gdLst>
                <a:gd name="T0" fmla="*/ 17 w 38"/>
                <a:gd name="T1" fmla="*/ 0 h 40"/>
                <a:gd name="T2" fmla="*/ 32 w 38"/>
                <a:gd name="T3" fmla="*/ 7 h 40"/>
                <a:gd name="T4" fmla="*/ 36 w 38"/>
                <a:gd name="T5" fmla="*/ 29 h 40"/>
                <a:gd name="T6" fmla="*/ 26 w 38"/>
                <a:gd name="T7" fmla="*/ 37 h 40"/>
                <a:gd name="T8" fmla="*/ 8 w 38"/>
                <a:gd name="T9" fmla="*/ 40 h 40"/>
                <a:gd name="T10" fmla="*/ 3 w 38"/>
                <a:gd name="T11" fmla="*/ 39 h 40"/>
                <a:gd name="T12" fmla="*/ 2 w 38"/>
                <a:gd name="T13" fmla="*/ 30 h 40"/>
                <a:gd name="T14" fmla="*/ 11 w 38"/>
                <a:gd name="T15" fmla="*/ 2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0">
                  <a:moveTo>
                    <a:pt x="17" y="0"/>
                  </a:moveTo>
                  <a:cubicBezTo>
                    <a:pt x="24" y="0"/>
                    <a:pt x="29" y="1"/>
                    <a:pt x="32" y="7"/>
                  </a:cubicBezTo>
                  <a:cubicBezTo>
                    <a:pt x="35" y="13"/>
                    <a:pt x="38" y="22"/>
                    <a:pt x="36" y="29"/>
                  </a:cubicBezTo>
                  <a:cubicBezTo>
                    <a:pt x="35" y="34"/>
                    <a:pt x="31" y="36"/>
                    <a:pt x="26" y="37"/>
                  </a:cubicBezTo>
                  <a:cubicBezTo>
                    <a:pt x="20" y="39"/>
                    <a:pt x="14" y="40"/>
                    <a:pt x="8" y="40"/>
                  </a:cubicBezTo>
                  <a:cubicBezTo>
                    <a:pt x="6" y="40"/>
                    <a:pt x="4" y="40"/>
                    <a:pt x="3" y="39"/>
                  </a:cubicBezTo>
                  <a:cubicBezTo>
                    <a:pt x="0" y="37"/>
                    <a:pt x="0" y="33"/>
                    <a:pt x="2" y="30"/>
                  </a:cubicBezTo>
                  <a:cubicBezTo>
                    <a:pt x="4" y="28"/>
                    <a:pt x="8" y="26"/>
                    <a:pt x="11" y="2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>
              <a:extLst>
                <a:ext uri="{FF2B5EF4-FFF2-40B4-BE49-F238E27FC236}">
                  <a16:creationId xmlns:a16="http://schemas.microsoft.com/office/drawing/2014/main" id="{76EC02C2-86D7-4550-8B16-0D5231980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1373" y="4915068"/>
              <a:ext cx="48538" cy="126553"/>
            </a:xfrm>
            <a:custGeom>
              <a:avLst/>
              <a:gdLst>
                <a:gd name="T0" fmla="*/ 0 w 17"/>
                <a:gd name="T1" fmla="*/ 0 h 44"/>
                <a:gd name="T2" fmla="*/ 16 w 17"/>
                <a:gd name="T3" fmla="*/ 26 h 44"/>
                <a:gd name="T4" fmla="*/ 16 w 17"/>
                <a:gd name="T5" fmla="*/ 31 h 44"/>
                <a:gd name="T6" fmla="*/ 14 w 17"/>
                <a:gd name="T7" fmla="*/ 35 h 44"/>
                <a:gd name="T8" fmla="*/ 2 w 17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44">
                  <a:moveTo>
                    <a:pt x="0" y="0"/>
                  </a:moveTo>
                  <a:cubicBezTo>
                    <a:pt x="8" y="6"/>
                    <a:pt x="15" y="16"/>
                    <a:pt x="16" y="26"/>
                  </a:cubicBezTo>
                  <a:cubicBezTo>
                    <a:pt x="17" y="28"/>
                    <a:pt x="17" y="30"/>
                    <a:pt x="16" y="31"/>
                  </a:cubicBezTo>
                  <a:cubicBezTo>
                    <a:pt x="16" y="33"/>
                    <a:pt x="15" y="34"/>
                    <a:pt x="14" y="35"/>
                  </a:cubicBezTo>
                  <a:cubicBezTo>
                    <a:pt x="11" y="39"/>
                    <a:pt x="7" y="42"/>
                    <a:pt x="2" y="4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>
              <a:extLst>
                <a:ext uri="{FF2B5EF4-FFF2-40B4-BE49-F238E27FC236}">
                  <a16:creationId xmlns:a16="http://schemas.microsoft.com/office/drawing/2014/main" id="{EF1D89AD-FF09-478D-9246-D8265631A3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2021" y="4885863"/>
              <a:ext cx="132951" cy="153594"/>
            </a:xfrm>
            <a:custGeom>
              <a:avLst/>
              <a:gdLst>
                <a:gd name="T0" fmla="*/ 0 w 47"/>
                <a:gd name="T1" fmla="*/ 0 h 53"/>
                <a:gd name="T2" fmla="*/ 45 w 47"/>
                <a:gd name="T3" fmla="*/ 41 h 53"/>
                <a:gd name="T4" fmla="*/ 40 w 47"/>
                <a:gd name="T5" fmla="*/ 51 h 53"/>
                <a:gd name="T6" fmla="*/ 29 w 47"/>
                <a:gd name="T7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53">
                  <a:moveTo>
                    <a:pt x="0" y="0"/>
                  </a:moveTo>
                  <a:cubicBezTo>
                    <a:pt x="10" y="7"/>
                    <a:pt x="39" y="31"/>
                    <a:pt x="45" y="41"/>
                  </a:cubicBezTo>
                  <a:cubicBezTo>
                    <a:pt x="47" y="45"/>
                    <a:pt x="44" y="50"/>
                    <a:pt x="40" y="51"/>
                  </a:cubicBezTo>
                  <a:cubicBezTo>
                    <a:pt x="37" y="53"/>
                    <a:pt x="33" y="53"/>
                    <a:pt x="29" y="5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>
              <a:extLst>
                <a:ext uri="{FF2B5EF4-FFF2-40B4-BE49-F238E27FC236}">
                  <a16:creationId xmlns:a16="http://schemas.microsoft.com/office/drawing/2014/main" id="{B6059027-7F91-4D5B-A572-8A1B72D6C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912" y="5044865"/>
              <a:ext cx="315495" cy="37858"/>
            </a:xfrm>
            <a:custGeom>
              <a:avLst/>
              <a:gdLst>
                <a:gd name="T0" fmla="*/ 112 w 112"/>
                <a:gd name="T1" fmla="*/ 0 h 13"/>
                <a:gd name="T2" fmla="*/ 88 w 112"/>
                <a:gd name="T3" fmla="*/ 12 h 13"/>
                <a:gd name="T4" fmla="*/ 52 w 112"/>
                <a:gd name="T5" fmla="*/ 9 h 13"/>
                <a:gd name="T6" fmla="*/ 0 w 112"/>
                <a:gd name="T7" fmla="*/ 9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3">
                  <a:moveTo>
                    <a:pt x="112" y="0"/>
                  </a:moveTo>
                  <a:cubicBezTo>
                    <a:pt x="107" y="7"/>
                    <a:pt x="96" y="12"/>
                    <a:pt x="88" y="12"/>
                  </a:cubicBezTo>
                  <a:cubicBezTo>
                    <a:pt x="76" y="13"/>
                    <a:pt x="64" y="10"/>
                    <a:pt x="52" y="9"/>
                  </a:cubicBezTo>
                  <a:cubicBezTo>
                    <a:pt x="37" y="9"/>
                    <a:pt x="0" y="9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>
              <a:extLst>
                <a:ext uri="{FF2B5EF4-FFF2-40B4-BE49-F238E27FC236}">
                  <a16:creationId xmlns:a16="http://schemas.microsoft.com/office/drawing/2014/main" id="{C8A73627-8347-4D2C-B2A8-01B79FBDFA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211" y="4107079"/>
              <a:ext cx="821977" cy="972399"/>
            </a:xfrm>
            <a:custGeom>
              <a:avLst/>
              <a:gdLst>
                <a:gd name="T0" fmla="*/ 93 w 292"/>
                <a:gd name="T1" fmla="*/ 0 h 336"/>
                <a:gd name="T2" fmla="*/ 9 w 292"/>
                <a:gd name="T3" fmla="*/ 111 h 336"/>
                <a:gd name="T4" fmla="*/ 44 w 292"/>
                <a:gd name="T5" fmla="*/ 279 h 336"/>
                <a:gd name="T6" fmla="*/ 119 w 292"/>
                <a:gd name="T7" fmla="*/ 336 h 336"/>
                <a:gd name="T8" fmla="*/ 278 w 292"/>
                <a:gd name="T9" fmla="*/ 336 h 336"/>
                <a:gd name="T10" fmla="*/ 292 w 292"/>
                <a:gd name="T11" fmla="*/ 248 h 336"/>
                <a:gd name="T12" fmla="*/ 228 w 292"/>
                <a:gd name="T13" fmla="*/ 230 h 336"/>
                <a:gd name="T14" fmla="*/ 160 w 292"/>
                <a:gd name="T15" fmla="*/ 223 h 336"/>
                <a:gd name="T16" fmla="*/ 138 w 292"/>
                <a:gd name="T17" fmla="*/ 119 h 336"/>
                <a:gd name="T18" fmla="*/ 93 w 292"/>
                <a:gd name="T1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336">
                  <a:moveTo>
                    <a:pt x="93" y="0"/>
                  </a:moveTo>
                  <a:cubicBezTo>
                    <a:pt x="47" y="9"/>
                    <a:pt x="0" y="39"/>
                    <a:pt x="9" y="111"/>
                  </a:cubicBezTo>
                  <a:cubicBezTo>
                    <a:pt x="18" y="181"/>
                    <a:pt x="36" y="254"/>
                    <a:pt x="44" y="279"/>
                  </a:cubicBezTo>
                  <a:cubicBezTo>
                    <a:pt x="53" y="311"/>
                    <a:pt x="70" y="336"/>
                    <a:pt x="119" y="336"/>
                  </a:cubicBezTo>
                  <a:cubicBezTo>
                    <a:pt x="152" y="336"/>
                    <a:pt x="278" y="336"/>
                    <a:pt x="278" y="336"/>
                  </a:cubicBezTo>
                  <a:cubicBezTo>
                    <a:pt x="278" y="336"/>
                    <a:pt x="267" y="274"/>
                    <a:pt x="292" y="248"/>
                  </a:cubicBezTo>
                  <a:cubicBezTo>
                    <a:pt x="291" y="233"/>
                    <a:pt x="272" y="232"/>
                    <a:pt x="228" y="230"/>
                  </a:cubicBezTo>
                  <a:cubicBezTo>
                    <a:pt x="191" y="227"/>
                    <a:pt x="160" y="223"/>
                    <a:pt x="160" y="223"/>
                  </a:cubicBezTo>
                  <a:cubicBezTo>
                    <a:pt x="138" y="119"/>
                    <a:pt x="138" y="119"/>
                    <a:pt x="138" y="119"/>
                  </a:cubicBezTo>
                  <a:cubicBezTo>
                    <a:pt x="138" y="119"/>
                    <a:pt x="121" y="38"/>
                    <a:pt x="93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>
              <a:extLst>
                <a:ext uri="{FF2B5EF4-FFF2-40B4-BE49-F238E27FC236}">
                  <a16:creationId xmlns:a16="http://schemas.microsoft.com/office/drawing/2014/main" id="{D24D3710-DB9B-480A-8C55-BD5C07381B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4335" y="4749576"/>
              <a:ext cx="180434" cy="48674"/>
            </a:xfrm>
            <a:custGeom>
              <a:avLst/>
              <a:gdLst>
                <a:gd name="T0" fmla="*/ 0 w 64"/>
                <a:gd name="T1" fmla="*/ 17 h 17"/>
                <a:gd name="T2" fmla="*/ 64 w 64"/>
                <a:gd name="T3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7">
                  <a:moveTo>
                    <a:pt x="0" y="17"/>
                  </a:moveTo>
                  <a:cubicBezTo>
                    <a:pt x="18" y="3"/>
                    <a:pt x="36" y="0"/>
                    <a:pt x="64" y="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>
              <a:extLst>
                <a:ext uri="{FF2B5EF4-FFF2-40B4-BE49-F238E27FC236}">
                  <a16:creationId xmlns:a16="http://schemas.microsoft.com/office/drawing/2014/main" id="{FA3129A3-1BB1-42AD-882E-B590EA8C1E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9535" y="4428328"/>
              <a:ext cx="796652" cy="651150"/>
            </a:xfrm>
            <a:custGeom>
              <a:avLst/>
              <a:gdLst>
                <a:gd name="T0" fmla="*/ 0 w 283"/>
                <a:gd name="T1" fmla="*/ 0 h 225"/>
                <a:gd name="T2" fmla="*/ 35 w 283"/>
                <a:gd name="T3" fmla="*/ 168 h 225"/>
                <a:gd name="T4" fmla="*/ 110 w 283"/>
                <a:gd name="T5" fmla="*/ 225 h 225"/>
                <a:gd name="T6" fmla="*/ 269 w 283"/>
                <a:gd name="T7" fmla="*/ 225 h 225"/>
                <a:gd name="T8" fmla="*/ 283 w 283"/>
                <a:gd name="T9" fmla="*/ 137 h 225"/>
                <a:gd name="T10" fmla="*/ 219 w 283"/>
                <a:gd name="T11" fmla="*/ 119 h 225"/>
                <a:gd name="T12" fmla="*/ 151 w 283"/>
                <a:gd name="T13" fmla="*/ 112 h 225"/>
                <a:gd name="T14" fmla="*/ 129 w 283"/>
                <a:gd name="T15" fmla="*/ 8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3" h="225">
                  <a:moveTo>
                    <a:pt x="0" y="0"/>
                  </a:moveTo>
                  <a:cubicBezTo>
                    <a:pt x="9" y="70"/>
                    <a:pt x="27" y="143"/>
                    <a:pt x="35" y="168"/>
                  </a:cubicBezTo>
                  <a:cubicBezTo>
                    <a:pt x="44" y="200"/>
                    <a:pt x="61" y="225"/>
                    <a:pt x="110" y="225"/>
                  </a:cubicBezTo>
                  <a:cubicBezTo>
                    <a:pt x="143" y="225"/>
                    <a:pt x="269" y="225"/>
                    <a:pt x="269" y="225"/>
                  </a:cubicBezTo>
                  <a:cubicBezTo>
                    <a:pt x="269" y="225"/>
                    <a:pt x="257" y="165"/>
                    <a:pt x="283" y="137"/>
                  </a:cubicBezTo>
                  <a:cubicBezTo>
                    <a:pt x="282" y="122"/>
                    <a:pt x="264" y="122"/>
                    <a:pt x="219" y="119"/>
                  </a:cubicBezTo>
                  <a:cubicBezTo>
                    <a:pt x="182" y="115"/>
                    <a:pt x="151" y="112"/>
                    <a:pt x="151" y="112"/>
                  </a:cubicBezTo>
                  <a:cubicBezTo>
                    <a:pt x="129" y="8"/>
                    <a:pt x="129" y="8"/>
                    <a:pt x="129" y="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>
              <a:extLst>
                <a:ext uri="{FF2B5EF4-FFF2-40B4-BE49-F238E27FC236}">
                  <a16:creationId xmlns:a16="http://schemas.microsoft.com/office/drawing/2014/main" id="{B4C93A9F-2BC4-4672-A73D-A5B5E7203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3381" y="4825291"/>
              <a:ext cx="145613" cy="259595"/>
            </a:xfrm>
            <a:custGeom>
              <a:avLst/>
              <a:gdLst>
                <a:gd name="T0" fmla="*/ 12 w 52"/>
                <a:gd name="T1" fmla="*/ 90 h 90"/>
                <a:gd name="T2" fmla="*/ 38 w 52"/>
                <a:gd name="T3" fmla="*/ 90 h 90"/>
                <a:gd name="T4" fmla="*/ 52 w 52"/>
                <a:gd name="T5" fmla="*/ 4 h 90"/>
                <a:gd name="T6" fmla="*/ 26 w 52"/>
                <a:gd name="T7" fmla="*/ 0 h 90"/>
                <a:gd name="T8" fmla="*/ 12 w 5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90">
                  <a:moveTo>
                    <a:pt x="12" y="90"/>
                  </a:moveTo>
                  <a:cubicBezTo>
                    <a:pt x="38" y="90"/>
                    <a:pt x="38" y="90"/>
                    <a:pt x="38" y="90"/>
                  </a:cubicBezTo>
                  <a:cubicBezTo>
                    <a:pt x="38" y="90"/>
                    <a:pt x="30" y="26"/>
                    <a:pt x="52" y="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0" y="11"/>
                    <a:pt x="0" y="41"/>
                    <a:pt x="12" y="9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>
              <a:extLst>
                <a:ext uri="{FF2B5EF4-FFF2-40B4-BE49-F238E27FC236}">
                  <a16:creationId xmlns:a16="http://schemas.microsoft.com/office/drawing/2014/main" id="{EE11F96A-1C9B-49CA-931D-4077337DBB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1003" y="5084886"/>
              <a:ext cx="3184499" cy="84368"/>
            </a:xfrm>
            <a:custGeom>
              <a:avLst/>
              <a:gdLst>
                <a:gd name="T0" fmla="*/ 1124 w 1131"/>
                <a:gd name="T1" fmla="*/ 0 h 29"/>
                <a:gd name="T2" fmla="*/ 7 w 1131"/>
                <a:gd name="T3" fmla="*/ 0 h 29"/>
                <a:gd name="T4" fmla="*/ 0 w 1131"/>
                <a:gd name="T5" fmla="*/ 7 h 29"/>
                <a:gd name="T6" fmla="*/ 0 w 1131"/>
                <a:gd name="T7" fmla="*/ 23 h 29"/>
                <a:gd name="T8" fmla="*/ 7 w 1131"/>
                <a:gd name="T9" fmla="*/ 29 h 29"/>
                <a:gd name="T10" fmla="*/ 1124 w 1131"/>
                <a:gd name="T11" fmla="*/ 29 h 29"/>
                <a:gd name="T12" fmla="*/ 1131 w 1131"/>
                <a:gd name="T13" fmla="*/ 23 h 29"/>
                <a:gd name="T14" fmla="*/ 1131 w 1131"/>
                <a:gd name="T15" fmla="*/ 7 h 29"/>
                <a:gd name="T16" fmla="*/ 1124 w 1131"/>
                <a:gd name="T1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1" h="29">
                  <a:moveTo>
                    <a:pt x="1124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7"/>
                    <a:pt x="3" y="29"/>
                    <a:pt x="7" y="29"/>
                  </a:cubicBezTo>
                  <a:cubicBezTo>
                    <a:pt x="1124" y="29"/>
                    <a:pt x="1124" y="29"/>
                    <a:pt x="1124" y="29"/>
                  </a:cubicBezTo>
                  <a:cubicBezTo>
                    <a:pt x="1128" y="29"/>
                    <a:pt x="1131" y="27"/>
                    <a:pt x="1131" y="23"/>
                  </a:cubicBezTo>
                  <a:cubicBezTo>
                    <a:pt x="1131" y="7"/>
                    <a:pt x="1131" y="7"/>
                    <a:pt x="1131" y="7"/>
                  </a:cubicBezTo>
                  <a:cubicBezTo>
                    <a:pt x="1131" y="3"/>
                    <a:pt x="1128" y="0"/>
                    <a:pt x="1124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93">
              <a:extLst>
                <a:ext uri="{FF2B5EF4-FFF2-40B4-BE49-F238E27FC236}">
                  <a16:creationId xmlns:a16="http://schemas.microsoft.com/office/drawing/2014/main" id="{3C37CE05-680D-429B-BF68-F955F8E26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1003" y="5169254"/>
              <a:ext cx="3184499" cy="37858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94">
              <a:extLst>
                <a:ext uri="{FF2B5EF4-FFF2-40B4-BE49-F238E27FC236}">
                  <a16:creationId xmlns:a16="http://schemas.microsoft.com/office/drawing/2014/main" id="{93801D82-18BB-4FA8-8902-3E54E754F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4667" y="5186560"/>
              <a:ext cx="131896" cy="1852857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>
              <a:extLst>
                <a:ext uri="{FF2B5EF4-FFF2-40B4-BE49-F238E27FC236}">
                  <a16:creationId xmlns:a16="http://schemas.microsoft.com/office/drawing/2014/main" id="{E767061F-AD9F-402A-82B2-3F252B6F5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4324" y="6978846"/>
              <a:ext cx="1294692" cy="133042"/>
            </a:xfrm>
            <a:custGeom>
              <a:avLst/>
              <a:gdLst>
                <a:gd name="T0" fmla="*/ 460 w 460"/>
                <a:gd name="T1" fmla="*/ 46 h 46"/>
                <a:gd name="T2" fmla="*/ 0 w 460"/>
                <a:gd name="T3" fmla="*/ 46 h 46"/>
                <a:gd name="T4" fmla="*/ 0 w 460"/>
                <a:gd name="T5" fmla="*/ 46 h 46"/>
                <a:gd name="T6" fmla="*/ 97 w 460"/>
                <a:gd name="T7" fmla="*/ 0 h 46"/>
                <a:gd name="T8" fmla="*/ 362 w 460"/>
                <a:gd name="T9" fmla="*/ 0 h 46"/>
                <a:gd name="T10" fmla="*/ 460 w 460"/>
                <a:gd name="T11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0" h="46">
                  <a:moveTo>
                    <a:pt x="460" y="46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23" y="17"/>
                    <a:pt x="59" y="0"/>
                    <a:pt x="97" y="0"/>
                  </a:cubicBezTo>
                  <a:cubicBezTo>
                    <a:pt x="362" y="0"/>
                    <a:pt x="362" y="0"/>
                    <a:pt x="362" y="0"/>
                  </a:cubicBezTo>
                  <a:cubicBezTo>
                    <a:pt x="400" y="0"/>
                    <a:pt x="436" y="17"/>
                    <a:pt x="460" y="4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>
              <a:extLst>
                <a:ext uri="{FF2B5EF4-FFF2-40B4-BE49-F238E27FC236}">
                  <a16:creationId xmlns:a16="http://schemas.microsoft.com/office/drawing/2014/main" id="{7B2469BD-C87A-42E1-987B-EDE0F2C89A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8416" y="5366113"/>
              <a:ext cx="670032" cy="1409383"/>
            </a:xfrm>
            <a:custGeom>
              <a:avLst/>
              <a:gdLst>
                <a:gd name="T0" fmla="*/ 149 w 238"/>
                <a:gd name="T1" fmla="*/ 113 h 487"/>
                <a:gd name="T2" fmla="*/ 209 w 238"/>
                <a:gd name="T3" fmla="*/ 278 h 487"/>
                <a:gd name="T4" fmla="*/ 238 w 238"/>
                <a:gd name="T5" fmla="*/ 479 h 487"/>
                <a:gd name="T6" fmla="*/ 152 w 238"/>
                <a:gd name="T7" fmla="*/ 487 h 487"/>
                <a:gd name="T8" fmla="*/ 85 w 238"/>
                <a:gd name="T9" fmla="*/ 324 h 487"/>
                <a:gd name="T10" fmla="*/ 18 w 238"/>
                <a:gd name="T11" fmla="*/ 159 h 487"/>
                <a:gd name="T12" fmla="*/ 53 w 238"/>
                <a:gd name="T13" fmla="*/ 34 h 487"/>
                <a:gd name="T14" fmla="*/ 138 w 238"/>
                <a:gd name="T15" fmla="*/ 0 h 487"/>
                <a:gd name="T16" fmla="*/ 149 w 238"/>
                <a:gd name="T17" fmla="*/ 113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" h="487">
                  <a:moveTo>
                    <a:pt x="149" y="113"/>
                  </a:moveTo>
                  <a:cubicBezTo>
                    <a:pt x="190" y="156"/>
                    <a:pt x="204" y="198"/>
                    <a:pt x="209" y="278"/>
                  </a:cubicBezTo>
                  <a:cubicBezTo>
                    <a:pt x="213" y="358"/>
                    <a:pt x="223" y="444"/>
                    <a:pt x="238" y="479"/>
                  </a:cubicBezTo>
                  <a:cubicBezTo>
                    <a:pt x="152" y="487"/>
                    <a:pt x="152" y="487"/>
                    <a:pt x="152" y="487"/>
                  </a:cubicBezTo>
                  <a:cubicBezTo>
                    <a:pt x="152" y="487"/>
                    <a:pt x="119" y="404"/>
                    <a:pt x="85" y="324"/>
                  </a:cubicBezTo>
                  <a:cubicBezTo>
                    <a:pt x="50" y="243"/>
                    <a:pt x="24" y="189"/>
                    <a:pt x="18" y="159"/>
                  </a:cubicBezTo>
                  <a:cubicBezTo>
                    <a:pt x="11" y="128"/>
                    <a:pt x="0" y="68"/>
                    <a:pt x="53" y="34"/>
                  </a:cubicBezTo>
                  <a:cubicBezTo>
                    <a:pt x="88" y="12"/>
                    <a:pt x="138" y="0"/>
                    <a:pt x="138" y="0"/>
                  </a:cubicBezTo>
                  <a:lnTo>
                    <a:pt x="149" y="1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>
              <a:extLst>
                <a:ext uri="{FF2B5EF4-FFF2-40B4-BE49-F238E27FC236}">
                  <a16:creationId xmlns:a16="http://schemas.microsoft.com/office/drawing/2014/main" id="{E7DC0EEF-5DC1-4330-BEC2-BAAF891E23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3092" y="6518065"/>
              <a:ext cx="805094" cy="509455"/>
            </a:xfrm>
            <a:custGeom>
              <a:avLst/>
              <a:gdLst>
                <a:gd name="T0" fmla="*/ 245 w 286"/>
                <a:gd name="T1" fmla="*/ 16 h 176"/>
                <a:gd name="T2" fmla="*/ 179 w 286"/>
                <a:gd name="T3" fmla="*/ 39 h 176"/>
                <a:gd name="T4" fmla="*/ 148 w 286"/>
                <a:gd name="T5" fmla="*/ 68 h 176"/>
                <a:gd name="T6" fmla="*/ 137 w 286"/>
                <a:gd name="T7" fmla="*/ 44 h 176"/>
                <a:gd name="T8" fmla="*/ 117 w 286"/>
                <a:gd name="T9" fmla="*/ 72 h 176"/>
                <a:gd name="T10" fmla="*/ 42 w 286"/>
                <a:gd name="T11" fmla="*/ 127 h 176"/>
                <a:gd name="T12" fmla="*/ 1 w 286"/>
                <a:gd name="T13" fmla="*/ 168 h 176"/>
                <a:gd name="T14" fmla="*/ 95 w 286"/>
                <a:gd name="T15" fmla="*/ 172 h 176"/>
                <a:gd name="T16" fmla="*/ 201 w 286"/>
                <a:gd name="T17" fmla="*/ 133 h 176"/>
                <a:gd name="T18" fmla="*/ 286 w 286"/>
                <a:gd name="T19" fmla="*/ 123 h 176"/>
                <a:gd name="T20" fmla="*/ 265 w 286"/>
                <a:gd name="T21" fmla="*/ 65 h 176"/>
                <a:gd name="T22" fmla="*/ 245 w 286"/>
                <a:gd name="T23" fmla="*/ 1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6" h="176">
                  <a:moveTo>
                    <a:pt x="245" y="16"/>
                  </a:moveTo>
                  <a:cubicBezTo>
                    <a:pt x="226" y="0"/>
                    <a:pt x="195" y="17"/>
                    <a:pt x="179" y="39"/>
                  </a:cubicBezTo>
                  <a:cubicBezTo>
                    <a:pt x="167" y="54"/>
                    <a:pt x="160" y="63"/>
                    <a:pt x="148" y="68"/>
                  </a:cubicBezTo>
                  <a:cubicBezTo>
                    <a:pt x="137" y="44"/>
                    <a:pt x="137" y="44"/>
                    <a:pt x="137" y="44"/>
                  </a:cubicBezTo>
                  <a:cubicBezTo>
                    <a:pt x="125" y="49"/>
                    <a:pt x="124" y="59"/>
                    <a:pt x="117" y="72"/>
                  </a:cubicBezTo>
                  <a:cubicBezTo>
                    <a:pt x="103" y="96"/>
                    <a:pt x="87" y="112"/>
                    <a:pt x="42" y="127"/>
                  </a:cubicBezTo>
                  <a:cubicBezTo>
                    <a:pt x="4" y="140"/>
                    <a:pt x="0" y="152"/>
                    <a:pt x="1" y="168"/>
                  </a:cubicBezTo>
                  <a:cubicBezTo>
                    <a:pt x="1" y="168"/>
                    <a:pt x="32" y="176"/>
                    <a:pt x="95" y="172"/>
                  </a:cubicBezTo>
                  <a:cubicBezTo>
                    <a:pt x="133" y="169"/>
                    <a:pt x="176" y="149"/>
                    <a:pt x="201" y="133"/>
                  </a:cubicBezTo>
                  <a:cubicBezTo>
                    <a:pt x="236" y="109"/>
                    <a:pt x="281" y="104"/>
                    <a:pt x="286" y="123"/>
                  </a:cubicBezTo>
                  <a:cubicBezTo>
                    <a:pt x="280" y="97"/>
                    <a:pt x="271" y="83"/>
                    <a:pt x="265" y="65"/>
                  </a:cubicBezTo>
                  <a:cubicBezTo>
                    <a:pt x="257" y="40"/>
                    <a:pt x="255" y="26"/>
                    <a:pt x="245" y="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>
              <a:extLst>
                <a:ext uri="{FF2B5EF4-FFF2-40B4-BE49-F238E27FC236}">
                  <a16:creationId xmlns:a16="http://schemas.microsoft.com/office/drawing/2014/main" id="{510520AF-350C-4726-82D5-B6437A8000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174" y="6903131"/>
              <a:ext cx="585619" cy="202268"/>
            </a:xfrm>
            <a:custGeom>
              <a:avLst/>
              <a:gdLst>
                <a:gd name="T0" fmla="*/ 0 w 208"/>
                <a:gd name="T1" fmla="*/ 70 h 70"/>
                <a:gd name="T2" fmla="*/ 77 w 208"/>
                <a:gd name="T3" fmla="*/ 70 h 70"/>
                <a:gd name="T4" fmla="*/ 160 w 208"/>
                <a:gd name="T5" fmla="*/ 44 h 70"/>
                <a:gd name="T6" fmla="*/ 204 w 208"/>
                <a:gd name="T7" fmla="*/ 9 h 70"/>
                <a:gd name="T8" fmla="*/ 122 w 208"/>
                <a:gd name="T9" fmla="*/ 25 h 70"/>
                <a:gd name="T10" fmla="*/ 0 w 208"/>
                <a:gd name="T11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8" h="70">
                  <a:moveTo>
                    <a:pt x="0" y="70"/>
                  </a:moveTo>
                  <a:cubicBezTo>
                    <a:pt x="56" y="70"/>
                    <a:pt x="46" y="70"/>
                    <a:pt x="77" y="70"/>
                  </a:cubicBezTo>
                  <a:cubicBezTo>
                    <a:pt x="108" y="70"/>
                    <a:pt x="133" y="57"/>
                    <a:pt x="160" y="44"/>
                  </a:cubicBezTo>
                  <a:cubicBezTo>
                    <a:pt x="204" y="23"/>
                    <a:pt x="208" y="13"/>
                    <a:pt x="204" y="9"/>
                  </a:cubicBezTo>
                  <a:cubicBezTo>
                    <a:pt x="189" y="0"/>
                    <a:pt x="167" y="2"/>
                    <a:pt x="122" y="25"/>
                  </a:cubicBezTo>
                  <a:cubicBezTo>
                    <a:pt x="76" y="48"/>
                    <a:pt x="52" y="66"/>
                    <a:pt x="0" y="70"/>
                  </a:cubicBezTo>
                  <a:close/>
                </a:path>
              </a:pathLst>
            </a:custGeom>
            <a:solidFill>
              <a:srgbClr val="30303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1">
              <a:extLst>
                <a:ext uri="{FF2B5EF4-FFF2-40B4-BE49-F238E27FC236}">
                  <a16:creationId xmlns:a16="http://schemas.microsoft.com/office/drawing/2014/main" id="{96811D87-9242-4DE3-BC21-63E377AEC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4651" y="6818762"/>
              <a:ext cx="830418" cy="289880"/>
            </a:xfrm>
            <a:custGeom>
              <a:avLst/>
              <a:gdLst>
                <a:gd name="T0" fmla="*/ 288 w 295"/>
                <a:gd name="T1" fmla="*/ 16 h 100"/>
                <a:gd name="T2" fmla="*/ 204 w 295"/>
                <a:gd name="T3" fmla="*/ 29 h 100"/>
                <a:gd name="T4" fmla="*/ 98 w 295"/>
                <a:gd name="T5" fmla="*/ 68 h 100"/>
                <a:gd name="T6" fmla="*/ 4 w 295"/>
                <a:gd name="T7" fmla="*/ 64 h 100"/>
                <a:gd name="T8" fmla="*/ 0 w 295"/>
                <a:gd name="T9" fmla="*/ 76 h 100"/>
                <a:gd name="T10" fmla="*/ 14 w 295"/>
                <a:gd name="T11" fmla="*/ 96 h 100"/>
                <a:gd name="T12" fmla="*/ 98 w 295"/>
                <a:gd name="T13" fmla="*/ 98 h 100"/>
                <a:gd name="T14" fmla="*/ 189 w 295"/>
                <a:gd name="T15" fmla="*/ 72 h 100"/>
                <a:gd name="T16" fmla="*/ 253 w 295"/>
                <a:gd name="T17" fmla="*/ 39 h 100"/>
                <a:gd name="T18" fmla="*/ 289 w 295"/>
                <a:gd name="T19" fmla="*/ 38 h 100"/>
                <a:gd name="T20" fmla="*/ 288 w 295"/>
                <a:gd name="T21" fmla="*/ 1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5" h="100">
                  <a:moveTo>
                    <a:pt x="288" y="16"/>
                  </a:moveTo>
                  <a:cubicBezTo>
                    <a:pt x="280" y="0"/>
                    <a:pt x="239" y="5"/>
                    <a:pt x="204" y="29"/>
                  </a:cubicBezTo>
                  <a:cubicBezTo>
                    <a:pt x="179" y="45"/>
                    <a:pt x="136" y="65"/>
                    <a:pt x="98" y="68"/>
                  </a:cubicBezTo>
                  <a:cubicBezTo>
                    <a:pt x="35" y="72"/>
                    <a:pt x="4" y="64"/>
                    <a:pt x="4" y="64"/>
                  </a:cubicBezTo>
                  <a:cubicBezTo>
                    <a:pt x="0" y="64"/>
                    <a:pt x="0" y="67"/>
                    <a:pt x="0" y="76"/>
                  </a:cubicBezTo>
                  <a:cubicBezTo>
                    <a:pt x="0" y="85"/>
                    <a:pt x="0" y="94"/>
                    <a:pt x="14" y="96"/>
                  </a:cubicBezTo>
                  <a:cubicBezTo>
                    <a:pt x="26" y="98"/>
                    <a:pt x="64" y="100"/>
                    <a:pt x="98" y="98"/>
                  </a:cubicBezTo>
                  <a:cubicBezTo>
                    <a:pt x="134" y="96"/>
                    <a:pt x="163" y="88"/>
                    <a:pt x="189" y="72"/>
                  </a:cubicBezTo>
                  <a:cubicBezTo>
                    <a:pt x="224" y="52"/>
                    <a:pt x="237" y="44"/>
                    <a:pt x="253" y="39"/>
                  </a:cubicBezTo>
                  <a:cubicBezTo>
                    <a:pt x="271" y="33"/>
                    <a:pt x="286" y="36"/>
                    <a:pt x="289" y="38"/>
                  </a:cubicBezTo>
                  <a:cubicBezTo>
                    <a:pt x="292" y="39"/>
                    <a:pt x="295" y="32"/>
                    <a:pt x="288" y="16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2">
              <a:extLst>
                <a:ext uri="{FF2B5EF4-FFF2-40B4-BE49-F238E27FC236}">
                  <a16:creationId xmlns:a16="http://schemas.microsoft.com/office/drawing/2014/main" id="{1C1536D1-3F60-4871-9587-638AE6E07F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3569" y="4842598"/>
              <a:ext cx="1687215" cy="2031329"/>
            </a:xfrm>
            <a:custGeom>
              <a:avLst/>
              <a:gdLst>
                <a:gd name="T0" fmla="*/ 301 w 599"/>
                <a:gd name="T1" fmla="*/ 31 h 702"/>
                <a:gd name="T2" fmla="*/ 272 w 599"/>
                <a:gd name="T3" fmla="*/ 136 h 702"/>
                <a:gd name="T4" fmla="*/ 118 w 599"/>
                <a:gd name="T5" fmla="*/ 177 h 702"/>
                <a:gd name="T6" fmla="*/ 9 w 599"/>
                <a:gd name="T7" fmla="*/ 265 h 702"/>
                <a:gd name="T8" fmla="*/ 48 w 599"/>
                <a:gd name="T9" fmla="*/ 444 h 702"/>
                <a:gd name="T10" fmla="*/ 132 w 599"/>
                <a:gd name="T11" fmla="*/ 633 h 702"/>
                <a:gd name="T12" fmla="*/ 164 w 599"/>
                <a:gd name="T13" fmla="*/ 702 h 702"/>
                <a:gd name="T14" fmla="*/ 239 w 599"/>
                <a:gd name="T15" fmla="*/ 650 h 702"/>
                <a:gd name="T16" fmla="*/ 226 w 599"/>
                <a:gd name="T17" fmla="*/ 554 h 702"/>
                <a:gd name="T18" fmla="*/ 162 w 599"/>
                <a:gd name="T19" fmla="*/ 320 h 702"/>
                <a:gd name="T20" fmla="*/ 464 w 599"/>
                <a:gd name="T21" fmla="*/ 320 h 702"/>
                <a:gd name="T22" fmla="*/ 582 w 599"/>
                <a:gd name="T23" fmla="*/ 254 h 702"/>
                <a:gd name="T24" fmla="*/ 523 w 599"/>
                <a:gd name="T25" fmla="*/ 10 h 702"/>
                <a:gd name="T26" fmla="*/ 301 w 599"/>
                <a:gd name="T27" fmla="*/ 31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9" h="702">
                  <a:moveTo>
                    <a:pt x="301" y="31"/>
                  </a:moveTo>
                  <a:cubicBezTo>
                    <a:pt x="301" y="31"/>
                    <a:pt x="280" y="93"/>
                    <a:pt x="272" y="136"/>
                  </a:cubicBezTo>
                  <a:cubicBezTo>
                    <a:pt x="272" y="136"/>
                    <a:pt x="201" y="144"/>
                    <a:pt x="118" y="177"/>
                  </a:cubicBezTo>
                  <a:cubicBezTo>
                    <a:pt x="35" y="211"/>
                    <a:pt x="17" y="229"/>
                    <a:pt x="9" y="265"/>
                  </a:cubicBezTo>
                  <a:cubicBezTo>
                    <a:pt x="0" y="303"/>
                    <a:pt x="9" y="356"/>
                    <a:pt x="48" y="444"/>
                  </a:cubicBezTo>
                  <a:cubicBezTo>
                    <a:pt x="82" y="522"/>
                    <a:pt x="118" y="603"/>
                    <a:pt x="132" y="633"/>
                  </a:cubicBezTo>
                  <a:cubicBezTo>
                    <a:pt x="152" y="676"/>
                    <a:pt x="164" y="702"/>
                    <a:pt x="164" y="702"/>
                  </a:cubicBezTo>
                  <a:cubicBezTo>
                    <a:pt x="239" y="650"/>
                    <a:pt x="239" y="650"/>
                    <a:pt x="239" y="650"/>
                  </a:cubicBezTo>
                  <a:cubicBezTo>
                    <a:pt x="239" y="650"/>
                    <a:pt x="232" y="607"/>
                    <a:pt x="226" y="554"/>
                  </a:cubicBezTo>
                  <a:cubicBezTo>
                    <a:pt x="209" y="404"/>
                    <a:pt x="208" y="364"/>
                    <a:pt x="162" y="320"/>
                  </a:cubicBezTo>
                  <a:cubicBezTo>
                    <a:pt x="162" y="320"/>
                    <a:pt x="408" y="320"/>
                    <a:pt x="464" y="320"/>
                  </a:cubicBezTo>
                  <a:cubicBezTo>
                    <a:pt x="536" y="320"/>
                    <a:pt x="565" y="294"/>
                    <a:pt x="582" y="254"/>
                  </a:cubicBezTo>
                  <a:cubicBezTo>
                    <a:pt x="599" y="215"/>
                    <a:pt x="586" y="92"/>
                    <a:pt x="523" y="10"/>
                  </a:cubicBezTo>
                  <a:cubicBezTo>
                    <a:pt x="523" y="10"/>
                    <a:pt x="412" y="0"/>
                    <a:pt x="301" y="31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>
              <a:extLst>
                <a:ext uri="{FF2B5EF4-FFF2-40B4-BE49-F238E27FC236}">
                  <a16:creationId xmlns:a16="http://schemas.microsoft.com/office/drawing/2014/main" id="{5589321B-8A4D-4151-A9CD-F7722BC9D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457" y="5768485"/>
              <a:ext cx="216309" cy="955092"/>
            </a:xfrm>
            <a:custGeom>
              <a:avLst/>
              <a:gdLst>
                <a:gd name="T0" fmla="*/ 77 w 77"/>
                <a:gd name="T1" fmla="*/ 330 h 330"/>
                <a:gd name="T2" fmla="*/ 64 w 77"/>
                <a:gd name="T3" fmla="*/ 234 h 330"/>
                <a:gd name="T4" fmla="*/ 0 w 77"/>
                <a:gd name="T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330">
                  <a:moveTo>
                    <a:pt x="77" y="330"/>
                  </a:moveTo>
                  <a:cubicBezTo>
                    <a:pt x="77" y="330"/>
                    <a:pt x="70" y="287"/>
                    <a:pt x="64" y="234"/>
                  </a:cubicBezTo>
                  <a:cubicBezTo>
                    <a:pt x="47" y="84"/>
                    <a:pt x="46" y="44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4">
              <a:extLst>
                <a:ext uri="{FF2B5EF4-FFF2-40B4-BE49-F238E27FC236}">
                  <a16:creationId xmlns:a16="http://schemas.microsoft.com/office/drawing/2014/main" id="{92C906A4-64E9-42B0-8052-95E176C767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8245" y="6518065"/>
              <a:ext cx="802983" cy="509455"/>
            </a:xfrm>
            <a:custGeom>
              <a:avLst/>
              <a:gdLst>
                <a:gd name="T0" fmla="*/ 244 w 285"/>
                <a:gd name="T1" fmla="*/ 16 h 176"/>
                <a:gd name="T2" fmla="*/ 178 w 285"/>
                <a:gd name="T3" fmla="*/ 38 h 176"/>
                <a:gd name="T4" fmla="*/ 147 w 285"/>
                <a:gd name="T5" fmla="*/ 67 h 176"/>
                <a:gd name="T6" fmla="*/ 136 w 285"/>
                <a:gd name="T7" fmla="*/ 44 h 176"/>
                <a:gd name="T8" fmla="*/ 116 w 285"/>
                <a:gd name="T9" fmla="*/ 71 h 176"/>
                <a:gd name="T10" fmla="*/ 41 w 285"/>
                <a:gd name="T11" fmla="*/ 127 h 176"/>
                <a:gd name="T12" fmla="*/ 0 w 285"/>
                <a:gd name="T13" fmla="*/ 168 h 176"/>
                <a:gd name="T14" fmla="*/ 94 w 285"/>
                <a:gd name="T15" fmla="*/ 172 h 176"/>
                <a:gd name="T16" fmla="*/ 200 w 285"/>
                <a:gd name="T17" fmla="*/ 132 h 176"/>
                <a:gd name="T18" fmla="*/ 285 w 285"/>
                <a:gd name="T19" fmla="*/ 122 h 176"/>
                <a:gd name="T20" fmla="*/ 264 w 285"/>
                <a:gd name="T21" fmla="*/ 64 h 176"/>
                <a:gd name="T22" fmla="*/ 244 w 285"/>
                <a:gd name="T23" fmla="*/ 1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5" h="176">
                  <a:moveTo>
                    <a:pt x="244" y="16"/>
                  </a:moveTo>
                  <a:cubicBezTo>
                    <a:pt x="226" y="0"/>
                    <a:pt x="195" y="16"/>
                    <a:pt x="178" y="38"/>
                  </a:cubicBezTo>
                  <a:cubicBezTo>
                    <a:pt x="167" y="54"/>
                    <a:pt x="160" y="62"/>
                    <a:pt x="147" y="67"/>
                  </a:cubicBezTo>
                  <a:cubicBezTo>
                    <a:pt x="136" y="44"/>
                    <a:pt x="136" y="44"/>
                    <a:pt x="136" y="44"/>
                  </a:cubicBezTo>
                  <a:cubicBezTo>
                    <a:pt x="124" y="48"/>
                    <a:pt x="124" y="58"/>
                    <a:pt x="116" y="71"/>
                  </a:cubicBezTo>
                  <a:cubicBezTo>
                    <a:pt x="102" y="96"/>
                    <a:pt x="87" y="112"/>
                    <a:pt x="41" y="127"/>
                  </a:cubicBezTo>
                  <a:cubicBezTo>
                    <a:pt x="4" y="139"/>
                    <a:pt x="0" y="151"/>
                    <a:pt x="0" y="168"/>
                  </a:cubicBezTo>
                  <a:cubicBezTo>
                    <a:pt x="0" y="168"/>
                    <a:pt x="32" y="176"/>
                    <a:pt x="94" y="172"/>
                  </a:cubicBezTo>
                  <a:cubicBezTo>
                    <a:pt x="132" y="169"/>
                    <a:pt x="176" y="148"/>
                    <a:pt x="200" y="132"/>
                  </a:cubicBezTo>
                  <a:cubicBezTo>
                    <a:pt x="236" y="109"/>
                    <a:pt x="281" y="103"/>
                    <a:pt x="285" y="122"/>
                  </a:cubicBezTo>
                  <a:cubicBezTo>
                    <a:pt x="279" y="97"/>
                    <a:pt x="270" y="83"/>
                    <a:pt x="264" y="64"/>
                  </a:cubicBezTo>
                  <a:cubicBezTo>
                    <a:pt x="256" y="40"/>
                    <a:pt x="254" y="25"/>
                    <a:pt x="244" y="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>
              <a:extLst>
                <a:ext uri="{FF2B5EF4-FFF2-40B4-BE49-F238E27FC236}">
                  <a16:creationId xmlns:a16="http://schemas.microsoft.com/office/drawing/2014/main" id="{7D560120-9495-4C65-AB2F-20D297BDF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3001" y="6550514"/>
              <a:ext cx="138227" cy="321248"/>
            </a:xfrm>
            <a:custGeom>
              <a:avLst/>
              <a:gdLst>
                <a:gd name="T0" fmla="*/ 49 w 49"/>
                <a:gd name="T1" fmla="*/ 111 h 111"/>
                <a:gd name="T2" fmla="*/ 28 w 49"/>
                <a:gd name="T3" fmla="*/ 53 h 111"/>
                <a:gd name="T4" fmla="*/ 8 w 49"/>
                <a:gd name="T5" fmla="*/ 5 h 111"/>
                <a:gd name="T6" fmla="*/ 0 w 49"/>
                <a:gd name="T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111">
                  <a:moveTo>
                    <a:pt x="49" y="111"/>
                  </a:moveTo>
                  <a:cubicBezTo>
                    <a:pt x="43" y="86"/>
                    <a:pt x="34" y="72"/>
                    <a:pt x="28" y="53"/>
                  </a:cubicBezTo>
                  <a:cubicBezTo>
                    <a:pt x="20" y="29"/>
                    <a:pt x="18" y="14"/>
                    <a:pt x="8" y="5"/>
                  </a:cubicBezTo>
                  <a:cubicBezTo>
                    <a:pt x="6" y="3"/>
                    <a:pt x="3" y="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>
              <a:extLst>
                <a:ext uri="{FF2B5EF4-FFF2-40B4-BE49-F238E27FC236}">
                  <a16:creationId xmlns:a16="http://schemas.microsoft.com/office/drawing/2014/main" id="{F57DA647-6FCC-4354-9ABE-1E057AA0EF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9327" y="6899885"/>
              <a:ext cx="582453" cy="203349"/>
            </a:xfrm>
            <a:custGeom>
              <a:avLst/>
              <a:gdLst>
                <a:gd name="T0" fmla="*/ 0 w 207"/>
                <a:gd name="T1" fmla="*/ 70 h 70"/>
                <a:gd name="T2" fmla="*/ 76 w 207"/>
                <a:gd name="T3" fmla="*/ 70 h 70"/>
                <a:gd name="T4" fmla="*/ 159 w 207"/>
                <a:gd name="T5" fmla="*/ 45 h 70"/>
                <a:gd name="T6" fmla="*/ 204 w 207"/>
                <a:gd name="T7" fmla="*/ 9 h 70"/>
                <a:gd name="T8" fmla="*/ 121 w 207"/>
                <a:gd name="T9" fmla="*/ 25 h 70"/>
                <a:gd name="T10" fmla="*/ 0 w 207"/>
                <a:gd name="T11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7" h="70">
                  <a:moveTo>
                    <a:pt x="0" y="70"/>
                  </a:moveTo>
                  <a:cubicBezTo>
                    <a:pt x="56" y="70"/>
                    <a:pt x="45" y="70"/>
                    <a:pt x="76" y="70"/>
                  </a:cubicBezTo>
                  <a:cubicBezTo>
                    <a:pt x="107" y="70"/>
                    <a:pt x="132" y="58"/>
                    <a:pt x="159" y="45"/>
                  </a:cubicBezTo>
                  <a:cubicBezTo>
                    <a:pt x="203" y="24"/>
                    <a:pt x="207" y="14"/>
                    <a:pt x="204" y="9"/>
                  </a:cubicBezTo>
                  <a:cubicBezTo>
                    <a:pt x="189" y="0"/>
                    <a:pt x="167" y="2"/>
                    <a:pt x="121" y="25"/>
                  </a:cubicBezTo>
                  <a:cubicBezTo>
                    <a:pt x="76" y="48"/>
                    <a:pt x="51" y="67"/>
                    <a:pt x="0" y="70"/>
                  </a:cubicBezTo>
                  <a:close/>
                </a:path>
              </a:pathLst>
            </a:custGeom>
            <a:solidFill>
              <a:srgbClr val="30303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>
              <a:extLst>
                <a:ext uri="{FF2B5EF4-FFF2-40B4-BE49-F238E27FC236}">
                  <a16:creationId xmlns:a16="http://schemas.microsoft.com/office/drawing/2014/main" id="{16101886-A583-432A-9267-EF152513D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7693" y="6816599"/>
              <a:ext cx="832528" cy="288799"/>
            </a:xfrm>
            <a:custGeom>
              <a:avLst/>
              <a:gdLst>
                <a:gd name="T0" fmla="*/ 288 w 296"/>
                <a:gd name="T1" fmla="*/ 16 h 100"/>
                <a:gd name="T2" fmla="*/ 204 w 296"/>
                <a:gd name="T3" fmla="*/ 29 h 100"/>
                <a:gd name="T4" fmla="*/ 98 w 296"/>
                <a:gd name="T5" fmla="*/ 69 h 100"/>
                <a:gd name="T6" fmla="*/ 4 w 296"/>
                <a:gd name="T7" fmla="*/ 65 h 100"/>
                <a:gd name="T8" fmla="*/ 0 w 296"/>
                <a:gd name="T9" fmla="*/ 76 h 100"/>
                <a:gd name="T10" fmla="*/ 15 w 296"/>
                <a:gd name="T11" fmla="*/ 97 h 100"/>
                <a:gd name="T12" fmla="*/ 99 w 296"/>
                <a:gd name="T13" fmla="*/ 98 h 100"/>
                <a:gd name="T14" fmla="*/ 189 w 296"/>
                <a:gd name="T15" fmla="*/ 73 h 100"/>
                <a:gd name="T16" fmla="*/ 253 w 296"/>
                <a:gd name="T17" fmla="*/ 40 h 100"/>
                <a:gd name="T18" fmla="*/ 290 w 296"/>
                <a:gd name="T19" fmla="*/ 38 h 100"/>
                <a:gd name="T20" fmla="*/ 288 w 296"/>
                <a:gd name="T21" fmla="*/ 1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6" h="100">
                  <a:moveTo>
                    <a:pt x="288" y="16"/>
                  </a:moveTo>
                  <a:cubicBezTo>
                    <a:pt x="281" y="0"/>
                    <a:pt x="240" y="6"/>
                    <a:pt x="204" y="29"/>
                  </a:cubicBezTo>
                  <a:cubicBezTo>
                    <a:pt x="180" y="45"/>
                    <a:pt x="136" y="66"/>
                    <a:pt x="98" y="69"/>
                  </a:cubicBezTo>
                  <a:cubicBezTo>
                    <a:pt x="36" y="73"/>
                    <a:pt x="4" y="65"/>
                    <a:pt x="4" y="65"/>
                  </a:cubicBezTo>
                  <a:cubicBezTo>
                    <a:pt x="0" y="65"/>
                    <a:pt x="0" y="68"/>
                    <a:pt x="0" y="76"/>
                  </a:cubicBezTo>
                  <a:cubicBezTo>
                    <a:pt x="0" y="85"/>
                    <a:pt x="0" y="94"/>
                    <a:pt x="15" y="97"/>
                  </a:cubicBezTo>
                  <a:cubicBezTo>
                    <a:pt x="26" y="99"/>
                    <a:pt x="65" y="100"/>
                    <a:pt x="99" y="98"/>
                  </a:cubicBezTo>
                  <a:cubicBezTo>
                    <a:pt x="134" y="96"/>
                    <a:pt x="163" y="88"/>
                    <a:pt x="189" y="73"/>
                  </a:cubicBezTo>
                  <a:cubicBezTo>
                    <a:pt x="225" y="52"/>
                    <a:pt x="238" y="45"/>
                    <a:pt x="253" y="40"/>
                  </a:cubicBezTo>
                  <a:cubicBezTo>
                    <a:pt x="271" y="34"/>
                    <a:pt x="286" y="36"/>
                    <a:pt x="290" y="38"/>
                  </a:cubicBezTo>
                  <a:cubicBezTo>
                    <a:pt x="293" y="40"/>
                    <a:pt x="296" y="32"/>
                    <a:pt x="288" y="16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>
              <a:extLst>
                <a:ext uri="{FF2B5EF4-FFF2-40B4-BE49-F238E27FC236}">
                  <a16:creationId xmlns:a16="http://schemas.microsoft.com/office/drawing/2014/main" id="{274C254E-FEEF-4125-B624-FD799E4D44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9375" y="4766883"/>
              <a:ext cx="1489898" cy="1030807"/>
            </a:xfrm>
            <a:custGeom>
              <a:avLst/>
              <a:gdLst>
                <a:gd name="T0" fmla="*/ 220 w 529"/>
                <a:gd name="T1" fmla="*/ 41 h 356"/>
                <a:gd name="T2" fmla="*/ 188 w 529"/>
                <a:gd name="T3" fmla="*/ 155 h 356"/>
                <a:gd name="T4" fmla="*/ 10 w 529"/>
                <a:gd name="T5" fmla="*/ 210 h 356"/>
                <a:gd name="T6" fmla="*/ 19 w 529"/>
                <a:gd name="T7" fmla="*/ 302 h 356"/>
                <a:gd name="T8" fmla="*/ 79 w 529"/>
                <a:gd name="T9" fmla="*/ 355 h 356"/>
                <a:gd name="T10" fmla="*/ 360 w 529"/>
                <a:gd name="T11" fmla="*/ 355 h 356"/>
                <a:gd name="T12" fmla="*/ 489 w 529"/>
                <a:gd name="T13" fmla="*/ 320 h 356"/>
                <a:gd name="T14" fmla="*/ 509 w 529"/>
                <a:gd name="T15" fmla="*/ 167 h 356"/>
                <a:gd name="T16" fmla="*/ 442 w 529"/>
                <a:gd name="T17" fmla="*/ 24 h 356"/>
                <a:gd name="T18" fmla="*/ 220 w 529"/>
                <a:gd name="T19" fmla="*/ 41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56">
                  <a:moveTo>
                    <a:pt x="220" y="41"/>
                  </a:moveTo>
                  <a:cubicBezTo>
                    <a:pt x="210" y="71"/>
                    <a:pt x="193" y="117"/>
                    <a:pt x="188" y="155"/>
                  </a:cubicBezTo>
                  <a:cubicBezTo>
                    <a:pt x="98" y="167"/>
                    <a:pt x="10" y="210"/>
                    <a:pt x="10" y="210"/>
                  </a:cubicBezTo>
                  <a:cubicBezTo>
                    <a:pt x="10" y="210"/>
                    <a:pt x="0" y="270"/>
                    <a:pt x="19" y="302"/>
                  </a:cubicBezTo>
                  <a:cubicBezTo>
                    <a:pt x="43" y="341"/>
                    <a:pt x="79" y="355"/>
                    <a:pt x="79" y="355"/>
                  </a:cubicBezTo>
                  <a:cubicBezTo>
                    <a:pt x="79" y="355"/>
                    <a:pt x="322" y="355"/>
                    <a:pt x="360" y="355"/>
                  </a:cubicBezTo>
                  <a:cubicBezTo>
                    <a:pt x="398" y="355"/>
                    <a:pt x="450" y="356"/>
                    <a:pt x="489" y="320"/>
                  </a:cubicBezTo>
                  <a:cubicBezTo>
                    <a:pt x="529" y="283"/>
                    <a:pt x="519" y="208"/>
                    <a:pt x="509" y="167"/>
                  </a:cubicBezTo>
                  <a:cubicBezTo>
                    <a:pt x="499" y="126"/>
                    <a:pt x="471" y="60"/>
                    <a:pt x="442" y="24"/>
                  </a:cubicBezTo>
                  <a:cubicBezTo>
                    <a:pt x="389" y="0"/>
                    <a:pt x="264" y="15"/>
                    <a:pt x="220" y="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>
              <a:extLst>
                <a:ext uri="{FF2B5EF4-FFF2-40B4-BE49-F238E27FC236}">
                  <a16:creationId xmlns:a16="http://schemas.microsoft.com/office/drawing/2014/main" id="{ACCC7DEC-407A-4D01-BD1F-25F686440E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7104" y="4868557"/>
              <a:ext cx="704853" cy="109246"/>
            </a:xfrm>
            <a:custGeom>
              <a:avLst/>
              <a:gdLst>
                <a:gd name="T0" fmla="*/ 0 w 250"/>
                <a:gd name="T1" fmla="*/ 38 h 38"/>
                <a:gd name="T2" fmla="*/ 250 w 250"/>
                <a:gd name="T3" fmla="*/ 1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38">
                  <a:moveTo>
                    <a:pt x="0" y="38"/>
                  </a:moveTo>
                  <a:cubicBezTo>
                    <a:pt x="46" y="14"/>
                    <a:pt x="199" y="0"/>
                    <a:pt x="250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>
              <a:extLst>
                <a:ext uri="{FF2B5EF4-FFF2-40B4-BE49-F238E27FC236}">
                  <a16:creationId xmlns:a16="http://schemas.microsoft.com/office/drawing/2014/main" id="{CB243D25-A967-49E9-A534-3C9DB0F6F6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9745" y="4891271"/>
              <a:ext cx="518088" cy="903173"/>
            </a:xfrm>
            <a:custGeom>
              <a:avLst/>
              <a:gdLst>
                <a:gd name="T0" fmla="*/ 115 w 184"/>
                <a:gd name="T1" fmla="*/ 0 h 312"/>
                <a:gd name="T2" fmla="*/ 163 w 184"/>
                <a:gd name="T3" fmla="*/ 217 h 312"/>
                <a:gd name="T4" fmla="*/ 0 w 184"/>
                <a:gd name="T5" fmla="*/ 31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4" h="312">
                  <a:moveTo>
                    <a:pt x="115" y="0"/>
                  </a:moveTo>
                  <a:cubicBezTo>
                    <a:pt x="149" y="59"/>
                    <a:pt x="184" y="131"/>
                    <a:pt x="163" y="217"/>
                  </a:cubicBezTo>
                  <a:cubicBezTo>
                    <a:pt x="145" y="289"/>
                    <a:pt x="78" y="312"/>
                    <a:pt x="0" y="31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>
              <a:extLst>
                <a:ext uri="{FF2B5EF4-FFF2-40B4-BE49-F238E27FC236}">
                  <a16:creationId xmlns:a16="http://schemas.microsoft.com/office/drawing/2014/main" id="{43F4928C-9348-4088-AC25-E91550B96F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1534" y="4844761"/>
              <a:ext cx="698522" cy="640334"/>
            </a:xfrm>
            <a:custGeom>
              <a:avLst/>
              <a:gdLst>
                <a:gd name="T0" fmla="*/ 248 w 248"/>
                <a:gd name="T1" fmla="*/ 0 h 221"/>
                <a:gd name="T2" fmla="*/ 238 w 248"/>
                <a:gd name="T3" fmla="*/ 116 h 221"/>
                <a:gd name="T4" fmla="*/ 224 w 248"/>
                <a:gd name="T5" fmla="*/ 138 h 221"/>
                <a:gd name="T6" fmla="*/ 205 w 248"/>
                <a:gd name="T7" fmla="*/ 157 h 221"/>
                <a:gd name="T8" fmla="*/ 0 w 248"/>
                <a:gd name="T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221">
                  <a:moveTo>
                    <a:pt x="248" y="0"/>
                  </a:moveTo>
                  <a:cubicBezTo>
                    <a:pt x="232" y="44"/>
                    <a:pt x="236" y="101"/>
                    <a:pt x="238" y="116"/>
                  </a:cubicBezTo>
                  <a:cubicBezTo>
                    <a:pt x="222" y="119"/>
                    <a:pt x="223" y="133"/>
                    <a:pt x="224" y="138"/>
                  </a:cubicBezTo>
                  <a:cubicBezTo>
                    <a:pt x="210" y="134"/>
                    <a:pt x="203" y="148"/>
                    <a:pt x="205" y="157"/>
                  </a:cubicBezTo>
                  <a:cubicBezTo>
                    <a:pt x="205" y="157"/>
                    <a:pt x="116" y="172"/>
                    <a:pt x="0" y="22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>
              <a:extLst>
                <a:ext uri="{FF2B5EF4-FFF2-40B4-BE49-F238E27FC236}">
                  <a16:creationId xmlns:a16="http://schemas.microsoft.com/office/drawing/2014/main" id="{A8C4DAA2-E5C5-4A2F-9482-96E56163A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2739" y="5212520"/>
              <a:ext cx="185710" cy="75715"/>
            </a:xfrm>
            <a:custGeom>
              <a:avLst/>
              <a:gdLst>
                <a:gd name="T0" fmla="*/ 0 w 66"/>
                <a:gd name="T1" fmla="*/ 1 h 26"/>
                <a:gd name="T2" fmla="*/ 66 w 66"/>
                <a:gd name="T3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" h="26">
                  <a:moveTo>
                    <a:pt x="0" y="1"/>
                  </a:moveTo>
                  <a:cubicBezTo>
                    <a:pt x="24" y="0"/>
                    <a:pt x="49" y="9"/>
                    <a:pt x="66" y="2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>
              <a:extLst>
                <a:ext uri="{FF2B5EF4-FFF2-40B4-BE49-F238E27FC236}">
                  <a16:creationId xmlns:a16="http://schemas.microsoft.com/office/drawing/2014/main" id="{38EE7DC9-AC13-4E57-BDBA-6CB6C316DB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400" y="5157356"/>
              <a:ext cx="388302" cy="419678"/>
            </a:xfrm>
            <a:custGeom>
              <a:avLst/>
              <a:gdLst>
                <a:gd name="T0" fmla="*/ 121 w 138"/>
                <a:gd name="T1" fmla="*/ 0 h 145"/>
                <a:gd name="T2" fmla="*/ 4 w 138"/>
                <a:gd name="T3" fmla="*/ 2 h 145"/>
                <a:gd name="T4" fmla="*/ 0 w 138"/>
                <a:gd name="T5" fmla="*/ 99 h 145"/>
                <a:gd name="T6" fmla="*/ 63 w 138"/>
                <a:gd name="T7" fmla="*/ 145 h 145"/>
                <a:gd name="T8" fmla="*/ 130 w 138"/>
                <a:gd name="T9" fmla="*/ 104 h 145"/>
                <a:gd name="T10" fmla="*/ 121 w 138"/>
                <a:gd name="T1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" h="145">
                  <a:moveTo>
                    <a:pt x="121" y="0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5" y="51"/>
                    <a:pt x="0" y="99"/>
                    <a:pt x="0" y="99"/>
                  </a:cubicBezTo>
                  <a:cubicBezTo>
                    <a:pt x="0" y="99"/>
                    <a:pt x="35" y="126"/>
                    <a:pt x="63" y="145"/>
                  </a:cubicBezTo>
                  <a:cubicBezTo>
                    <a:pt x="111" y="128"/>
                    <a:pt x="130" y="104"/>
                    <a:pt x="130" y="104"/>
                  </a:cubicBezTo>
                  <a:cubicBezTo>
                    <a:pt x="130" y="104"/>
                    <a:pt x="138" y="52"/>
                    <a:pt x="121" y="0"/>
                  </a:cubicBezTo>
                  <a:close/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4">
              <a:extLst>
                <a:ext uri="{FF2B5EF4-FFF2-40B4-BE49-F238E27FC236}">
                  <a16:creationId xmlns:a16="http://schemas.microsoft.com/office/drawing/2014/main" id="{80C18E08-7968-405B-B76C-7C3911A58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7832" y="5157356"/>
              <a:ext cx="118179" cy="391555"/>
            </a:xfrm>
            <a:custGeom>
              <a:avLst/>
              <a:gdLst>
                <a:gd name="T0" fmla="*/ 27 w 42"/>
                <a:gd name="T1" fmla="*/ 0 h 135"/>
                <a:gd name="T2" fmla="*/ 0 w 42"/>
                <a:gd name="T3" fmla="*/ 0 h 135"/>
                <a:gd name="T4" fmla="*/ 8 w 42"/>
                <a:gd name="T5" fmla="*/ 106 h 135"/>
                <a:gd name="T6" fmla="*/ 42 w 42"/>
                <a:gd name="T7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135">
                  <a:moveTo>
                    <a:pt x="27" y="0"/>
                  </a:moveTo>
                  <a:cubicBezTo>
                    <a:pt x="6" y="0"/>
                    <a:pt x="0" y="0"/>
                    <a:pt x="0" y="0"/>
                  </a:cubicBezTo>
                  <a:cubicBezTo>
                    <a:pt x="0" y="0"/>
                    <a:pt x="15" y="49"/>
                    <a:pt x="8" y="106"/>
                  </a:cubicBezTo>
                  <a:cubicBezTo>
                    <a:pt x="15" y="116"/>
                    <a:pt x="33" y="129"/>
                    <a:pt x="42" y="13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5">
              <a:extLst>
                <a:ext uri="{FF2B5EF4-FFF2-40B4-BE49-F238E27FC236}">
                  <a16:creationId xmlns:a16="http://schemas.microsoft.com/office/drawing/2014/main" id="{92058685-BBEE-4025-9E01-3725F00DBF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2873" y="4150345"/>
              <a:ext cx="1008741" cy="576517"/>
            </a:xfrm>
            <a:custGeom>
              <a:avLst/>
              <a:gdLst>
                <a:gd name="T0" fmla="*/ 121 w 358"/>
                <a:gd name="T1" fmla="*/ 133 h 199"/>
                <a:gd name="T2" fmla="*/ 271 w 358"/>
                <a:gd name="T3" fmla="*/ 194 h 199"/>
                <a:gd name="T4" fmla="*/ 358 w 358"/>
                <a:gd name="T5" fmla="*/ 114 h 199"/>
                <a:gd name="T6" fmla="*/ 255 w 358"/>
                <a:gd name="T7" fmla="*/ 93 h 199"/>
                <a:gd name="T8" fmla="*/ 196 w 358"/>
                <a:gd name="T9" fmla="*/ 90 h 199"/>
                <a:gd name="T10" fmla="*/ 139 w 358"/>
                <a:gd name="T11" fmla="*/ 30 h 199"/>
                <a:gd name="T12" fmla="*/ 101 w 358"/>
                <a:gd name="T13" fmla="*/ 0 h 199"/>
                <a:gd name="T14" fmla="*/ 99 w 358"/>
                <a:gd name="T15" fmla="*/ 20 h 199"/>
                <a:gd name="T16" fmla="*/ 104 w 358"/>
                <a:gd name="T17" fmla="*/ 46 h 199"/>
                <a:gd name="T18" fmla="*/ 52 w 358"/>
                <a:gd name="T19" fmla="*/ 31 h 199"/>
                <a:gd name="T20" fmla="*/ 27 w 358"/>
                <a:gd name="T21" fmla="*/ 27 h 199"/>
                <a:gd name="T22" fmla="*/ 19 w 358"/>
                <a:gd name="T23" fmla="*/ 37 h 199"/>
                <a:gd name="T24" fmla="*/ 5 w 358"/>
                <a:gd name="T25" fmla="*/ 38 h 199"/>
                <a:gd name="T26" fmla="*/ 9 w 358"/>
                <a:gd name="T27" fmla="*/ 52 h 199"/>
                <a:gd name="T28" fmla="*/ 14 w 358"/>
                <a:gd name="T29" fmla="*/ 74 h 199"/>
                <a:gd name="T30" fmla="*/ 53 w 358"/>
                <a:gd name="T31" fmla="*/ 101 h 199"/>
                <a:gd name="T32" fmla="*/ 121 w 358"/>
                <a:gd name="T33" fmla="*/ 133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8" h="199">
                  <a:moveTo>
                    <a:pt x="121" y="133"/>
                  </a:moveTo>
                  <a:cubicBezTo>
                    <a:pt x="144" y="147"/>
                    <a:pt x="218" y="189"/>
                    <a:pt x="271" y="194"/>
                  </a:cubicBezTo>
                  <a:cubicBezTo>
                    <a:pt x="314" y="199"/>
                    <a:pt x="347" y="191"/>
                    <a:pt x="358" y="114"/>
                  </a:cubicBezTo>
                  <a:cubicBezTo>
                    <a:pt x="255" y="93"/>
                    <a:pt x="255" y="93"/>
                    <a:pt x="255" y="93"/>
                  </a:cubicBezTo>
                  <a:cubicBezTo>
                    <a:pt x="255" y="93"/>
                    <a:pt x="226" y="93"/>
                    <a:pt x="196" y="90"/>
                  </a:cubicBezTo>
                  <a:cubicBezTo>
                    <a:pt x="168" y="88"/>
                    <a:pt x="161" y="65"/>
                    <a:pt x="139" y="30"/>
                  </a:cubicBezTo>
                  <a:cubicBezTo>
                    <a:pt x="126" y="10"/>
                    <a:pt x="109" y="1"/>
                    <a:pt x="101" y="0"/>
                  </a:cubicBezTo>
                  <a:cubicBezTo>
                    <a:pt x="94" y="0"/>
                    <a:pt x="92" y="10"/>
                    <a:pt x="99" y="20"/>
                  </a:cubicBezTo>
                  <a:cubicBezTo>
                    <a:pt x="106" y="30"/>
                    <a:pt x="116" y="46"/>
                    <a:pt x="104" y="46"/>
                  </a:cubicBezTo>
                  <a:cubicBezTo>
                    <a:pt x="93" y="46"/>
                    <a:pt x="65" y="36"/>
                    <a:pt x="52" y="31"/>
                  </a:cubicBezTo>
                  <a:cubicBezTo>
                    <a:pt x="35" y="25"/>
                    <a:pt x="32" y="25"/>
                    <a:pt x="27" y="27"/>
                  </a:cubicBezTo>
                  <a:cubicBezTo>
                    <a:pt x="16" y="31"/>
                    <a:pt x="19" y="37"/>
                    <a:pt x="19" y="37"/>
                  </a:cubicBezTo>
                  <a:cubicBezTo>
                    <a:pt x="19" y="37"/>
                    <a:pt x="10" y="31"/>
                    <a:pt x="5" y="38"/>
                  </a:cubicBezTo>
                  <a:cubicBezTo>
                    <a:pt x="0" y="45"/>
                    <a:pt x="9" y="52"/>
                    <a:pt x="9" y="52"/>
                  </a:cubicBezTo>
                  <a:cubicBezTo>
                    <a:pt x="9" y="52"/>
                    <a:pt x="6" y="66"/>
                    <a:pt x="14" y="74"/>
                  </a:cubicBezTo>
                  <a:cubicBezTo>
                    <a:pt x="26" y="85"/>
                    <a:pt x="36" y="93"/>
                    <a:pt x="53" y="101"/>
                  </a:cubicBezTo>
                  <a:cubicBezTo>
                    <a:pt x="70" y="108"/>
                    <a:pt x="98" y="120"/>
                    <a:pt x="121" y="133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6">
              <a:extLst>
                <a:ext uri="{FF2B5EF4-FFF2-40B4-BE49-F238E27FC236}">
                  <a16:creationId xmlns:a16="http://schemas.microsoft.com/office/drawing/2014/main" id="{CA2BC6D3-9635-4F2E-A388-572D84787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3617" y="4315836"/>
              <a:ext cx="315495" cy="103838"/>
            </a:xfrm>
            <a:custGeom>
              <a:avLst/>
              <a:gdLst>
                <a:gd name="T0" fmla="*/ 22 w 112"/>
                <a:gd name="T1" fmla="*/ 33 h 36"/>
                <a:gd name="T2" fmla="*/ 3 w 112"/>
                <a:gd name="T3" fmla="*/ 12 h 36"/>
                <a:gd name="T4" fmla="*/ 1 w 112"/>
                <a:gd name="T5" fmla="*/ 6 h 36"/>
                <a:gd name="T6" fmla="*/ 4 w 112"/>
                <a:gd name="T7" fmla="*/ 2 h 36"/>
                <a:gd name="T8" fmla="*/ 19 w 112"/>
                <a:gd name="T9" fmla="*/ 6 h 36"/>
                <a:gd name="T10" fmla="*/ 64 w 112"/>
                <a:gd name="T11" fmla="*/ 28 h 36"/>
                <a:gd name="T12" fmla="*/ 77 w 112"/>
                <a:gd name="T13" fmla="*/ 23 h 36"/>
                <a:gd name="T14" fmla="*/ 112 w 112"/>
                <a:gd name="T15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2" h="36">
                  <a:moveTo>
                    <a:pt x="22" y="33"/>
                  </a:moveTo>
                  <a:cubicBezTo>
                    <a:pt x="18" y="30"/>
                    <a:pt x="15" y="26"/>
                    <a:pt x="3" y="12"/>
                  </a:cubicBezTo>
                  <a:cubicBezTo>
                    <a:pt x="2" y="10"/>
                    <a:pt x="0" y="8"/>
                    <a:pt x="1" y="6"/>
                  </a:cubicBezTo>
                  <a:cubicBezTo>
                    <a:pt x="1" y="4"/>
                    <a:pt x="3" y="3"/>
                    <a:pt x="4" y="2"/>
                  </a:cubicBezTo>
                  <a:cubicBezTo>
                    <a:pt x="9" y="0"/>
                    <a:pt x="15" y="3"/>
                    <a:pt x="19" y="6"/>
                  </a:cubicBezTo>
                  <a:cubicBezTo>
                    <a:pt x="33" y="16"/>
                    <a:pt x="45" y="34"/>
                    <a:pt x="64" y="28"/>
                  </a:cubicBezTo>
                  <a:cubicBezTo>
                    <a:pt x="69" y="27"/>
                    <a:pt x="73" y="24"/>
                    <a:pt x="77" y="23"/>
                  </a:cubicBezTo>
                  <a:cubicBezTo>
                    <a:pt x="90" y="20"/>
                    <a:pt x="105" y="25"/>
                    <a:pt x="112" y="3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7">
              <a:extLst>
                <a:ext uri="{FF2B5EF4-FFF2-40B4-BE49-F238E27FC236}">
                  <a16:creationId xmlns:a16="http://schemas.microsoft.com/office/drawing/2014/main" id="{13D8F42F-0CED-4312-973B-9B891BDC04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8197" y="4298530"/>
              <a:ext cx="68586" cy="31368"/>
            </a:xfrm>
            <a:custGeom>
              <a:avLst/>
              <a:gdLst>
                <a:gd name="T0" fmla="*/ 0 w 24"/>
                <a:gd name="T1" fmla="*/ 1 h 11"/>
                <a:gd name="T2" fmla="*/ 24 w 24"/>
                <a:gd name="T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" h="11">
                  <a:moveTo>
                    <a:pt x="0" y="1"/>
                  </a:moveTo>
                  <a:cubicBezTo>
                    <a:pt x="6" y="0"/>
                    <a:pt x="11" y="4"/>
                    <a:pt x="24" y="1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8">
              <a:extLst>
                <a:ext uri="{FF2B5EF4-FFF2-40B4-BE49-F238E27FC236}">
                  <a16:creationId xmlns:a16="http://schemas.microsoft.com/office/drawing/2014/main" id="{062C4C36-BAF7-43CB-8CDE-58F07F6A0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6686" y="4257428"/>
              <a:ext cx="129786" cy="55164"/>
            </a:xfrm>
            <a:custGeom>
              <a:avLst/>
              <a:gdLst>
                <a:gd name="T0" fmla="*/ 0 w 46"/>
                <a:gd name="T1" fmla="*/ 0 h 19"/>
                <a:gd name="T2" fmla="*/ 46 w 46"/>
                <a:gd name="T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6" h="19">
                  <a:moveTo>
                    <a:pt x="0" y="0"/>
                  </a:moveTo>
                  <a:cubicBezTo>
                    <a:pt x="8" y="4"/>
                    <a:pt x="46" y="19"/>
                    <a:pt x="46" y="1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9">
              <a:extLst>
                <a:ext uri="{FF2B5EF4-FFF2-40B4-BE49-F238E27FC236}">
                  <a16:creationId xmlns:a16="http://schemas.microsoft.com/office/drawing/2014/main" id="{02AA88AA-799B-41E9-8BA2-891060B6C3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0671" y="3368316"/>
              <a:ext cx="703797" cy="616537"/>
            </a:xfrm>
            <a:custGeom>
              <a:avLst/>
              <a:gdLst>
                <a:gd name="T0" fmla="*/ 184 w 250"/>
                <a:gd name="T1" fmla="*/ 213 h 213"/>
                <a:gd name="T2" fmla="*/ 243 w 250"/>
                <a:gd name="T3" fmla="*/ 124 h 213"/>
                <a:gd name="T4" fmla="*/ 104 w 250"/>
                <a:gd name="T5" fmla="*/ 24 h 213"/>
                <a:gd name="T6" fmla="*/ 52 w 250"/>
                <a:gd name="T7" fmla="*/ 30 h 213"/>
                <a:gd name="T8" fmla="*/ 36 w 250"/>
                <a:gd name="T9" fmla="*/ 130 h 213"/>
                <a:gd name="T10" fmla="*/ 175 w 250"/>
                <a:gd name="T11" fmla="*/ 211 h 213"/>
                <a:gd name="T12" fmla="*/ 184 w 250"/>
                <a:gd name="T13" fmla="*/ 213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0" h="213">
                  <a:moveTo>
                    <a:pt x="184" y="213"/>
                  </a:moveTo>
                  <a:cubicBezTo>
                    <a:pt x="198" y="211"/>
                    <a:pt x="236" y="202"/>
                    <a:pt x="243" y="124"/>
                  </a:cubicBezTo>
                  <a:cubicBezTo>
                    <a:pt x="250" y="49"/>
                    <a:pt x="170" y="0"/>
                    <a:pt x="104" y="24"/>
                  </a:cubicBezTo>
                  <a:cubicBezTo>
                    <a:pt x="95" y="22"/>
                    <a:pt x="78" y="18"/>
                    <a:pt x="52" y="30"/>
                  </a:cubicBezTo>
                  <a:cubicBezTo>
                    <a:pt x="13" y="48"/>
                    <a:pt x="0" y="102"/>
                    <a:pt x="36" y="130"/>
                  </a:cubicBezTo>
                  <a:cubicBezTo>
                    <a:pt x="78" y="163"/>
                    <a:pt x="127" y="187"/>
                    <a:pt x="175" y="211"/>
                  </a:cubicBezTo>
                  <a:cubicBezTo>
                    <a:pt x="178" y="213"/>
                    <a:pt x="181" y="213"/>
                    <a:pt x="184" y="213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20">
              <a:extLst>
                <a:ext uri="{FF2B5EF4-FFF2-40B4-BE49-F238E27FC236}">
                  <a16:creationId xmlns:a16="http://schemas.microsoft.com/office/drawing/2014/main" id="{1B0803DD-1098-460E-9BB3-1B7138FE2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6692" y="3519746"/>
              <a:ext cx="511757" cy="711722"/>
            </a:xfrm>
            <a:custGeom>
              <a:avLst/>
              <a:gdLst>
                <a:gd name="T0" fmla="*/ 4 w 182"/>
                <a:gd name="T1" fmla="*/ 96 h 246"/>
                <a:gd name="T2" fmla="*/ 8 w 182"/>
                <a:gd name="T3" fmla="*/ 70 h 246"/>
                <a:gd name="T4" fmla="*/ 10 w 182"/>
                <a:gd name="T5" fmla="*/ 41 h 246"/>
                <a:gd name="T6" fmla="*/ 49 w 182"/>
                <a:gd name="T7" fmla="*/ 0 h 246"/>
                <a:gd name="T8" fmla="*/ 102 w 182"/>
                <a:gd name="T9" fmla="*/ 73 h 246"/>
                <a:gd name="T10" fmla="*/ 118 w 182"/>
                <a:gd name="T11" fmla="*/ 115 h 246"/>
                <a:gd name="T12" fmla="*/ 163 w 182"/>
                <a:gd name="T13" fmla="*/ 157 h 246"/>
                <a:gd name="T14" fmla="*/ 182 w 182"/>
                <a:gd name="T15" fmla="*/ 200 h 246"/>
                <a:gd name="T16" fmla="*/ 81 w 182"/>
                <a:gd name="T17" fmla="*/ 225 h 246"/>
                <a:gd name="T18" fmla="*/ 99 w 182"/>
                <a:gd name="T19" fmla="*/ 213 h 246"/>
                <a:gd name="T20" fmla="*/ 86 w 182"/>
                <a:gd name="T21" fmla="*/ 167 h 246"/>
                <a:gd name="T22" fmla="*/ 20 w 182"/>
                <a:gd name="T23" fmla="*/ 172 h 246"/>
                <a:gd name="T24" fmla="*/ 8 w 182"/>
                <a:gd name="T25" fmla="*/ 148 h 246"/>
                <a:gd name="T26" fmla="*/ 3 w 182"/>
                <a:gd name="T27" fmla="*/ 131 h 246"/>
                <a:gd name="T28" fmla="*/ 4 w 182"/>
                <a:gd name="T29" fmla="*/ 129 h 246"/>
                <a:gd name="T30" fmla="*/ 3 w 182"/>
                <a:gd name="T31" fmla="*/ 126 h 246"/>
                <a:gd name="T32" fmla="*/ 1 w 182"/>
                <a:gd name="T33" fmla="*/ 112 h 246"/>
                <a:gd name="T34" fmla="*/ 4 w 182"/>
                <a:gd name="T35" fmla="*/ 9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2" h="246">
                  <a:moveTo>
                    <a:pt x="4" y="96"/>
                  </a:moveTo>
                  <a:cubicBezTo>
                    <a:pt x="4" y="96"/>
                    <a:pt x="7" y="83"/>
                    <a:pt x="8" y="70"/>
                  </a:cubicBezTo>
                  <a:cubicBezTo>
                    <a:pt x="8" y="63"/>
                    <a:pt x="8" y="55"/>
                    <a:pt x="10" y="41"/>
                  </a:cubicBezTo>
                  <a:cubicBezTo>
                    <a:pt x="13" y="25"/>
                    <a:pt x="26" y="4"/>
                    <a:pt x="49" y="0"/>
                  </a:cubicBezTo>
                  <a:cubicBezTo>
                    <a:pt x="31" y="75"/>
                    <a:pt x="102" y="73"/>
                    <a:pt x="102" y="73"/>
                  </a:cubicBezTo>
                  <a:cubicBezTo>
                    <a:pt x="118" y="115"/>
                    <a:pt x="118" y="115"/>
                    <a:pt x="118" y="115"/>
                  </a:cubicBezTo>
                  <a:cubicBezTo>
                    <a:pt x="124" y="129"/>
                    <a:pt x="130" y="155"/>
                    <a:pt x="163" y="157"/>
                  </a:cubicBezTo>
                  <a:cubicBezTo>
                    <a:pt x="182" y="200"/>
                    <a:pt x="182" y="200"/>
                    <a:pt x="182" y="200"/>
                  </a:cubicBezTo>
                  <a:cubicBezTo>
                    <a:pt x="166" y="246"/>
                    <a:pt x="100" y="241"/>
                    <a:pt x="81" y="225"/>
                  </a:cubicBezTo>
                  <a:cubicBezTo>
                    <a:pt x="99" y="213"/>
                    <a:pt x="99" y="213"/>
                    <a:pt x="99" y="213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62" y="176"/>
                    <a:pt x="36" y="181"/>
                    <a:pt x="20" y="172"/>
                  </a:cubicBezTo>
                  <a:cubicBezTo>
                    <a:pt x="11" y="168"/>
                    <a:pt x="7" y="158"/>
                    <a:pt x="8" y="148"/>
                  </a:cubicBezTo>
                  <a:cubicBezTo>
                    <a:pt x="3" y="144"/>
                    <a:pt x="0" y="140"/>
                    <a:pt x="3" y="131"/>
                  </a:cubicBezTo>
                  <a:cubicBezTo>
                    <a:pt x="4" y="131"/>
                    <a:pt x="4" y="130"/>
                    <a:pt x="4" y="129"/>
                  </a:cubicBezTo>
                  <a:cubicBezTo>
                    <a:pt x="4" y="128"/>
                    <a:pt x="3" y="127"/>
                    <a:pt x="3" y="126"/>
                  </a:cubicBezTo>
                  <a:cubicBezTo>
                    <a:pt x="0" y="121"/>
                    <a:pt x="0" y="117"/>
                    <a:pt x="1" y="112"/>
                  </a:cubicBezTo>
                  <a:cubicBezTo>
                    <a:pt x="2" y="107"/>
                    <a:pt x="3" y="102"/>
                    <a:pt x="4" y="96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1">
              <a:extLst>
                <a:ext uri="{FF2B5EF4-FFF2-40B4-BE49-F238E27FC236}">
                  <a16:creationId xmlns:a16="http://schemas.microsoft.com/office/drawing/2014/main" id="{56A2A2B0-9DA5-4FC4-8140-F0F652F097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3698" y="3692809"/>
              <a:ext cx="135061" cy="170900"/>
            </a:xfrm>
            <a:custGeom>
              <a:avLst/>
              <a:gdLst>
                <a:gd name="T0" fmla="*/ 0 w 48"/>
                <a:gd name="T1" fmla="*/ 13 h 59"/>
                <a:gd name="T2" fmla="*/ 30 w 48"/>
                <a:gd name="T3" fmla="*/ 4 h 59"/>
                <a:gd name="T4" fmla="*/ 47 w 48"/>
                <a:gd name="T5" fmla="*/ 31 h 59"/>
                <a:gd name="T6" fmla="*/ 28 w 48"/>
                <a:gd name="T7" fmla="*/ 54 h 59"/>
                <a:gd name="T8" fmla="*/ 0 w 48"/>
                <a:gd name="T9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9">
                  <a:moveTo>
                    <a:pt x="0" y="13"/>
                  </a:moveTo>
                  <a:cubicBezTo>
                    <a:pt x="6" y="5"/>
                    <a:pt x="17" y="0"/>
                    <a:pt x="30" y="4"/>
                  </a:cubicBezTo>
                  <a:cubicBezTo>
                    <a:pt x="42" y="8"/>
                    <a:pt x="48" y="19"/>
                    <a:pt x="47" y="31"/>
                  </a:cubicBezTo>
                  <a:cubicBezTo>
                    <a:pt x="46" y="42"/>
                    <a:pt x="38" y="51"/>
                    <a:pt x="28" y="54"/>
                  </a:cubicBezTo>
                  <a:cubicBezTo>
                    <a:pt x="16" y="59"/>
                    <a:pt x="7" y="55"/>
                    <a:pt x="0" y="50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2">
              <a:extLst>
                <a:ext uri="{FF2B5EF4-FFF2-40B4-BE49-F238E27FC236}">
                  <a16:creationId xmlns:a16="http://schemas.microsoft.com/office/drawing/2014/main" id="{2D6A84C4-52D1-4263-B0E0-AF789B240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3698" y="3692809"/>
              <a:ext cx="135061" cy="170900"/>
            </a:xfrm>
            <a:custGeom>
              <a:avLst/>
              <a:gdLst>
                <a:gd name="T0" fmla="*/ 0 w 48"/>
                <a:gd name="T1" fmla="*/ 13 h 59"/>
                <a:gd name="T2" fmla="*/ 30 w 48"/>
                <a:gd name="T3" fmla="*/ 4 h 59"/>
                <a:gd name="T4" fmla="*/ 47 w 48"/>
                <a:gd name="T5" fmla="*/ 31 h 59"/>
                <a:gd name="T6" fmla="*/ 28 w 48"/>
                <a:gd name="T7" fmla="*/ 54 h 59"/>
                <a:gd name="T8" fmla="*/ 0 w 48"/>
                <a:gd name="T9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9">
                  <a:moveTo>
                    <a:pt x="0" y="13"/>
                  </a:moveTo>
                  <a:cubicBezTo>
                    <a:pt x="6" y="5"/>
                    <a:pt x="17" y="0"/>
                    <a:pt x="30" y="4"/>
                  </a:cubicBezTo>
                  <a:cubicBezTo>
                    <a:pt x="42" y="8"/>
                    <a:pt x="48" y="19"/>
                    <a:pt x="47" y="31"/>
                  </a:cubicBezTo>
                  <a:cubicBezTo>
                    <a:pt x="46" y="42"/>
                    <a:pt x="38" y="51"/>
                    <a:pt x="28" y="54"/>
                  </a:cubicBezTo>
                  <a:cubicBezTo>
                    <a:pt x="16" y="59"/>
                    <a:pt x="7" y="55"/>
                    <a:pt x="0" y="5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3">
              <a:extLst>
                <a:ext uri="{FF2B5EF4-FFF2-40B4-BE49-F238E27FC236}">
                  <a16:creationId xmlns:a16="http://schemas.microsoft.com/office/drawing/2014/main" id="{088A6430-84D1-4523-9DEA-BBE8EF663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7415" y="3751218"/>
              <a:ext cx="70696" cy="31368"/>
            </a:xfrm>
            <a:custGeom>
              <a:avLst/>
              <a:gdLst>
                <a:gd name="T0" fmla="*/ 25 w 25"/>
                <a:gd name="T1" fmla="*/ 9 h 11"/>
                <a:gd name="T2" fmla="*/ 14 w 25"/>
                <a:gd name="T3" fmla="*/ 1 h 11"/>
                <a:gd name="T4" fmla="*/ 0 w 25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1">
                  <a:moveTo>
                    <a:pt x="25" y="9"/>
                  </a:moveTo>
                  <a:cubicBezTo>
                    <a:pt x="23" y="4"/>
                    <a:pt x="19" y="0"/>
                    <a:pt x="14" y="1"/>
                  </a:cubicBezTo>
                  <a:cubicBezTo>
                    <a:pt x="9" y="1"/>
                    <a:pt x="4" y="5"/>
                    <a:pt x="0" y="1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4">
              <a:extLst>
                <a:ext uri="{FF2B5EF4-FFF2-40B4-BE49-F238E27FC236}">
                  <a16:creationId xmlns:a16="http://schemas.microsoft.com/office/drawing/2014/main" id="{836A70DD-82C2-4AB7-A05E-7A88B278D7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1132" y="3768524"/>
              <a:ext cx="28489" cy="20551"/>
            </a:xfrm>
            <a:custGeom>
              <a:avLst/>
              <a:gdLst>
                <a:gd name="T0" fmla="*/ 10 w 10"/>
                <a:gd name="T1" fmla="*/ 7 h 7"/>
                <a:gd name="T2" fmla="*/ 6 w 10"/>
                <a:gd name="T3" fmla="*/ 2 h 7"/>
                <a:gd name="T4" fmla="*/ 0 w 10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7">
                  <a:moveTo>
                    <a:pt x="10" y="7"/>
                  </a:moveTo>
                  <a:cubicBezTo>
                    <a:pt x="9" y="5"/>
                    <a:pt x="7" y="3"/>
                    <a:pt x="6" y="2"/>
                  </a:cubicBezTo>
                  <a:cubicBezTo>
                    <a:pt x="4" y="0"/>
                    <a:pt x="2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5">
              <a:extLst>
                <a:ext uri="{FF2B5EF4-FFF2-40B4-BE49-F238E27FC236}">
                  <a16:creationId xmlns:a16="http://schemas.microsoft.com/office/drawing/2014/main" id="{6C41B84B-9F1A-48B6-B29B-FCE73AC01F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4222" y="3699299"/>
              <a:ext cx="84413" cy="57327"/>
            </a:xfrm>
            <a:custGeom>
              <a:avLst/>
              <a:gdLst>
                <a:gd name="T0" fmla="*/ 30 w 30"/>
                <a:gd name="T1" fmla="*/ 11 h 20"/>
                <a:gd name="T2" fmla="*/ 18 w 30"/>
                <a:gd name="T3" fmla="*/ 3 h 20"/>
                <a:gd name="T4" fmla="*/ 2 w 30"/>
                <a:gd name="T5" fmla="*/ 2 h 20"/>
                <a:gd name="T6" fmla="*/ 2 w 30"/>
                <a:gd name="T7" fmla="*/ 14 h 20"/>
                <a:gd name="T8" fmla="*/ 30 w 30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0">
                  <a:moveTo>
                    <a:pt x="30" y="11"/>
                  </a:moveTo>
                  <a:cubicBezTo>
                    <a:pt x="30" y="11"/>
                    <a:pt x="25" y="6"/>
                    <a:pt x="18" y="3"/>
                  </a:cubicBezTo>
                  <a:cubicBezTo>
                    <a:pt x="13" y="0"/>
                    <a:pt x="5" y="0"/>
                    <a:pt x="2" y="2"/>
                  </a:cubicBezTo>
                  <a:cubicBezTo>
                    <a:pt x="1" y="4"/>
                    <a:pt x="0" y="7"/>
                    <a:pt x="2" y="14"/>
                  </a:cubicBezTo>
                  <a:cubicBezTo>
                    <a:pt x="7" y="20"/>
                    <a:pt x="19" y="17"/>
                    <a:pt x="3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6">
              <a:extLst>
                <a:ext uri="{FF2B5EF4-FFF2-40B4-BE49-F238E27FC236}">
                  <a16:creationId xmlns:a16="http://schemas.microsoft.com/office/drawing/2014/main" id="{24A1C6A0-7EF6-4BA6-9C87-71F016F66B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892" y="3696054"/>
              <a:ext cx="53813" cy="57327"/>
            </a:xfrm>
            <a:custGeom>
              <a:avLst/>
              <a:gdLst>
                <a:gd name="T0" fmla="*/ 5 w 19"/>
                <a:gd name="T1" fmla="*/ 17 h 20"/>
                <a:gd name="T2" fmla="*/ 16 w 19"/>
                <a:gd name="T3" fmla="*/ 15 h 20"/>
                <a:gd name="T4" fmla="*/ 14 w 19"/>
                <a:gd name="T5" fmla="*/ 3 h 20"/>
                <a:gd name="T6" fmla="*/ 2 w 19"/>
                <a:gd name="T7" fmla="*/ 5 h 20"/>
                <a:gd name="T8" fmla="*/ 5 w 19"/>
                <a:gd name="T9" fmla="*/ 1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0">
                  <a:moveTo>
                    <a:pt x="5" y="17"/>
                  </a:moveTo>
                  <a:cubicBezTo>
                    <a:pt x="9" y="20"/>
                    <a:pt x="14" y="19"/>
                    <a:pt x="16" y="15"/>
                  </a:cubicBezTo>
                  <a:cubicBezTo>
                    <a:pt x="19" y="12"/>
                    <a:pt x="18" y="6"/>
                    <a:pt x="14" y="3"/>
                  </a:cubicBezTo>
                  <a:cubicBezTo>
                    <a:pt x="10" y="0"/>
                    <a:pt x="5" y="1"/>
                    <a:pt x="2" y="5"/>
                  </a:cubicBezTo>
                  <a:cubicBezTo>
                    <a:pt x="0" y="9"/>
                    <a:pt x="1" y="14"/>
                    <a:pt x="5" y="17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7">
              <a:extLst>
                <a:ext uri="{FF2B5EF4-FFF2-40B4-BE49-F238E27FC236}">
                  <a16:creationId xmlns:a16="http://schemas.microsoft.com/office/drawing/2014/main" id="{978DAF0F-B8E1-4F37-849B-AEDAC032B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3216" y="3707953"/>
              <a:ext cx="25324" cy="17307"/>
            </a:xfrm>
            <a:custGeom>
              <a:avLst/>
              <a:gdLst>
                <a:gd name="T0" fmla="*/ 22 w 24"/>
                <a:gd name="T1" fmla="*/ 0 h 16"/>
                <a:gd name="T2" fmla="*/ 0 w 24"/>
                <a:gd name="T3" fmla="*/ 16 h 16"/>
                <a:gd name="T4" fmla="*/ 24 w 24"/>
                <a:gd name="T5" fmla="*/ 10 h 16"/>
                <a:gd name="T6" fmla="*/ 22 w 24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6">
                  <a:moveTo>
                    <a:pt x="22" y="0"/>
                  </a:moveTo>
                  <a:lnTo>
                    <a:pt x="0" y="16"/>
                  </a:lnTo>
                  <a:lnTo>
                    <a:pt x="24" y="1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8">
              <a:extLst>
                <a:ext uri="{FF2B5EF4-FFF2-40B4-BE49-F238E27FC236}">
                  <a16:creationId xmlns:a16="http://schemas.microsoft.com/office/drawing/2014/main" id="{3695C086-3A1A-4DF9-BA77-BB5F55DEE0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9498" y="3696054"/>
              <a:ext cx="79138" cy="34612"/>
            </a:xfrm>
            <a:custGeom>
              <a:avLst/>
              <a:gdLst>
                <a:gd name="T0" fmla="*/ 0 w 28"/>
                <a:gd name="T1" fmla="*/ 3 h 12"/>
                <a:gd name="T2" fmla="*/ 28 w 28"/>
                <a:gd name="T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" h="12">
                  <a:moveTo>
                    <a:pt x="0" y="3"/>
                  </a:moveTo>
                  <a:cubicBezTo>
                    <a:pt x="10" y="0"/>
                    <a:pt x="20" y="4"/>
                    <a:pt x="28" y="1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29">
              <a:extLst>
                <a:ext uri="{FF2B5EF4-FFF2-40B4-BE49-F238E27FC236}">
                  <a16:creationId xmlns:a16="http://schemas.microsoft.com/office/drawing/2014/main" id="{65AA9DAD-0683-47B8-9271-23CBD7B1C6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9450" y="3699299"/>
              <a:ext cx="28489" cy="8653"/>
            </a:xfrm>
            <a:custGeom>
              <a:avLst/>
              <a:gdLst>
                <a:gd name="T0" fmla="*/ 0 w 10"/>
                <a:gd name="T1" fmla="*/ 0 h 3"/>
                <a:gd name="T2" fmla="*/ 10 w 10"/>
                <a:gd name="T3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3">
                  <a:moveTo>
                    <a:pt x="0" y="0"/>
                  </a:moveTo>
                  <a:cubicBezTo>
                    <a:pt x="2" y="3"/>
                    <a:pt x="6" y="3"/>
                    <a:pt x="10" y="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30">
              <a:extLst>
                <a:ext uri="{FF2B5EF4-FFF2-40B4-BE49-F238E27FC236}">
                  <a16:creationId xmlns:a16="http://schemas.microsoft.com/office/drawing/2014/main" id="{B3294A83-2B59-4C1D-959A-0CB83C483E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761" y="3701462"/>
              <a:ext cx="62255" cy="139532"/>
            </a:xfrm>
            <a:custGeom>
              <a:avLst/>
              <a:gdLst>
                <a:gd name="T0" fmla="*/ 16 w 22"/>
                <a:gd name="T1" fmla="*/ 48 h 48"/>
                <a:gd name="T2" fmla="*/ 6 w 22"/>
                <a:gd name="T3" fmla="*/ 30 h 48"/>
                <a:gd name="T4" fmla="*/ 22 w 22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8">
                  <a:moveTo>
                    <a:pt x="16" y="48"/>
                  </a:moveTo>
                  <a:cubicBezTo>
                    <a:pt x="7" y="46"/>
                    <a:pt x="0" y="38"/>
                    <a:pt x="6" y="30"/>
                  </a:cubicBezTo>
                  <a:cubicBezTo>
                    <a:pt x="11" y="23"/>
                    <a:pt x="21" y="7"/>
                    <a:pt x="22" y="0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31">
              <a:extLst>
                <a:ext uri="{FF2B5EF4-FFF2-40B4-BE49-F238E27FC236}">
                  <a16:creationId xmlns:a16="http://schemas.microsoft.com/office/drawing/2014/main" id="{A334BB2F-B540-4727-97F2-73AC859FB1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761" y="3701462"/>
              <a:ext cx="62255" cy="139532"/>
            </a:xfrm>
            <a:custGeom>
              <a:avLst/>
              <a:gdLst>
                <a:gd name="T0" fmla="*/ 16 w 22"/>
                <a:gd name="T1" fmla="*/ 48 h 48"/>
                <a:gd name="T2" fmla="*/ 6 w 22"/>
                <a:gd name="T3" fmla="*/ 30 h 48"/>
                <a:gd name="T4" fmla="*/ 22 w 22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8">
                  <a:moveTo>
                    <a:pt x="16" y="48"/>
                  </a:moveTo>
                  <a:cubicBezTo>
                    <a:pt x="7" y="46"/>
                    <a:pt x="0" y="38"/>
                    <a:pt x="6" y="30"/>
                  </a:cubicBezTo>
                  <a:cubicBezTo>
                    <a:pt x="11" y="23"/>
                    <a:pt x="21" y="7"/>
                    <a:pt x="22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32">
              <a:extLst>
                <a:ext uri="{FF2B5EF4-FFF2-40B4-BE49-F238E27FC236}">
                  <a16:creationId xmlns:a16="http://schemas.microsoft.com/office/drawing/2014/main" id="{F7871CAC-3668-4358-AE71-405A015EE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877771"/>
              <a:ext cx="44317" cy="35694"/>
            </a:xfrm>
            <a:custGeom>
              <a:avLst/>
              <a:gdLst>
                <a:gd name="T0" fmla="*/ 7 w 16"/>
                <a:gd name="T1" fmla="*/ 2 h 12"/>
                <a:gd name="T2" fmla="*/ 0 w 16"/>
                <a:gd name="T3" fmla="*/ 0 h 12"/>
                <a:gd name="T4" fmla="*/ 2 w 16"/>
                <a:gd name="T5" fmla="*/ 1 h 12"/>
                <a:gd name="T6" fmla="*/ 2 w 16"/>
                <a:gd name="T7" fmla="*/ 3 h 12"/>
                <a:gd name="T8" fmla="*/ 1 w 16"/>
                <a:gd name="T9" fmla="*/ 9 h 12"/>
                <a:gd name="T10" fmla="*/ 1 w 16"/>
                <a:gd name="T11" fmla="*/ 11 h 12"/>
                <a:gd name="T12" fmla="*/ 2 w 16"/>
                <a:gd name="T13" fmla="*/ 11 h 12"/>
                <a:gd name="T14" fmla="*/ 9 w 16"/>
                <a:gd name="T15" fmla="*/ 11 h 12"/>
                <a:gd name="T16" fmla="*/ 15 w 16"/>
                <a:gd name="T17" fmla="*/ 7 h 12"/>
                <a:gd name="T18" fmla="*/ 15 w 16"/>
                <a:gd name="T19" fmla="*/ 6 h 12"/>
                <a:gd name="T20" fmla="*/ 12 w 16"/>
                <a:gd name="T21" fmla="*/ 4 h 12"/>
                <a:gd name="T22" fmla="*/ 8 w 16"/>
                <a:gd name="T23" fmla="*/ 2 h 12"/>
                <a:gd name="T24" fmla="*/ 7 w 16"/>
                <a:gd name="T25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2">
                  <a:moveTo>
                    <a:pt x="7" y="2"/>
                  </a:moveTo>
                  <a:cubicBezTo>
                    <a:pt x="5" y="1"/>
                    <a:pt x="3" y="0"/>
                    <a:pt x="0" y="0"/>
                  </a:cubicBezTo>
                  <a:cubicBezTo>
                    <a:pt x="1" y="0"/>
                    <a:pt x="1" y="1"/>
                    <a:pt x="2" y="1"/>
                  </a:cubicBezTo>
                  <a:cubicBezTo>
                    <a:pt x="2" y="2"/>
                    <a:pt x="2" y="3"/>
                    <a:pt x="2" y="3"/>
                  </a:cubicBezTo>
                  <a:cubicBezTo>
                    <a:pt x="2" y="5"/>
                    <a:pt x="2" y="7"/>
                    <a:pt x="1" y="9"/>
                  </a:cubicBezTo>
                  <a:cubicBezTo>
                    <a:pt x="1" y="10"/>
                    <a:pt x="1" y="10"/>
                    <a:pt x="1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4" y="12"/>
                    <a:pt x="7" y="12"/>
                    <a:pt x="9" y="11"/>
                  </a:cubicBezTo>
                  <a:cubicBezTo>
                    <a:pt x="11" y="10"/>
                    <a:pt x="14" y="9"/>
                    <a:pt x="15" y="7"/>
                  </a:cubicBezTo>
                  <a:cubicBezTo>
                    <a:pt x="15" y="7"/>
                    <a:pt x="15" y="6"/>
                    <a:pt x="15" y="6"/>
                  </a:cubicBezTo>
                  <a:cubicBezTo>
                    <a:pt x="16" y="4"/>
                    <a:pt x="13" y="4"/>
                    <a:pt x="12" y="4"/>
                  </a:cubicBezTo>
                  <a:cubicBezTo>
                    <a:pt x="10" y="3"/>
                    <a:pt x="9" y="3"/>
                    <a:pt x="8" y="2"/>
                  </a:cubicBezTo>
                  <a:cubicBezTo>
                    <a:pt x="8" y="2"/>
                    <a:pt x="7" y="2"/>
                    <a:pt x="7" y="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33">
              <a:extLst>
                <a:ext uri="{FF2B5EF4-FFF2-40B4-BE49-F238E27FC236}">
                  <a16:creationId xmlns:a16="http://schemas.microsoft.com/office/drawing/2014/main" id="{AC0A0A20-BC68-4EF9-B57B-26CA48CCE2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457" y="3887506"/>
              <a:ext cx="33765" cy="22715"/>
            </a:xfrm>
            <a:custGeom>
              <a:avLst/>
              <a:gdLst>
                <a:gd name="T0" fmla="*/ 3 w 12"/>
                <a:gd name="T1" fmla="*/ 3 h 8"/>
                <a:gd name="T2" fmla="*/ 7 w 12"/>
                <a:gd name="T3" fmla="*/ 0 h 8"/>
                <a:gd name="T4" fmla="*/ 12 w 12"/>
                <a:gd name="T5" fmla="*/ 2 h 8"/>
                <a:gd name="T6" fmla="*/ 11 w 12"/>
                <a:gd name="T7" fmla="*/ 5 h 8"/>
                <a:gd name="T8" fmla="*/ 3 w 12"/>
                <a:gd name="T9" fmla="*/ 8 h 8"/>
                <a:gd name="T10" fmla="*/ 3 w 12"/>
                <a:gd name="T11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8">
                  <a:moveTo>
                    <a:pt x="3" y="3"/>
                  </a:moveTo>
                  <a:cubicBezTo>
                    <a:pt x="4" y="1"/>
                    <a:pt x="5" y="1"/>
                    <a:pt x="7" y="0"/>
                  </a:cubicBezTo>
                  <a:cubicBezTo>
                    <a:pt x="9" y="0"/>
                    <a:pt x="11" y="1"/>
                    <a:pt x="12" y="2"/>
                  </a:cubicBezTo>
                  <a:cubicBezTo>
                    <a:pt x="12" y="3"/>
                    <a:pt x="12" y="4"/>
                    <a:pt x="11" y="5"/>
                  </a:cubicBezTo>
                  <a:cubicBezTo>
                    <a:pt x="9" y="7"/>
                    <a:pt x="6" y="8"/>
                    <a:pt x="3" y="8"/>
                  </a:cubicBezTo>
                  <a:cubicBezTo>
                    <a:pt x="0" y="8"/>
                    <a:pt x="1" y="5"/>
                    <a:pt x="3" y="3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34">
              <a:extLst>
                <a:ext uri="{FF2B5EF4-FFF2-40B4-BE49-F238E27FC236}">
                  <a16:creationId xmlns:a16="http://schemas.microsoft.com/office/drawing/2014/main" id="{88E1D53E-9EDB-43F8-81C9-07A871BC9D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3574" y="3875607"/>
              <a:ext cx="64365" cy="17307"/>
            </a:xfrm>
            <a:custGeom>
              <a:avLst/>
              <a:gdLst>
                <a:gd name="T0" fmla="*/ 0 w 23"/>
                <a:gd name="T1" fmla="*/ 0 h 6"/>
                <a:gd name="T2" fmla="*/ 11 w 23"/>
                <a:gd name="T3" fmla="*/ 3 h 6"/>
                <a:gd name="T4" fmla="*/ 23 w 23"/>
                <a:gd name="T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6">
                  <a:moveTo>
                    <a:pt x="0" y="0"/>
                  </a:moveTo>
                  <a:cubicBezTo>
                    <a:pt x="6" y="0"/>
                    <a:pt x="8" y="2"/>
                    <a:pt x="11" y="3"/>
                  </a:cubicBezTo>
                  <a:cubicBezTo>
                    <a:pt x="15" y="5"/>
                    <a:pt x="19" y="6"/>
                    <a:pt x="23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35">
              <a:extLst>
                <a:ext uri="{FF2B5EF4-FFF2-40B4-BE49-F238E27FC236}">
                  <a16:creationId xmlns:a16="http://schemas.microsoft.com/office/drawing/2014/main" id="{B118AA09-5445-4106-9EB9-BC54CDE242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877771"/>
              <a:ext cx="47483" cy="35694"/>
            </a:xfrm>
            <a:custGeom>
              <a:avLst/>
              <a:gdLst>
                <a:gd name="T0" fmla="*/ 0 w 17"/>
                <a:gd name="T1" fmla="*/ 0 h 12"/>
                <a:gd name="T2" fmla="*/ 2 w 17"/>
                <a:gd name="T3" fmla="*/ 5 h 12"/>
                <a:gd name="T4" fmla="*/ 1 w 17"/>
                <a:gd name="T5" fmla="*/ 10 h 12"/>
                <a:gd name="T6" fmla="*/ 1 w 17"/>
                <a:gd name="T7" fmla="*/ 11 h 12"/>
                <a:gd name="T8" fmla="*/ 3 w 17"/>
                <a:gd name="T9" fmla="*/ 12 h 12"/>
                <a:gd name="T10" fmla="*/ 17 w 17"/>
                <a:gd name="T1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2">
                  <a:moveTo>
                    <a:pt x="0" y="0"/>
                  </a:moveTo>
                  <a:cubicBezTo>
                    <a:pt x="1" y="1"/>
                    <a:pt x="2" y="3"/>
                    <a:pt x="2" y="5"/>
                  </a:cubicBezTo>
                  <a:cubicBezTo>
                    <a:pt x="2" y="7"/>
                    <a:pt x="1" y="8"/>
                    <a:pt x="1" y="10"/>
                  </a:cubicBezTo>
                  <a:cubicBezTo>
                    <a:pt x="1" y="10"/>
                    <a:pt x="1" y="11"/>
                    <a:pt x="1" y="11"/>
                  </a:cubicBezTo>
                  <a:cubicBezTo>
                    <a:pt x="2" y="11"/>
                    <a:pt x="2" y="12"/>
                    <a:pt x="3" y="12"/>
                  </a:cubicBezTo>
                  <a:cubicBezTo>
                    <a:pt x="5" y="12"/>
                    <a:pt x="13" y="12"/>
                    <a:pt x="17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36">
              <a:extLst>
                <a:ext uri="{FF2B5EF4-FFF2-40B4-BE49-F238E27FC236}">
                  <a16:creationId xmlns:a16="http://schemas.microsoft.com/office/drawing/2014/main" id="{DAA18601-44B5-427F-9F3D-A14BA577F0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932934"/>
              <a:ext cx="27435" cy="6490"/>
            </a:xfrm>
            <a:custGeom>
              <a:avLst/>
              <a:gdLst>
                <a:gd name="T0" fmla="*/ 10 w 10"/>
                <a:gd name="T1" fmla="*/ 1 h 2"/>
                <a:gd name="T2" fmla="*/ 0 w 10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2">
                  <a:moveTo>
                    <a:pt x="10" y="1"/>
                  </a:moveTo>
                  <a:cubicBezTo>
                    <a:pt x="7" y="2"/>
                    <a:pt x="3" y="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37">
              <a:extLst>
                <a:ext uri="{FF2B5EF4-FFF2-40B4-BE49-F238E27FC236}">
                  <a16:creationId xmlns:a16="http://schemas.microsoft.com/office/drawing/2014/main" id="{ECC78ACE-EAB5-4EB3-8602-6A4AC0706E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2664" y="3623584"/>
              <a:ext cx="92855" cy="40021"/>
            </a:xfrm>
            <a:custGeom>
              <a:avLst/>
              <a:gdLst>
                <a:gd name="T0" fmla="*/ 0 w 33"/>
                <a:gd name="T1" fmla="*/ 1 h 14"/>
                <a:gd name="T2" fmla="*/ 33 w 33"/>
                <a:gd name="T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3" h="14">
                  <a:moveTo>
                    <a:pt x="0" y="1"/>
                  </a:moveTo>
                  <a:cubicBezTo>
                    <a:pt x="15" y="0"/>
                    <a:pt x="26" y="3"/>
                    <a:pt x="33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38">
              <a:extLst>
                <a:ext uri="{FF2B5EF4-FFF2-40B4-BE49-F238E27FC236}">
                  <a16:creationId xmlns:a16="http://schemas.microsoft.com/office/drawing/2014/main" id="{ED239F72-69CD-41D8-BF9B-D2A16817E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5160" y="3974037"/>
              <a:ext cx="50648" cy="48674"/>
            </a:xfrm>
            <a:custGeom>
              <a:avLst/>
              <a:gdLst>
                <a:gd name="T0" fmla="*/ 18 w 18"/>
                <a:gd name="T1" fmla="*/ 0 h 17"/>
                <a:gd name="T2" fmla="*/ 3 w 18"/>
                <a:gd name="T3" fmla="*/ 17 h 17"/>
                <a:gd name="T4" fmla="*/ 0 w 18"/>
                <a:gd name="T5" fmla="*/ 10 h 17"/>
                <a:gd name="T6" fmla="*/ 18 w 18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7">
                  <a:moveTo>
                    <a:pt x="18" y="0"/>
                  </a:moveTo>
                  <a:cubicBezTo>
                    <a:pt x="16" y="7"/>
                    <a:pt x="8" y="13"/>
                    <a:pt x="3" y="1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6" y="8"/>
                    <a:pt x="15" y="4"/>
                    <a:pt x="18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39">
              <a:extLst>
                <a:ext uri="{FF2B5EF4-FFF2-40B4-BE49-F238E27FC236}">
                  <a16:creationId xmlns:a16="http://schemas.microsoft.com/office/drawing/2014/main" id="{3EA7D19D-E33E-4736-9D68-B7A4E2B542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8636" y="4029201"/>
              <a:ext cx="970756" cy="891275"/>
            </a:xfrm>
            <a:custGeom>
              <a:avLst/>
              <a:gdLst>
                <a:gd name="T0" fmla="*/ 220 w 345"/>
                <a:gd name="T1" fmla="*/ 20 h 308"/>
                <a:gd name="T2" fmla="*/ 278 w 345"/>
                <a:gd name="T3" fmla="*/ 94 h 308"/>
                <a:gd name="T4" fmla="*/ 323 w 345"/>
                <a:gd name="T5" fmla="*/ 286 h 308"/>
                <a:gd name="T6" fmla="*/ 214 w 345"/>
                <a:gd name="T7" fmla="*/ 279 h 308"/>
                <a:gd name="T8" fmla="*/ 92 w 345"/>
                <a:gd name="T9" fmla="*/ 308 h 308"/>
                <a:gd name="T10" fmla="*/ 61 w 345"/>
                <a:gd name="T11" fmla="*/ 256 h 308"/>
                <a:gd name="T12" fmla="*/ 13 w 345"/>
                <a:gd name="T13" fmla="*/ 21 h 308"/>
                <a:gd name="T14" fmla="*/ 220 w 345"/>
                <a:gd name="T15" fmla="*/ 20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5" h="308">
                  <a:moveTo>
                    <a:pt x="220" y="20"/>
                  </a:moveTo>
                  <a:cubicBezTo>
                    <a:pt x="237" y="30"/>
                    <a:pt x="256" y="36"/>
                    <a:pt x="278" y="94"/>
                  </a:cubicBezTo>
                  <a:cubicBezTo>
                    <a:pt x="297" y="145"/>
                    <a:pt x="345" y="267"/>
                    <a:pt x="323" y="286"/>
                  </a:cubicBezTo>
                  <a:cubicBezTo>
                    <a:pt x="323" y="286"/>
                    <a:pt x="290" y="274"/>
                    <a:pt x="214" y="279"/>
                  </a:cubicBezTo>
                  <a:cubicBezTo>
                    <a:pt x="150" y="282"/>
                    <a:pt x="107" y="298"/>
                    <a:pt x="92" y="308"/>
                  </a:cubicBezTo>
                  <a:cubicBezTo>
                    <a:pt x="74" y="302"/>
                    <a:pt x="96" y="269"/>
                    <a:pt x="61" y="256"/>
                  </a:cubicBezTo>
                  <a:cubicBezTo>
                    <a:pt x="0" y="235"/>
                    <a:pt x="0" y="122"/>
                    <a:pt x="13" y="21"/>
                  </a:cubicBezTo>
                  <a:cubicBezTo>
                    <a:pt x="63" y="10"/>
                    <a:pt x="167" y="0"/>
                    <a:pt x="220" y="2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40">
              <a:extLst>
                <a:ext uri="{FF2B5EF4-FFF2-40B4-BE49-F238E27FC236}">
                  <a16:creationId xmlns:a16="http://schemas.microsoft.com/office/drawing/2014/main" id="{0937094A-6EED-40F3-B7F5-CB934E1B2E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1876" y="3817199"/>
              <a:ext cx="487488" cy="521352"/>
            </a:xfrm>
            <a:custGeom>
              <a:avLst/>
              <a:gdLst>
                <a:gd name="T0" fmla="*/ 111 w 173"/>
                <a:gd name="T1" fmla="*/ 42 h 180"/>
                <a:gd name="T2" fmla="*/ 67 w 173"/>
                <a:gd name="T3" fmla="*/ 0 h 180"/>
                <a:gd name="T4" fmla="*/ 23 w 173"/>
                <a:gd name="T5" fmla="*/ 42 h 180"/>
                <a:gd name="T6" fmla="*/ 0 w 173"/>
                <a:gd name="T7" fmla="*/ 78 h 180"/>
                <a:gd name="T8" fmla="*/ 34 w 173"/>
                <a:gd name="T9" fmla="*/ 116 h 180"/>
                <a:gd name="T10" fmla="*/ 104 w 173"/>
                <a:gd name="T11" fmla="*/ 180 h 180"/>
                <a:gd name="T12" fmla="*/ 173 w 173"/>
                <a:gd name="T13" fmla="*/ 111 h 180"/>
                <a:gd name="T14" fmla="*/ 111 w 173"/>
                <a:gd name="T15" fmla="*/ 42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3" h="180">
                  <a:moveTo>
                    <a:pt x="111" y="42"/>
                  </a:moveTo>
                  <a:cubicBezTo>
                    <a:pt x="110" y="18"/>
                    <a:pt x="90" y="0"/>
                    <a:pt x="67" y="0"/>
                  </a:cubicBezTo>
                  <a:cubicBezTo>
                    <a:pt x="43" y="0"/>
                    <a:pt x="24" y="19"/>
                    <a:pt x="23" y="42"/>
                  </a:cubicBezTo>
                  <a:cubicBezTo>
                    <a:pt x="9" y="48"/>
                    <a:pt x="0" y="62"/>
                    <a:pt x="0" y="78"/>
                  </a:cubicBezTo>
                  <a:cubicBezTo>
                    <a:pt x="0" y="98"/>
                    <a:pt x="15" y="114"/>
                    <a:pt x="34" y="116"/>
                  </a:cubicBezTo>
                  <a:cubicBezTo>
                    <a:pt x="37" y="152"/>
                    <a:pt x="67" y="180"/>
                    <a:pt x="104" y="180"/>
                  </a:cubicBezTo>
                  <a:cubicBezTo>
                    <a:pt x="142" y="180"/>
                    <a:pt x="173" y="149"/>
                    <a:pt x="173" y="111"/>
                  </a:cubicBezTo>
                  <a:cubicBezTo>
                    <a:pt x="173" y="75"/>
                    <a:pt x="146" y="45"/>
                    <a:pt x="111" y="4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41">
              <a:extLst>
                <a:ext uri="{FF2B5EF4-FFF2-40B4-BE49-F238E27FC236}">
                  <a16:creationId xmlns:a16="http://schemas.microsoft.com/office/drawing/2014/main" id="{26276300-B591-4485-8B3D-437F663C6D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6290" y="3777177"/>
              <a:ext cx="148779" cy="124389"/>
            </a:xfrm>
            <a:custGeom>
              <a:avLst/>
              <a:gdLst>
                <a:gd name="T0" fmla="*/ 29 w 53"/>
                <a:gd name="T1" fmla="*/ 22 h 43"/>
                <a:gd name="T2" fmla="*/ 49 w 53"/>
                <a:gd name="T3" fmla="*/ 22 h 43"/>
                <a:gd name="T4" fmla="*/ 53 w 53"/>
                <a:gd name="T5" fmla="*/ 15 h 43"/>
                <a:gd name="T6" fmla="*/ 52 w 53"/>
                <a:gd name="T7" fmla="*/ 12 h 43"/>
                <a:gd name="T8" fmla="*/ 25 w 53"/>
                <a:gd name="T9" fmla="*/ 15 h 43"/>
                <a:gd name="T10" fmla="*/ 11 w 53"/>
                <a:gd name="T11" fmla="*/ 3 h 43"/>
                <a:gd name="T12" fmla="*/ 4 w 53"/>
                <a:gd name="T13" fmla="*/ 4 h 43"/>
                <a:gd name="T14" fmla="*/ 1 w 53"/>
                <a:gd name="T15" fmla="*/ 10 h 43"/>
                <a:gd name="T16" fmla="*/ 5 w 53"/>
                <a:gd name="T17" fmla="*/ 15 h 43"/>
                <a:gd name="T18" fmla="*/ 21 w 53"/>
                <a:gd name="T19" fmla="*/ 19 h 43"/>
                <a:gd name="T20" fmla="*/ 17 w 53"/>
                <a:gd name="T21" fmla="*/ 22 h 43"/>
                <a:gd name="T22" fmla="*/ 12 w 53"/>
                <a:gd name="T23" fmla="*/ 30 h 43"/>
                <a:gd name="T24" fmla="*/ 14 w 53"/>
                <a:gd name="T25" fmla="*/ 39 h 43"/>
                <a:gd name="T26" fmla="*/ 28 w 53"/>
                <a:gd name="T27" fmla="*/ 36 h 43"/>
                <a:gd name="T28" fmla="*/ 27 w 53"/>
                <a:gd name="T29" fmla="*/ 21 h 43"/>
                <a:gd name="T30" fmla="*/ 29 w 53"/>
                <a:gd name="T31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" h="43">
                  <a:moveTo>
                    <a:pt x="29" y="22"/>
                  </a:moveTo>
                  <a:cubicBezTo>
                    <a:pt x="35" y="26"/>
                    <a:pt x="44" y="26"/>
                    <a:pt x="49" y="22"/>
                  </a:cubicBezTo>
                  <a:cubicBezTo>
                    <a:pt x="51" y="20"/>
                    <a:pt x="53" y="18"/>
                    <a:pt x="53" y="15"/>
                  </a:cubicBezTo>
                  <a:cubicBezTo>
                    <a:pt x="53" y="14"/>
                    <a:pt x="53" y="13"/>
                    <a:pt x="52" y="12"/>
                  </a:cubicBezTo>
                  <a:cubicBezTo>
                    <a:pt x="46" y="0"/>
                    <a:pt x="31" y="7"/>
                    <a:pt x="25" y="15"/>
                  </a:cubicBezTo>
                  <a:cubicBezTo>
                    <a:pt x="23" y="9"/>
                    <a:pt x="18" y="4"/>
                    <a:pt x="11" y="3"/>
                  </a:cubicBezTo>
                  <a:cubicBezTo>
                    <a:pt x="9" y="2"/>
                    <a:pt x="6" y="3"/>
                    <a:pt x="4" y="4"/>
                  </a:cubicBezTo>
                  <a:cubicBezTo>
                    <a:pt x="2" y="5"/>
                    <a:pt x="0" y="7"/>
                    <a:pt x="1" y="10"/>
                  </a:cubicBezTo>
                  <a:cubicBezTo>
                    <a:pt x="1" y="12"/>
                    <a:pt x="3" y="14"/>
                    <a:pt x="5" y="15"/>
                  </a:cubicBezTo>
                  <a:cubicBezTo>
                    <a:pt x="9" y="18"/>
                    <a:pt x="15" y="19"/>
                    <a:pt x="21" y="19"/>
                  </a:cubicBezTo>
                  <a:cubicBezTo>
                    <a:pt x="19" y="20"/>
                    <a:pt x="18" y="21"/>
                    <a:pt x="17" y="22"/>
                  </a:cubicBezTo>
                  <a:cubicBezTo>
                    <a:pt x="15" y="24"/>
                    <a:pt x="13" y="27"/>
                    <a:pt x="12" y="30"/>
                  </a:cubicBezTo>
                  <a:cubicBezTo>
                    <a:pt x="11" y="33"/>
                    <a:pt x="12" y="37"/>
                    <a:pt x="14" y="39"/>
                  </a:cubicBezTo>
                  <a:cubicBezTo>
                    <a:pt x="18" y="43"/>
                    <a:pt x="25" y="39"/>
                    <a:pt x="28" y="36"/>
                  </a:cubicBezTo>
                  <a:cubicBezTo>
                    <a:pt x="31" y="32"/>
                    <a:pt x="31" y="24"/>
                    <a:pt x="27" y="21"/>
                  </a:cubicBezTo>
                  <a:cubicBezTo>
                    <a:pt x="28" y="21"/>
                    <a:pt x="29" y="22"/>
                    <a:pt x="29" y="22"/>
                  </a:cubicBezTo>
                  <a:close/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42">
              <a:extLst>
                <a:ext uri="{FF2B5EF4-FFF2-40B4-BE49-F238E27FC236}">
                  <a16:creationId xmlns:a16="http://schemas.microsoft.com/office/drawing/2014/main" id="{55CDC2AD-9483-4448-A55A-AFFA81FCE6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655" y="3825852"/>
              <a:ext cx="59089" cy="93022"/>
            </a:xfrm>
            <a:custGeom>
              <a:avLst/>
              <a:gdLst>
                <a:gd name="T0" fmla="*/ 0 w 21"/>
                <a:gd name="T1" fmla="*/ 0 h 32"/>
                <a:gd name="T2" fmla="*/ 21 w 21"/>
                <a:gd name="T3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32">
                  <a:moveTo>
                    <a:pt x="0" y="0"/>
                  </a:moveTo>
                  <a:cubicBezTo>
                    <a:pt x="12" y="7"/>
                    <a:pt x="20" y="19"/>
                    <a:pt x="21" y="32"/>
                  </a:cubicBezTo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43">
              <a:extLst>
                <a:ext uri="{FF2B5EF4-FFF2-40B4-BE49-F238E27FC236}">
                  <a16:creationId xmlns:a16="http://schemas.microsoft.com/office/drawing/2014/main" id="{2FCFC152-3923-4F00-B83E-F0B952BFC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655" y="3825852"/>
              <a:ext cx="11607" cy="159002"/>
            </a:xfrm>
            <a:custGeom>
              <a:avLst/>
              <a:gdLst>
                <a:gd name="T0" fmla="*/ 0 w 4"/>
                <a:gd name="T1" fmla="*/ 55 h 55"/>
                <a:gd name="T2" fmla="*/ 0 w 4"/>
                <a:gd name="T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55">
                  <a:moveTo>
                    <a:pt x="0" y="55"/>
                  </a:moveTo>
                  <a:cubicBezTo>
                    <a:pt x="2" y="38"/>
                    <a:pt x="4" y="24"/>
                    <a:pt x="0" y="0"/>
                  </a:cubicBezTo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44">
              <a:extLst>
                <a:ext uri="{FF2B5EF4-FFF2-40B4-BE49-F238E27FC236}">
                  <a16:creationId xmlns:a16="http://schemas.microsoft.com/office/drawing/2014/main" id="{90AF06F7-5801-4CE2-BAD9-F32305BF2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230" y="4086528"/>
              <a:ext cx="444226" cy="1001603"/>
            </a:xfrm>
            <a:custGeom>
              <a:avLst/>
              <a:gdLst>
                <a:gd name="T0" fmla="*/ 131 w 158"/>
                <a:gd name="T1" fmla="*/ 0 h 346"/>
                <a:gd name="T2" fmla="*/ 54 w 158"/>
                <a:gd name="T3" fmla="*/ 110 h 346"/>
                <a:gd name="T4" fmla="*/ 13 w 158"/>
                <a:gd name="T5" fmla="*/ 268 h 346"/>
                <a:gd name="T6" fmla="*/ 50 w 158"/>
                <a:gd name="T7" fmla="*/ 345 h 346"/>
                <a:gd name="T8" fmla="*/ 122 w 158"/>
                <a:gd name="T9" fmla="*/ 345 h 346"/>
                <a:gd name="T10" fmla="*/ 141 w 158"/>
                <a:gd name="T11" fmla="*/ 317 h 346"/>
                <a:gd name="T12" fmla="*/ 119 w 158"/>
                <a:gd name="T13" fmla="*/ 286 h 346"/>
                <a:gd name="T14" fmla="*/ 158 w 158"/>
                <a:gd name="T15" fmla="*/ 139 h 346"/>
                <a:gd name="T16" fmla="*/ 131 w 158"/>
                <a:gd name="T1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346">
                  <a:moveTo>
                    <a:pt x="131" y="0"/>
                  </a:moveTo>
                  <a:cubicBezTo>
                    <a:pt x="88" y="7"/>
                    <a:pt x="76" y="36"/>
                    <a:pt x="54" y="110"/>
                  </a:cubicBezTo>
                  <a:cubicBezTo>
                    <a:pt x="34" y="177"/>
                    <a:pt x="23" y="220"/>
                    <a:pt x="13" y="268"/>
                  </a:cubicBezTo>
                  <a:cubicBezTo>
                    <a:pt x="0" y="325"/>
                    <a:pt x="22" y="344"/>
                    <a:pt x="50" y="345"/>
                  </a:cubicBezTo>
                  <a:cubicBezTo>
                    <a:pt x="77" y="346"/>
                    <a:pt x="122" y="345"/>
                    <a:pt x="122" y="345"/>
                  </a:cubicBezTo>
                  <a:cubicBezTo>
                    <a:pt x="136" y="345"/>
                    <a:pt x="145" y="330"/>
                    <a:pt x="141" y="317"/>
                  </a:cubicBezTo>
                  <a:cubicBezTo>
                    <a:pt x="138" y="306"/>
                    <a:pt x="131" y="293"/>
                    <a:pt x="119" y="286"/>
                  </a:cubicBezTo>
                  <a:cubicBezTo>
                    <a:pt x="158" y="139"/>
                    <a:pt x="158" y="139"/>
                    <a:pt x="158" y="139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45">
              <a:extLst>
                <a:ext uri="{FF2B5EF4-FFF2-40B4-BE49-F238E27FC236}">
                  <a16:creationId xmlns:a16="http://schemas.microsoft.com/office/drawing/2014/main" id="{B8C38F97-5B3B-445B-A36C-D228952DF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6118" y="4915068"/>
              <a:ext cx="30600" cy="91940"/>
            </a:xfrm>
            <a:custGeom>
              <a:avLst/>
              <a:gdLst>
                <a:gd name="T0" fmla="*/ 0 w 11"/>
                <a:gd name="T1" fmla="*/ 32 h 32"/>
                <a:gd name="T2" fmla="*/ 11 w 11"/>
                <a:gd name="T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32">
                  <a:moveTo>
                    <a:pt x="0" y="32"/>
                  </a:moveTo>
                  <a:cubicBezTo>
                    <a:pt x="7" y="19"/>
                    <a:pt x="10" y="13"/>
                    <a:pt x="11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46">
              <a:extLst>
                <a:ext uri="{FF2B5EF4-FFF2-40B4-BE49-F238E27FC236}">
                  <a16:creationId xmlns:a16="http://schemas.microsoft.com/office/drawing/2014/main" id="{BBE184DC-C824-4A71-99C9-286102F3B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368" y="4069222"/>
              <a:ext cx="390413" cy="648986"/>
            </a:xfrm>
            <a:custGeom>
              <a:avLst/>
              <a:gdLst>
                <a:gd name="T0" fmla="*/ 117 w 139"/>
                <a:gd name="T1" fmla="*/ 0 h 224"/>
                <a:gd name="T2" fmla="*/ 32 w 139"/>
                <a:gd name="T3" fmla="*/ 70 h 224"/>
                <a:gd name="T4" fmla="*/ 0 w 139"/>
                <a:gd name="T5" fmla="*/ 185 h 224"/>
                <a:gd name="T6" fmla="*/ 63 w 139"/>
                <a:gd name="T7" fmla="*/ 214 h 224"/>
                <a:gd name="T8" fmla="*/ 116 w 139"/>
                <a:gd name="T9" fmla="*/ 214 h 224"/>
                <a:gd name="T10" fmla="*/ 139 w 139"/>
                <a:gd name="T11" fmla="*/ 13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4">
                  <a:moveTo>
                    <a:pt x="117" y="0"/>
                  </a:moveTo>
                  <a:cubicBezTo>
                    <a:pt x="77" y="3"/>
                    <a:pt x="52" y="7"/>
                    <a:pt x="32" y="70"/>
                  </a:cubicBezTo>
                  <a:cubicBezTo>
                    <a:pt x="18" y="113"/>
                    <a:pt x="0" y="185"/>
                    <a:pt x="0" y="185"/>
                  </a:cubicBezTo>
                  <a:cubicBezTo>
                    <a:pt x="0" y="185"/>
                    <a:pt x="18" y="203"/>
                    <a:pt x="63" y="214"/>
                  </a:cubicBezTo>
                  <a:cubicBezTo>
                    <a:pt x="102" y="224"/>
                    <a:pt x="116" y="214"/>
                    <a:pt x="116" y="214"/>
                  </a:cubicBezTo>
                  <a:cubicBezTo>
                    <a:pt x="139" y="131"/>
                    <a:pt x="139" y="131"/>
                    <a:pt x="139" y="131"/>
                  </a:cubicBezTo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47">
              <a:extLst>
                <a:ext uri="{FF2B5EF4-FFF2-40B4-BE49-F238E27FC236}">
                  <a16:creationId xmlns:a16="http://schemas.microsoft.com/office/drawing/2014/main" id="{E76FC859-7AAC-482D-AB9A-DE04AF196C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368" y="4069222"/>
              <a:ext cx="390413" cy="648986"/>
            </a:xfrm>
            <a:custGeom>
              <a:avLst/>
              <a:gdLst>
                <a:gd name="T0" fmla="*/ 117 w 139"/>
                <a:gd name="T1" fmla="*/ 0 h 224"/>
                <a:gd name="T2" fmla="*/ 32 w 139"/>
                <a:gd name="T3" fmla="*/ 70 h 224"/>
                <a:gd name="T4" fmla="*/ 0 w 139"/>
                <a:gd name="T5" fmla="*/ 185 h 224"/>
                <a:gd name="T6" fmla="*/ 63 w 139"/>
                <a:gd name="T7" fmla="*/ 214 h 224"/>
                <a:gd name="T8" fmla="*/ 116 w 139"/>
                <a:gd name="T9" fmla="*/ 214 h 224"/>
                <a:gd name="T10" fmla="*/ 139 w 139"/>
                <a:gd name="T11" fmla="*/ 13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4">
                  <a:moveTo>
                    <a:pt x="117" y="0"/>
                  </a:moveTo>
                  <a:cubicBezTo>
                    <a:pt x="77" y="3"/>
                    <a:pt x="52" y="7"/>
                    <a:pt x="32" y="70"/>
                  </a:cubicBezTo>
                  <a:cubicBezTo>
                    <a:pt x="18" y="113"/>
                    <a:pt x="0" y="185"/>
                    <a:pt x="0" y="185"/>
                  </a:cubicBezTo>
                  <a:cubicBezTo>
                    <a:pt x="0" y="185"/>
                    <a:pt x="18" y="203"/>
                    <a:pt x="63" y="214"/>
                  </a:cubicBezTo>
                  <a:cubicBezTo>
                    <a:pt x="102" y="224"/>
                    <a:pt x="116" y="214"/>
                    <a:pt x="116" y="214"/>
                  </a:cubicBezTo>
                  <a:cubicBezTo>
                    <a:pt x="139" y="131"/>
                    <a:pt x="139" y="131"/>
                    <a:pt x="139" y="13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48">
              <a:extLst>
                <a:ext uri="{FF2B5EF4-FFF2-40B4-BE49-F238E27FC236}">
                  <a16:creationId xmlns:a16="http://schemas.microsoft.com/office/drawing/2014/main" id="{5F987913-B46F-422B-BDA1-085A5EAC7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4340" y="5794445"/>
              <a:ext cx="1684050" cy="107083"/>
            </a:xfrm>
            <a:custGeom>
              <a:avLst/>
              <a:gdLst>
                <a:gd name="T0" fmla="*/ 586 w 598"/>
                <a:gd name="T1" fmla="*/ 0 h 37"/>
                <a:gd name="T2" fmla="*/ 591 w 598"/>
                <a:gd name="T3" fmla="*/ 16 h 37"/>
                <a:gd name="T4" fmla="*/ 516 w 598"/>
                <a:gd name="T5" fmla="*/ 37 h 37"/>
                <a:gd name="T6" fmla="*/ 82 w 598"/>
                <a:gd name="T7" fmla="*/ 37 h 37"/>
                <a:gd name="T8" fmla="*/ 8 w 598"/>
                <a:gd name="T9" fmla="*/ 16 h 37"/>
                <a:gd name="T10" fmla="*/ 13 w 598"/>
                <a:gd name="T11" fmla="*/ 0 h 37"/>
                <a:gd name="T12" fmla="*/ 586 w 598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8" h="37">
                  <a:moveTo>
                    <a:pt x="586" y="0"/>
                  </a:moveTo>
                  <a:cubicBezTo>
                    <a:pt x="595" y="0"/>
                    <a:pt x="598" y="11"/>
                    <a:pt x="591" y="16"/>
                  </a:cubicBezTo>
                  <a:cubicBezTo>
                    <a:pt x="569" y="30"/>
                    <a:pt x="543" y="37"/>
                    <a:pt x="516" y="37"/>
                  </a:cubicBezTo>
                  <a:cubicBezTo>
                    <a:pt x="82" y="37"/>
                    <a:pt x="82" y="37"/>
                    <a:pt x="82" y="37"/>
                  </a:cubicBezTo>
                  <a:cubicBezTo>
                    <a:pt x="55" y="37"/>
                    <a:pt x="29" y="30"/>
                    <a:pt x="8" y="16"/>
                  </a:cubicBezTo>
                  <a:cubicBezTo>
                    <a:pt x="0" y="11"/>
                    <a:pt x="4" y="0"/>
                    <a:pt x="13" y="0"/>
                  </a:cubicBezTo>
                  <a:lnTo>
                    <a:pt x="586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49">
              <a:extLst>
                <a:ext uri="{FF2B5EF4-FFF2-40B4-BE49-F238E27FC236}">
                  <a16:creationId xmlns:a16="http://schemas.microsoft.com/office/drawing/2014/main" id="{60CA0C0C-0E6F-4FEE-888C-7757ECE2C6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7586" y="4419674"/>
              <a:ext cx="1145914" cy="630599"/>
            </a:xfrm>
            <a:custGeom>
              <a:avLst/>
              <a:gdLst>
                <a:gd name="T0" fmla="*/ 204 w 407"/>
                <a:gd name="T1" fmla="*/ 218 h 218"/>
                <a:gd name="T2" fmla="*/ 82 w 407"/>
                <a:gd name="T3" fmla="*/ 207 h 218"/>
                <a:gd name="T4" fmla="*/ 13 w 407"/>
                <a:gd name="T5" fmla="*/ 141 h 218"/>
                <a:gd name="T6" fmla="*/ 2 w 407"/>
                <a:gd name="T7" fmla="*/ 60 h 218"/>
                <a:gd name="T8" fmla="*/ 75 w 407"/>
                <a:gd name="T9" fmla="*/ 7 h 218"/>
                <a:gd name="T10" fmla="*/ 204 w 407"/>
                <a:gd name="T11" fmla="*/ 22 h 218"/>
                <a:gd name="T12" fmla="*/ 333 w 407"/>
                <a:gd name="T13" fmla="*/ 7 h 218"/>
                <a:gd name="T14" fmla="*/ 405 w 407"/>
                <a:gd name="T15" fmla="*/ 60 h 218"/>
                <a:gd name="T16" fmla="*/ 395 w 407"/>
                <a:gd name="T17" fmla="*/ 141 h 218"/>
                <a:gd name="T18" fmla="*/ 325 w 407"/>
                <a:gd name="T19" fmla="*/ 207 h 218"/>
                <a:gd name="T20" fmla="*/ 204 w 407"/>
                <a:gd name="T21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7" h="218">
                  <a:moveTo>
                    <a:pt x="204" y="218"/>
                  </a:moveTo>
                  <a:cubicBezTo>
                    <a:pt x="151" y="218"/>
                    <a:pt x="111" y="213"/>
                    <a:pt x="82" y="207"/>
                  </a:cubicBezTo>
                  <a:cubicBezTo>
                    <a:pt x="48" y="201"/>
                    <a:pt x="21" y="174"/>
                    <a:pt x="13" y="141"/>
                  </a:cubicBezTo>
                  <a:cubicBezTo>
                    <a:pt x="6" y="113"/>
                    <a:pt x="0" y="81"/>
                    <a:pt x="2" y="60"/>
                  </a:cubicBezTo>
                  <a:cubicBezTo>
                    <a:pt x="6" y="21"/>
                    <a:pt x="36" y="0"/>
                    <a:pt x="75" y="7"/>
                  </a:cubicBezTo>
                  <a:cubicBezTo>
                    <a:pt x="113" y="15"/>
                    <a:pt x="161" y="22"/>
                    <a:pt x="204" y="22"/>
                  </a:cubicBezTo>
                  <a:cubicBezTo>
                    <a:pt x="246" y="22"/>
                    <a:pt x="295" y="15"/>
                    <a:pt x="333" y="7"/>
                  </a:cubicBezTo>
                  <a:cubicBezTo>
                    <a:pt x="371" y="0"/>
                    <a:pt x="402" y="21"/>
                    <a:pt x="405" y="60"/>
                  </a:cubicBezTo>
                  <a:cubicBezTo>
                    <a:pt x="407" y="81"/>
                    <a:pt x="401" y="113"/>
                    <a:pt x="395" y="141"/>
                  </a:cubicBezTo>
                  <a:cubicBezTo>
                    <a:pt x="386" y="174"/>
                    <a:pt x="359" y="201"/>
                    <a:pt x="325" y="207"/>
                  </a:cubicBezTo>
                  <a:cubicBezTo>
                    <a:pt x="297" y="213"/>
                    <a:pt x="257" y="218"/>
                    <a:pt x="204" y="21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50">
              <a:extLst>
                <a:ext uri="{FF2B5EF4-FFF2-40B4-BE49-F238E27FC236}">
                  <a16:creationId xmlns:a16="http://schemas.microsoft.com/office/drawing/2014/main" id="{7EDB0915-CE0B-480C-AC9E-CBDE2B2601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9841" y="5901528"/>
              <a:ext cx="901114" cy="1198462"/>
            </a:xfrm>
            <a:custGeom>
              <a:avLst/>
              <a:gdLst>
                <a:gd name="T0" fmla="*/ 0 w 320"/>
                <a:gd name="T1" fmla="*/ 414 h 414"/>
                <a:gd name="T2" fmla="*/ 35 w 320"/>
                <a:gd name="T3" fmla="*/ 70 h 414"/>
                <a:gd name="T4" fmla="*/ 105 w 320"/>
                <a:gd name="T5" fmla="*/ 0 h 414"/>
                <a:gd name="T6" fmla="*/ 215 w 320"/>
                <a:gd name="T7" fmla="*/ 0 h 414"/>
                <a:gd name="T8" fmla="*/ 285 w 320"/>
                <a:gd name="T9" fmla="*/ 70 h 414"/>
                <a:gd name="T10" fmla="*/ 32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0" y="414"/>
                  </a:moveTo>
                  <a:cubicBezTo>
                    <a:pt x="35" y="70"/>
                    <a:pt x="35" y="70"/>
                    <a:pt x="35" y="70"/>
                  </a:cubicBezTo>
                  <a:cubicBezTo>
                    <a:pt x="39" y="30"/>
                    <a:pt x="69" y="0"/>
                    <a:pt x="105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51" y="0"/>
                    <a:pt x="281" y="30"/>
                    <a:pt x="285" y="70"/>
                  </a:cubicBezTo>
                  <a:cubicBezTo>
                    <a:pt x="320" y="414"/>
                    <a:pt x="320" y="414"/>
                    <a:pt x="32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Line 151">
              <a:extLst>
                <a:ext uri="{FF2B5EF4-FFF2-40B4-BE49-F238E27FC236}">
                  <a16:creationId xmlns:a16="http://schemas.microsoft.com/office/drawing/2014/main" id="{56D72708-FDC1-4026-A458-36AD0B4FC6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55165" y="6839313"/>
              <a:ext cx="85046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52">
              <a:extLst>
                <a:ext uri="{FF2B5EF4-FFF2-40B4-BE49-F238E27FC236}">
                  <a16:creationId xmlns:a16="http://schemas.microsoft.com/office/drawing/2014/main" id="{6C996BF5-C25E-4468-B1EB-929AF956E3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106" y="5901528"/>
              <a:ext cx="901114" cy="1198462"/>
            </a:xfrm>
            <a:custGeom>
              <a:avLst/>
              <a:gdLst>
                <a:gd name="T0" fmla="*/ 0 w 320"/>
                <a:gd name="T1" fmla="*/ 414 h 414"/>
                <a:gd name="T2" fmla="*/ 35 w 320"/>
                <a:gd name="T3" fmla="*/ 70 h 414"/>
                <a:gd name="T4" fmla="*/ 105 w 320"/>
                <a:gd name="T5" fmla="*/ 0 h 414"/>
                <a:gd name="T6" fmla="*/ 215 w 320"/>
                <a:gd name="T7" fmla="*/ 0 h 414"/>
                <a:gd name="T8" fmla="*/ 285 w 320"/>
                <a:gd name="T9" fmla="*/ 70 h 414"/>
                <a:gd name="T10" fmla="*/ 32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0" y="414"/>
                  </a:moveTo>
                  <a:cubicBezTo>
                    <a:pt x="35" y="70"/>
                    <a:pt x="35" y="70"/>
                    <a:pt x="35" y="70"/>
                  </a:cubicBezTo>
                  <a:cubicBezTo>
                    <a:pt x="39" y="30"/>
                    <a:pt x="69" y="0"/>
                    <a:pt x="105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51" y="0"/>
                    <a:pt x="281" y="30"/>
                    <a:pt x="285" y="70"/>
                  </a:cubicBezTo>
                  <a:cubicBezTo>
                    <a:pt x="320" y="414"/>
                    <a:pt x="320" y="414"/>
                    <a:pt x="32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Line 153">
              <a:extLst>
                <a:ext uri="{FF2B5EF4-FFF2-40B4-BE49-F238E27FC236}">
                  <a16:creationId xmlns:a16="http://schemas.microsoft.com/office/drawing/2014/main" id="{A2B23664-7082-4807-B8AC-9975C203B0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33430" y="6839313"/>
              <a:ext cx="85046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54">
              <a:extLst>
                <a:ext uri="{FF2B5EF4-FFF2-40B4-BE49-F238E27FC236}">
                  <a16:creationId xmlns:a16="http://schemas.microsoft.com/office/drawing/2014/main" id="{FF8E624E-BC2A-4271-A370-DC2C8C308F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2605" y="4694412"/>
              <a:ext cx="337654" cy="1207115"/>
            </a:xfrm>
            <a:custGeom>
              <a:avLst/>
              <a:gdLst>
                <a:gd name="T0" fmla="*/ 120 w 120"/>
                <a:gd name="T1" fmla="*/ 0 h 417"/>
                <a:gd name="T2" fmla="*/ 97 w 120"/>
                <a:gd name="T3" fmla="*/ 354 h 417"/>
                <a:gd name="T4" fmla="*/ 29 w 120"/>
                <a:gd name="T5" fmla="*/ 417 h 417"/>
                <a:gd name="T6" fmla="*/ 0 w 120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417">
                  <a:moveTo>
                    <a:pt x="120" y="0"/>
                  </a:moveTo>
                  <a:cubicBezTo>
                    <a:pt x="120" y="48"/>
                    <a:pt x="105" y="250"/>
                    <a:pt x="97" y="354"/>
                  </a:cubicBezTo>
                  <a:cubicBezTo>
                    <a:pt x="94" y="390"/>
                    <a:pt x="65" y="417"/>
                    <a:pt x="29" y="417"/>
                  </a:cubicBezTo>
                  <a:cubicBezTo>
                    <a:pt x="0" y="417"/>
                    <a:pt x="0" y="417"/>
                    <a:pt x="0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55">
              <a:extLst>
                <a:ext uri="{FF2B5EF4-FFF2-40B4-BE49-F238E27FC236}">
                  <a16:creationId xmlns:a16="http://schemas.microsoft.com/office/drawing/2014/main" id="{BF0C9638-AFFC-44CE-B392-EAA3DDAC4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8497" y="4694412"/>
              <a:ext cx="337654" cy="1207115"/>
            </a:xfrm>
            <a:custGeom>
              <a:avLst/>
              <a:gdLst>
                <a:gd name="T0" fmla="*/ 120 w 120"/>
                <a:gd name="T1" fmla="*/ 0 h 417"/>
                <a:gd name="T2" fmla="*/ 97 w 120"/>
                <a:gd name="T3" fmla="*/ 354 h 417"/>
                <a:gd name="T4" fmla="*/ 29 w 120"/>
                <a:gd name="T5" fmla="*/ 417 h 417"/>
                <a:gd name="T6" fmla="*/ 0 w 120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417">
                  <a:moveTo>
                    <a:pt x="120" y="0"/>
                  </a:moveTo>
                  <a:cubicBezTo>
                    <a:pt x="120" y="48"/>
                    <a:pt x="105" y="250"/>
                    <a:pt x="97" y="354"/>
                  </a:cubicBezTo>
                  <a:cubicBezTo>
                    <a:pt x="94" y="390"/>
                    <a:pt x="65" y="417"/>
                    <a:pt x="29" y="417"/>
                  </a:cubicBezTo>
                  <a:cubicBezTo>
                    <a:pt x="0" y="417"/>
                    <a:pt x="0" y="417"/>
                    <a:pt x="0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2" name="Title 1">
            <a:extLst>
              <a:ext uri="{FF2B5EF4-FFF2-40B4-BE49-F238E27FC236}">
                <a16:creationId xmlns:a16="http://schemas.microsoft.com/office/drawing/2014/main" id="{59B3F6CB-9D59-4087-96A6-F3048CCF23C5}"/>
              </a:ext>
            </a:extLst>
          </p:cNvPr>
          <p:cNvSpPr txBox="1">
            <a:spLocks/>
          </p:cNvSpPr>
          <p:nvPr/>
        </p:nvSpPr>
        <p:spPr>
          <a:xfrm>
            <a:off x="-175817" y="6195118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rgbClr val="1877F2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rgbClr val="1877F2"/>
              </a:solidFill>
              <a:latin typeface="Product Sans Black" panose="020B0A030305020402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61042EB-213A-42C3-9511-52E729589493}"/>
              </a:ext>
            </a:extLst>
          </p:cNvPr>
          <p:cNvGrpSpPr/>
          <p:nvPr/>
        </p:nvGrpSpPr>
        <p:grpSpPr>
          <a:xfrm>
            <a:off x="5124189" y="893993"/>
            <a:ext cx="3753111" cy="1980310"/>
            <a:chOff x="5124189" y="893993"/>
            <a:chExt cx="3753111" cy="1980310"/>
          </a:xfrm>
        </p:grpSpPr>
        <p:sp>
          <p:nvSpPr>
            <p:cNvPr id="158" name="Freeform 96">
              <a:extLst>
                <a:ext uri="{FF2B5EF4-FFF2-40B4-BE49-F238E27FC236}">
                  <a16:creationId xmlns:a16="http://schemas.microsoft.com/office/drawing/2014/main" id="{DD6589C8-2686-42F4-A79A-1F840939F0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4189" y="893993"/>
              <a:ext cx="3753111" cy="1980310"/>
            </a:xfrm>
            <a:custGeom>
              <a:avLst/>
              <a:gdLst>
                <a:gd name="T0" fmla="*/ 165 w 329"/>
                <a:gd name="T1" fmla="*/ 0 h 243"/>
                <a:gd name="T2" fmla="*/ 2 w 329"/>
                <a:gd name="T3" fmla="*/ 121 h 243"/>
                <a:gd name="T4" fmla="*/ 39 w 329"/>
                <a:gd name="T5" fmla="*/ 198 h 243"/>
                <a:gd name="T6" fmla="*/ 6 w 329"/>
                <a:gd name="T7" fmla="*/ 226 h 243"/>
                <a:gd name="T8" fmla="*/ 27 w 329"/>
                <a:gd name="T9" fmla="*/ 237 h 243"/>
                <a:gd name="T10" fmla="*/ 75 w 329"/>
                <a:gd name="T11" fmla="*/ 223 h 243"/>
                <a:gd name="T12" fmla="*/ 165 w 329"/>
                <a:gd name="T13" fmla="*/ 243 h 243"/>
                <a:gd name="T14" fmla="*/ 329 w 329"/>
                <a:gd name="T15" fmla="*/ 121 h 243"/>
                <a:gd name="T16" fmla="*/ 165 w 329"/>
                <a:gd name="T17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9" h="243">
                  <a:moveTo>
                    <a:pt x="165" y="0"/>
                  </a:moveTo>
                  <a:cubicBezTo>
                    <a:pt x="75" y="0"/>
                    <a:pt x="2" y="54"/>
                    <a:pt x="2" y="121"/>
                  </a:cubicBezTo>
                  <a:cubicBezTo>
                    <a:pt x="2" y="150"/>
                    <a:pt x="16" y="177"/>
                    <a:pt x="39" y="198"/>
                  </a:cubicBezTo>
                  <a:cubicBezTo>
                    <a:pt x="35" y="213"/>
                    <a:pt x="19" y="224"/>
                    <a:pt x="6" y="226"/>
                  </a:cubicBezTo>
                  <a:cubicBezTo>
                    <a:pt x="0" y="227"/>
                    <a:pt x="6" y="234"/>
                    <a:pt x="27" y="237"/>
                  </a:cubicBezTo>
                  <a:cubicBezTo>
                    <a:pt x="45" y="239"/>
                    <a:pt x="63" y="234"/>
                    <a:pt x="75" y="223"/>
                  </a:cubicBezTo>
                  <a:cubicBezTo>
                    <a:pt x="101" y="235"/>
                    <a:pt x="132" y="243"/>
                    <a:pt x="165" y="243"/>
                  </a:cubicBezTo>
                  <a:cubicBezTo>
                    <a:pt x="256" y="243"/>
                    <a:pt x="329" y="188"/>
                    <a:pt x="329" y="121"/>
                  </a:cubicBezTo>
                  <a:cubicBezTo>
                    <a:pt x="329" y="54"/>
                    <a:pt x="256" y="0"/>
                    <a:pt x="165" y="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B6FC1FAD-BD54-414F-9DA4-E8850514B511}"/>
                </a:ext>
              </a:extLst>
            </p:cNvPr>
            <p:cNvSpPr/>
            <p:nvPr/>
          </p:nvSpPr>
          <p:spPr>
            <a:xfrm>
              <a:off x="5504050" y="1533851"/>
              <a:ext cx="328828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err="1">
                  <a:latin typeface="Product Sans" panose="020B0403030502040203" pitchFamily="34" charset="0"/>
                </a:rPr>
                <a:t>Apa</a:t>
              </a:r>
              <a:r>
                <a:rPr lang="en-US" sz="1600" dirty="0">
                  <a:latin typeface="Product Sans" panose="020B0403030502040203" pitchFamily="34" charset="0"/>
                </a:rPr>
                <a:t> yang </a:t>
              </a:r>
              <a:r>
                <a:rPr lang="en-US" sz="1600" dirty="0" err="1">
                  <a:latin typeface="Product Sans" panose="020B0403030502040203" pitchFamily="34" charset="0"/>
                </a:rPr>
                <a:t>membuat</a:t>
              </a:r>
              <a:r>
                <a:rPr lang="en-US" sz="1600" dirty="0">
                  <a:latin typeface="Product Sans" panose="020B0403030502040203" pitchFamily="34" charset="0"/>
                </a:rPr>
                <a:t> Anda </a:t>
              </a:r>
              <a:r>
                <a:rPr lang="en-US" sz="1600" dirty="0" err="1">
                  <a:latin typeface="Product Sans" panose="020B0403030502040203" pitchFamily="34" charset="0"/>
                </a:rPr>
                <a:t>tertarik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untuk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bekerja</a:t>
              </a:r>
              <a:r>
                <a:rPr lang="en-US" sz="1600" dirty="0">
                  <a:latin typeface="Product Sans" panose="020B0403030502040203" pitchFamily="34" charset="0"/>
                </a:rPr>
                <a:t> di </a:t>
              </a:r>
              <a:r>
                <a:rPr lang="en-US" sz="1600" dirty="0" err="1">
                  <a:latin typeface="Product Sans" panose="020B0403030502040203" pitchFamily="34" charset="0"/>
                </a:rPr>
                <a:t>perusahaan</a:t>
              </a:r>
              <a:r>
                <a:rPr lang="en-US" sz="1600" dirty="0">
                  <a:latin typeface="Product Sans" panose="020B0403030502040203" pitchFamily="34" charset="0"/>
                </a:rPr>
                <a:t> kami?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83624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>
        <p14:prism isContent="1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1EC18AB-54FE-4CF2-8F36-3A596515E2B2}"/>
              </a:ext>
            </a:extLst>
          </p:cNvPr>
          <p:cNvGrpSpPr/>
          <p:nvPr/>
        </p:nvGrpSpPr>
        <p:grpSpPr>
          <a:xfrm>
            <a:off x="3471795" y="2585504"/>
            <a:ext cx="5248410" cy="4272496"/>
            <a:chOff x="1165090" y="2844800"/>
            <a:chExt cx="5248410" cy="4272496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77C624D9-6038-4FD4-94E4-6C0BAC8F77A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70366" y="2844800"/>
              <a:ext cx="5237858" cy="4272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8A95385E-33A0-458B-913E-DF79BEAC08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8882" y="4665208"/>
              <a:ext cx="419957" cy="1207115"/>
            </a:xfrm>
            <a:custGeom>
              <a:avLst/>
              <a:gdLst>
                <a:gd name="T0" fmla="*/ 0 w 149"/>
                <a:gd name="T1" fmla="*/ 0 h 417"/>
                <a:gd name="T2" fmla="*/ 23 w 149"/>
                <a:gd name="T3" fmla="*/ 354 h 417"/>
                <a:gd name="T4" fmla="*/ 92 w 149"/>
                <a:gd name="T5" fmla="*/ 417 h 417"/>
                <a:gd name="T6" fmla="*/ 149 w 149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417">
                  <a:moveTo>
                    <a:pt x="0" y="0"/>
                  </a:moveTo>
                  <a:cubicBezTo>
                    <a:pt x="0" y="49"/>
                    <a:pt x="15" y="250"/>
                    <a:pt x="23" y="354"/>
                  </a:cubicBezTo>
                  <a:cubicBezTo>
                    <a:pt x="26" y="390"/>
                    <a:pt x="56" y="417"/>
                    <a:pt x="92" y="417"/>
                  </a:cubicBezTo>
                  <a:cubicBezTo>
                    <a:pt x="149" y="417"/>
                    <a:pt x="149" y="417"/>
                    <a:pt x="149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8537D1C-77F1-4C26-9368-43A5B3F130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990" y="4665208"/>
              <a:ext cx="419957" cy="1207115"/>
            </a:xfrm>
            <a:custGeom>
              <a:avLst/>
              <a:gdLst>
                <a:gd name="T0" fmla="*/ 0 w 149"/>
                <a:gd name="T1" fmla="*/ 0 h 417"/>
                <a:gd name="T2" fmla="*/ 24 w 149"/>
                <a:gd name="T3" fmla="*/ 354 h 417"/>
                <a:gd name="T4" fmla="*/ 92 w 149"/>
                <a:gd name="T5" fmla="*/ 417 h 417"/>
                <a:gd name="T6" fmla="*/ 149 w 149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417">
                  <a:moveTo>
                    <a:pt x="0" y="0"/>
                  </a:moveTo>
                  <a:cubicBezTo>
                    <a:pt x="0" y="49"/>
                    <a:pt x="15" y="250"/>
                    <a:pt x="24" y="354"/>
                  </a:cubicBezTo>
                  <a:cubicBezTo>
                    <a:pt x="26" y="390"/>
                    <a:pt x="56" y="417"/>
                    <a:pt x="92" y="417"/>
                  </a:cubicBezTo>
                  <a:cubicBezTo>
                    <a:pt x="149" y="417"/>
                    <a:pt x="149" y="417"/>
                    <a:pt x="149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1F653C2F-118A-4371-B28D-E910ADEF69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3917" y="5794445"/>
              <a:ext cx="1684050" cy="107083"/>
            </a:xfrm>
            <a:custGeom>
              <a:avLst/>
              <a:gdLst>
                <a:gd name="T0" fmla="*/ 13 w 598"/>
                <a:gd name="T1" fmla="*/ 0 h 37"/>
                <a:gd name="T2" fmla="*/ 8 w 598"/>
                <a:gd name="T3" fmla="*/ 16 h 37"/>
                <a:gd name="T4" fmla="*/ 82 w 598"/>
                <a:gd name="T5" fmla="*/ 37 h 37"/>
                <a:gd name="T6" fmla="*/ 516 w 598"/>
                <a:gd name="T7" fmla="*/ 37 h 37"/>
                <a:gd name="T8" fmla="*/ 591 w 598"/>
                <a:gd name="T9" fmla="*/ 16 h 37"/>
                <a:gd name="T10" fmla="*/ 585 w 598"/>
                <a:gd name="T11" fmla="*/ 0 h 37"/>
                <a:gd name="T12" fmla="*/ 13 w 598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8" h="37">
                  <a:moveTo>
                    <a:pt x="13" y="0"/>
                  </a:moveTo>
                  <a:cubicBezTo>
                    <a:pt x="4" y="0"/>
                    <a:pt x="0" y="11"/>
                    <a:pt x="8" y="16"/>
                  </a:cubicBezTo>
                  <a:cubicBezTo>
                    <a:pt x="29" y="30"/>
                    <a:pt x="55" y="37"/>
                    <a:pt x="82" y="37"/>
                  </a:cubicBezTo>
                  <a:cubicBezTo>
                    <a:pt x="516" y="37"/>
                    <a:pt x="516" y="37"/>
                    <a:pt x="516" y="37"/>
                  </a:cubicBezTo>
                  <a:cubicBezTo>
                    <a:pt x="543" y="37"/>
                    <a:pt x="569" y="30"/>
                    <a:pt x="591" y="16"/>
                  </a:cubicBezTo>
                  <a:cubicBezTo>
                    <a:pt x="598" y="11"/>
                    <a:pt x="595" y="0"/>
                    <a:pt x="585" y="0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1A3BE358-F325-452D-A2CF-CB52A4F6B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090" y="4419674"/>
              <a:ext cx="1145914" cy="630599"/>
            </a:xfrm>
            <a:custGeom>
              <a:avLst/>
              <a:gdLst>
                <a:gd name="T0" fmla="*/ 203 w 407"/>
                <a:gd name="T1" fmla="*/ 218 h 218"/>
                <a:gd name="T2" fmla="*/ 325 w 407"/>
                <a:gd name="T3" fmla="*/ 207 h 218"/>
                <a:gd name="T4" fmla="*/ 394 w 407"/>
                <a:gd name="T5" fmla="*/ 141 h 218"/>
                <a:gd name="T6" fmla="*/ 405 w 407"/>
                <a:gd name="T7" fmla="*/ 60 h 218"/>
                <a:gd name="T8" fmla="*/ 332 w 407"/>
                <a:gd name="T9" fmla="*/ 7 h 218"/>
                <a:gd name="T10" fmla="*/ 203 w 407"/>
                <a:gd name="T11" fmla="*/ 22 h 218"/>
                <a:gd name="T12" fmla="*/ 74 w 407"/>
                <a:gd name="T13" fmla="*/ 7 h 218"/>
                <a:gd name="T14" fmla="*/ 2 w 407"/>
                <a:gd name="T15" fmla="*/ 60 h 218"/>
                <a:gd name="T16" fmla="*/ 12 w 407"/>
                <a:gd name="T17" fmla="*/ 141 h 218"/>
                <a:gd name="T18" fmla="*/ 82 w 407"/>
                <a:gd name="T19" fmla="*/ 207 h 218"/>
                <a:gd name="T20" fmla="*/ 203 w 407"/>
                <a:gd name="T21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7" h="218">
                  <a:moveTo>
                    <a:pt x="203" y="218"/>
                  </a:moveTo>
                  <a:cubicBezTo>
                    <a:pt x="256" y="218"/>
                    <a:pt x="296" y="213"/>
                    <a:pt x="325" y="207"/>
                  </a:cubicBezTo>
                  <a:cubicBezTo>
                    <a:pt x="359" y="201"/>
                    <a:pt x="386" y="174"/>
                    <a:pt x="394" y="141"/>
                  </a:cubicBezTo>
                  <a:cubicBezTo>
                    <a:pt x="401" y="113"/>
                    <a:pt x="407" y="81"/>
                    <a:pt x="405" y="60"/>
                  </a:cubicBezTo>
                  <a:cubicBezTo>
                    <a:pt x="401" y="21"/>
                    <a:pt x="371" y="0"/>
                    <a:pt x="332" y="7"/>
                  </a:cubicBezTo>
                  <a:cubicBezTo>
                    <a:pt x="294" y="15"/>
                    <a:pt x="246" y="22"/>
                    <a:pt x="203" y="22"/>
                  </a:cubicBezTo>
                  <a:cubicBezTo>
                    <a:pt x="161" y="22"/>
                    <a:pt x="112" y="15"/>
                    <a:pt x="74" y="7"/>
                  </a:cubicBezTo>
                  <a:cubicBezTo>
                    <a:pt x="36" y="0"/>
                    <a:pt x="5" y="21"/>
                    <a:pt x="2" y="60"/>
                  </a:cubicBezTo>
                  <a:cubicBezTo>
                    <a:pt x="0" y="81"/>
                    <a:pt x="6" y="113"/>
                    <a:pt x="12" y="141"/>
                  </a:cubicBezTo>
                  <a:cubicBezTo>
                    <a:pt x="21" y="174"/>
                    <a:pt x="48" y="201"/>
                    <a:pt x="82" y="207"/>
                  </a:cubicBezTo>
                  <a:cubicBezTo>
                    <a:pt x="110" y="213"/>
                    <a:pt x="150" y="218"/>
                    <a:pt x="203" y="21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9">
              <a:extLst>
                <a:ext uri="{FF2B5EF4-FFF2-40B4-BE49-F238E27FC236}">
                  <a16:creationId xmlns:a16="http://schemas.microsoft.com/office/drawing/2014/main" id="{93414CCB-7517-4440-9F4E-31B1C47629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6675" y="4611126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0">
              <a:extLst>
                <a:ext uri="{FF2B5EF4-FFF2-40B4-BE49-F238E27FC236}">
                  <a16:creationId xmlns:a16="http://schemas.microsoft.com/office/drawing/2014/main" id="{EA3C4107-734E-489A-A5F3-1D2D9A915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558" y="4807985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7FE1BBEA-BBBF-4A3A-84B7-6AE590E2F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383" y="4611126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12">
              <a:extLst>
                <a:ext uri="{FF2B5EF4-FFF2-40B4-BE49-F238E27FC236}">
                  <a16:creationId xmlns:a16="http://schemas.microsoft.com/office/drawing/2014/main" id="{95B2C424-0EA5-4A24-9B6E-5F299D322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666" y="4807985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50F1DC9-A18B-4F87-ABFB-1E985851D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4517" y="5901528"/>
              <a:ext cx="901114" cy="1198462"/>
            </a:xfrm>
            <a:custGeom>
              <a:avLst/>
              <a:gdLst>
                <a:gd name="T0" fmla="*/ 320 w 320"/>
                <a:gd name="T1" fmla="*/ 414 h 414"/>
                <a:gd name="T2" fmla="*/ 284 w 320"/>
                <a:gd name="T3" fmla="*/ 70 h 414"/>
                <a:gd name="T4" fmla="*/ 214 w 320"/>
                <a:gd name="T5" fmla="*/ 0 h 414"/>
                <a:gd name="T6" fmla="*/ 105 w 320"/>
                <a:gd name="T7" fmla="*/ 0 h 414"/>
                <a:gd name="T8" fmla="*/ 35 w 320"/>
                <a:gd name="T9" fmla="*/ 70 h 414"/>
                <a:gd name="T10" fmla="*/ 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320" y="414"/>
                  </a:moveTo>
                  <a:cubicBezTo>
                    <a:pt x="284" y="70"/>
                    <a:pt x="284" y="70"/>
                    <a:pt x="284" y="70"/>
                  </a:cubicBezTo>
                  <a:cubicBezTo>
                    <a:pt x="280" y="30"/>
                    <a:pt x="250" y="0"/>
                    <a:pt x="214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69" y="0"/>
                    <a:pt x="39" y="30"/>
                    <a:pt x="35" y="70"/>
                  </a:cubicBezTo>
                  <a:cubicBezTo>
                    <a:pt x="0" y="414"/>
                    <a:pt x="0" y="414"/>
                    <a:pt x="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4115E1A4-35B7-48A0-8445-4B6BE78CCE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9841" y="6839313"/>
              <a:ext cx="847301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46D98005-FFC0-42FE-AA9A-32DBCDD66E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3087" y="5901528"/>
              <a:ext cx="901114" cy="1198462"/>
            </a:xfrm>
            <a:custGeom>
              <a:avLst/>
              <a:gdLst>
                <a:gd name="T0" fmla="*/ 320 w 320"/>
                <a:gd name="T1" fmla="*/ 414 h 414"/>
                <a:gd name="T2" fmla="*/ 285 w 320"/>
                <a:gd name="T3" fmla="*/ 70 h 414"/>
                <a:gd name="T4" fmla="*/ 215 w 320"/>
                <a:gd name="T5" fmla="*/ 0 h 414"/>
                <a:gd name="T6" fmla="*/ 106 w 320"/>
                <a:gd name="T7" fmla="*/ 0 h 414"/>
                <a:gd name="T8" fmla="*/ 35 w 320"/>
                <a:gd name="T9" fmla="*/ 70 h 414"/>
                <a:gd name="T10" fmla="*/ 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320" y="414"/>
                  </a:moveTo>
                  <a:cubicBezTo>
                    <a:pt x="285" y="70"/>
                    <a:pt x="285" y="70"/>
                    <a:pt x="285" y="70"/>
                  </a:cubicBezTo>
                  <a:cubicBezTo>
                    <a:pt x="281" y="30"/>
                    <a:pt x="251" y="0"/>
                    <a:pt x="215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70" y="0"/>
                    <a:pt x="39" y="30"/>
                    <a:pt x="35" y="70"/>
                  </a:cubicBezTo>
                  <a:cubicBezTo>
                    <a:pt x="0" y="414"/>
                    <a:pt x="0" y="414"/>
                    <a:pt x="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2638F57E-EA04-4F7D-BBA9-A98678FDC2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0521" y="6839313"/>
              <a:ext cx="84835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809B370A-61CB-4925-B26E-FB24A1A790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9953" y="5221173"/>
              <a:ext cx="821977" cy="1519711"/>
            </a:xfrm>
            <a:custGeom>
              <a:avLst/>
              <a:gdLst>
                <a:gd name="T0" fmla="*/ 130 w 292"/>
                <a:gd name="T1" fmla="*/ 475 h 525"/>
                <a:gd name="T2" fmla="*/ 128 w 292"/>
                <a:gd name="T3" fmla="*/ 333 h 525"/>
                <a:gd name="T4" fmla="*/ 128 w 292"/>
                <a:gd name="T5" fmla="*/ 193 h 525"/>
                <a:gd name="T6" fmla="*/ 0 w 292"/>
                <a:gd name="T7" fmla="*/ 193 h 525"/>
                <a:gd name="T8" fmla="*/ 0 w 292"/>
                <a:gd name="T9" fmla="*/ 4 h 525"/>
                <a:gd name="T10" fmla="*/ 157 w 292"/>
                <a:gd name="T11" fmla="*/ 4 h 525"/>
                <a:gd name="T12" fmla="*/ 271 w 292"/>
                <a:gd name="T13" fmla="*/ 45 h 525"/>
                <a:gd name="T14" fmla="*/ 286 w 292"/>
                <a:gd name="T15" fmla="*/ 173 h 525"/>
                <a:gd name="T16" fmla="*/ 254 w 292"/>
                <a:gd name="T17" fmla="*/ 495 h 525"/>
                <a:gd name="T18" fmla="*/ 172 w 292"/>
                <a:gd name="T19" fmla="*/ 525 h 525"/>
                <a:gd name="T20" fmla="*/ 130 w 292"/>
                <a:gd name="T21" fmla="*/ 475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2" h="525">
                  <a:moveTo>
                    <a:pt x="130" y="475"/>
                  </a:moveTo>
                  <a:cubicBezTo>
                    <a:pt x="130" y="475"/>
                    <a:pt x="129" y="368"/>
                    <a:pt x="128" y="333"/>
                  </a:cubicBezTo>
                  <a:cubicBezTo>
                    <a:pt x="128" y="298"/>
                    <a:pt x="116" y="236"/>
                    <a:pt x="128" y="193"/>
                  </a:cubicBezTo>
                  <a:cubicBezTo>
                    <a:pt x="128" y="193"/>
                    <a:pt x="41" y="194"/>
                    <a:pt x="0" y="19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95" y="0"/>
                    <a:pt x="157" y="4"/>
                  </a:cubicBezTo>
                  <a:cubicBezTo>
                    <a:pt x="222" y="9"/>
                    <a:pt x="258" y="29"/>
                    <a:pt x="271" y="45"/>
                  </a:cubicBezTo>
                  <a:cubicBezTo>
                    <a:pt x="289" y="66"/>
                    <a:pt x="292" y="90"/>
                    <a:pt x="286" y="173"/>
                  </a:cubicBezTo>
                  <a:cubicBezTo>
                    <a:pt x="277" y="275"/>
                    <a:pt x="254" y="495"/>
                    <a:pt x="254" y="495"/>
                  </a:cubicBezTo>
                  <a:cubicBezTo>
                    <a:pt x="254" y="495"/>
                    <a:pt x="233" y="525"/>
                    <a:pt x="172" y="525"/>
                  </a:cubicBezTo>
                  <a:cubicBezTo>
                    <a:pt x="110" y="525"/>
                    <a:pt x="130" y="475"/>
                    <a:pt x="130" y="47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3A10BA1-30BD-4563-95CD-508382ED9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3242" y="6587290"/>
              <a:ext cx="997135" cy="472679"/>
            </a:xfrm>
            <a:custGeom>
              <a:avLst/>
              <a:gdLst>
                <a:gd name="T0" fmla="*/ 303 w 354"/>
                <a:gd name="T1" fmla="*/ 87 h 163"/>
                <a:gd name="T2" fmla="*/ 247 w 354"/>
                <a:gd name="T3" fmla="*/ 64 h 163"/>
                <a:gd name="T4" fmla="*/ 173 w 354"/>
                <a:gd name="T5" fmla="*/ 10 h 163"/>
                <a:gd name="T6" fmla="*/ 115 w 354"/>
                <a:gd name="T7" fmla="*/ 23 h 163"/>
                <a:gd name="T8" fmla="*/ 99 w 354"/>
                <a:gd name="T9" fmla="*/ 20 h 163"/>
                <a:gd name="T10" fmla="*/ 86 w 354"/>
                <a:gd name="T11" fmla="*/ 27 h 163"/>
                <a:gd name="T12" fmla="*/ 48 w 354"/>
                <a:gd name="T13" fmla="*/ 42 h 163"/>
                <a:gd name="T14" fmla="*/ 33 w 354"/>
                <a:gd name="T15" fmla="*/ 20 h 163"/>
                <a:gd name="T16" fmla="*/ 33 w 354"/>
                <a:gd name="T17" fmla="*/ 3 h 163"/>
                <a:gd name="T18" fmla="*/ 18 w 354"/>
                <a:gd name="T19" fmla="*/ 18 h 163"/>
                <a:gd name="T20" fmla="*/ 11 w 354"/>
                <a:gd name="T21" fmla="*/ 67 h 163"/>
                <a:gd name="T22" fmla="*/ 8 w 354"/>
                <a:gd name="T23" fmla="*/ 143 h 163"/>
                <a:gd name="T24" fmla="*/ 63 w 354"/>
                <a:gd name="T25" fmla="*/ 154 h 163"/>
                <a:gd name="T26" fmla="*/ 235 w 354"/>
                <a:gd name="T27" fmla="*/ 154 h 163"/>
                <a:gd name="T28" fmla="*/ 323 w 354"/>
                <a:gd name="T29" fmla="*/ 154 h 163"/>
                <a:gd name="T30" fmla="*/ 353 w 354"/>
                <a:gd name="T31" fmla="*/ 135 h 163"/>
                <a:gd name="T32" fmla="*/ 303 w 354"/>
                <a:gd name="T33" fmla="*/ 87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4" h="163">
                  <a:moveTo>
                    <a:pt x="303" y="87"/>
                  </a:moveTo>
                  <a:cubicBezTo>
                    <a:pt x="280" y="81"/>
                    <a:pt x="267" y="76"/>
                    <a:pt x="247" y="64"/>
                  </a:cubicBezTo>
                  <a:cubicBezTo>
                    <a:pt x="223" y="51"/>
                    <a:pt x="182" y="18"/>
                    <a:pt x="173" y="10"/>
                  </a:cubicBezTo>
                  <a:cubicBezTo>
                    <a:pt x="160" y="0"/>
                    <a:pt x="130" y="1"/>
                    <a:pt x="115" y="23"/>
                  </a:cubicBezTo>
                  <a:cubicBezTo>
                    <a:pt x="110" y="20"/>
                    <a:pt x="105" y="19"/>
                    <a:pt x="99" y="20"/>
                  </a:cubicBezTo>
                  <a:cubicBezTo>
                    <a:pt x="94" y="21"/>
                    <a:pt x="90" y="24"/>
                    <a:pt x="86" y="27"/>
                  </a:cubicBezTo>
                  <a:cubicBezTo>
                    <a:pt x="78" y="33"/>
                    <a:pt x="66" y="44"/>
                    <a:pt x="48" y="42"/>
                  </a:cubicBezTo>
                  <a:cubicBezTo>
                    <a:pt x="31" y="39"/>
                    <a:pt x="33" y="20"/>
                    <a:pt x="33" y="20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24" y="2"/>
                    <a:pt x="20" y="6"/>
                    <a:pt x="18" y="18"/>
                  </a:cubicBezTo>
                  <a:cubicBezTo>
                    <a:pt x="16" y="34"/>
                    <a:pt x="15" y="39"/>
                    <a:pt x="11" y="67"/>
                  </a:cubicBezTo>
                  <a:cubicBezTo>
                    <a:pt x="8" y="83"/>
                    <a:pt x="0" y="107"/>
                    <a:pt x="8" y="143"/>
                  </a:cubicBezTo>
                  <a:cubicBezTo>
                    <a:pt x="11" y="163"/>
                    <a:pt x="32" y="154"/>
                    <a:pt x="63" y="154"/>
                  </a:cubicBezTo>
                  <a:cubicBezTo>
                    <a:pt x="102" y="154"/>
                    <a:pt x="235" y="154"/>
                    <a:pt x="235" y="154"/>
                  </a:cubicBezTo>
                  <a:cubicBezTo>
                    <a:pt x="263" y="154"/>
                    <a:pt x="306" y="154"/>
                    <a:pt x="323" y="154"/>
                  </a:cubicBezTo>
                  <a:cubicBezTo>
                    <a:pt x="340" y="154"/>
                    <a:pt x="354" y="141"/>
                    <a:pt x="353" y="135"/>
                  </a:cubicBezTo>
                  <a:cubicBezTo>
                    <a:pt x="352" y="109"/>
                    <a:pt x="341" y="97"/>
                    <a:pt x="303" y="87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C6AADEBA-4ED7-4FA3-8FD0-88AF17D40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6407" y="6781986"/>
              <a:ext cx="683749" cy="277983"/>
            </a:xfrm>
            <a:custGeom>
              <a:avLst/>
              <a:gdLst>
                <a:gd name="T0" fmla="*/ 110 w 243"/>
                <a:gd name="T1" fmla="*/ 17 h 96"/>
                <a:gd name="T2" fmla="*/ 10 w 243"/>
                <a:gd name="T3" fmla="*/ 0 h 96"/>
                <a:gd name="T4" fmla="*/ 7 w 243"/>
                <a:gd name="T5" fmla="*/ 76 h 96"/>
                <a:gd name="T6" fmla="*/ 62 w 243"/>
                <a:gd name="T7" fmla="*/ 87 h 96"/>
                <a:gd name="T8" fmla="*/ 234 w 243"/>
                <a:gd name="T9" fmla="*/ 87 h 96"/>
                <a:gd name="T10" fmla="*/ 241 w 243"/>
                <a:gd name="T11" fmla="*/ 87 h 96"/>
                <a:gd name="T12" fmla="*/ 243 w 243"/>
                <a:gd name="T13" fmla="*/ 79 h 96"/>
                <a:gd name="T14" fmla="*/ 110 w 243"/>
                <a:gd name="T15" fmla="*/ 17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3" h="96">
                  <a:moveTo>
                    <a:pt x="110" y="17"/>
                  </a:moveTo>
                  <a:cubicBezTo>
                    <a:pt x="80" y="5"/>
                    <a:pt x="69" y="1"/>
                    <a:pt x="10" y="0"/>
                  </a:cubicBezTo>
                  <a:cubicBezTo>
                    <a:pt x="6" y="15"/>
                    <a:pt x="0" y="45"/>
                    <a:pt x="7" y="76"/>
                  </a:cubicBezTo>
                  <a:cubicBezTo>
                    <a:pt x="10" y="96"/>
                    <a:pt x="31" y="87"/>
                    <a:pt x="62" y="87"/>
                  </a:cubicBezTo>
                  <a:cubicBezTo>
                    <a:pt x="101" y="87"/>
                    <a:pt x="234" y="87"/>
                    <a:pt x="234" y="87"/>
                  </a:cubicBezTo>
                  <a:cubicBezTo>
                    <a:pt x="236" y="87"/>
                    <a:pt x="238" y="87"/>
                    <a:pt x="241" y="87"/>
                  </a:cubicBezTo>
                  <a:cubicBezTo>
                    <a:pt x="243" y="79"/>
                    <a:pt x="243" y="79"/>
                    <a:pt x="243" y="79"/>
                  </a:cubicBezTo>
                  <a:cubicBezTo>
                    <a:pt x="197" y="79"/>
                    <a:pt x="151" y="34"/>
                    <a:pt x="110" y="17"/>
                  </a:cubicBezTo>
                  <a:close/>
                </a:path>
              </a:pathLst>
            </a:custGeom>
            <a:solidFill>
              <a:srgbClr val="FFC00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8AAF46A2-E739-458F-BF0C-F6509E1BD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8909" y="6790639"/>
              <a:ext cx="163551" cy="83287"/>
            </a:xfrm>
            <a:custGeom>
              <a:avLst/>
              <a:gdLst>
                <a:gd name="T0" fmla="*/ 0 w 58"/>
                <a:gd name="T1" fmla="*/ 29 h 29"/>
                <a:gd name="T2" fmla="*/ 58 w 58"/>
                <a:gd name="T3" fmla="*/ 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8" h="29">
                  <a:moveTo>
                    <a:pt x="0" y="29"/>
                  </a:moveTo>
                  <a:cubicBezTo>
                    <a:pt x="11" y="14"/>
                    <a:pt x="36" y="0"/>
                    <a:pt x="58" y="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DDD1841A-0AC7-4188-9AD6-0BAE04FD2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2578" y="6756027"/>
              <a:ext cx="65421" cy="69226"/>
            </a:xfrm>
            <a:custGeom>
              <a:avLst/>
              <a:gdLst>
                <a:gd name="T0" fmla="*/ 23 w 23"/>
                <a:gd name="T1" fmla="*/ 0 h 24"/>
                <a:gd name="T2" fmla="*/ 0 w 23"/>
                <a:gd name="T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" h="24">
                  <a:moveTo>
                    <a:pt x="23" y="0"/>
                  </a:moveTo>
                  <a:cubicBezTo>
                    <a:pt x="13" y="5"/>
                    <a:pt x="7" y="13"/>
                    <a:pt x="0" y="2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D3AF602E-DC63-4F3F-BA8A-0C3017EA25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8164" y="6773333"/>
              <a:ext cx="180434" cy="25959"/>
            </a:xfrm>
            <a:custGeom>
              <a:avLst/>
              <a:gdLst>
                <a:gd name="T0" fmla="*/ 64 w 64"/>
                <a:gd name="T1" fmla="*/ 0 h 9"/>
                <a:gd name="T2" fmla="*/ 0 w 64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9">
                  <a:moveTo>
                    <a:pt x="64" y="0"/>
                  </a:moveTo>
                  <a:cubicBezTo>
                    <a:pt x="50" y="0"/>
                    <a:pt x="32" y="4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19E99147-193F-49A7-8817-5DE4F4754C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937" y="6703026"/>
              <a:ext cx="61200" cy="67062"/>
            </a:xfrm>
            <a:custGeom>
              <a:avLst/>
              <a:gdLst>
                <a:gd name="T0" fmla="*/ 22 w 22"/>
                <a:gd name="T1" fmla="*/ 0 h 23"/>
                <a:gd name="T2" fmla="*/ 0 w 22"/>
                <a:gd name="T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" h="23">
                  <a:moveTo>
                    <a:pt x="22" y="0"/>
                  </a:moveTo>
                  <a:cubicBezTo>
                    <a:pt x="12" y="6"/>
                    <a:pt x="7" y="12"/>
                    <a:pt x="0" y="2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F81F7F02-50BF-42C8-B419-8A136910C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5358" y="6720332"/>
              <a:ext cx="180434" cy="29204"/>
            </a:xfrm>
            <a:custGeom>
              <a:avLst/>
              <a:gdLst>
                <a:gd name="T0" fmla="*/ 64 w 64"/>
                <a:gd name="T1" fmla="*/ 1 h 10"/>
                <a:gd name="T2" fmla="*/ 0 w 64"/>
                <a:gd name="T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0">
                  <a:moveTo>
                    <a:pt x="64" y="1"/>
                  </a:moveTo>
                  <a:cubicBezTo>
                    <a:pt x="50" y="0"/>
                    <a:pt x="32" y="4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D5A6A60C-D695-4704-8503-1C9239AD3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6965" y="6645699"/>
              <a:ext cx="64365" cy="77878"/>
            </a:xfrm>
            <a:custGeom>
              <a:avLst/>
              <a:gdLst>
                <a:gd name="T0" fmla="*/ 23 w 23"/>
                <a:gd name="T1" fmla="*/ 0 h 27"/>
                <a:gd name="T2" fmla="*/ 0 w 23"/>
                <a:gd name="T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" h="27">
                  <a:moveTo>
                    <a:pt x="23" y="0"/>
                  </a:moveTo>
                  <a:cubicBezTo>
                    <a:pt x="13" y="6"/>
                    <a:pt x="7" y="16"/>
                    <a:pt x="0" y="2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C9E161DC-FAB0-4434-9D49-F4D896528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2551" y="6671659"/>
              <a:ext cx="177268" cy="25959"/>
            </a:xfrm>
            <a:custGeom>
              <a:avLst/>
              <a:gdLst>
                <a:gd name="T0" fmla="*/ 63 w 63"/>
                <a:gd name="T1" fmla="*/ 1 h 9"/>
                <a:gd name="T2" fmla="*/ 0 w 63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3" h="9">
                  <a:moveTo>
                    <a:pt x="63" y="1"/>
                  </a:moveTo>
                  <a:cubicBezTo>
                    <a:pt x="50" y="0"/>
                    <a:pt x="31" y="4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850A7916-4E00-4151-88EC-3B61407634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4849" y="6978846"/>
              <a:ext cx="1016127" cy="124389"/>
            </a:xfrm>
            <a:custGeom>
              <a:avLst/>
              <a:gdLst>
                <a:gd name="T0" fmla="*/ 338 w 361"/>
                <a:gd name="T1" fmla="*/ 39 h 43"/>
                <a:gd name="T2" fmla="*/ 239 w 361"/>
                <a:gd name="T3" fmla="*/ 43 h 43"/>
                <a:gd name="T4" fmla="*/ 68 w 361"/>
                <a:gd name="T5" fmla="*/ 43 h 43"/>
                <a:gd name="T6" fmla="*/ 5 w 361"/>
                <a:gd name="T7" fmla="*/ 30 h 43"/>
                <a:gd name="T8" fmla="*/ 2 w 361"/>
                <a:gd name="T9" fmla="*/ 2 h 43"/>
                <a:gd name="T10" fmla="*/ 70 w 361"/>
                <a:gd name="T11" fmla="*/ 11 h 43"/>
                <a:gd name="T12" fmla="*/ 285 w 361"/>
                <a:gd name="T13" fmla="*/ 11 h 43"/>
                <a:gd name="T14" fmla="*/ 349 w 361"/>
                <a:gd name="T15" fmla="*/ 0 h 43"/>
                <a:gd name="T16" fmla="*/ 338 w 361"/>
                <a:gd name="T17" fmla="*/ 3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1" h="43">
                  <a:moveTo>
                    <a:pt x="338" y="39"/>
                  </a:moveTo>
                  <a:cubicBezTo>
                    <a:pt x="323" y="43"/>
                    <a:pt x="239" y="43"/>
                    <a:pt x="239" y="43"/>
                  </a:cubicBezTo>
                  <a:cubicBezTo>
                    <a:pt x="239" y="43"/>
                    <a:pt x="100" y="43"/>
                    <a:pt x="68" y="43"/>
                  </a:cubicBezTo>
                  <a:cubicBezTo>
                    <a:pt x="37" y="43"/>
                    <a:pt x="13" y="42"/>
                    <a:pt x="5" y="30"/>
                  </a:cubicBezTo>
                  <a:cubicBezTo>
                    <a:pt x="0" y="24"/>
                    <a:pt x="1" y="19"/>
                    <a:pt x="2" y="2"/>
                  </a:cubicBezTo>
                  <a:cubicBezTo>
                    <a:pt x="2" y="2"/>
                    <a:pt x="15" y="11"/>
                    <a:pt x="70" y="11"/>
                  </a:cubicBezTo>
                  <a:cubicBezTo>
                    <a:pt x="124" y="11"/>
                    <a:pt x="256" y="11"/>
                    <a:pt x="285" y="11"/>
                  </a:cubicBezTo>
                  <a:cubicBezTo>
                    <a:pt x="305" y="11"/>
                    <a:pt x="336" y="13"/>
                    <a:pt x="349" y="0"/>
                  </a:cubicBezTo>
                  <a:cubicBezTo>
                    <a:pt x="354" y="6"/>
                    <a:pt x="361" y="33"/>
                    <a:pt x="338" y="39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D1449B36-8745-4D12-B03E-B2FCB25516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5369" y="5114090"/>
              <a:ext cx="1261982" cy="1378015"/>
            </a:xfrm>
            <a:custGeom>
              <a:avLst/>
              <a:gdLst>
                <a:gd name="T0" fmla="*/ 181 w 448"/>
                <a:gd name="T1" fmla="*/ 15 h 476"/>
                <a:gd name="T2" fmla="*/ 296 w 448"/>
                <a:gd name="T3" fmla="*/ 25 h 476"/>
                <a:gd name="T4" fmla="*/ 417 w 448"/>
                <a:gd name="T5" fmla="*/ 76 h 476"/>
                <a:gd name="T6" fmla="*/ 438 w 448"/>
                <a:gd name="T7" fmla="*/ 207 h 476"/>
                <a:gd name="T8" fmla="*/ 417 w 448"/>
                <a:gd name="T9" fmla="*/ 442 h 476"/>
                <a:gd name="T10" fmla="*/ 249 w 448"/>
                <a:gd name="T11" fmla="*/ 442 h 476"/>
                <a:gd name="T12" fmla="*/ 243 w 448"/>
                <a:gd name="T13" fmla="*/ 235 h 476"/>
                <a:gd name="T14" fmla="*/ 0 w 448"/>
                <a:gd name="T15" fmla="*/ 236 h 476"/>
                <a:gd name="T16" fmla="*/ 0 w 448"/>
                <a:gd name="T17" fmla="*/ 0 h 476"/>
                <a:gd name="T18" fmla="*/ 173 w 448"/>
                <a:gd name="T19" fmla="*/ 0 h 476"/>
                <a:gd name="T20" fmla="*/ 181 w 448"/>
                <a:gd name="T21" fmla="*/ 15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8" h="476">
                  <a:moveTo>
                    <a:pt x="181" y="15"/>
                  </a:moveTo>
                  <a:cubicBezTo>
                    <a:pt x="181" y="15"/>
                    <a:pt x="238" y="18"/>
                    <a:pt x="296" y="25"/>
                  </a:cubicBezTo>
                  <a:cubicBezTo>
                    <a:pt x="335" y="30"/>
                    <a:pt x="385" y="37"/>
                    <a:pt x="417" y="76"/>
                  </a:cubicBezTo>
                  <a:cubicBezTo>
                    <a:pt x="448" y="113"/>
                    <a:pt x="440" y="177"/>
                    <a:pt x="438" y="207"/>
                  </a:cubicBezTo>
                  <a:cubicBezTo>
                    <a:pt x="432" y="287"/>
                    <a:pt x="417" y="442"/>
                    <a:pt x="417" y="442"/>
                  </a:cubicBezTo>
                  <a:cubicBezTo>
                    <a:pt x="396" y="476"/>
                    <a:pt x="258" y="476"/>
                    <a:pt x="249" y="442"/>
                  </a:cubicBezTo>
                  <a:cubicBezTo>
                    <a:pt x="242" y="301"/>
                    <a:pt x="244" y="255"/>
                    <a:pt x="243" y="235"/>
                  </a:cubicBezTo>
                  <a:cubicBezTo>
                    <a:pt x="243" y="235"/>
                    <a:pt x="50" y="236"/>
                    <a:pt x="0" y="2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3" y="0"/>
                    <a:pt x="173" y="0"/>
                    <a:pt x="173" y="0"/>
                  </a:cubicBezTo>
                  <a:lnTo>
                    <a:pt x="181" y="15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D77D96F6-FCD7-4F88-85CB-D22ED749A2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0173" y="5571626"/>
              <a:ext cx="137172" cy="222819"/>
            </a:xfrm>
            <a:custGeom>
              <a:avLst/>
              <a:gdLst>
                <a:gd name="T0" fmla="*/ 49 w 49"/>
                <a:gd name="T1" fmla="*/ 0 h 77"/>
                <a:gd name="T2" fmla="*/ 0 w 49"/>
                <a:gd name="T3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" h="77">
                  <a:moveTo>
                    <a:pt x="49" y="0"/>
                  </a:moveTo>
                  <a:cubicBezTo>
                    <a:pt x="37" y="7"/>
                    <a:pt x="7" y="31"/>
                    <a:pt x="0" y="7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F0579337-662E-46B1-BD53-96FF1CEC25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0527" y="5186560"/>
              <a:ext cx="120289" cy="607884"/>
            </a:xfrm>
            <a:custGeom>
              <a:avLst/>
              <a:gdLst>
                <a:gd name="T0" fmla="*/ 32 w 43"/>
                <a:gd name="T1" fmla="*/ 0 h 210"/>
                <a:gd name="T2" fmla="*/ 0 w 43"/>
                <a:gd name="T3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3" h="210">
                  <a:moveTo>
                    <a:pt x="32" y="0"/>
                  </a:moveTo>
                  <a:cubicBezTo>
                    <a:pt x="43" y="72"/>
                    <a:pt x="36" y="174"/>
                    <a:pt x="0" y="2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AEB67BCA-51BA-4164-878A-B44F80868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734" y="5606238"/>
              <a:ext cx="757611" cy="871805"/>
            </a:xfrm>
            <a:custGeom>
              <a:avLst/>
              <a:gdLst>
                <a:gd name="T0" fmla="*/ 0 w 269"/>
                <a:gd name="T1" fmla="*/ 0 h 301"/>
                <a:gd name="T2" fmla="*/ 224 w 269"/>
                <a:gd name="T3" fmla="*/ 0 h 301"/>
                <a:gd name="T4" fmla="*/ 240 w 269"/>
                <a:gd name="T5" fmla="*/ 15 h 301"/>
                <a:gd name="T6" fmla="*/ 261 w 269"/>
                <a:gd name="T7" fmla="*/ 37 h 301"/>
                <a:gd name="T8" fmla="*/ 269 w 269"/>
                <a:gd name="T9" fmla="*/ 30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" h="301">
                  <a:moveTo>
                    <a:pt x="0" y="0"/>
                  </a:moveTo>
                  <a:cubicBezTo>
                    <a:pt x="224" y="0"/>
                    <a:pt x="224" y="0"/>
                    <a:pt x="224" y="0"/>
                  </a:cubicBezTo>
                  <a:cubicBezTo>
                    <a:pt x="224" y="0"/>
                    <a:pt x="222" y="15"/>
                    <a:pt x="240" y="15"/>
                  </a:cubicBezTo>
                  <a:cubicBezTo>
                    <a:pt x="240" y="29"/>
                    <a:pt x="250" y="37"/>
                    <a:pt x="261" y="37"/>
                  </a:cubicBezTo>
                  <a:cubicBezTo>
                    <a:pt x="261" y="37"/>
                    <a:pt x="244" y="98"/>
                    <a:pt x="269" y="30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9613E270-D2AC-423F-9D8F-C7B61CD40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5401" y="5542422"/>
              <a:ext cx="73862" cy="133042"/>
            </a:xfrm>
            <a:custGeom>
              <a:avLst/>
              <a:gdLst>
                <a:gd name="T0" fmla="*/ 26 w 26"/>
                <a:gd name="T1" fmla="*/ 0 h 46"/>
                <a:gd name="T2" fmla="*/ 0 w 26"/>
                <a:gd name="T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6" h="46">
                  <a:moveTo>
                    <a:pt x="26" y="0"/>
                  </a:moveTo>
                  <a:cubicBezTo>
                    <a:pt x="12" y="12"/>
                    <a:pt x="3" y="28"/>
                    <a:pt x="0" y="4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2FA76F43-F8B2-483E-A7A2-93771EA225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7056" y="6393676"/>
              <a:ext cx="472715" cy="167655"/>
            </a:xfrm>
            <a:custGeom>
              <a:avLst/>
              <a:gdLst>
                <a:gd name="T0" fmla="*/ 164 w 168"/>
                <a:gd name="T1" fmla="*/ 36 h 58"/>
                <a:gd name="T2" fmla="*/ 2 w 168"/>
                <a:gd name="T3" fmla="*/ 40 h 58"/>
                <a:gd name="T4" fmla="*/ 0 w 168"/>
                <a:gd name="T5" fmla="*/ 0 h 58"/>
                <a:gd name="T6" fmla="*/ 168 w 168"/>
                <a:gd name="T7" fmla="*/ 0 h 58"/>
                <a:gd name="T8" fmla="*/ 164 w 168"/>
                <a:gd name="T9" fmla="*/ 3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58">
                  <a:moveTo>
                    <a:pt x="164" y="36"/>
                  </a:moveTo>
                  <a:cubicBezTo>
                    <a:pt x="161" y="58"/>
                    <a:pt x="2" y="55"/>
                    <a:pt x="2" y="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"/>
                    <a:pt x="166" y="15"/>
                    <a:pt x="168" y="0"/>
                  </a:cubicBezTo>
                  <a:lnTo>
                    <a:pt x="164" y="36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B1FD2A58-6C35-480B-B360-B0A4F62C24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9177" y="5284990"/>
              <a:ext cx="595115" cy="1647345"/>
            </a:xfrm>
            <a:custGeom>
              <a:avLst/>
              <a:gdLst>
                <a:gd name="T0" fmla="*/ 65 w 211"/>
                <a:gd name="T1" fmla="*/ 468 h 569"/>
                <a:gd name="T2" fmla="*/ 45 w 211"/>
                <a:gd name="T3" fmla="*/ 175 h 569"/>
                <a:gd name="T4" fmla="*/ 0 w 211"/>
                <a:gd name="T5" fmla="*/ 175 h 569"/>
                <a:gd name="T6" fmla="*/ 0 w 211"/>
                <a:gd name="T7" fmla="*/ 10 h 569"/>
                <a:gd name="T8" fmla="*/ 0 w 211"/>
                <a:gd name="T9" fmla="*/ 10 h 569"/>
                <a:gd name="T10" fmla="*/ 182 w 211"/>
                <a:gd name="T11" fmla="*/ 22 h 569"/>
                <a:gd name="T12" fmla="*/ 203 w 211"/>
                <a:gd name="T13" fmla="*/ 171 h 569"/>
                <a:gd name="T14" fmla="*/ 165 w 211"/>
                <a:gd name="T15" fmla="*/ 563 h 569"/>
                <a:gd name="T16" fmla="*/ 71 w 211"/>
                <a:gd name="T17" fmla="*/ 569 h 569"/>
                <a:gd name="T18" fmla="*/ 65 w 211"/>
                <a:gd name="T19" fmla="*/ 468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1" h="569">
                  <a:moveTo>
                    <a:pt x="65" y="468"/>
                  </a:moveTo>
                  <a:cubicBezTo>
                    <a:pt x="63" y="420"/>
                    <a:pt x="45" y="175"/>
                    <a:pt x="45" y="17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75"/>
                    <a:pt x="0" y="138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52" y="0"/>
                    <a:pt x="182" y="22"/>
                  </a:cubicBezTo>
                  <a:cubicBezTo>
                    <a:pt x="208" y="42"/>
                    <a:pt x="211" y="86"/>
                    <a:pt x="203" y="171"/>
                  </a:cubicBezTo>
                  <a:cubicBezTo>
                    <a:pt x="192" y="304"/>
                    <a:pt x="165" y="563"/>
                    <a:pt x="165" y="563"/>
                  </a:cubicBezTo>
                  <a:cubicBezTo>
                    <a:pt x="71" y="569"/>
                    <a:pt x="71" y="569"/>
                    <a:pt x="71" y="569"/>
                  </a:cubicBezTo>
                  <a:lnTo>
                    <a:pt x="65" y="468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326C1A90-80C3-42DC-A2F5-5F4D6E7028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1357" y="5114090"/>
              <a:ext cx="818811" cy="1355301"/>
            </a:xfrm>
            <a:custGeom>
              <a:avLst/>
              <a:gdLst>
                <a:gd name="T0" fmla="*/ 269 w 291"/>
                <a:gd name="T1" fmla="*/ 81 h 468"/>
                <a:gd name="T2" fmla="*/ 223 w 291"/>
                <a:gd name="T3" fmla="*/ 55 h 468"/>
                <a:gd name="T4" fmla="*/ 223 w 291"/>
                <a:gd name="T5" fmla="*/ 0 h 468"/>
                <a:gd name="T6" fmla="*/ 34 w 291"/>
                <a:gd name="T7" fmla="*/ 0 h 468"/>
                <a:gd name="T8" fmla="*/ 10 w 291"/>
                <a:gd name="T9" fmla="*/ 186 h 468"/>
                <a:gd name="T10" fmla="*/ 85 w 291"/>
                <a:gd name="T11" fmla="*/ 237 h 468"/>
                <a:gd name="T12" fmla="*/ 97 w 291"/>
                <a:gd name="T13" fmla="*/ 237 h 468"/>
                <a:gd name="T14" fmla="*/ 107 w 291"/>
                <a:gd name="T15" fmla="*/ 454 h 468"/>
                <a:gd name="T16" fmla="*/ 186 w 291"/>
                <a:gd name="T17" fmla="*/ 467 h 468"/>
                <a:gd name="T18" fmla="*/ 273 w 291"/>
                <a:gd name="T19" fmla="*/ 440 h 468"/>
                <a:gd name="T20" fmla="*/ 284 w 291"/>
                <a:gd name="T21" fmla="*/ 229 h 468"/>
                <a:gd name="T22" fmla="*/ 269 w 291"/>
                <a:gd name="T23" fmla="*/ 81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1" h="468">
                  <a:moveTo>
                    <a:pt x="269" y="81"/>
                  </a:moveTo>
                  <a:cubicBezTo>
                    <a:pt x="251" y="59"/>
                    <a:pt x="223" y="55"/>
                    <a:pt x="223" y="55"/>
                  </a:cubicBezTo>
                  <a:cubicBezTo>
                    <a:pt x="223" y="0"/>
                    <a:pt x="223" y="0"/>
                    <a:pt x="223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7" y="85"/>
                    <a:pt x="0" y="153"/>
                    <a:pt x="10" y="186"/>
                  </a:cubicBezTo>
                  <a:cubicBezTo>
                    <a:pt x="21" y="225"/>
                    <a:pt x="50" y="237"/>
                    <a:pt x="85" y="237"/>
                  </a:cubicBezTo>
                  <a:cubicBezTo>
                    <a:pt x="97" y="237"/>
                    <a:pt x="97" y="237"/>
                    <a:pt x="97" y="237"/>
                  </a:cubicBezTo>
                  <a:cubicBezTo>
                    <a:pt x="107" y="454"/>
                    <a:pt x="107" y="454"/>
                    <a:pt x="107" y="454"/>
                  </a:cubicBezTo>
                  <a:cubicBezTo>
                    <a:pt x="107" y="454"/>
                    <a:pt x="120" y="467"/>
                    <a:pt x="186" y="467"/>
                  </a:cubicBezTo>
                  <a:cubicBezTo>
                    <a:pt x="266" y="468"/>
                    <a:pt x="273" y="440"/>
                    <a:pt x="273" y="440"/>
                  </a:cubicBezTo>
                  <a:cubicBezTo>
                    <a:pt x="273" y="440"/>
                    <a:pt x="278" y="325"/>
                    <a:pt x="284" y="229"/>
                  </a:cubicBezTo>
                  <a:cubicBezTo>
                    <a:pt x="291" y="132"/>
                    <a:pt x="286" y="102"/>
                    <a:pt x="269" y="8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4FACFB4D-F7DF-4F3D-8561-14F14F469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2080" y="6379614"/>
              <a:ext cx="467440" cy="147104"/>
            </a:xfrm>
            <a:custGeom>
              <a:avLst/>
              <a:gdLst>
                <a:gd name="T0" fmla="*/ 2 w 166"/>
                <a:gd name="T1" fmla="*/ 40 h 51"/>
                <a:gd name="T2" fmla="*/ 76 w 166"/>
                <a:gd name="T3" fmla="*/ 51 h 51"/>
                <a:gd name="T4" fmla="*/ 163 w 166"/>
                <a:gd name="T5" fmla="*/ 39 h 51"/>
                <a:gd name="T6" fmla="*/ 166 w 166"/>
                <a:gd name="T7" fmla="*/ 1 h 51"/>
                <a:gd name="T8" fmla="*/ 71 w 166"/>
                <a:gd name="T9" fmla="*/ 13 h 51"/>
                <a:gd name="T10" fmla="*/ 0 w 166"/>
                <a:gd name="T11" fmla="*/ 0 h 51"/>
                <a:gd name="T12" fmla="*/ 2 w 166"/>
                <a:gd name="T13" fmla="*/ 4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51">
                  <a:moveTo>
                    <a:pt x="2" y="40"/>
                  </a:moveTo>
                  <a:cubicBezTo>
                    <a:pt x="2" y="40"/>
                    <a:pt x="8" y="51"/>
                    <a:pt x="76" y="51"/>
                  </a:cubicBezTo>
                  <a:cubicBezTo>
                    <a:pt x="158" y="51"/>
                    <a:pt x="163" y="39"/>
                    <a:pt x="163" y="39"/>
                  </a:cubicBezTo>
                  <a:cubicBezTo>
                    <a:pt x="166" y="1"/>
                    <a:pt x="166" y="1"/>
                    <a:pt x="166" y="1"/>
                  </a:cubicBezTo>
                  <a:cubicBezTo>
                    <a:pt x="166" y="1"/>
                    <a:pt x="149" y="13"/>
                    <a:pt x="71" y="13"/>
                  </a:cubicBezTo>
                  <a:cubicBezTo>
                    <a:pt x="2" y="13"/>
                    <a:pt x="0" y="0"/>
                    <a:pt x="0" y="0"/>
                  </a:cubicBezTo>
                  <a:lnTo>
                    <a:pt x="2" y="40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7106D762-D4D4-47C2-9DF2-39719043D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3687" y="5250378"/>
              <a:ext cx="518088" cy="587333"/>
            </a:xfrm>
            <a:custGeom>
              <a:avLst/>
              <a:gdLst>
                <a:gd name="T0" fmla="*/ 0 w 184"/>
                <a:gd name="T1" fmla="*/ 24 h 203"/>
                <a:gd name="T2" fmla="*/ 92 w 184"/>
                <a:gd name="T3" fmla="*/ 2 h 203"/>
                <a:gd name="T4" fmla="*/ 163 w 184"/>
                <a:gd name="T5" fmla="*/ 40 h 203"/>
                <a:gd name="T6" fmla="*/ 175 w 184"/>
                <a:gd name="T7" fmla="*/ 147 h 203"/>
                <a:gd name="T8" fmla="*/ 172 w 184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4" h="203">
                  <a:moveTo>
                    <a:pt x="0" y="24"/>
                  </a:moveTo>
                  <a:cubicBezTo>
                    <a:pt x="29" y="11"/>
                    <a:pt x="60" y="0"/>
                    <a:pt x="92" y="2"/>
                  </a:cubicBezTo>
                  <a:cubicBezTo>
                    <a:pt x="123" y="4"/>
                    <a:pt x="148" y="12"/>
                    <a:pt x="163" y="40"/>
                  </a:cubicBezTo>
                  <a:cubicBezTo>
                    <a:pt x="184" y="80"/>
                    <a:pt x="176" y="125"/>
                    <a:pt x="175" y="147"/>
                  </a:cubicBezTo>
                  <a:cubicBezTo>
                    <a:pt x="174" y="166"/>
                    <a:pt x="173" y="184"/>
                    <a:pt x="172" y="20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DB228ED4-E7FE-49F7-805F-1AA4C055E4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211" y="5174662"/>
              <a:ext cx="261682" cy="1286075"/>
            </a:xfrm>
            <a:custGeom>
              <a:avLst/>
              <a:gdLst>
                <a:gd name="T0" fmla="*/ 22 w 93"/>
                <a:gd name="T1" fmla="*/ 0 h 444"/>
                <a:gd name="T2" fmla="*/ 18 w 93"/>
                <a:gd name="T3" fmla="*/ 149 h 444"/>
                <a:gd name="T4" fmla="*/ 59 w 93"/>
                <a:gd name="T5" fmla="*/ 172 h 444"/>
                <a:gd name="T6" fmla="*/ 80 w 93"/>
                <a:gd name="T7" fmla="*/ 185 h 444"/>
                <a:gd name="T8" fmla="*/ 93 w 93"/>
                <a:gd name="T9" fmla="*/ 444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444">
                  <a:moveTo>
                    <a:pt x="22" y="0"/>
                  </a:moveTo>
                  <a:cubicBezTo>
                    <a:pt x="10" y="79"/>
                    <a:pt x="0" y="118"/>
                    <a:pt x="18" y="149"/>
                  </a:cubicBezTo>
                  <a:cubicBezTo>
                    <a:pt x="30" y="169"/>
                    <a:pt x="59" y="172"/>
                    <a:pt x="59" y="172"/>
                  </a:cubicBezTo>
                  <a:cubicBezTo>
                    <a:pt x="59" y="172"/>
                    <a:pt x="65" y="189"/>
                    <a:pt x="80" y="185"/>
                  </a:cubicBezTo>
                  <a:cubicBezTo>
                    <a:pt x="74" y="226"/>
                    <a:pt x="93" y="444"/>
                    <a:pt x="93" y="44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0FB869B1-ECAD-427E-9957-8179C25D7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6756" y="5647341"/>
              <a:ext cx="104462" cy="150349"/>
            </a:xfrm>
            <a:custGeom>
              <a:avLst/>
              <a:gdLst>
                <a:gd name="T0" fmla="*/ 37 w 37"/>
                <a:gd name="T1" fmla="*/ 0 h 52"/>
                <a:gd name="T2" fmla="*/ 0 w 37"/>
                <a:gd name="T3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" h="52">
                  <a:moveTo>
                    <a:pt x="37" y="0"/>
                  </a:moveTo>
                  <a:cubicBezTo>
                    <a:pt x="13" y="13"/>
                    <a:pt x="4" y="37"/>
                    <a:pt x="0" y="5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3A4813A6-9DC5-4313-BA01-85CECFD65C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990" y="5635443"/>
              <a:ext cx="50648" cy="86531"/>
            </a:xfrm>
            <a:custGeom>
              <a:avLst/>
              <a:gdLst>
                <a:gd name="T0" fmla="*/ 18 w 18"/>
                <a:gd name="T1" fmla="*/ 0 h 30"/>
                <a:gd name="T2" fmla="*/ 0 w 18"/>
                <a:gd name="T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" h="30">
                  <a:moveTo>
                    <a:pt x="18" y="0"/>
                  </a:moveTo>
                  <a:cubicBezTo>
                    <a:pt x="9" y="7"/>
                    <a:pt x="2" y="18"/>
                    <a:pt x="0" y="3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5442386F-00B2-4FB0-92FF-504469FF4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452" y="6978846"/>
              <a:ext cx="636267" cy="124389"/>
            </a:xfrm>
            <a:custGeom>
              <a:avLst/>
              <a:gdLst>
                <a:gd name="T0" fmla="*/ 223 w 226"/>
                <a:gd name="T1" fmla="*/ 0 h 43"/>
                <a:gd name="T2" fmla="*/ 154 w 226"/>
                <a:gd name="T3" fmla="*/ 11 h 43"/>
                <a:gd name="T4" fmla="*/ 77 w 226"/>
                <a:gd name="T5" fmla="*/ 11 h 43"/>
                <a:gd name="T6" fmla="*/ 0 w 226"/>
                <a:gd name="T7" fmla="*/ 4 h 43"/>
                <a:gd name="T8" fmla="*/ 5 w 226"/>
                <a:gd name="T9" fmla="*/ 30 h 43"/>
                <a:gd name="T10" fmla="*/ 75 w 226"/>
                <a:gd name="T11" fmla="*/ 43 h 43"/>
                <a:gd name="T12" fmla="*/ 147 w 226"/>
                <a:gd name="T13" fmla="*/ 43 h 43"/>
                <a:gd name="T14" fmla="*/ 204 w 226"/>
                <a:gd name="T15" fmla="*/ 39 h 43"/>
                <a:gd name="T16" fmla="*/ 223 w 226"/>
                <a:gd name="T1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6" h="43">
                  <a:moveTo>
                    <a:pt x="223" y="0"/>
                  </a:moveTo>
                  <a:cubicBezTo>
                    <a:pt x="209" y="13"/>
                    <a:pt x="177" y="11"/>
                    <a:pt x="154" y="11"/>
                  </a:cubicBezTo>
                  <a:cubicBezTo>
                    <a:pt x="149" y="11"/>
                    <a:pt x="88" y="11"/>
                    <a:pt x="77" y="11"/>
                  </a:cubicBezTo>
                  <a:cubicBezTo>
                    <a:pt x="17" y="11"/>
                    <a:pt x="0" y="4"/>
                    <a:pt x="0" y="4"/>
                  </a:cubicBezTo>
                  <a:cubicBezTo>
                    <a:pt x="0" y="17"/>
                    <a:pt x="0" y="24"/>
                    <a:pt x="5" y="30"/>
                  </a:cubicBezTo>
                  <a:cubicBezTo>
                    <a:pt x="14" y="42"/>
                    <a:pt x="40" y="43"/>
                    <a:pt x="75" y="43"/>
                  </a:cubicBezTo>
                  <a:cubicBezTo>
                    <a:pt x="85" y="43"/>
                    <a:pt x="144" y="43"/>
                    <a:pt x="147" y="43"/>
                  </a:cubicBezTo>
                  <a:cubicBezTo>
                    <a:pt x="147" y="43"/>
                    <a:pt x="187" y="42"/>
                    <a:pt x="204" y="39"/>
                  </a:cubicBezTo>
                  <a:cubicBezTo>
                    <a:pt x="226" y="35"/>
                    <a:pt x="223" y="18"/>
                    <a:pt x="223" y="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DB6C9F87-4FBB-4C4C-BA30-F515BA2D1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2176" y="6593780"/>
              <a:ext cx="633101" cy="433740"/>
            </a:xfrm>
            <a:custGeom>
              <a:avLst/>
              <a:gdLst>
                <a:gd name="T0" fmla="*/ 15 w 225"/>
                <a:gd name="T1" fmla="*/ 42 h 150"/>
                <a:gd name="T2" fmla="*/ 12 w 225"/>
                <a:gd name="T3" fmla="*/ 16 h 150"/>
                <a:gd name="T4" fmla="*/ 2 w 225"/>
                <a:gd name="T5" fmla="*/ 33 h 150"/>
                <a:gd name="T6" fmla="*/ 4 w 225"/>
                <a:gd name="T7" fmla="*/ 100 h 150"/>
                <a:gd name="T8" fmla="*/ 2 w 225"/>
                <a:gd name="T9" fmla="*/ 137 h 150"/>
                <a:gd name="T10" fmla="*/ 63 w 225"/>
                <a:gd name="T11" fmla="*/ 147 h 150"/>
                <a:gd name="T12" fmla="*/ 180 w 225"/>
                <a:gd name="T13" fmla="*/ 148 h 150"/>
                <a:gd name="T14" fmla="*/ 225 w 225"/>
                <a:gd name="T15" fmla="*/ 133 h 150"/>
                <a:gd name="T16" fmla="*/ 196 w 225"/>
                <a:gd name="T17" fmla="*/ 88 h 150"/>
                <a:gd name="T18" fmla="*/ 152 w 225"/>
                <a:gd name="T19" fmla="*/ 51 h 150"/>
                <a:gd name="T20" fmla="*/ 139 w 225"/>
                <a:gd name="T21" fmla="*/ 23 h 150"/>
                <a:gd name="T22" fmla="*/ 85 w 225"/>
                <a:gd name="T23" fmla="*/ 3 h 150"/>
                <a:gd name="T24" fmla="*/ 15 w 225"/>
                <a:gd name="T25" fmla="*/ 42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5" h="150">
                  <a:moveTo>
                    <a:pt x="15" y="42"/>
                  </a:moveTo>
                  <a:cubicBezTo>
                    <a:pt x="12" y="16"/>
                    <a:pt x="12" y="16"/>
                    <a:pt x="12" y="16"/>
                  </a:cubicBezTo>
                  <a:cubicBezTo>
                    <a:pt x="12" y="16"/>
                    <a:pt x="0" y="15"/>
                    <a:pt x="2" y="33"/>
                  </a:cubicBezTo>
                  <a:cubicBezTo>
                    <a:pt x="7" y="68"/>
                    <a:pt x="7" y="74"/>
                    <a:pt x="4" y="100"/>
                  </a:cubicBezTo>
                  <a:cubicBezTo>
                    <a:pt x="1" y="123"/>
                    <a:pt x="2" y="137"/>
                    <a:pt x="2" y="137"/>
                  </a:cubicBezTo>
                  <a:cubicBezTo>
                    <a:pt x="2" y="137"/>
                    <a:pt x="15" y="145"/>
                    <a:pt x="63" y="147"/>
                  </a:cubicBezTo>
                  <a:cubicBezTo>
                    <a:pt x="125" y="150"/>
                    <a:pt x="150" y="149"/>
                    <a:pt x="180" y="148"/>
                  </a:cubicBezTo>
                  <a:cubicBezTo>
                    <a:pt x="212" y="146"/>
                    <a:pt x="218" y="141"/>
                    <a:pt x="225" y="133"/>
                  </a:cubicBezTo>
                  <a:cubicBezTo>
                    <a:pt x="225" y="105"/>
                    <a:pt x="215" y="96"/>
                    <a:pt x="196" y="88"/>
                  </a:cubicBezTo>
                  <a:cubicBezTo>
                    <a:pt x="174" y="78"/>
                    <a:pt x="163" y="66"/>
                    <a:pt x="152" y="51"/>
                  </a:cubicBezTo>
                  <a:cubicBezTo>
                    <a:pt x="147" y="44"/>
                    <a:pt x="144" y="38"/>
                    <a:pt x="139" y="23"/>
                  </a:cubicBezTo>
                  <a:cubicBezTo>
                    <a:pt x="135" y="10"/>
                    <a:pt x="122" y="0"/>
                    <a:pt x="85" y="3"/>
                  </a:cubicBezTo>
                  <a:cubicBezTo>
                    <a:pt x="28" y="8"/>
                    <a:pt x="15" y="42"/>
                    <a:pt x="15" y="42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>
              <a:extLst>
                <a:ext uri="{FF2B5EF4-FFF2-40B4-BE49-F238E27FC236}">
                  <a16:creationId xmlns:a16="http://schemas.microsoft.com/office/drawing/2014/main" id="{A916CDB9-47DE-4277-BE1F-0C53A056A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5320" y="6778741"/>
              <a:ext cx="335544" cy="95185"/>
            </a:xfrm>
            <a:custGeom>
              <a:avLst/>
              <a:gdLst>
                <a:gd name="T0" fmla="*/ 119 w 119"/>
                <a:gd name="T1" fmla="*/ 23 h 33"/>
                <a:gd name="T2" fmla="*/ 0 w 119"/>
                <a:gd name="T3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9" h="33">
                  <a:moveTo>
                    <a:pt x="119" y="23"/>
                  </a:moveTo>
                  <a:cubicBezTo>
                    <a:pt x="62" y="0"/>
                    <a:pt x="18" y="24"/>
                    <a:pt x="0" y="3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095ACE1F-A702-438E-9E3E-0586436891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3162" y="6756027"/>
              <a:ext cx="244799" cy="74634"/>
            </a:xfrm>
            <a:custGeom>
              <a:avLst/>
              <a:gdLst>
                <a:gd name="T0" fmla="*/ 0 w 87"/>
                <a:gd name="T1" fmla="*/ 26 h 26"/>
                <a:gd name="T2" fmla="*/ 87 w 87"/>
                <a:gd name="T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7" h="26">
                  <a:moveTo>
                    <a:pt x="0" y="26"/>
                  </a:moveTo>
                  <a:cubicBezTo>
                    <a:pt x="28" y="9"/>
                    <a:pt x="62" y="1"/>
                    <a:pt x="87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8885CE30-0BB1-4BAD-A76B-E239A0DD98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672" y="6764680"/>
              <a:ext cx="313385" cy="34612"/>
            </a:xfrm>
            <a:custGeom>
              <a:avLst/>
              <a:gdLst>
                <a:gd name="T0" fmla="*/ 111 w 111"/>
                <a:gd name="T1" fmla="*/ 12 h 12"/>
                <a:gd name="T2" fmla="*/ 0 w 111"/>
                <a:gd name="T3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1" h="12">
                  <a:moveTo>
                    <a:pt x="111" y="12"/>
                  </a:moveTo>
                  <a:cubicBezTo>
                    <a:pt x="90" y="0"/>
                    <a:pt x="43" y="3"/>
                    <a:pt x="0" y="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59DD0CEA-91CA-4C6C-AB79-7A7CE4A3CE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348" y="6688965"/>
              <a:ext cx="264847" cy="63817"/>
            </a:xfrm>
            <a:custGeom>
              <a:avLst/>
              <a:gdLst>
                <a:gd name="T0" fmla="*/ 0 w 94"/>
                <a:gd name="T1" fmla="*/ 22 h 22"/>
                <a:gd name="T2" fmla="*/ 94 w 94"/>
                <a:gd name="T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4" h="22">
                  <a:moveTo>
                    <a:pt x="0" y="22"/>
                  </a:moveTo>
                  <a:cubicBezTo>
                    <a:pt x="30" y="5"/>
                    <a:pt x="70" y="1"/>
                    <a:pt x="94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225E409A-AD52-4546-A01C-864D6D9C7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631" y="6697618"/>
              <a:ext cx="293337" cy="34612"/>
            </a:xfrm>
            <a:custGeom>
              <a:avLst/>
              <a:gdLst>
                <a:gd name="T0" fmla="*/ 104 w 104"/>
                <a:gd name="T1" fmla="*/ 12 h 12"/>
                <a:gd name="T2" fmla="*/ 0 w 104"/>
                <a:gd name="T3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4" h="12">
                  <a:moveTo>
                    <a:pt x="104" y="12"/>
                  </a:moveTo>
                  <a:cubicBezTo>
                    <a:pt x="85" y="0"/>
                    <a:pt x="40" y="0"/>
                    <a:pt x="0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67329D04-9C95-4825-8CA8-5FFCC902EC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452" y="6796048"/>
              <a:ext cx="287006" cy="228227"/>
            </a:xfrm>
            <a:custGeom>
              <a:avLst/>
              <a:gdLst>
                <a:gd name="T0" fmla="*/ 0 w 102"/>
                <a:gd name="T1" fmla="*/ 67 h 79"/>
                <a:gd name="T2" fmla="*/ 61 w 102"/>
                <a:gd name="T3" fmla="*/ 77 h 79"/>
                <a:gd name="T4" fmla="*/ 102 w 102"/>
                <a:gd name="T5" fmla="*/ 79 h 79"/>
                <a:gd name="T6" fmla="*/ 42 w 102"/>
                <a:gd name="T7" fmla="*/ 52 h 79"/>
                <a:gd name="T8" fmla="*/ 4 w 102"/>
                <a:gd name="T9" fmla="*/ 0 h 79"/>
                <a:gd name="T10" fmla="*/ 4 w 102"/>
                <a:gd name="T11" fmla="*/ 0 h 79"/>
                <a:gd name="T12" fmla="*/ 2 w 102"/>
                <a:gd name="T13" fmla="*/ 30 h 79"/>
                <a:gd name="T14" fmla="*/ 0 w 102"/>
                <a:gd name="T15" fmla="*/ 42 h 79"/>
                <a:gd name="T16" fmla="*/ 0 w 102"/>
                <a:gd name="T17" fmla="*/ 49 h 79"/>
                <a:gd name="T18" fmla="*/ 0 w 102"/>
                <a:gd name="T19" fmla="*/ 59 h 79"/>
                <a:gd name="T20" fmla="*/ 0 w 102"/>
                <a:gd name="T21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2" h="79">
                  <a:moveTo>
                    <a:pt x="0" y="67"/>
                  </a:moveTo>
                  <a:cubicBezTo>
                    <a:pt x="0" y="67"/>
                    <a:pt x="13" y="75"/>
                    <a:pt x="61" y="77"/>
                  </a:cubicBezTo>
                  <a:cubicBezTo>
                    <a:pt x="77" y="78"/>
                    <a:pt x="90" y="78"/>
                    <a:pt x="102" y="79"/>
                  </a:cubicBezTo>
                  <a:cubicBezTo>
                    <a:pt x="65" y="76"/>
                    <a:pt x="50" y="61"/>
                    <a:pt x="42" y="52"/>
                  </a:cubicBezTo>
                  <a:cubicBezTo>
                    <a:pt x="28" y="37"/>
                    <a:pt x="26" y="1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9"/>
                    <a:pt x="3" y="17"/>
                    <a:pt x="2" y="30"/>
                  </a:cubicBezTo>
                  <a:cubicBezTo>
                    <a:pt x="1" y="34"/>
                    <a:pt x="1" y="38"/>
                    <a:pt x="0" y="42"/>
                  </a:cubicBezTo>
                  <a:cubicBezTo>
                    <a:pt x="0" y="44"/>
                    <a:pt x="0" y="46"/>
                    <a:pt x="0" y="49"/>
                  </a:cubicBezTo>
                  <a:cubicBezTo>
                    <a:pt x="0" y="53"/>
                    <a:pt x="0" y="56"/>
                    <a:pt x="0" y="59"/>
                  </a:cubicBezTo>
                  <a:cubicBezTo>
                    <a:pt x="0" y="64"/>
                    <a:pt x="0" y="67"/>
                    <a:pt x="0" y="67"/>
                  </a:cubicBezTo>
                  <a:close/>
                </a:path>
              </a:pathLst>
            </a:custGeom>
            <a:solidFill>
              <a:srgbClr val="FFC00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>
              <a:extLst>
                <a:ext uri="{FF2B5EF4-FFF2-40B4-BE49-F238E27FC236}">
                  <a16:creationId xmlns:a16="http://schemas.microsoft.com/office/drawing/2014/main" id="{11CFFF1B-4E42-44B9-B5D2-23050659A9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3473" y="3348847"/>
              <a:ext cx="509647" cy="540822"/>
            </a:xfrm>
            <a:custGeom>
              <a:avLst/>
              <a:gdLst>
                <a:gd name="T0" fmla="*/ 1 w 181"/>
                <a:gd name="T1" fmla="*/ 83 h 187"/>
                <a:gd name="T2" fmla="*/ 87 w 181"/>
                <a:gd name="T3" fmla="*/ 185 h 187"/>
                <a:gd name="T4" fmla="*/ 179 w 181"/>
                <a:gd name="T5" fmla="*/ 90 h 187"/>
                <a:gd name="T6" fmla="*/ 93 w 181"/>
                <a:gd name="T7" fmla="*/ 2 h 187"/>
                <a:gd name="T8" fmla="*/ 1 w 181"/>
                <a:gd name="T9" fmla="*/ 8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187">
                  <a:moveTo>
                    <a:pt x="1" y="83"/>
                  </a:moveTo>
                  <a:cubicBezTo>
                    <a:pt x="0" y="130"/>
                    <a:pt x="38" y="183"/>
                    <a:pt x="87" y="185"/>
                  </a:cubicBezTo>
                  <a:cubicBezTo>
                    <a:pt x="136" y="187"/>
                    <a:pt x="177" y="137"/>
                    <a:pt x="179" y="90"/>
                  </a:cubicBezTo>
                  <a:cubicBezTo>
                    <a:pt x="181" y="43"/>
                    <a:pt x="142" y="4"/>
                    <a:pt x="93" y="2"/>
                  </a:cubicBezTo>
                  <a:cubicBezTo>
                    <a:pt x="44" y="0"/>
                    <a:pt x="3" y="37"/>
                    <a:pt x="1" y="83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>
              <a:extLst>
                <a:ext uri="{FF2B5EF4-FFF2-40B4-BE49-F238E27FC236}">
                  <a16:creationId xmlns:a16="http://schemas.microsoft.com/office/drawing/2014/main" id="{4E347CF7-019E-4D0F-9069-E282070E6E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4383" y="3279621"/>
              <a:ext cx="666867" cy="411025"/>
            </a:xfrm>
            <a:custGeom>
              <a:avLst/>
              <a:gdLst>
                <a:gd name="T0" fmla="*/ 45 w 237"/>
                <a:gd name="T1" fmla="*/ 142 h 142"/>
                <a:gd name="T2" fmla="*/ 26 w 237"/>
                <a:gd name="T3" fmla="*/ 135 h 142"/>
                <a:gd name="T4" fmla="*/ 19 w 237"/>
                <a:gd name="T5" fmla="*/ 111 h 142"/>
                <a:gd name="T6" fmla="*/ 10 w 237"/>
                <a:gd name="T7" fmla="*/ 112 h 142"/>
                <a:gd name="T8" fmla="*/ 2 w 237"/>
                <a:gd name="T9" fmla="*/ 108 h 142"/>
                <a:gd name="T10" fmla="*/ 2 w 237"/>
                <a:gd name="T11" fmla="*/ 103 h 142"/>
                <a:gd name="T12" fmla="*/ 4 w 237"/>
                <a:gd name="T13" fmla="*/ 103 h 142"/>
                <a:gd name="T14" fmla="*/ 13 w 237"/>
                <a:gd name="T15" fmla="*/ 95 h 142"/>
                <a:gd name="T16" fmla="*/ 14 w 237"/>
                <a:gd name="T17" fmla="*/ 82 h 142"/>
                <a:gd name="T18" fmla="*/ 45 w 237"/>
                <a:gd name="T19" fmla="*/ 40 h 142"/>
                <a:gd name="T20" fmla="*/ 64 w 237"/>
                <a:gd name="T21" fmla="*/ 40 h 142"/>
                <a:gd name="T22" fmla="*/ 83 w 237"/>
                <a:gd name="T23" fmla="*/ 14 h 142"/>
                <a:gd name="T24" fmla="*/ 114 w 237"/>
                <a:gd name="T25" fmla="*/ 2 h 142"/>
                <a:gd name="T26" fmla="*/ 136 w 237"/>
                <a:gd name="T27" fmla="*/ 2 h 142"/>
                <a:gd name="T28" fmla="*/ 174 w 237"/>
                <a:gd name="T29" fmla="*/ 21 h 142"/>
                <a:gd name="T30" fmla="*/ 213 w 237"/>
                <a:gd name="T31" fmla="*/ 24 h 142"/>
                <a:gd name="T32" fmla="*/ 220 w 237"/>
                <a:gd name="T33" fmla="*/ 23 h 142"/>
                <a:gd name="T34" fmla="*/ 222 w 237"/>
                <a:gd name="T35" fmla="*/ 25 h 142"/>
                <a:gd name="T36" fmla="*/ 211 w 237"/>
                <a:gd name="T37" fmla="*/ 54 h 142"/>
                <a:gd name="T38" fmla="*/ 231 w 237"/>
                <a:gd name="T39" fmla="*/ 64 h 142"/>
                <a:gd name="T40" fmla="*/ 235 w 237"/>
                <a:gd name="T41" fmla="*/ 90 h 142"/>
                <a:gd name="T42" fmla="*/ 220 w 237"/>
                <a:gd name="T43" fmla="*/ 81 h 142"/>
                <a:gd name="T44" fmla="*/ 223 w 237"/>
                <a:gd name="T45" fmla="*/ 109 h 142"/>
                <a:gd name="T46" fmla="*/ 207 w 237"/>
                <a:gd name="T47" fmla="*/ 124 h 142"/>
                <a:gd name="T48" fmla="*/ 196 w 237"/>
                <a:gd name="T49" fmla="*/ 126 h 142"/>
                <a:gd name="T50" fmla="*/ 181 w 237"/>
                <a:gd name="T51" fmla="*/ 129 h 142"/>
                <a:gd name="T52" fmla="*/ 120 w 237"/>
                <a:gd name="T53" fmla="*/ 136 h 142"/>
                <a:gd name="T54" fmla="*/ 83 w 237"/>
                <a:gd name="T55" fmla="*/ 138 h 142"/>
                <a:gd name="T56" fmla="*/ 45 w 237"/>
                <a:gd name="T57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7" h="142">
                  <a:moveTo>
                    <a:pt x="45" y="142"/>
                  </a:moveTo>
                  <a:cubicBezTo>
                    <a:pt x="38" y="142"/>
                    <a:pt x="32" y="140"/>
                    <a:pt x="26" y="135"/>
                  </a:cubicBezTo>
                  <a:cubicBezTo>
                    <a:pt x="19" y="130"/>
                    <a:pt x="18" y="118"/>
                    <a:pt x="19" y="111"/>
                  </a:cubicBezTo>
                  <a:cubicBezTo>
                    <a:pt x="16" y="112"/>
                    <a:pt x="13" y="112"/>
                    <a:pt x="10" y="112"/>
                  </a:cubicBezTo>
                  <a:cubicBezTo>
                    <a:pt x="7" y="112"/>
                    <a:pt x="4" y="111"/>
                    <a:pt x="2" y="108"/>
                  </a:cubicBezTo>
                  <a:cubicBezTo>
                    <a:pt x="1" y="107"/>
                    <a:pt x="0" y="104"/>
                    <a:pt x="2" y="103"/>
                  </a:cubicBezTo>
                  <a:cubicBezTo>
                    <a:pt x="2" y="103"/>
                    <a:pt x="3" y="103"/>
                    <a:pt x="4" y="103"/>
                  </a:cubicBezTo>
                  <a:cubicBezTo>
                    <a:pt x="8" y="103"/>
                    <a:pt x="12" y="99"/>
                    <a:pt x="13" y="95"/>
                  </a:cubicBezTo>
                  <a:cubicBezTo>
                    <a:pt x="14" y="91"/>
                    <a:pt x="14" y="86"/>
                    <a:pt x="14" y="82"/>
                  </a:cubicBezTo>
                  <a:cubicBezTo>
                    <a:pt x="15" y="65"/>
                    <a:pt x="27" y="43"/>
                    <a:pt x="45" y="40"/>
                  </a:cubicBezTo>
                  <a:cubicBezTo>
                    <a:pt x="51" y="38"/>
                    <a:pt x="58" y="39"/>
                    <a:pt x="64" y="40"/>
                  </a:cubicBezTo>
                  <a:cubicBezTo>
                    <a:pt x="67" y="30"/>
                    <a:pt x="74" y="20"/>
                    <a:pt x="83" y="14"/>
                  </a:cubicBezTo>
                  <a:cubicBezTo>
                    <a:pt x="92" y="7"/>
                    <a:pt x="103" y="3"/>
                    <a:pt x="114" y="2"/>
                  </a:cubicBezTo>
                  <a:cubicBezTo>
                    <a:pt x="121" y="1"/>
                    <a:pt x="129" y="0"/>
                    <a:pt x="136" y="2"/>
                  </a:cubicBezTo>
                  <a:cubicBezTo>
                    <a:pt x="150" y="5"/>
                    <a:pt x="161" y="15"/>
                    <a:pt x="174" y="21"/>
                  </a:cubicBezTo>
                  <a:cubicBezTo>
                    <a:pt x="186" y="28"/>
                    <a:pt x="202" y="32"/>
                    <a:pt x="213" y="24"/>
                  </a:cubicBezTo>
                  <a:cubicBezTo>
                    <a:pt x="215" y="23"/>
                    <a:pt x="218" y="21"/>
                    <a:pt x="220" y="23"/>
                  </a:cubicBezTo>
                  <a:cubicBezTo>
                    <a:pt x="221" y="23"/>
                    <a:pt x="221" y="24"/>
                    <a:pt x="222" y="25"/>
                  </a:cubicBezTo>
                  <a:cubicBezTo>
                    <a:pt x="226" y="36"/>
                    <a:pt x="220" y="47"/>
                    <a:pt x="211" y="54"/>
                  </a:cubicBezTo>
                  <a:cubicBezTo>
                    <a:pt x="219" y="54"/>
                    <a:pt x="226" y="57"/>
                    <a:pt x="231" y="64"/>
                  </a:cubicBezTo>
                  <a:cubicBezTo>
                    <a:pt x="235" y="71"/>
                    <a:pt x="237" y="81"/>
                    <a:pt x="235" y="90"/>
                  </a:cubicBezTo>
                  <a:cubicBezTo>
                    <a:pt x="231" y="85"/>
                    <a:pt x="226" y="83"/>
                    <a:pt x="220" y="81"/>
                  </a:cubicBezTo>
                  <a:cubicBezTo>
                    <a:pt x="226" y="90"/>
                    <a:pt x="226" y="100"/>
                    <a:pt x="223" y="109"/>
                  </a:cubicBezTo>
                  <a:cubicBezTo>
                    <a:pt x="219" y="116"/>
                    <a:pt x="214" y="122"/>
                    <a:pt x="207" y="124"/>
                  </a:cubicBezTo>
                  <a:cubicBezTo>
                    <a:pt x="203" y="126"/>
                    <a:pt x="199" y="126"/>
                    <a:pt x="196" y="126"/>
                  </a:cubicBezTo>
                  <a:cubicBezTo>
                    <a:pt x="191" y="127"/>
                    <a:pt x="186" y="128"/>
                    <a:pt x="181" y="129"/>
                  </a:cubicBezTo>
                  <a:cubicBezTo>
                    <a:pt x="160" y="132"/>
                    <a:pt x="140" y="134"/>
                    <a:pt x="120" y="136"/>
                  </a:cubicBezTo>
                  <a:cubicBezTo>
                    <a:pt x="108" y="137"/>
                    <a:pt x="95" y="137"/>
                    <a:pt x="83" y="138"/>
                  </a:cubicBezTo>
                  <a:cubicBezTo>
                    <a:pt x="70" y="139"/>
                    <a:pt x="58" y="141"/>
                    <a:pt x="45" y="14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>
              <a:extLst>
                <a:ext uri="{FF2B5EF4-FFF2-40B4-BE49-F238E27FC236}">
                  <a16:creationId xmlns:a16="http://schemas.microsoft.com/office/drawing/2014/main" id="{C59E6047-E207-4449-B8E5-D338BFF759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6541" y="3348847"/>
              <a:ext cx="543412" cy="939949"/>
            </a:xfrm>
            <a:custGeom>
              <a:avLst/>
              <a:gdLst>
                <a:gd name="T0" fmla="*/ 191 w 193"/>
                <a:gd name="T1" fmla="*/ 124 h 325"/>
                <a:gd name="T2" fmla="*/ 192 w 193"/>
                <a:gd name="T3" fmla="*/ 86 h 325"/>
                <a:gd name="T4" fmla="*/ 178 w 193"/>
                <a:gd name="T5" fmla="*/ 42 h 325"/>
                <a:gd name="T6" fmla="*/ 84 w 193"/>
                <a:gd name="T7" fmla="*/ 40 h 325"/>
                <a:gd name="T8" fmla="*/ 50 w 193"/>
                <a:gd name="T9" fmla="*/ 66 h 325"/>
                <a:gd name="T10" fmla="*/ 63 w 193"/>
                <a:gd name="T11" fmla="*/ 112 h 325"/>
                <a:gd name="T12" fmla="*/ 54 w 193"/>
                <a:gd name="T13" fmla="*/ 119 h 325"/>
                <a:gd name="T14" fmla="*/ 27 w 193"/>
                <a:gd name="T15" fmla="*/ 104 h 325"/>
                <a:gd name="T16" fmla="*/ 2 w 193"/>
                <a:gd name="T17" fmla="*/ 121 h 325"/>
                <a:gd name="T18" fmla="*/ 17 w 193"/>
                <a:gd name="T19" fmla="*/ 146 h 325"/>
                <a:gd name="T20" fmla="*/ 48 w 193"/>
                <a:gd name="T21" fmla="*/ 145 h 325"/>
                <a:gd name="T22" fmla="*/ 48 w 193"/>
                <a:gd name="T23" fmla="*/ 167 h 325"/>
                <a:gd name="T24" fmla="*/ 59 w 193"/>
                <a:gd name="T25" fmla="*/ 194 h 325"/>
                <a:gd name="T26" fmla="*/ 54 w 193"/>
                <a:gd name="T27" fmla="*/ 246 h 325"/>
                <a:gd name="T28" fmla="*/ 24 w 193"/>
                <a:gd name="T29" fmla="*/ 256 h 325"/>
                <a:gd name="T30" fmla="*/ 125 w 193"/>
                <a:gd name="T31" fmla="*/ 322 h 325"/>
                <a:gd name="T32" fmla="*/ 172 w 193"/>
                <a:gd name="T33" fmla="*/ 258 h 325"/>
                <a:gd name="T34" fmla="*/ 143 w 193"/>
                <a:gd name="T35" fmla="*/ 251 h 325"/>
                <a:gd name="T36" fmla="*/ 143 w 193"/>
                <a:gd name="T37" fmla="*/ 221 h 325"/>
                <a:gd name="T38" fmla="*/ 182 w 193"/>
                <a:gd name="T39" fmla="*/ 211 h 325"/>
                <a:gd name="T40" fmla="*/ 190 w 193"/>
                <a:gd name="T41" fmla="*/ 164 h 325"/>
                <a:gd name="T42" fmla="*/ 191 w 193"/>
                <a:gd name="T43" fmla="*/ 124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3" h="325">
                  <a:moveTo>
                    <a:pt x="191" y="124"/>
                  </a:moveTo>
                  <a:cubicBezTo>
                    <a:pt x="192" y="111"/>
                    <a:pt x="193" y="103"/>
                    <a:pt x="192" y="86"/>
                  </a:cubicBezTo>
                  <a:cubicBezTo>
                    <a:pt x="192" y="61"/>
                    <a:pt x="178" y="42"/>
                    <a:pt x="178" y="42"/>
                  </a:cubicBezTo>
                  <a:cubicBezTo>
                    <a:pt x="163" y="17"/>
                    <a:pt x="119" y="0"/>
                    <a:pt x="84" y="40"/>
                  </a:cubicBezTo>
                  <a:cubicBezTo>
                    <a:pt x="64" y="40"/>
                    <a:pt x="54" y="51"/>
                    <a:pt x="50" y="66"/>
                  </a:cubicBezTo>
                  <a:cubicBezTo>
                    <a:pt x="57" y="79"/>
                    <a:pt x="64" y="93"/>
                    <a:pt x="63" y="112"/>
                  </a:cubicBezTo>
                  <a:cubicBezTo>
                    <a:pt x="62" y="124"/>
                    <a:pt x="59" y="125"/>
                    <a:pt x="54" y="119"/>
                  </a:cubicBezTo>
                  <a:cubicBezTo>
                    <a:pt x="48" y="111"/>
                    <a:pt x="38" y="104"/>
                    <a:pt x="27" y="104"/>
                  </a:cubicBezTo>
                  <a:cubicBezTo>
                    <a:pt x="14" y="104"/>
                    <a:pt x="5" y="111"/>
                    <a:pt x="2" y="121"/>
                  </a:cubicBezTo>
                  <a:cubicBezTo>
                    <a:pt x="0" y="131"/>
                    <a:pt x="8" y="142"/>
                    <a:pt x="17" y="146"/>
                  </a:cubicBezTo>
                  <a:cubicBezTo>
                    <a:pt x="27" y="150"/>
                    <a:pt x="39" y="150"/>
                    <a:pt x="48" y="145"/>
                  </a:cubicBezTo>
                  <a:cubicBezTo>
                    <a:pt x="48" y="145"/>
                    <a:pt x="48" y="157"/>
                    <a:pt x="48" y="167"/>
                  </a:cubicBezTo>
                  <a:cubicBezTo>
                    <a:pt x="48" y="177"/>
                    <a:pt x="52" y="186"/>
                    <a:pt x="59" y="194"/>
                  </a:cubicBezTo>
                  <a:cubicBezTo>
                    <a:pt x="54" y="246"/>
                    <a:pt x="54" y="246"/>
                    <a:pt x="54" y="246"/>
                  </a:cubicBezTo>
                  <a:cubicBezTo>
                    <a:pt x="24" y="256"/>
                    <a:pt x="24" y="256"/>
                    <a:pt x="24" y="256"/>
                  </a:cubicBezTo>
                  <a:cubicBezTo>
                    <a:pt x="32" y="265"/>
                    <a:pt x="77" y="319"/>
                    <a:pt x="125" y="322"/>
                  </a:cubicBezTo>
                  <a:cubicBezTo>
                    <a:pt x="172" y="325"/>
                    <a:pt x="172" y="258"/>
                    <a:pt x="172" y="258"/>
                  </a:cubicBezTo>
                  <a:cubicBezTo>
                    <a:pt x="143" y="251"/>
                    <a:pt x="143" y="251"/>
                    <a:pt x="143" y="251"/>
                  </a:cubicBezTo>
                  <a:cubicBezTo>
                    <a:pt x="143" y="221"/>
                    <a:pt x="143" y="221"/>
                    <a:pt x="143" y="221"/>
                  </a:cubicBezTo>
                  <a:cubicBezTo>
                    <a:pt x="149" y="221"/>
                    <a:pt x="171" y="221"/>
                    <a:pt x="182" y="211"/>
                  </a:cubicBezTo>
                  <a:cubicBezTo>
                    <a:pt x="192" y="200"/>
                    <a:pt x="191" y="186"/>
                    <a:pt x="190" y="164"/>
                  </a:cubicBezTo>
                  <a:cubicBezTo>
                    <a:pt x="190" y="152"/>
                    <a:pt x="190" y="135"/>
                    <a:pt x="191" y="124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>
              <a:extLst>
                <a:ext uri="{FF2B5EF4-FFF2-40B4-BE49-F238E27FC236}">
                  <a16:creationId xmlns:a16="http://schemas.microsoft.com/office/drawing/2014/main" id="{857F8D84-D02A-4F5A-9771-734A7B167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499" y="3632237"/>
              <a:ext cx="84413" cy="63817"/>
            </a:xfrm>
            <a:custGeom>
              <a:avLst/>
              <a:gdLst>
                <a:gd name="T0" fmla="*/ 0 w 30"/>
                <a:gd name="T1" fmla="*/ 11 h 22"/>
                <a:gd name="T2" fmla="*/ 13 w 30"/>
                <a:gd name="T3" fmla="*/ 1 h 22"/>
                <a:gd name="T4" fmla="*/ 30 w 30"/>
                <a:gd name="T5" fmla="*/ 9 h 22"/>
                <a:gd name="T6" fmla="*/ 0 w 30"/>
                <a:gd name="T7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2">
                  <a:moveTo>
                    <a:pt x="0" y="11"/>
                  </a:moveTo>
                  <a:cubicBezTo>
                    <a:pt x="2" y="5"/>
                    <a:pt x="7" y="2"/>
                    <a:pt x="13" y="1"/>
                  </a:cubicBezTo>
                  <a:cubicBezTo>
                    <a:pt x="19" y="0"/>
                    <a:pt x="28" y="1"/>
                    <a:pt x="30" y="9"/>
                  </a:cubicBezTo>
                  <a:cubicBezTo>
                    <a:pt x="28" y="18"/>
                    <a:pt x="9" y="22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>
              <a:extLst>
                <a:ext uri="{FF2B5EF4-FFF2-40B4-BE49-F238E27FC236}">
                  <a16:creationId xmlns:a16="http://schemas.microsoft.com/office/drawing/2014/main" id="{856C6F68-2FBC-4FC4-955E-5E163914A8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933" y="3635482"/>
              <a:ext cx="48538" cy="48674"/>
            </a:xfrm>
            <a:custGeom>
              <a:avLst/>
              <a:gdLst>
                <a:gd name="T0" fmla="*/ 16 w 17"/>
                <a:gd name="T1" fmla="*/ 12 h 17"/>
                <a:gd name="T2" fmla="*/ 6 w 17"/>
                <a:gd name="T3" fmla="*/ 16 h 17"/>
                <a:gd name="T4" fmla="*/ 1 w 17"/>
                <a:gd name="T5" fmla="*/ 6 h 17"/>
                <a:gd name="T6" fmla="*/ 11 w 17"/>
                <a:gd name="T7" fmla="*/ 2 h 17"/>
                <a:gd name="T8" fmla="*/ 16 w 17"/>
                <a:gd name="T9" fmla="*/ 1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16" y="12"/>
                  </a:moveTo>
                  <a:cubicBezTo>
                    <a:pt x="14" y="16"/>
                    <a:pt x="10" y="17"/>
                    <a:pt x="6" y="16"/>
                  </a:cubicBezTo>
                  <a:cubicBezTo>
                    <a:pt x="2" y="14"/>
                    <a:pt x="0" y="10"/>
                    <a:pt x="1" y="6"/>
                  </a:cubicBezTo>
                  <a:cubicBezTo>
                    <a:pt x="3" y="2"/>
                    <a:pt x="7" y="0"/>
                    <a:pt x="11" y="2"/>
                  </a:cubicBezTo>
                  <a:cubicBezTo>
                    <a:pt x="15" y="4"/>
                    <a:pt x="17" y="8"/>
                    <a:pt x="16" y="1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>
              <a:extLst>
                <a:ext uri="{FF2B5EF4-FFF2-40B4-BE49-F238E27FC236}">
                  <a16:creationId xmlns:a16="http://schemas.microsoft.com/office/drawing/2014/main" id="{3075A5EF-F893-4972-AC83-B87D84F25C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933" y="3652789"/>
              <a:ext cx="25324" cy="10816"/>
            </a:xfrm>
            <a:custGeom>
              <a:avLst/>
              <a:gdLst>
                <a:gd name="T0" fmla="*/ 3 w 24"/>
                <a:gd name="T1" fmla="*/ 0 h 10"/>
                <a:gd name="T2" fmla="*/ 24 w 24"/>
                <a:gd name="T3" fmla="*/ 8 h 10"/>
                <a:gd name="T4" fmla="*/ 0 w 24"/>
                <a:gd name="T5" fmla="*/ 10 h 10"/>
                <a:gd name="T6" fmla="*/ 3 w 24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0">
                  <a:moveTo>
                    <a:pt x="3" y="0"/>
                  </a:moveTo>
                  <a:lnTo>
                    <a:pt x="24" y="8"/>
                  </a:lnTo>
                  <a:lnTo>
                    <a:pt x="0" y="1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>
              <a:extLst>
                <a:ext uri="{FF2B5EF4-FFF2-40B4-BE49-F238E27FC236}">
                  <a16:creationId xmlns:a16="http://schemas.microsoft.com/office/drawing/2014/main" id="{FA8F61DD-10FF-4621-9F96-DE4BD36BD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499" y="3635482"/>
              <a:ext cx="86524" cy="28123"/>
            </a:xfrm>
            <a:custGeom>
              <a:avLst/>
              <a:gdLst>
                <a:gd name="T0" fmla="*/ 31 w 31"/>
                <a:gd name="T1" fmla="*/ 7 h 10"/>
                <a:gd name="T2" fmla="*/ 14 w 31"/>
                <a:gd name="T3" fmla="*/ 1 h 10"/>
                <a:gd name="T4" fmla="*/ 0 w 31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0">
                  <a:moveTo>
                    <a:pt x="31" y="7"/>
                  </a:moveTo>
                  <a:cubicBezTo>
                    <a:pt x="27" y="1"/>
                    <a:pt x="20" y="0"/>
                    <a:pt x="14" y="1"/>
                  </a:cubicBezTo>
                  <a:cubicBezTo>
                    <a:pt x="8" y="1"/>
                    <a:pt x="2" y="6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>
              <a:extLst>
                <a:ext uri="{FF2B5EF4-FFF2-40B4-BE49-F238E27FC236}">
                  <a16:creationId xmlns:a16="http://schemas.microsoft.com/office/drawing/2014/main" id="{34EDC4A3-F427-45A9-961E-09465B332E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8658" y="3539216"/>
              <a:ext cx="84413" cy="37858"/>
            </a:xfrm>
            <a:custGeom>
              <a:avLst/>
              <a:gdLst>
                <a:gd name="T0" fmla="*/ 0 w 30"/>
                <a:gd name="T1" fmla="*/ 1 h 13"/>
                <a:gd name="T2" fmla="*/ 30 w 30"/>
                <a:gd name="T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" h="13">
                  <a:moveTo>
                    <a:pt x="0" y="1"/>
                  </a:moveTo>
                  <a:cubicBezTo>
                    <a:pt x="12" y="0"/>
                    <a:pt x="24" y="6"/>
                    <a:pt x="30" y="1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>
              <a:extLst>
                <a:ext uri="{FF2B5EF4-FFF2-40B4-BE49-F238E27FC236}">
                  <a16:creationId xmlns:a16="http://schemas.microsoft.com/office/drawing/2014/main" id="{7659FEE3-C323-4711-A7ED-1695A5C7ED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617" y="3635482"/>
              <a:ext cx="85469" cy="63817"/>
            </a:xfrm>
            <a:custGeom>
              <a:avLst/>
              <a:gdLst>
                <a:gd name="T0" fmla="*/ 0 w 30"/>
                <a:gd name="T1" fmla="*/ 11 h 22"/>
                <a:gd name="T2" fmla="*/ 13 w 30"/>
                <a:gd name="T3" fmla="*/ 1 h 22"/>
                <a:gd name="T4" fmla="*/ 30 w 30"/>
                <a:gd name="T5" fmla="*/ 9 h 22"/>
                <a:gd name="T6" fmla="*/ 0 w 30"/>
                <a:gd name="T7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2">
                  <a:moveTo>
                    <a:pt x="0" y="11"/>
                  </a:moveTo>
                  <a:cubicBezTo>
                    <a:pt x="2" y="5"/>
                    <a:pt x="7" y="2"/>
                    <a:pt x="13" y="1"/>
                  </a:cubicBezTo>
                  <a:cubicBezTo>
                    <a:pt x="19" y="0"/>
                    <a:pt x="28" y="1"/>
                    <a:pt x="30" y="9"/>
                  </a:cubicBezTo>
                  <a:cubicBezTo>
                    <a:pt x="28" y="18"/>
                    <a:pt x="9" y="22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>
              <a:extLst>
                <a:ext uri="{FF2B5EF4-FFF2-40B4-BE49-F238E27FC236}">
                  <a16:creationId xmlns:a16="http://schemas.microsoft.com/office/drawing/2014/main" id="{198132C6-B805-4CE6-8347-892AB88EEA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106" y="3640890"/>
              <a:ext cx="48538" cy="46511"/>
            </a:xfrm>
            <a:custGeom>
              <a:avLst/>
              <a:gdLst>
                <a:gd name="T0" fmla="*/ 16 w 17"/>
                <a:gd name="T1" fmla="*/ 11 h 16"/>
                <a:gd name="T2" fmla="*/ 6 w 17"/>
                <a:gd name="T3" fmla="*/ 15 h 16"/>
                <a:gd name="T4" fmla="*/ 1 w 17"/>
                <a:gd name="T5" fmla="*/ 5 h 16"/>
                <a:gd name="T6" fmla="*/ 11 w 17"/>
                <a:gd name="T7" fmla="*/ 1 h 16"/>
                <a:gd name="T8" fmla="*/ 16 w 17"/>
                <a:gd name="T9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6">
                  <a:moveTo>
                    <a:pt x="16" y="11"/>
                  </a:moveTo>
                  <a:cubicBezTo>
                    <a:pt x="14" y="15"/>
                    <a:pt x="10" y="16"/>
                    <a:pt x="6" y="15"/>
                  </a:cubicBezTo>
                  <a:cubicBezTo>
                    <a:pt x="2" y="13"/>
                    <a:pt x="0" y="9"/>
                    <a:pt x="1" y="5"/>
                  </a:cubicBezTo>
                  <a:cubicBezTo>
                    <a:pt x="3" y="1"/>
                    <a:pt x="7" y="0"/>
                    <a:pt x="11" y="1"/>
                  </a:cubicBezTo>
                  <a:cubicBezTo>
                    <a:pt x="15" y="3"/>
                    <a:pt x="17" y="7"/>
                    <a:pt x="16" y="1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>
              <a:extLst>
                <a:ext uri="{FF2B5EF4-FFF2-40B4-BE49-F238E27FC236}">
                  <a16:creationId xmlns:a16="http://schemas.microsoft.com/office/drawing/2014/main" id="{C228C244-183E-4FAD-A4C0-39D5380E1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106" y="3654952"/>
              <a:ext cx="23214" cy="11898"/>
            </a:xfrm>
            <a:custGeom>
              <a:avLst/>
              <a:gdLst>
                <a:gd name="T0" fmla="*/ 3 w 22"/>
                <a:gd name="T1" fmla="*/ 0 h 11"/>
                <a:gd name="T2" fmla="*/ 22 w 22"/>
                <a:gd name="T3" fmla="*/ 8 h 11"/>
                <a:gd name="T4" fmla="*/ 0 w 22"/>
                <a:gd name="T5" fmla="*/ 11 h 11"/>
                <a:gd name="T6" fmla="*/ 3 w 22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1">
                  <a:moveTo>
                    <a:pt x="3" y="0"/>
                  </a:moveTo>
                  <a:lnTo>
                    <a:pt x="22" y="8"/>
                  </a:lnTo>
                  <a:lnTo>
                    <a:pt x="0" y="1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>
              <a:extLst>
                <a:ext uri="{FF2B5EF4-FFF2-40B4-BE49-F238E27FC236}">
                  <a16:creationId xmlns:a16="http://schemas.microsoft.com/office/drawing/2014/main" id="{431A12DC-DD59-4E97-8850-0C9FE91AB3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617" y="3637646"/>
              <a:ext cx="87579" cy="29204"/>
            </a:xfrm>
            <a:custGeom>
              <a:avLst/>
              <a:gdLst>
                <a:gd name="T0" fmla="*/ 31 w 31"/>
                <a:gd name="T1" fmla="*/ 7 h 10"/>
                <a:gd name="T2" fmla="*/ 14 w 31"/>
                <a:gd name="T3" fmla="*/ 1 h 10"/>
                <a:gd name="T4" fmla="*/ 0 w 31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0">
                  <a:moveTo>
                    <a:pt x="31" y="7"/>
                  </a:moveTo>
                  <a:cubicBezTo>
                    <a:pt x="26" y="1"/>
                    <a:pt x="20" y="0"/>
                    <a:pt x="14" y="1"/>
                  </a:cubicBezTo>
                  <a:cubicBezTo>
                    <a:pt x="8" y="2"/>
                    <a:pt x="2" y="6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>
              <a:extLst>
                <a:ext uri="{FF2B5EF4-FFF2-40B4-BE49-F238E27FC236}">
                  <a16:creationId xmlns:a16="http://schemas.microsoft.com/office/drawing/2014/main" id="{55CEE0E4-CC15-4747-A26F-23F2AFD039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6017" y="3542461"/>
              <a:ext cx="82303" cy="58409"/>
            </a:xfrm>
            <a:custGeom>
              <a:avLst/>
              <a:gdLst>
                <a:gd name="T0" fmla="*/ 0 w 29"/>
                <a:gd name="T1" fmla="*/ 20 h 20"/>
                <a:gd name="T2" fmla="*/ 29 w 29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" h="20">
                  <a:moveTo>
                    <a:pt x="0" y="20"/>
                  </a:moveTo>
                  <a:cubicBezTo>
                    <a:pt x="4" y="10"/>
                    <a:pt x="17" y="1"/>
                    <a:pt x="29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>
              <a:extLst>
                <a:ext uri="{FF2B5EF4-FFF2-40B4-BE49-F238E27FC236}">
                  <a16:creationId xmlns:a16="http://schemas.microsoft.com/office/drawing/2014/main" id="{30EA2BAA-8B87-4E33-8382-D2D5B36D4C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8009" y="3609523"/>
              <a:ext cx="47483" cy="159002"/>
            </a:xfrm>
            <a:custGeom>
              <a:avLst/>
              <a:gdLst>
                <a:gd name="T0" fmla="*/ 0 w 17"/>
                <a:gd name="T1" fmla="*/ 0 h 55"/>
                <a:gd name="T2" fmla="*/ 13 w 17"/>
                <a:gd name="T3" fmla="*/ 37 h 55"/>
                <a:gd name="T4" fmla="*/ 0 w 17"/>
                <a:gd name="T5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55">
                  <a:moveTo>
                    <a:pt x="0" y="0"/>
                  </a:moveTo>
                  <a:cubicBezTo>
                    <a:pt x="3" y="17"/>
                    <a:pt x="9" y="28"/>
                    <a:pt x="13" y="37"/>
                  </a:cubicBezTo>
                  <a:cubicBezTo>
                    <a:pt x="17" y="43"/>
                    <a:pt x="17" y="55"/>
                    <a:pt x="0" y="5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>
              <a:extLst>
                <a:ext uri="{FF2B5EF4-FFF2-40B4-BE49-F238E27FC236}">
                  <a16:creationId xmlns:a16="http://schemas.microsoft.com/office/drawing/2014/main" id="{2CB2E367-E68C-43F9-BAF5-D82E2581F7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8748" y="3701462"/>
              <a:ext cx="79138" cy="41103"/>
            </a:xfrm>
            <a:custGeom>
              <a:avLst/>
              <a:gdLst>
                <a:gd name="T0" fmla="*/ 0 w 28"/>
                <a:gd name="T1" fmla="*/ 4 h 14"/>
                <a:gd name="T2" fmla="*/ 15 w 28"/>
                <a:gd name="T3" fmla="*/ 2 h 14"/>
                <a:gd name="T4" fmla="*/ 28 w 28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14">
                  <a:moveTo>
                    <a:pt x="0" y="4"/>
                  </a:moveTo>
                  <a:cubicBezTo>
                    <a:pt x="3" y="2"/>
                    <a:pt x="9" y="0"/>
                    <a:pt x="15" y="2"/>
                  </a:cubicBezTo>
                  <a:cubicBezTo>
                    <a:pt x="21" y="3"/>
                    <a:pt x="26" y="8"/>
                    <a:pt x="28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>
              <a:extLst>
                <a:ext uri="{FF2B5EF4-FFF2-40B4-BE49-F238E27FC236}">
                  <a16:creationId xmlns:a16="http://schemas.microsoft.com/office/drawing/2014/main" id="{15F0AC95-4066-4798-8BE0-AC956E5E3A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348" y="3716605"/>
              <a:ext cx="40097" cy="14061"/>
            </a:xfrm>
            <a:custGeom>
              <a:avLst/>
              <a:gdLst>
                <a:gd name="T0" fmla="*/ 0 w 14"/>
                <a:gd name="T1" fmla="*/ 5 h 5"/>
                <a:gd name="T2" fmla="*/ 14 w 14"/>
                <a:gd name="T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" h="5">
                  <a:moveTo>
                    <a:pt x="0" y="5"/>
                  </a:moveTo>
                  <a:cubicBezTo>
                    <a:pt x="2" y="4"/>
                    <a:pt x="8" y="0"/>
                    <a:pt x="14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>
              <a:extLst>
                <a:ext uri="{FF2B5EF4-FFF2-40B4-BE49-F238E27FC236}">
                  <a16:creationId xmlns:a16="http://schemas.microsoft.com/office/drawing/2014/main" id="{82FFA63A-30F6-4588-A0A7-D92B40E543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5203" y="3811790"/>
              <a:ext cx="109737" cy="31368"/>
            </a:xfrm>
            <a:custGeom>
              <a:avLst/>
              <a:gdLst>
                <a:gd name="T0" fmla="*/ 0 w 39"/>
                <a:gd name="T1" fmla="*/ 0 h 11"/>
                <a:gd name="T2" fmla="*/ 39 w 39"/>
                <a:gd name="T3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9" h="11">
                  <a:moveTo>
                    <a:pt x="0" y="0"/>
                  </a:moveTo>
                  <a:cubicBezTo>
                    <a:pt x="11" y="8"/>
                    <a:pt x="26" y="11"/>
                    <a:pt x="39" y="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>
              <a:extLst>
                <a:ext uri="{FF2B5EF4-FFF2-40B4-BE49-F238E27FC236}">
                  <a16:creationId xmlns:a16="http://schemas.microsoft.com/office/drawing/2014/main" id="{19052BBA-5071-4E66-A9F1-0A21FF025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2899" y="3325050"/>
              <a:ext cx="337654" cy="293126"/>
            </a:xfrm>
            <a:custGeom>
              <a:avLst/>
              <a:gdLst>
                <a:gd name="T0" fmla="*/ 0 w 120"/>
                <a:gd name="T1" fmla="*/ 48 h 101"/>
                <a:gd name="T2" fmla="*/ 67 w 120"/>
                <a:gd name="T3" fmla="*/ 60 h 101"/>
                <a:gd name="T4" fmla="*/ 120 w 120"/>
                <a:gd name="T5" fmla="*/ 91 h 101"/>
                <a:gd name="T6" fmla="*/ 87 w 120"/>
                <a:gd name="T7" fmla="*/ 21 h 101"/>
                <a:gd name="T8" fmla="*/ 0 w 120"/>
                <a:gd name="T9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1">
                  <a:moveTo>
                    <a:pt x="0" y="48"/>
                  </a:moveTo>
                  <a:cubicBezTo>
                    <a:pt x="24" y="31"/>
                    <a:pt x="52" y="35"/>
                    <a:pt x="67" y="60"/>
                  </a:cubicBezTo>
                  <a:cubicBezTo>
                    <a:pt x="80" y="81"/>
                    <a:pt x="99" y="101"/>
                    <a:pt x="120" y="91"/>
                  </a:cubicBezTo>
                  <a:cubicBezTo>
                    <a:pt x="107" y="75"/>
                    <a:pt x="117" y="45"/>
                    <a:pt x="87" y="21"/>
                  </a:cubicBezTo>
                  <a:cubicBezTo>
                    <a:pt x="62" y="1"/>
                    <a:pt x="1" y="0"/>
                    <a:pt x="0" y="48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>
              <a:extLst>
                <a:ext uri="{FF2B5EF4-FFF2-40B4-BE49-F238E27FC236}">
                  <a16:creationId xmlns:a16="http://schemas.microsoft.com/office/drawing/2014/main" id="{EA198AF8-4746-4EE7-8467-34D3D28557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734" y="3936179"/>
              <a:ext cx="169882" cy="98430"/>
            </a:xfrm>
            <a:custGeom>
              <a:avLst/>
              <a:gdLst>
                <a:gd name="T0" fmla="*/ 60 w 60"/>
                <a:gd name="T1" fmla="*/ 18 h 34"/>
                <a:gd name="T2" fmla="*/ 0 w 60"/>
                <a:gd name="T3" fmla="*/ 0 h 34"/>
                <a:gd name="T4" fmla="*/ 60 w 60"/>
                <a:gd name="T5" fmla="*/ 34 h 34"/>
                <a:gd name="T6" fmla="*/ 60 w 60"/>
                <a:gd name="T7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34">
                  <a:moveTo>
                    <a:pt x="60" y="18"/>
                  </a:moveTo>
                  <a:cubicBezTo>
                    <a:pt x="38" y="16"/>
                    <a:pt x="14" y="10"/>
                    <a:pt x="0" y="0"/>
                  </a:cubicBezTo>
                  <a:cubicBezTo>
                    <a:pt x="3" y="10"/>
                    <a:pt x="19" y="26"/>
                    <a:pt x="60" y="34"/>
                  </a:cubicBezTo>
                  <a:lnTo>
                    <a:pt x="60" y="18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>
              <a:extLst>
                <a:ext uri="{FF2B5EF4-FFF2-40B4-BE49-F238E27FC236}">
                  <a16:creationId xmlns:a16="http://schemas.microsoft.com/office/drawing/2014/main" id="{C31DE874-D10F-4713-B25B-C17A19B976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8084" y="3991343"/>
              <a:ext cx="971810" cy="1079481"/>
            </a:xfrm>
            <a:custGeom>
              <a:avLst/>
              <a:gdLst>
                <a:gd name="T0" fmla="*/ 331 w 345"/>
                <a:gd name="T1" fmla="*/ 3 h 373"/>
                <a:gd name="T2" fmla="*/ 298 w 345"/>
                <a:gd name="T3" fmla="*/ 29 h 373"/>
                <a:gd name="T4" fmla="*/ 291 w 345"/>
                <a:gd name="T5" fmla="*/ 25 h 373"/>
                <a:gd name="T6" fmla="*/ 283 w 345"/>
                <a:gd name="T7" fmla="*/ 23 h 373"/>
                <a:gd name="T8" fmla="*/ 278 w 345"/>
                <a:gd name="T9" fmla="*/ 29 h 373"/>
                <a:gd name="T10" fmla="*/ 282 w 345"/>
                <a:gd name="T11" fmla="*/ 42 h 373"/>
                <a:gd name="T12" fmla="*/ 280 w 345"/>
                <a:gd name="T13" fmla="*/ 43 h 373"/>
                <a:gd name="T14" fmla="*/ 270 w 345"/>
                <a:gd name="T15" fmla="*/ 42 h 373"/>
                <a:gd name="T16" fmla="*/ 268 w 345"/>
                <a:gd name="T17" fmla="*/ 50 h 373"/>
                <a:gd name="T18" fmla="*/ 250 w 345"/>
                <a:gd name="T19" fmla="*/ 49 h 373"/>
                <a:gd name="T20" fmla="*/ 263 w 345"/>
                <a:gd name="T21" fmla="*/ 33 h 373"/>
                <a:gd name="T22" fmla="*/ 263 w 345"/>
                <a:gd name="T23" fmla="*/ 14 h 373"/>
                <a:gd name="T24" fmla="*/ 219 w 345"/>
                <a:gd name="T25" fmla="*/ 47 h 373"/>
                <a:gd name="T26" fmla="*/ 192 w 345"/>
                <a:gd name="T27" fmla="*/ 102 h 373"/>
                <a:gd name="T28" fmla="*/ 138 w 345"/>
                <a:gd name="T29" fmla="*/ 224 h 373"/>
                <a:gd name="T30" fmla="*/ 52 w 345"/>
                <a:gd name="T31" fmla="*/ 105 h 373"/>
                <a:gd name="T32" fmla="*/ 7 w 345"/>
                <a:gd name="T33" fmla="*/ 67 h 373"/>
                <a:gd name="T34" fmla="*/ 0 w 345"/>
                <a:gd name="T35" fmla="*/ 235 h 373"/>
                <a:gd name="T36" fmla="*/ 80 w 345"/>
                <a:gd name="T37" fmla="*/ 315 h 373"/>
                <a:gd name="T38" fmla="*/ 178 w 345"/>
                <a:gd name="T39" fmla="*/ 354 h 373"/>
                <a:gd name="T40" fmla="*/ 215 w 345"/>
                <a:gd name="T41" fmla="*/ 268 h 373"/>
                <a:gd name="T42" fmla="*/ 248 w 345"/>
                <a:gd name="T43" fmla="*/ 153 h 373"/>
                <a:gd name="T44" fmla="*/ 293 w 345"/>
                <a:gd name="T45" fmla="*/ 116 h 373"/>
                <a:gd name="T46" fmla="*/ 302 w 345"/>
                <a:gd name="T47" fmla="*/ 99 h 373"/>
                <a:gd name="T48" fmla="*/ 302 w 345"/>
                <a:gd name="T49" fmla="*/ 99 h 373"/>
                <a:gd name="T50" fmla="*/ 302 w 345"/>
                <a:gd name="T51" fmla="*/ 99 h 373"/>
                <a:gd name="T52" fmla="*/ 315 w 345"/>
                <a:gd name="T53" fmla="*/ 69 h 373"/>
                <a:gd name="T54" fmla="*/ 315 w 345"/>
                <a:gd name="T55" fmla="*/ 69 h 373"/>
                <a:gd name="T56" fmla="*/ 314 w 345"/>
                <a:gd name="T57" fmla="*/ 65 h 373"/>
                <a:gd name="T58" fmla="*/ 319 w 345"/>
                <a:gd name="T59" fmla="*/ 42 h 373"/>
                <a:gd name="T60" fmla="*/ 319 w 345"/>
                <a:gd name="T61" fmla="*/ 42 h 373"/>
                <a:gd name="T62" fmla="*/ 319 w 345"/>
                <a:gd name="T63" fmla="*/ 42 h 373"/>
                <a:gd name="T64" fmla="*/ 343 w 345"/>
                <a:gd name="T65" fmla="*/ 10 h 373"/>
                <a:gd name="T66" fmla="*/ 331 w 345"/>
                <a:gd name="T67" fmla="*/ 3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5" h="373">
                  <a:moveTo>
                    <a:pt x="331" y="3"/>
                  </a:moveTo>
                  <a:cubicBezTo>
                    <a:pt x="321" y="7"/>
                    <a:pt x="311" y="18"/>
                    <a:pt x="298" y="29"/>
                  </a:cubicBezTo>
                  <a:cubicBezTo>
                    <a:pt x="296" y="28"/>
                    <a:pt x="294" y="26"/>
                    <a:pt x="291" y="25"/>
                  </a:cubicBezTo>
                  <a:cubicBezTo>
                    <a:pt x="290" y="24"/>
                    <a:pt x="284" y="23"/>
                    <a:pt x="283" y="23"/>
                  </a:cubicBezTo>
                  <a:cubicBezTo>
                    <a:pt x="280" y="24"/>
                    <a:pt x="278" y="26"/>
                    <a:pt x="278" y="29"/>
                  </a:cubicBezTo>
                  <a:cubicBezTo>
                    <a:pt x="278" y="33"/>
                    <a:pt x="278" y="38"/>
                    <a:pt x="282" y="42"/>
                  </a:cubicBezTo>
                  <a:cubicBezTo>
                    <a:pt x="281" y="42"/>
                    <a:pt x="281" y="42"/>
                    <a:pt x="280" y="43"/>
                  </a:cubicBezTo>
                  <a:cubicBezTo>
                    <a:pt x="276" y="41"/>
                    <a:pt x="273" y="40"/>
                    <a:pt x="270" y="42"/>
                  </a:cubicBezTo>
                  <a:cubicBezTo>
                    <a:pt x="268" y="44"/>
                    <a:pt x="268" y="47"/>
                    <a:pt x="268" y="50"/>
                  </a:cubicBezTo>
                  <a:cubicBezTo>
                    <a:pt x="256" y="56"/>
                    <a:pt x="246" y="57"/>
                    <a:pt x="250" y="49"/>
                  </a:cubicBezTo>
                  <a:cubicBezTo>
                    <a:pt x="252" y="44"/>
                    <a:pt x="259" y="39"/>
                    <a:pt x="263" y="33"/>
                  </a:cubicBezTo>
                  <a:cubicBezTo>
                    <a:pt x="269" y="23"/>
                    <a:pt x="269" y="15"/>
                    <a:pt x="263" y="14"/>
                  </a:cubicBezTo>
                  <a:cubicBezTo>
                    <a:pt x="253" y="13"/>
                    <a:pt x="239" y="29"/>
                    <a:pt x="219" y="47"/>
                  </a:cubicBezTo>
                  <a:cubicBezTo>
                    <a:pt x="204" y="60"/>
                    <a:pt x="197" y="89"/>
                    <a:pt x="192" y="102"/>
                  </a:cubicBezTo>
                  <a:cubicBezTo>
                    <a:pt x="179" y="135"/>
                    <a:pt x="158" y="185"/>
                    <a:pt x="138" y="224"/>
                  </a:cubicBezTo>
                  <a:cubicBezTo>
                    <a:pt x="138" y="224"/>
                    <a:pt x="82" y="142"/>
                    <a:pt x="52" y="105"/>
                  </a:cubicBezTo>
                  <a:cubicBezTo>
                    <a:pt x="22" y="68"/>
                    <a:pt x="7" y="67"/>
                    <a:pt x="7" y="67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235"/>
                    <a:pt x="36" y="270"/>
                    <a:pt x="80" y="315"/>
                  </a:cubicBezTo>
                  <a:cubicBezTo>
                    <a:pt x="123" y="360"/>
                    <a:pt x="151" y="373"/>
                    <a:pt x="178" y="354"/>
                  </a:cubicBezTo>
                  <a:cubicBezTo>
                    <a:pt x="204" y="334"/>
                    <a:pt x="205" y="309"/>
                    <a:pt x="215" y="268"/>
                  </a:cubicBezTo>
                  <a:cubicBezTo>
                    <a:pt x="228" y="218"/>
                    <a:pt x="239" y="164"/>
                    <a:pt x="248" y="153"/>
                  </a:cubicBezTo>
                  <a:cubicBezTo>
                    <a:pt x="263" y="134"/>
                    <a:pt x="282" y="125"/>
                    <a:pt x="293" y="116"/>
                  </a:cubicBezTo>
                  <a:cubicBezTo>
                    <a:pt x="299" y="111"/>
                    <a:pt x="300" y="107"/>
                    <a:pt x="302" y="99"/>
                  </a:cubicBezTo>
                  <a:cubicBezTo>
                    <a:pt x="302" y="99"/>
                    <a:pt x="302" y="99"/>
                    <a:pt x="302" y="99"/>
                  </a:cubicBezTo>
                  <a:cubicBezTo>
                    <a:pt x="302" y="99"/>
                    <a:pt x="302" y="99"/>
                    <a:pt x="302" y="99"/>
                  </a:cubicBezTo>
                  <a:cubicBezTo>
                    <a:pt x="315" y="88"/>
                    <a:pt x="317" y="81"/>
                    <a:pt x="315" y="69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315" y="68"/>
                    <a:pt x="315" y="66"/>
                    <a:pt x="314" y="65"/>
                  </a:cubicBezTo>
                  <a:cubicBezTo>
                    <a:pt x="326" y="55"/>
                    <a:pt x="325" y="46"/>
                    <a:pt x="319" y="42"/>
                  </a:cubicBezTo>
                  <a:cubicBezTo>
                    <a:pt x="319" y="42"/>
                    <a:pt x="319" y="42"/>
                    <a:pt x="319" y="42"/>
                  </a:cubicBezTo>
                  <a:cubicBezTo>
                    <a:pt x="319" y="42"/>
                    <a:pt x="319" y="42"/>
                    <a:pt x="319" y="42"/>
                  </a:cubicBezTo>
                  <a:cubicBezTo>
                    <a:pt x="323" y="37"/>
                    <a:pt x="341" y="14"/>
                    <a:pt x="343" y="10"/>
                  </a:cubicBezTo>
                  <a:cubicBezTo>
                    <a:pt x="345" y="3"/>
                    <a:pt x="337" y="0"/>
                    <a:pt x="331" y="3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>
              <a:extLst>
                <a:ext uri="{FF2B5EF4-FFF2-40B4-BE49-F238E27FC236}">
                  <a16:creationId xmlns:a16="http://schemas.microsoft.com/office/drawing/2014/main" id="{BFC96D4D-6996-4E47-8845-D6E06B9FAF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1020" y="4057324"/>
              <a:ext cx="116069" cy="67062"/>
            </a:xfrm>
            <a:custGeom>
              <a:avLst/>
              <a:gdLst>
                <a:gd name="T0" fmla="*/ 41 w 41"/>
                <a:gd name="T1" fmla="*/ 19 h 23"/>
                <a:gd name="T2" fmla="*/ 13 w 41"/>
                <a:gd name="T3" fmla="*/ 2 h 23"/>
                <a:gd name="T4" fmla="*/ 5 w 41"/>
                <a:gd name="T5" fmla="*/ 0 h 23"/>
                <a:gd name="T6" fmla="*/ 0 w 41"/>
                <a:gd name="T7" fmla="*/ 6 h 23"/>
                <a:gd name="T8" fmla="*/ 9 w 41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23">
                  <a:moveTo>
                    <a:pt x="41" y="19"/>
                  </a:moveTo>
                  <a:cubicBezTo>
                    <a:pt x="30" y="10"/>
                    <a:pt x="26" y="8"/>
                    <a:pt x="13" y="2"/>
                  </a:cubicBezTo>
                  <a:cubicBezTo>
                    <a:pt x="12" y="1"/>
                    <a:pt x="6" y="0"/>
                    <a:pt x="5" y="0"/>
                  </a:cubicBezTo>
                  <a:cubicBezTo>
                    <a:pt x="2" y="1"/>
                    <a:pt x="0" y="3"/>
                    <a:pt x="0" y="6"/>
                  </a:cubicBezTo>
                  <a:cubicBezTo>
                    <a:pt x="0" y="12"/>
                    <a:pt x="1" y="17"/>
                    <a:pt x="9" y="2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>
              <a:extLst>
                <a:ext uri="{FF2B5EF4-FFF2-40B4-BE49-F238E27FC236}">
                  <a16:creationId xmlns:a16="http://schemas.microsoft.com/office/drawing/2014/main" id="{A17DF4C0-C9F2-44F8-8D69-56170EF914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420" y="4103834"/>
              <a:ext cx="135061" cy="86531"/>
            </a:xfrm>
            <a:custGeom>
              <a:avLst/>
              <a:gdLst>
                <a:gd name="T0" fmla="*/ 48 w 48"/>
                <a:gd name="T1" fmla="*/ 30 h 30"/>
                <a:gd name="T2" fmla="*/ 40 w 48"/>
                <a:gd name="T3" fmla="*/ 18 h 30"/>
                <a:gd name="T4" fmla="*/ 24 w 48"/>
                <a:gd name="T5" fmla="*/ 9 h 30"/>
                <a:gd name="T6" fmla="*/ 3 w 48"/>
                <a:gd name="T7" fmla="*/ 3 h 30"/>
                <a:gd name="T8" fmla="*/ 2 w 48"/>
                <a:gd name="T9" fmla="*/ 16 h 30"/>
                <a:gd name="T10" fmla="*/ 10 w 48"/>
                <a:gd name="T11" fmla="*/ 2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30">
                  <a:moveTo>
                    <a:pt x="48" y="30"/>
                  </a:moveTo>
                  <a:cubicBezTo>
                    <a:pt x="47" y="25"/>
                    <a:pt x="44" y="20"/>
                    <a:pt x="40" y="18"/>
                  </a:cubicBezTo>
                  <a:cubicBezTo>
                    <a:pt x="35" y="14"/>
                    <a:pt x="30" y="12"/>
                    <a:pt x="24" y="9"/>
                  </a:cubicBezTo>
                  <a:cubicBezTo>
                    <a:pt x="15" y="5"/>
                    <a:pt x="8" y="0"/>
                    <a:pt x="3" y="3"/>
                  </a:cubicBezTo>
                  <a:cubicBezTo>
                    <a:pt x="0" y="6"/>
                    <a:pt x="1" y="13"/>
                    <a:pt x="2" y="16"/>
                  </a:cubicBezTo>
                  <a:cubicBezTo>
                    <a:pt x="3" y="20"/>
                    <a:pt x="6" y="23"/>
                    <a:pt x="10" y="2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>
              <a:extLst>
                <a:ext uri="{FF2B5EF4-FFF2-40B4-BE49-F238E27FC236}">
                  <a16:creationId xmlns:a16="http://schemas.microsoft.com/office/drawing/2014/main" id="{1EB71416-85D7-4ED1-AE01-939F9AAAC8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0371" y="4173059"/>
              <a:ext cx="126620" cy="110327"/>
            </a:xfrm>
            <a:custGeom>
              <a:avLst/>
              <a:gdLst>
                <a:gd name="T0" fmla="*/ 42 w 45"/>
                <a:gd name="T1" fmla="*/ 36 h 38"/>
                <a:gd name="T2" fmla="*/ 41 w 45"/>
                <a:gd name="T3" fmla="*/ 13 h 38"/>
                <a:gd name="T4" fmla="*/ 16 w 45"/>
                <a:gd name="T5" fmla="*/ 2 h 38"/>
                <a:gd name="T6" fmla="*/ 6 w 45"/>
                <a:gd name="T7" fmla="*/ 0 h 38"/>
                <a:gd name="T8" fmla="*/ 4 w 45"/>
                <a:gd name="T9" fmla="*/ 0 h 38"/>
                <a:gd name="T10" fmla="*/ 2 w 45"/>
                <a:gd name="T11" fmla="*/ 2 h 38"/>
                <a:gd name="T12" fmla="*/ 5 w 45"/>
                <a:gd name="T13" fmla="*/ 13 h 38"/>
                <a:gd name="T14" fmla="*/ 20 w 45"/>
                <a:gd name="T15" fmla="*/ 23 h 38"/>
                <a:gd name="T16" fmla="*/ 20 w 45"/>
                <a:gd name="T17" fmla="*/ 24 h 38"/>
                <a:gd name="T18" fmla="*/ 20 w 45"/>
                <a:gd name="T19" fmla="*/ 25 h 38"/>
                <a:gd name="T20" fmla="*/ 15 w 45"/>
                <a:gd name="T21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38">
                  <a:moveTo>
                    <a:pt x="42" y="36"/>
                  </a:moveTo>
                  <a:cubicBezTo>
                    <a:pt x="44" y="22"/>
                    <a:pt x="45" y="17"/>
                    <a:pt x="41" y="13"/>
                  </a:cubicBezTo>
                  <a:cubicBezTo>
                    <a:pt x="36" y="7"/>
                    <a:pt x="23" y="4"/>
                    <a:pt x="16" y="2"/>
                  </a:cubicBezTo>
                  <a:cubicBezTo>
                    <a:pt x="13" y="1"/>
                    <a:pt x="10" y="0"/>
                    <a:pt x="6" y="0"/>
                  </a:cubicBezTo>
                  <a:cubicBezTo>
                    <a:pt x="5" y="0"/>
                    <a:pt x="5" y="0"/>
                    <a:pt x="4" y="0"/>
                  </a:cubicBezTo>
                  <a:cubicBezTo>
                    <a:pt x="3" y="1"/>
                    <a:pt x="2" y="1"/>
                    <a:pt x="2" y="2"/>
                  </a:cubicBezTo>
                  <a:cubicBezTo>
                    <a:pt x="0" y="6"/>
                    <a:pt x="2" y="10"/>
                    <a:pt x="5" y="13"/>
                  </a:cubicBezTo>
                  <a:cubicBezTo>
                    <a:pt x="8" y="16"/>
                    <a:pt x="16" y="21"/>
                    <a:pt x="20" y="23"/>
                  </a:cubicBezTo>
                  <a:cubicBezTo>
                    <a:pt x="20" y="23"/>
                    <a:pt x="20" y="24"/>
                    <a:pt x="20" y="24"/>
                  </a:cubicBezTo>
                  <a:cubicBezTo>
                    <a:pt x="21" y="24"/>
                    <a:pt x="20" y="25"/>
                    <a:pt x="20" y="25"/>
                  </a:cubicBezTo>
                  <a:cubicBezTo>
                    <a:pt x="19" y="31"/>
                    <a:pt x="17" y="34"/>
                    <a:pt x="15" y="3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>
              <a:extLst>
                <a:ext uri="{FF2B5EF4-FFF2-40B4-BE49-F238E27FC236}">
                  <a16:creationId xmlns:a16="http://schemas.microsoft.com/office/drawing/2014/main" id="{F9F7C9E7-399E-41A5-BAB0-7D3AF965BD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917" y="4245529"/>
              <a:ext cx="92855" cy="107083"/>
            </a:xfrm>
            <a:custGeom>
              <a:avLst/>
              <a:gdLst>
                <a:gd name="T0" fmla="*/ 33 w 33"/>
                <a:gd name="T1" fmla="*/ 0 h 37"/>
                <a:gd name="T2" fmla="*/ 11 w 33"/>
                <a:gd name="T3" fmla="*/ 14 h 37"/>
                <a:gd name="T4" fmla="*/ 0 w 33"/>
                <a:gd name="T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37">
                  <a:moveTo>
                    <a:pt x="33" y="0"/>
                  </a:moveTo>
                  <a:cubicBezTo>
                    <a:pt x="24" y="1"/>
                    <a:pt x="17" y="7"/>
                    <a:pt x="11" y="14"/>
                  </a:cubicBezTo>
                  <a:cubicBezTo>
                    <a:pt x="6" y="21"/>
                    <a:pt x="3" y="29"/>
                    <a:pt x="0" y="3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>
              <a:extLst>
                <a:ext uri="{FF2B5EF4-FFF2-40B4-BE49-F238E27FC236}">
                  <a16:creationId xmlns:a16="http://schemas.microsoft.com/office/drawing/2014/main" id="{B7FD334F-4565-42B3-8D86-D56ADB82A9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7484" y="4127630"/>
              <a:ext cx="737563" cy="955092"/>
            </a:xfrm>
            <a:custGeom>
              <a:avLst/>
              <a:gdLst>
                <a:gd name="T0" fmla="*/ 248 w 262"/>
                <a:gd name="T1" fmla="*/ 140 h 330"/>
                <a:gd name="T2" fmla="*/ 180 w 262"/>
                <a:gd name="T3" fmla="*/ 105 h 330"/>
                <a:gd name="T4" fmla="*/ 164 w 262"/>
                <a:gd name="T5" fmla="*/ 119 h 330"/>
                <a:gd name="T6" fmla="*/ 147 w 262"/>
                <a:gd name="T7" fmla="*/ 155 h 330"/>
                <a:gd name="T8" fmla="*/ 109 w 262"/>
                <a:gd name="T9" fmla="*/ 104 h 330"/>
                <a:gd name="T10" fmla="*/ 9 w 262"/>
                <a:gd name="T11" fmla="*/ 0 h 330"/>
                <a:gd name="T12" fmla="*/ 0 w 262"/>
                <a:gd name="T13" fmla="*/ 193 h 330"/>
                <a:gd name="T14" fmla="*/ 94 w 262"/>
                <a:gd name="T15" fmla="*/ 289 h 330"/>
                <a:gd name="T16" fmla="*/ 170 w 262"/>
                <a:gd name="T17" fmla="*/ 330 h 330"/>
                <a:gd name="T18" fmla="*/ 221 w 262"/>
                <a:gd name="T19" fmla="*/ 294 h 330"/>
                <a:gd name="T20" fmla="*/ 243 w 262"/>
                <a:gd name="T21" fmla="*/ 216 h 330"/>
                <a:gd name="T22" fmla="*/ 248 w 262"/>
                <a:gd name="T23" fmla="*/ 14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2" h="330">
                  <a:moveTo>
                    <a:pt x="248" y="140"/>
                  </a:moveTo>
                  <a:cubicBezTo>
                    <a:pt x="199" y="137"/>
                    <a:pt x="180" y="105"/>
                    <a:pt x="180" y="105"/>
                  </a:cubicBezTo>
                  <a:cubicBezTo>
                    <a:pt x="172" y="103"/>
                    <a:pt x="169" y="107"/>
                    <a:pt x="164" y="119"/>
                  </a:cubicBezTo>
                  <a:cubicBezTo>
                    <a:pt x="159" y="129"/>
                    <a:pt x="147" y="155"/>
                    <a:pt x="147" y="155"/>
                  </a:cubicBezTo>
                  <a:cubicBezTo>
                    <a:pt x="147" y="155"/>
                    <a:pt x="137" y="143"/>
                    <a:pt x="109" y="104"/>
                  </a:cubicBezTo>
                  <a:cubicBezTo>
                    <a:pt x="63" y="43"/>
                    <a:pt x="46" y="11"/>
                    <a:pt x="9" y="0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0" y="193"/>
                    <a:pt x="32" y="231"/>
                    <a:pt x="94" y="289"/>
                  </a:cubicBezTo>
                  <a:cubicBezTo>
                    <a:pt x="125" y="318"/>
                    <a:pt x="140" y="330"/>
                    <a:pt x="170" y="330"/>
                  </a:cubicBezTo>
                  <a:cubicBezTo>
                    <a:pt x="199" y="330"/>
                    <a:pt x="212" y="312"/>
                    <a:pt x="221" y="294"/>
                  </a:cubicBezTo>
                  <a:cubicBezTo>
                    <a:pt x="231" y="275"/>
                    <a:pt x="235" y="256"/>
                    <a:pt x="243" y="216"/>
                  </a:cubicBezTo>
                  <a:cubicBezTo>
                    <a:pt x="251" y="181"/>
                    <a:pt x="262" y="140"/>
                    <a:pt x="248" y="14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>
              <a:extLst>
                <a:ext uri="{FF2B5EF4-FFF2-40B4-BE49-F238E27FC236}">
                  <a16:creationId xmlns:a16="http://schemas.microsoft.com/office/drawing/2014/main" id="{131248C4-C0F7-4139-A9C6-A27F3DC36F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3965" y="4361266"/>
              <a:ext cx="214199" cy="170900"/>
            </a:xfrm>
            <a:custGeom>
              <a:avLst/>
              <a:gdLst>
                <a:gd name="T0" fmla="*/ 0 w 76"/>
                <a:gd name="T1" fmla="*/ 24 h 59"/>
                <a:gd name="T2" fmla="*/ 68 w 76"/>
                <a:gd name="T3" fmla="*/ 59 h 59"/>
                <a:gd name="T4" fmla="*/ 76 w 76"/>
                <a:gd name="T5" fmla="*/ 37 h 59"/>
                <a:gd name="T6" fmla="*/ 38 w 76"/>
                <a:gd name="T7" fmla="*/ 26 h 59"/>
                <a:gd name="T8" fmla="*/ 9 w 76"/>
                <a:gd name="T9" fmla="*/ 0 h 59"/>
                <a:gd name="T10" fmla="*/ 0 w 76"/>
                <a:gd name="T11" fmla="*/ 2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59">
                  <a:moveTo>
                    <a:pt x="0" y="24"/>
                  </a:moveTo>
                  <a:cubicBezTo>
                    <a:pt x="0" y="24"/>
                    <a:pt x="19" y="56"/>
                    <a:pt x="68" y="59"/>
                  </a:cubicBezTo>
                  <a:cubicBezTo>
                    <a:pt x="76" y="37"/>
                    <a:pt x="76" y="37"/>
                    <a:pt x="76" y="37"/>
                  </a:cubicBezTo>
                  <a:cubicBezTo>
                    <a:pt x="76" y="37"/>
                    <a:pt x="56" y="36"/>
                    <a:pt x="38" y="26"/>
                  </a:cubicBezTo>
                  <a:cubicBezTo>
                    <a:pt x="20" y="16"/>
                    <a:pt x="9" y="0"/>
                    <a:pt x="9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>
              <a:extLst>
                <a:ext uri="{FF2B5EF4-FFF2-40B4-BE49-F238E27FC236}">
                  <a16:creationId xmlns:a16="http://schemas.microsoft.com/office/drawing/2014/main" id="{41F77121-38D7-4F5C-8A4B-C5AD8367F0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8352" y="4564615"/>
              <a:ext cx="59089" cy="214165"/>
            </a:xfrm>
            <a:custGeom>
              <a:avLst/>
              <a:gdLst>
                <a:gd name="T0" fmla="*/ 21 w 21"/>
                <a:gd name="T1" fmla="*/ 0 h 74"/>
                <a:gd name="T2" fmla="*/ 1 w 21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74">
                  <a:moveTo>
                    <a:pt x="21" y="0"/>
                  </a:moveTo>
                  <a:cubicBezTo>
                    <a:pt x="9" y="22"/>
                    <a:pt x="0" y="45"/>
                    <a:pt x="1" y="7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>
              <a:extLst>
                <a:ext uri="{FF2B5EF4-FFF2-40B4-BE49-F238E27FC236}">
                  <a16:creationId xmlns:a16="http://schemas.microsoft.com/office/drawing/2014/main" id="{2475BC1E-8517-4031-B168-617722D8C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8839" y="4057324"/>
              <a:ext cx="1120590" cy="1222259"/>
            </a:xfrm>
            <a:custGeom>
              <a:avLst/>
              <a:gdLst>
                <a:gd name="T0" fmla="*/ 270 w 398"/>
                <a:gd name="T1" fmla="*/ 4 h 422"/>
                <a:gd name="T2" fmla="*/ 353 w 398"/>
                <a:gd name="T3" fmla="*/ 24 h 422"/>
                <a:gd name="T4" fmla="*/ 387 w 398"/>
                <a:gd name="T5" fmla="*/ 93 h 422"/>
                <a:gd name="T6" fmla="*/ 386 w 398"/>
                <a:gd name="T7" fmla="*/ 176 h 422"/>
                <a:gd name="T8" fmla="*/ 381 w 398"/>
                <a:gd name="T9" fmla="*/ 301 h 422"/>
                <a:gd name="T10" fmla="*/ 358 w 398"/>
                <a:gd name="T11" fmla="*/ 390 h 422"/>
                <a:gd name="T12" fmla="*/ 24 w 398"/>
                <a:gd name="T13" fmla="*/ 376 h 422"/>
                <a:gd name="T14" fmla="*/ 18 w 398"/>
                <a:gd name="T15" fmla="*/ 286 h 422"/>
                <a:gd name="T16" fmla="*/ 44 w 398"/>
                <a:gd name="T17" fmla="*/ 131 h 422"/>
                <a:gd name="T18" fmla="*/ 99 w 398"/>
                <a:gd name="T19" fmla="*/ 20 h 422"/>
                <a:gd name="T20" fmla="*/ 181 w 398"/>
                <a:gd name="T21" fmla="*/ 0 h 422"/>
                <a:gd name="T22" fmla="*/ 270 w 398"/>
                <a:gd name="T23" fmla="*/ 4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98" h="422">
                  <a:moveTo>
                    <a:pt x="270" y="4"/>
                  </a:moveTo>
                  <a:cubicBezTo>
                    <a:pt x="353" y="24"/>
                    <a:pt x="353" y="24"/>
                    <a:pt x="353" y="24"/>
                  </a:cubicBezTo>
                  <a:cubicBezTo>
                    <a:pt x="353" y="24"/>
                    <a:pt x="380" y="51"/>
                    <a:pt x="387" y="93"/>
                  </a:cubicBezTo>
                  <a:cubicBezTo>
                    <a:pt x="389" y="110"/>
                    <a:pt x="388" y="149"/>
                    <a:pt x="386" y="176"/>
                  </a:cubicBezTo>
                  <a:cubicBezTo>
                    <a:pt x="382" y="227"/>
                    <a:pt x="383" y="252"/>
                    <a:pt x="381" y="301"/>
                  </a:cubicBezTo>
                  <a:cubicBezTo>
                    <a:pt x="379" y="345"/>
                    <a:pt x="398" y="374"/>
                    <a:pt x="358" y="390"/>
                  </a:cubicBezTo>
                  <a:cubicBezTo>
                    <a:pt x="290" y="418"/>
                    <a:pt x="78" y="422"/>
                    <a:pt x="24" y="376"/>
                  </a:cubicBezTo>
                  <a:cubicBezTo>
                    <a:pt x="0" y="356"/>
                    <a:pt x="8" y="336"/>
                    <a:pt x="18" y="286"/>
                  </a:cubicBezTo>
                  <a:cubicBezTo>
                    <a:pt x="30" y="227"/>
                    <a:pt x="39" y="166"/>
                    <a:pt x="44" y="131"/>
                  </a:cubicBezTo>
                  <a:cubicBezTo>
                    <a:pt x="54" y="60"/>
                    <a:pt x="65" y="31"/>
                    <a:pt x="99" y="20"/>
                  </a:cubicBezTo>
                  <a:cubicBezTo>
                    <a:pt x="137" y="7"/>
                    <a:pt x="181" y="0"/>
                    <a:pt x="181" y="0"/>
                  </a:cubicBezTo>
                  <a:cubicBezTo>
                    <a:pt x="204" y="22"/>
                    <a:pt x="269" y="21"/>
                    <a:pt x="270" y="4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>
              <a:extLst>
                <a:ext uri="{FF2B5EF4-FFF2-40B4-BE49-F238E27FC236}">
                  <a16:creationId xmlns:a16="http://schemas.microsoft.com/office/drawing/2014/main" id="{C91CDD58-FCCB-49D8-B2D8-190C62F6DC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1946" y="4326653"/>
              <a:ext cx="22159" cy="602476"/>
            </a:xfrm>
            <a:custGeom>
              <a:avLst/>
              <a:gdLst>
                <a:gd name="T0" fmla="*/ 6 w 8"/>
                <a:gd name="T1" fmla="*/ 0 h 208"/>
                <a:gd name="T2" fmla="*/ 5 w 8"/>
                <a:gd name="T3" fmla="*/ 83 h 208"/>
                <a:gd name="T4" fmla="*/ 0 w 8"/>
                <a:gd name="T5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208">
                  <a:moveTo>
                    <a:pt x="6" y="0"/>
                  </a:moveTo>
                  <a:cubicBezTo>
                    <a:pt x="8" y="17"/>
                    <a:pt x="7" y="56"/>
                    <a:pt x="5" y="83"/>
                  </a:cubicBezTo>
                  <a:cubicBezTo>
                    <a:pt x="1" y="134"/>
                    <a:pt x="2" y="159"/>
                    <a:pt x="0" y="20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>
              <a:extLst>
                <a:ext uri="{FF2B5EF4-FFF2-40B4-BE49-F238E27FC236}">
                  <a16:creationId xmlns:a16="http://schemas.microsoft.com/office/drawing/2014/main" id="{50C2CA52-7A68-4965-9D38-68E3FC2E25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4121" y="4074630"/>
              <a:ext cx="376695" cy="96266"/>
            </a:xfrm>
            <a:custGeom>
              <a:avLst/>
              <a:gdLst>
                <a:gd name="T0" fmla="*/ 0 w 134"/>
                <a:gd name="T1" fmla="*/ 0 h 33"/>
                <a:gd name="T2" fmla="*/ 84 w 134"/>
                <a:gd name="T3" fmla="*/ 31 h 33"/>
                <a:gd name="T4" fmla="*/ 133 w 134"/>
                <a:gd name="T5" fmla="*/ 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33">
                  <a:moveTo>
                    <a:pt x="0" y="0"/>
                  </a:moveTo>
                  <a:cubicBezTo>
                    <a:pt x="9" y="18"/>
                    <a:pt x="46" y="33"/>
                    <a:pt x="84" y="31"/>
                  </a:cubicBezTo>
                  <a:cubicBezTo>
                    <a:pt x="128" y="29"/>
                    <a:pt x="134" y="11"/>
                    <a:pt x="133" y="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>
              <a:extLst>
                <a:ext uri="{FF2B5EF4-FFF2-40B4-BE49-F238E27FC236}">
                  <a16:creationId xmlns:a16="http://schemas.microsoft.com/office/drawing/2014/main" id="{EDE49570-FC13-4475-B80A-374A64D008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1094" y="4133039"/>
              <a:ext cx="1441361" cy="951847"/>
            </a:xfrm>
            <a:custGeom>
              <a:avLst/>
              <a:gdLst>
                <a:gd name="T0" fmla="*/ 281 w 512"/>
                <a:gd name="T1" fmla="*/ 325 h 329"/>
                <a:gd name="T2" fmla="*/ 326 w 512"/>
                <a:gd name="T3" fmla="*/ 325 h 329"/>
                <a:gd name="T4" fmla="*/ 361 w 512"/>
                <a:gd name="T5" fmla="*/ 327 h 329"/>
                <a:gd name="T6" fmla="*/ 393 w 512"/>
                <a:gd name="T7" fmla="*/ 319 h 329"/>
                <a:gd name="T8" fmla="*/ 417 w 512"/>
                <a:gd name="T9" fmla="*/ 323 h 329"/>
                <a:gd name="T10" fmla="*/ 432 w 512"/>
                <a:gd name="T11" fmla="*/ 312 h 329"/>
                <a:gd name="T12" fmla="*/ 446 w 512"/>
                <a:gd name="T13" fmla="*/ 293 h 329"/>
                <a:gd name="T14" fmla="*/ 468 w 512"/>
                <a:gd name="T15" fmla="*/ 307 h 329"/>
                <a:gd name="T16" fmla="*/ 493 w 512"/>
                <a:gd name="T17" fmla="*/ 311 h 329"/>
                <a:gd name="T18" fmla="*/ 478 w 512"/>
                <a:gd name="T19" fmla="*/ 285 h 329"/>
                <a:gd name="T20" fmla="*/ 496 w 512"/>
                <a:gd name="T21" fmla="*/ 295 h 329"/>
                <a:gd name="T22" fmla="*/ 510 w 512"/>
                <a:gd name="T23" fmla="*/ 289 h 329"/>
                <a:gd name="T24" fmla="*/ 487 w 512"/>
                <a:gd name="T25" fmla="*/ 264 h 329"/>
                <a:gd name="T26" fmla="*/ 433 w 512"/>
                <a:gd name="T27" fmla="*/ 237 h 329"/>
                <a:gd name="T28" fmla="*/ 360 w 512"/>
                <a:gd name="T29" fmla="*/ 248 h 329"/>
                <a:gd name="T30" fmla="*/ 154 w 512"/>
                <a:gd name="T31" fmla="*/ 226 h 329"/>
                <a:gd name="T32" fmla="*/ 127 w 512"/>
                <a:gd name="T33" fmla="*/ 108 h 329"/>
                <a:gd name="T34" fmla="*/ 82 w 512"/>
                <a:gd name="T35" fmla="*/ 0 h 329"/>
                <a:gd name="T36" fmla="*/ 12 w 512"/>
                <a:gd name="T37" fmla="*/ 112 h 329"/>
                <a:gd name="T38" fmla="*/ 50 w 512"/>
                <a:gd name="T39" fmla="*/ 283 h 329"/>
                <a:gd name="T40" fmla="*/ 118 w 512"/>
                <a:gd name="T41" fmla="*/ 319 h 329"/>
                <a:gd name="T42" fmla="*/ 281 w 512"/>
                <a:gd name="T43" fmla="*/ 325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12" h="329">
                  <a:moveTo>
                    <a:pt x="281" y="325"/>
                  </a:moveTo>
                  <a:cubicBezTo>
                    <a:pt x="281" y="325"/>
                    <a:pt x="311" y="325"/>
                    <a:pt x="326" y="325"/>
                  </a:cubicBezTo>
                  <a:cubicBezTo>
                    <a:pt x="342" y="325"/>
                    <a:pt x="344" y="325"/>
                    <a:pt x="361" y="327"/>
                  </a:cubicBezTo>
                  <a:cubicBezTo>
                    <a:pt x="382" y="329"/>
                    <a:pt x="393" y="319"/>
                    <a:pt x="393" y="319"/>
                  </a:cubicBezTo>
                  <a:cubicBezTo>
                    <a:pt x="393" y="319"/>
                    <a:pt x="393" y="329"/>
                    <a:pt x="417" y="323"/>
                  </a:cubicBezTo>
                  <a:cubicBezTo>
                    <a:pt x="423" y="321"/>
                    <a:pt x="431" y="321"/>
                    <a:pt x="432" y="312"/>
                  </a:cubicBezTo>
                  <a:cubicBezTo>
                    <a:pt x="444" y="309"/>
                    <a:pt x="447" y="299"/>
                    <a:pt x="446" y="293"/>
                  </a:cubicBezTo>
                  <a:cubicBezTo>
                    <a:pt x="446" y="293"/>
                    <a:pt x="459" y="300"/>
                    <a:pt x="468" y="307"/>
                  </a:cubicBezTo>
                  <a:cubicBezTo>
                    <a:pt x="474" y="311"/>
                    <a:pt x="484" y="318"/>
                    <a:pt x="493" y="311"/>
                  </a:cubicBezTo>
                  <a:cubicBezTo>
                    <a:pt x="498" y="306"/>
                    <a:pt x="478" y="285"/>
                    <a:pt x="478" y="285"/>
                  </a:cubicBezTo>
                  <a:cubicBezTo>
                    <a:pt x="478" y="285"/>
                    <a:pt x="488" y="293"/>
                    <a:pt x="496" y="295"/>
                  </a:cubicBezTo>
                  <a:cubicBezTo>
                    <a:pt x="504" y="297"/>
                    <a:pt x="512" y="294"/>
                    <a:pt x="510" y="289"/>
                  </a:cubicBezTo>
                  <a:cubicBezTo>
                    <a:pt x="510" y="285"/>
                    <a:pt x="494" y="269"/>
                    <a:pt x="487" y="264"/>
                  </a:cubicBezTo>
                  <a:cubicBezTo>
                    <a:pt x="461" y="243"/>
                    <a:pt x="450" y="235"/>
                    <a:pt x="433" y="237"/>
                  </a:cubicBezTo>
                  <a:cubicBezTo>
                    <a:pt x="412" y="240"/>
                    <a:pt x="373" y="248"/>
                    <a:pt x="360" y="248"/>
                  </a:cubicBezTo>
                  <a:cubicBezTo>
                    <a:pt x="347" y="249"/>
                    <a:pt x="154" y="226"/>
                    <a:pt x="154" y="226"/>
                  </a:cubicBezTo>
                  <a:cubicBezTo>
                    <a:pt x="127" y="108"/>
                    <a:pt x="127" y="108"/>
                    <a:pt x="127" y="108"/>
                  </a:cubicBezTo>
                  <a:cubicBezTo>
                    <a:pt x="127" y="108"/>
                    <a:pt x="98" y="15"/>
                    <a:pt x="82" y="0"/>
                  </a:cubicBezTo>
                  <a:cubicBezTo>
                    <a:pt x="25" y="28"/>
                    <a:pt x="0" y="37"/>
                    <a:pt x="12" y="112"/>
                  </a:cubicBezTo>
                  <a:cubicBezTo>
                    <a:pt x="24" y="186"/>
                    <a:pt x="42" y="264"/>
                    <a:pt x="50" y="283"/>
                  </a:cubicBezTo>
                  <a:cubicBezTo>
                    <a:pt x="58" y="303"/>
                    <a:pt x="77" y="318"/>
                    <a:pt x="118" y="319"/>
                  </a:cubicBezTo>
                  <a:cubicBezTo>
                    <a:pt x="159" y="321"/>
                    <a:pt x="281" y="325"/>
                    <a:pt x="281" y="32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>
              <a:extLst>
                <a:ext uri="{FF2B5EF4-FFF2-40B4-BE49-F238E27FC236}">
                  <a16:creationId xmlns:a16="http://schemas.microsoft.com/office/drawing/2014/main" id="{27E88337-7DCB-4B17-9E61-56B221C9B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0077" y="4958333"/>
              <a:ext cx="107627" cy="115736"/>
            </a:xfrm>
            <a:custGeom>
              <a:avLst/>
              <a:gdLst>
                <a:gd name="T0" fmla="*/ 17 w 38"/>
                <a:gd name="T1" fmla="*/ 0 h 40"/>
                <a:gd name="T2" fmla="*/ 32 w 38"/>
                <a:gd name="T3" fmla="*/ 7 h 40"/>
                <a:gd name="T4" fmla="*/ 36 w 38"/>
                <a:gd name="T5" fmla="*/ 29 h 40"/>
                <a:gd name="T6" fmla="*/ 26 w 38"/>
                <a:gd name="T7" fmla="*/ 37 h 40"/>
                <a:gd name="T8" fmla="*/ 8 w 38"/>
                <a:gd name="T9" fmla="*/ 40 h 40"/>
                <a:gd name="T10" fmla="*/ 3 w 38"/>
                <a:gd name="T11" fmla="*/ 39 h 40"/>
                <a:gd name="T12" fmla="*/ 2 w 38"/>
                <a:gd name="T13" fmla="*/ 30 h 40"/>
                <a:gd name="T14" fmla="*/ 11 w 38"/>
                <a:gd name="T15" fmla="*/ 2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0">
                  <a:moveTo>
                    <a:pt x="17" y="0"/>
                  </a:moveTo>
                  <a:cubicBezTo>
                    <a:pt x="24" y="0"/>
                    <a:pt x="29" y="1"/>
                    <a:pt x="32" y="7"/>
                  </a:cubicBezTo>
                  <a:cubicBezTo>
                    <a:pt x="35" y="13"/>
                    <a:pt x="38" y="22"/>
                    <a:pt x="36" y="29"/>
                  </a:cubicBezTo>
                  <a:cubicBezTo>
                    <a:pt x="35" y="34"/>
                    <a:pt x="31" y="36"/>
                    <a:pt x="26" y="37"/>
                  </a:cubicBezTo>
                  <a:cubicBezTo>
                    <a:pt x="20" y="39"/>
                    <a:pt x="14" y="40"/>
                    <a:pt x="8" y="40"/>
                  </a:cubicBezTo>
                  <a:cubicBezTo>
                    <a:pt x="6" y="40"/>
                    <a:pt x="4" y="40"/>
                    <a:pt x="3" y="39"/>
                  </a:cubicBezTo>
                  <a:cubicBezTo>
                    <a:pt x="0" y="37"/>
                    <a:pt x="0" y="33"/>
                    <a:pt x="2" y="30"/>
                  </a:cubicBezTo>
                  <a:cubicBezTo>
                    <a:pt x="4" y="28"/>
                    <a:pt x="8" y="26"/>
                    <a:pt x="11" y="2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>
              <a:extLst>
                <a:ext uri="{FF2B5EF4-FFF2-40B4-BE49-F238E27FC236}">
                  <a16:creationId xmlns:a16="http://schemas.microsoft.com/office/drawing/2014/main" id="{76EC02C2-86D7-4550-8B16-0D5231980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1373" y="4915068"/>
              <a:ext cx="48538" cy="126553"/>
            </a:xfrm>
            <a:custGeom>
              <a:avLst/>
              <a:gdLst>
                <a:gd name="T0" fmla="*/ 0 w 17"/>
                <a:gd name="T1" fmla="*/ 0 h 44"/>
                <a:gd name="T2" fmla="*/ 16 w 17"/>
                <a:gd name="T3" fmla="*/ 26 h 44"/>
                <a:gd name="T4" fmla="*/ 16 w 17"/>
                <a:gd name="T5" fmla="*/ 31 h 44"/>
                <a:gd name="T6" fmla="*/ 14 w 17"/>
                <a:gd name="T7" fmla="*/ 35 h 44"/>
                <a:gd name="T8" fmla="*/ 2 w 17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44">
                  <a:moveTo>
                    <a:pt x="0" y="0"/>
                  </a:moveTo>
                  <a:cubicBezTo>
                    <a:pt x="8" y="6"/>
                    <a:pt x="15" y="16"/>
                    <a:pt x="16" y="26"/>
                  </a:cubicBezTo>
                  <a:cubicBezTo>
                    <a:pt x="17" y="28"/>
                    <a:pt x="17" y="30"/>
                    <a:pt x="16" y="31"/>
                  </a:cubicBezTo>
                  <a:cubicBezTo>
                    <a:pt x="16" y="33"/>
                    <a:pt x="15" y="34"/>
                    <a:pt x="14" y="35"/>
                  </a:cubicBezTo>
                  <a:cubicBezTo>
                    <a:pt x="11" y="39"/>
                    <a:pt x="7" y="42"/>
                    <a:pt x="2" y="4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>
              <a:extLst>
                <a:ext uri="{FF2B5EF4-FFF2-40B4-BE49-F238E27FC236}">
                  <a16:creationId xmlns:a16="http://schemas.microsoft.com/office/drawing/2014/main" id="{EF1D89AD-FF09-478D-9246-D8265631A3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2021" y="4885863"/>
              <a:ext cx="132951" cy="153594"/>
            </a:xfrm>
            <a:custGeom>
              <a:avLst/>
              <a:gdLst>
                <a:gd name="T0" fmla="*/ 0 w 47"/>
                <a:gd name="T1" fmla="*/ 0 h 53"/>
                <a:gd name="T2" fmla="*/ 45 w 47"/>
                <a:gd name="T3" fmla="*/ 41 h 53"/>
                <a:gd name="T4" fmla="*/ 40 w 47"/>
                <a:gd name="T5" fmla="*/ 51 h 53"/>
                <a:gd name="T6" fmla="*/ 29 w 47"/>
                <a:gd name="T7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53">
                  <a:moveTo>
                    <a:pt x="0" y="0"/>
                  </a:moveTo>
                  <a:cubicBezTo>
                    <a:pt x="10" y="7"/>
                    <a:pt x="39" y="31"/>
                    <a:pt x="45" y="41"/>
                  </a:cubicBezTo>
                  <a:cubicBezTo>
                    <a:pt x="47" y="45"/>
                    <a:pt x="44" y="50"/>
                    <a:pt x="40" y="51"/>
                  </a:cubicBezTo>
                  <a:cubicBezTo>
                    <a:pt x="37" y="53"/>
                    <a:pt x="33" y="53"/>
                    <a:pt x="29" y="5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>
              <a:extLst>
                <a:ext uri="{FF2B5EF4-FFF2-40B4-BE49-F238E27FC236}">
                  <a16:creationId xmlns:a16="http://schemas.microsoft.com/office/drawing/2014/main" id="{B6059027-7F91-4D5B-A572-8A1B72D6C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912" y="5044865"/>
              <a:ext cx="315495" cy="37858"/>
            </a:xfrm>
            <a:custGeom>
              <a:avLst/>
              <a:gdLst>
                <a:gd name="T0" fmla="*/ 112 w 112"/>
                <a:gd name="T1" fmla="*/ 0 h 13"/>
                <a:gd name="T2" fmla="*/ 88 w 112"/>
                <a:gd name="T3" fmla="*/ 12 h 13"/>
                <a:gd name="T4" fmla="*/ 52 w 112"/>
                <a:gd name="T5" fmla="*/ 9 h 13"/>
                <a:gd name="T6" fmla="*/ 0 w 112"/>
                <a:gd name="T7" fmla="*/ 9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3">
                  <a:moveTo>
                    <a:pt x="112" y="0"/>
                  </a:moveTo>
                  <a:cubicBezTo>
                    <a:pt x="107" y="7"/>
                    <a:pt x="96" y="12"/>
                    <a:pt x="88" y="12"/>
                  </a:cubicBezTo>
                  <a:cubicBezTo>
                    <a:pt x="76" y="13"/>
                    <a:pt x="64" y="10"/>
                    <a:pt x="52" y="9"/>
                  </a:cubicBezTo>
                  <a:cubicBezTo>
                    <a:pt x="37" y="9"/>
                    <a:pt x="0" y="9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>
              <a:extLst>
                <a:ext uri="{FF2B5EF4-FFF2-40B4-BE49-F238E27FC236}">
                  <a16:creationId xmlns:a16="http://schemas.microsoft.com/office/drawing/2014/main" id="{C8A73627-8347-4D2C-B2A8-01B79FBDFA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211" y="4107079"/>
              <a:ext cx="821977" cy="972399"/>
            </a:xfrm>
            <a:custGeom>
              <a:avLst/>
              <a:gdLst>
                <a:gd name="T0" fmla="*/ 93 w 292"/>
                <a:gd name="T1" fmla="*/ 0 h 336"/>
                <a:gd name="T2" fmla="*/ 9 w 292"/>
                <a:gd name="T3" fmla="*/ 111 h 336"/>
                <a:gd name="T4" fmla="*/ 44 w 292"/>
                <a:gd name="T5" fmla="*/ 279 h 336"/>
                <a:gd name="T6" fmla="*/ 119 w 292"/>
                <a:gd name="T7" fmla="*/ 336 h 336"/>
                <a:gd name="T8" fmla="*/ 278 w 292"/>
                <a:gd name="T9" fmla="*/ 336 h 336"/>
                <a:gd name="T10" fmla="*/ 292 w 292"/>
                <a:gd name="T11" fmla="*/ 248 h 336"/>
                <a:gd name="T12" fmla="*/ 228 w 292"/>
                <a:gd name="T13" fmla="*/ 230 h 336"/>
                <a:gd name="T14" fmla="*/ 160 w 292"/>
                <a:gd name="T15" fmla="*/ 223 h 336"/>
                <a:gd name="T16" fmla="*/ 138 w 292"/>
                <a:gd name="T17" fmla="*/ 119 h 336"/>
                <a:gd name="T18" fmla="*/ 93 w 292"/>
                <a:gd name="T1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336">
                  <a:moveTo>
                    <a:pt x="93" y="0"/>
                  </a:moveTo>
                  <a:cubicBezTo>
                    <a:pt x="47" y="9"/>
                    <a:pt x="0" y="39"/>
                    <a:pt x="9" y="111"/>
                  </a:cubicBezTo>
                  <a:cubicBezTo>
                    <a:pt x="18" y="181"/>
                    <a:pt x="36" y="254"/>
                    <a:pt x="44" y="279"/>
                  </a:cubicBezTo>
                  <a:cubicBezTo>
                    <a:pt x="53" y="311"/>
                    <a:pt x="70" y="336"/>
                    <a:pt x="119" y="336"/>
                  </a:cubicBezTo>
                  <a:cubicBezTo>
                    <a:pt x="152" y="336"/>
                    <a:pt x="278" y="336"/>
                    <a:pt x="278" y="336"/>
                  </a:cubicBezTo>
                  <a:cubicBezTo>
                    <a:pt x="278" y="336"/>
                    <a:pt x="267" y="274"/>
                    <a:pt x="292" y="248"/>
                  </a:cubicBezTo>
                  <a:cubicBezTo>
                    <a:pt x="291" y="233"/>
                    <a:pt x="272" y="232"/>
                    <a:pt x="228" y="230"/>
                  </a:cubicBezTo>
                  <a:cubicBezTo>
                    <a:pt x="191" y="227"/>
                    <a:pt x="160" y="223"/>
                    <a:pt x="160" y="223"/>
                  </a:cubicBezTo>
                  <a:cubicBezTo>
                    <a:pt x="138" y="119"/>
                    <a:pt x="138" y="119"/>
                    <a:pt x="138" y="119"/>
                  </a:cubicBezTo>
                  <a:cubicBezTo>
                    <a:pt x="138" y="119"/>
                    <a:pt x="121" y="38"/>
                    <a:pt x="93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>
              <a:extLst>
                <a:ext uri="{FF2B5EF4-FFF2-40B4-BE49-F238E27FC236}">
                  <a16:creationId xmlns:a16="http://schemas.microsoft.com/office/drawing/2014/main" id="{D24D3710-DB9B-480A-8C55-BD5C07381B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4335" y="4749576"/>
              <a:ext cx="180434" cy="48674"/>
            </a:xfrm>
            <a:custGeom>
              <a:avLst/>
              <a:gdLst>
                <a:gd name="T0" fmla="*/ 0 w 64"/>
                <a:gd name="T1" fmla="*/ 17 h 17"/>
                <a:gd name="T2" fmla="*/ 64 w 64"/>
                <a:gd name="T3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7">
                  <a:moveTo>
                    <a:pt x="0" y="17"/>
                  </a:moveTo>
                  <a:cubicBezTo>
                    <a:pt x="18" y="3"/>
                    <a:pt x="36" y="0"/>
                    <a:pt x="64" y="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>
              <a:extLst>
                <a:ext uri="{FF2B5EF4-FFF2-40B4-BE49-F238E27FC236}">
                  <a16:creationId xmlns:a16="http://schemas.microsoft.com/office/drawing/2014/main" id="{FA3129A3-1BB1-42AD-882E-B590EA8C1E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9535" y="4428328"/>
              <a:ext cx="796652" cy="651150"/>
            </a:xfrm>
            <a:custGeom>
              <a:avLst/>
              <a:gdLst>
                <a:gd name="T0" fmla="*/ 0 w 283"/>
                <a:gd name="T1" fmla="*/ 0 h 225"/>
                <a:gd name="T2" fmla="*/ 35 w 283"/>
                <a:gd name="T3" fmla="*/ 168 h 225"/>
                <a:gd name="T4" fmla="*/ 110 w 283"/>
                <a:gd name="T5" fmla="*/ 225 h 225"/>
                <a:gd name="T6" fmla="*/ 269 w 283"/>
                <a:gd name="T7" fmla="*/ 225 h 225"/>
                <a:gd name="T8" fmla="*/ 283 w 283"/>
                <a:gd name="T9" fmla="*/ 137 h 225"/>
                <a:gd name="T10" fmla="*/ 219 w 283"/>
                <a:gd name="T11" fmla="*/ 119 h 225"/>
                <a:gd name="T12" fmla="*/ 151 w 283"/>
                <a:gd name="T13" fmla="*/ 112 h 225"/>
                <a:gd name="T14" fmla="*/ 129 w 283"/>
                <a:gd name="T15" fmla="*/ 8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3" h="225">
                  <a:moveTo>
                    <a:pt x="0" y="0"/>
                  </a:moveTo>
                  <a:cubicBezTo>
                    <a:pt x="9" y="70"/>
                    <a:pt x="27" y="143"/>
                    <a:pt x="35" y="168"/>
                  </a:cubicBezTo>
                  <a:cubicBezTo>
                    <a:pt x="44" y="200"/>
                    <a:pt x="61" y="225"/>
                    <a:pt x="110" y="225"/>
                  </a:cubicBezTo>
                  <a:cubicBezTo>
                    <a:pt x="143" y="225"/>
                    <a:pt x="269" y="225"/>
                    <a:pt x="269" y="225"/>
                  </a:cubicBezTo>
                  <a:cubicBezTo>
                    <a:pt x="269" y="225"/>
                    <a:pt x="257" y="165"/>
                    <a:pt x="283" y="137"/>
                  </a:cubicBezTo>
                  <a:cubicBezTo>
                    <a:pt x="282" y="122"/>
                    <a:pt x="264" y="122"/>
                    <a:pt x="219" y="119"/>
                  </a:cubicBezTo>
                  <a:cubicBezTo>
                    <a:pt x="182" y="115"/>
                    <a:pt x="151" y="112"/>
                    <a:pt x="151" y="112"/>
                  </a:cubicBezTo>
                  <a:cubicBezTo>
                    <a:pt x="129" y="8"/>
                    <a:pt x="129" y="8"/>
                    <a:pt x="129" y="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>
              <a:extLst>
                <a:ext uri="{FF2B5EF4-FFF2-40B4-BE49-F238E27FC236}">
                  <a16:creationId xmlns:a16="http://schemas.microsoft.com/office/drawing/2014/main" id="{B4C93A9F-2BC4-4672-A73D-A5B5E7203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3381" y="4825291"/>
              <a:ext cx="145613" cy="259595"/>
            </a:xfrm>
            <a:custGeom>
              <a:avLst/>
              <a:gdLst>
                <a:gd name="T0" fmla="*/ 12 w 52"/>
                <a:gd name="T1" fmla="*/ 90 h 90"/>
                <a:gd name="T2" fmla="*/ 38 w 52"/>
                <a:gd name="T3" fmla="*/ 90 h 90"/>
                <a:gd name="T4" fmla="*/ 52 w 52"/>
                <a:gd name="T5" fmla="*/ 4 h 90"/>
                <a:gd name="T6" fmla="*/ 26 w 52"/>
                <a:gd name="T7" fmla="*/ 0 h 90"/>
                <a:gd name="T8" fmla="*/ 12 w 5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90">
                  <a:moveTo>
                    <a:pt x="12" y="90"/>
                  </a:moveTo>
                  <a:cubicBezTo>
                    <a:pt x="38" y="90"/>
                    <a:pt x="38" y="90"/>
                    <a:pt x="38" y="90"/>
                  </a:cubicBezTo>
                  <a:cubicBezTo>
                    <a:pt x="38" y="90"/>
                    <a:pt x="30" y="26"/>
                    <a:pt x="52" y="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0" y="11"/>
                    <a:pt x="0" y="41"/>
                    <a:pt x="12" y="9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>
              <a:extLst>
                <a:ext uri="{FF2B5EF4-FFF2-40B4-BE49-F238E27FC236}">
                  <a16:creationId xmlns:a16="http://schemas.microsoft.com/office/drawing/2014/main" id="{EE11F96A-1C9B-49CA-931D-4077337DBB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1003" y="5084886"/>
              <a:ext cx="3184499" cy="84368"/>
            </a:xfrm>
            <a:custGeom>
              <a:avLst/>
              <a:gdLst>
                <a:gd name="T0" fmla="*/ 1124 w 1131"/>
                <a:gd name="T1" fmla="*/ 0 h 29"/>
                <a:gd name="T2" fmla="*/ 7 w 1131"/>
                <a:gd name="T3" fmla="*/ 0 h 29"/>
                <a:gd name="T4" fmla="*/ 0 w 1131"/>
                <a:gd name="T5" fmla="*/ 7 h 29"/>
                <a:gd name="T6" fmla="*/ 0 w 1131"/>
                <a:gd name="T7" fmla="*/ 23 h 29"/>
                <a:gd name="T8" fmla="*/ 7 w 1131"/>
                <a:gd name="T9" fmla="*/ 29 h 29"/>
                <a:gd name="T10" fmla="*/ 1124 w 1131"/>
                <a:gd name="T11" fmla="*/ 29 h 29"/>
                <a:gd name="T12" fmla="*/ 1131 w 1131"/>
                <a:gd name="T13" fmla="*/ 23 h 29"/>
                <a:gd name="T14" fmla="*/ 1131 w 1131"/>
                <a:gd name="T15" fmla="*/ 7 h 29"/>
                <a:gd name="T16" fmla="*/ 1124 w 1131"/>
                <a:gd name="T1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1" h="29">
                  <a:moveTo>
                    <a:pt x="1124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7"/>
                    <a:pt x="3" y="29"/>
                    <a:pt x="7" y="29"/>
                  </a:cubicBezTo>
                  <a:cubicBezTo>
                    <a:pt x="1124" y="29"/>
                    <a:pt x="1124" y="29"/>
                    <a:pt x="1124" y="29"/>
                  </a:cubicBezTo>
                  <a:cubicBezTo>
                    <a:pt x="1128" y="29"/>
                    <a:pt x="1131" y="27"/>
                    <a:pt x="1131" y="23"/>
                  </a:cubicBezTo>
                  <a:cubicBezTo>
                    <a:pt x="1131" y="7"/>
                    <a:pt x="1131" y="7"/>
                    <a:pt x="1131" y="7"/>
                  </a:cubicBezTo>
                  <a:cubicBezTo>
                    <a:pt x="1131" y="3"/>
                    <a:pt x="1128" y="0"/>
                    <a:pt x="1124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93">
              <a:extLst>
                <a:ext uri="{FF2B5EF4-FFF2-40B4-BE49-F238E27FC236}">
                  <a16:creationId xmlns:a16="http://schemas.microsoft.com/office/drawing/2014/main" id="{3C37CE05-680D-429B-BF68-F955F8E26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1003" y="5169254"/>
              <a:ext cx="3184499" cy="37858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94">
              <a:extLst>
                <a:ext uri="{FF2B5EF4-FFF2-40B4-BE49-F238E27FC236}">
                  <a16:creationId xmlns:a16="http://schemas.microsoft.com/office/drawing/2014/main" id="{93801D82-18BB-4FA8-8902-3E54E754F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4667" y="5186560"/>
              <a:ext cx="131896" cy="1852857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>
              <a:extLst>
                <a:ext uri="{FF2B5EF4-FFF2-40B4-BE49-F238E27FC236}">
                  <a16:creationId xmlns:a16="http://schemas.microsoft.com/office/drawing/2014/main" id="{E767061F-AD9F-402A-82B2-3F252B6F5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4324" y="6978846"/>
              <a:ext cx="1294692" cy="133042"/>
            </a:xfrm>
            <a:custGeom>
              <a:avLst/>
              <a:gdLst>
                <a:gd name="T0" fmla="*/ 460 w 460"/>
                <a:gd name="T1" fmla="*/ 46 h 46"/>
                <a:gd name="T2" fmla="*/ 0 w 460"/>
                <a:gd name="T3" fmla="*/ 46 h 46"/>
                <a:gd name="T4" fmla="*/ 0 w 460"/>
                <a:gd name="T5" fmla="*/ 46 h 46"/>
                <a:gd name="T6" fmla="*/ 97 w 460"/>
                <a:gd name="T7" fmla="*/ 0 h 46"/>
                <a:gd name="T8" fmla="*/ 362 w 460"/>
                <a:gd name="T9" fmla="*/ 0 h 46"/>
                <a:gd name="T10" fmla="*/ 460 w 460"/>
                <a:gd name="T11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0" h="46">
                  <a:moveTo>
                    <a:pt x="460" y="46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23" y="17"/>
                    <a:pt x="59" y="0"/>
                    <a:pt x="97" y="0"/>
                  </a:cubicBezTo>
                  <a:cubicBezTo>
                    <a:pt x="362" y="0"/>
                    <a:pt x="362" y="0"/>
                    <a:pt x="362" y="0"/>
                  </a:cubicBezTo>
                  <a:cubicBezTo>
                    <a:pt x="400" y="0"/>
                    <a:pt x="436" y="17"/>
                    <a:pt x="460" y="4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>
              <a:extLst>
                <a:ext uri="{FF2B5EF4-FFF2-40B4-BE49-F238E27FC236}">
                  <a16:creationId xmlns:a16="http://schemas.microsoft.com/office/drawing/2014/main" id="{7B2469BD-C87A-42E1-987B-EDE0F2C89A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8416" y="5366113"/>
              <a:ext cx="670032" cy="1409383"/>
            </a:xfrm>
            <a:custGeom>
              <a:avLst/>
              <a:gdLst>
                <a:gd name="T0" fmla="*/ 149 w 238"/>
                <a:gd name="T1" fmla="*/ 113 h 487"/>
                <a:gd name="T2" fmla="*/ 209 w 238"/>
                <a:gd name="T3" fmla="*/ 278 h 487"/>
                <a:gd name="T4" fmla="*/ 238 w 238"/>
                <a:gd name="T5" fmla="*/ 479 h 487"/>
                <a:gd name="T6" fmla="*/ 152 w 238"/>
                <a:gd name="T7" fmla="*/ 487 h 487"/>
                <a:gd name="T8" fmla="*/ 85 w 238"/>
                <a:gd name="T9" fmla="*/ 324 h 487"/>
                <a:gd name="T10" fmla="*/ 18 w 238"/>
                <a:gd name="T11" fmla="*/ 159 h 487"/>
                <a:gd name="T12" fmla="*/ 53 w 238"/>
                <a:gd name="T13" fmla="*/ 34 h 487"/>
                <a:gd name="T14" fmla="*/ 138 w 238"/>
                <a:gd name="T15" fmla="*/ 0 h 487"/>
                <a:gd name="T16" fmla="*/ 149 w 238"/>
                <a:gd name="T17" fmla="*/ 113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" h="487">
                  <a:moveTo>
                    <a:pt x="149" y="113"/>
                  </a:moveTo>
                  <a:cubicBezTo>
                    <a:pt x="190" y="156"/>
                    <a:pt x="204" y="198"/>
                    <a:pt x="209" y="278"/>
                  </a:cubicBezTo>
                  <a:cubicBezTo>
                    <a:pt x="213" y="358"/>
                    <a:pt x="223" y="444"/>
                    <a:pt x="238" y="479"/>
                  </a:cubicBezTo>
                  <a:cubicBezTo>
                    <a:pt x="152" y="487"/>
                    <a:pt x="152" y="487"/>
                    <a:pt x="152" y="487"/>
                  </a:cubicBezTo>
                  <a:cubicBezTo>
                    <a:pt x="152" y="487"/>
                    <a:pt x="119" y="404"/>
                    <a:pt x="85" y="324"/>
                  </a:cubicBezTo>
                  <a:cubicBezTo>
                    <a:pt x="50" y="243"/>
                    <a:pt x="24" y="189"/>
                    <a:pt x="18" y="159"/>
                  </a:cubicBezTo>
                  <a:cubicBezTo>
                    <a:pt x="11" y="128"/>
                    <a:pt x="0" y="68"/>
                    <a:pt x="53" y="34"/>
                  </a:cubicBezTo>
                  <a:cubicBezTo>
                    <a:pt x="88" y="12"/>
                    <a:pt x="138" y="0"/>
                    <a:pt x="138" y="0"/>
                  </a:cubicBezTo>
                  <a:lnTo>
                    <a:pt x="149" y="1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>
              <a:extLst>
                <a:ext uri="{FF2B5EF4-FFF2-40B4-BE49-F238E27FC236}">
                  <a16:creationId xmlns:a16="http://schemas.microsoft.com/office/drawing/2014/main" id="{E7DC0EEF-5DC1-4330-BEC2-BAAF891E23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3092" y="6518065"/>
              <a:ext cx="805094" cy="509455"/>
            </a:xfrm>
            <a:custGeom>
              <a:avLst/>
              <a:gdLst>
                <a:gd name="T0" fmla="*/ 245 w 286"/>
                <a:gd name="T1" fmla="*/ 16 h 176"/>
                <a:gd name="T2" fmla="*/ 179 w 286"/>
                <a:gd name="T3" fmla="*/ 39 h 176"/>
                <a:gd name="T4" fmla="*/ 148 w 286"/>
                <a:gd name="T5" fmla="*/ 68 h 176"/>
                <a:gd name="T6" fmla="*/ 137 w 286"/>
                <a:gd name="T7" fmla="*/ 44 h 176"/>
                <a:gd name="T8" fmla="*/ 117 w 286"/>
                <a:gd name="T9" fmla="*/ 72 h 176"/>
                <a:gd name="T10" fmla="*/ 42 w 286"/>
                <a:gd name="T11" fmla="*/ 127 h 176"/>
                <a:gd name="T12" fmla="*/ 1 w 286"/>
                <a:gd name="T13" fmla="*/ 168 h 176"/>
                <a:gd name="T14" fmla="*/ 95 w 286"/>
                <a:gd name="T15" fmla="*/ 172 h 176"/>
                <a:gd name="T16" fmla="*/ 201 w 286"/>
                <a:gd name="T17" fmla="*/ 133 h 176"/>
                <a:gd name="T18" fmla="*/ 286 w 286"/>
                <a:gd name="T19" fmla="*/ 123 h 176"/>
                <a:gd name="T20" fmla="*/ 265 w 286"/>
                <a:gd name="T21" fmla="*/ 65 h 176"/>
                <a:gd name="T22" fmla="*/ 245 w 286"/>
                <a:gd name="T23" fmla="*/ 1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6" h="176">
                  <a:moveTo>
                    <a:pt x="245" y="16"/>
                  </a:moveTo>
                  <a:cubicBezTo>
                    <a:pt x="226" y="0"/>
                    <a:pt x="195" y="17"/>
                    <a:pt x="179" y="39"/>
                  </a:cubicBezTo>
                  <a:cubicBezTo>
                    <a:pt x="167" y="54"/>
                    <a:pt x="160" y="63"/>
                    <a:pt x="148" y="68"/>
                  </a:cubicBezTo>
                  <a:cubicBezTo>
                    <a:pt x="137" y="44"/>
                    <a:pt x="137" y="44"/>
                    <a:pt x="137" y="44"/>
                  </a:cubicBezTo>
                  <a:cubicBezTo>
                    <a:pt x="125" y="49"/>
                    <a:pt x="124" y="59"/>
                    <a:pt x="117" y="72"/>
                  </a:cubicBezTo>
                  <a:cubicBezTo>
                    <a:pt x="103" y="96"/>
                    <a:pt x="87" y="112"/>
                    <a:pt x="42" y="127"/>
                  </a:cubicBezTo>
                  <a:cubicBezTo>
                    <a:pt x="4" y="140"/>
                    <a:pt x="0" y="152"/>
                    <a:pt x="1" y="168"/>
                  </a:cubicBezTo>
                  <a:cubicBezTo>
                    <a:pt x="1" y="168"/>
                    <a:pt x="32" y="176"/>
                    <a:pt x="95" y="172"/>
                  </a:cubicBezTo>
                  <a:cubicBezTo>
                    <a:pt x="133" y="169"/>
                    <a:pt x="176" y="149"/>
                    <a:pt x="201" y="133"/>
                  </a:cubicBezTo>
                  <a:cubicBezTo>
                    <a:pt x="236" y="109"/>
                    <a:pt x="281" y="104"/>
                    <a:pt x="286" y="123"/>
                  </a:cubicBezTo>
                  <a:cubicBezTo>
                    <a:pt x="280" y="97"/>
                    <a:pt x="271" y="83"/>
                    <a:pt x="265" y="65"/>
                  </a:cubicBezTo>
                  <a:cubicBezTo>
                    <a:pt x="257" y="40"/>
                    <a:pt x="255" y="26"/>
                    <a:pt x="245" y="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>
              <a:extLst>
                <a:ext uri="{FF2B5EF4-FFF2-40B4-BE49-F238E27FC236}">
                  <a16:creationId xmlns:a16="http://schemas.microsoft.com/office/drawing/2014/main" id="{510520AF-350C-4726-82D5-B6437A8000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174" y="6903131"/>
              <a:ext cx="585619" cy="202268"/>
            </a:xfrm>
            <a:custGeom>
              <a:avLst/>
              <a:gdLst>
                <a:gd name="T0" fmla="*/ 0 w 208"/>
                <a:gd name="T1" fmla="*/ 70 h 70"/>
                <a:gd name="T2" fmla="*/ 77 w 208"/>
                <a:gd name="T3" fmla="*/ 70 h 70"/>
                <a:gd name="T4" fmla="*/ 160 w 208"/>
                <a:gd name="T5" fmla="*/ 44 h 70"/>
                <a:gd name="T6" fmla="*/ 204 w 208"/>
                <a:gd name="T7" fmla="*/ 9 h 70"/>
                <a:gd name="T8" fmla="*/ 122 w 208"/>
                <a:gd name="T9" fmla="*/ 25 h 70"/>
                <a:gd name="T10" fmla="*/ 0 w 208"/>
                <a:gd name="T11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8" h="70">
                  <a:moveTo>
                    <a:pt x="0" y="70"/>
                  </a:moveTo>
                  <a:cubicBezTo>
                    <a:pt x="56" y="70"/>
                    <a:pt x="46" y="70"/>
                    <a:pt x="77" y="70"/>
                  </a:cubicBezTo>
                  <a:cubicBezTo>
                    <a:pt x="108" y="70"/>
                    <a:pt x="133" y="57"/>
                    <a:pt x="160" y="44"/>
                  </a:cubicBezTo>
                  <a:cubicBezTo>
                    <a:pt x="204" y="23"/>
                    <a:pt x="208" y="13"/>
                    <a:pt x="204" y="9"/>
                  </a:cubicBezTo>
                  <a:cubicBezTo>
                    <a:pt x="189" y="0"/>
                    <a:pt x="167" y="2"/>
                    <a:pt x="122" y="25"/>
                  </a:cubicBezTo>
                  <a:cubicBezTo>
                    <a:pt x="76" y="48"/>
                    <a:pt x="52" y="66"/>
                    <a:pt x="0" y="70"/>
                  </a:cubicBezTo>
                  <a:close/>
                </a:path>
              </a:pathLst>
            </a:custGeom>
            <a:solidFill>
              <a:srgbClr val="30303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1">
              <a:extLst>
                <a:ext uri="{FF2B5EF4-FFF2-40B4-BE49-F238E27FC236}">
                  <a16:creationId xmlns:a16="http://schemas.microsoft.com/office/drawing/2014/main" id="{96811D87-9242-4DE3-BC21-63E377AEC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4651" y="6818762"/>
              <a:ext cx="830418" cy="289880"/>
            </a:xfrm>
            <a:custGeom>
              <a:avLst/>
              <a:gdLst>
                <a:gd name="T0" fmla="*/ 288 w 295"/>
                <a:gd name="T1" fmla="*/ 16 h 100"/>
                <a:gd name="T2" fmla="*/ 204 w 295"/>
                <a:gd name="T3" fmla="*/ 29 h 100"/>
                <a:gd name="T4" fmla="*/ 98 w 295"/>
                <a:gd name="T5" fmla="*/ 68 h 100"/>
                <a:gd name="T6" fmla="*/ 4 w 295"/>
                <a:gd name="T7" fmla="*/ 64 h 100"/>
                <a:gd name="T8" fmla="*/ 0 w 295"/>
                <a:gd name="T9" fmla="*/ 76 h 100"/>
                <a:gd name="T10" fmla="*/ 14 w 295"/>
                <a:gd name="T11" fmla="*/ 96 h 100"/>
                <a:gd name="T12" fmla="*/ 98 w 295"/>
                <a:gd name="T13" fmla="*/ 98 h 100"/>
                <a:gd name="T14" fmla="*/ 189 w 295"/>
                <a:gd name="T15" fmla="*/ 72 h 100"/>
                <a:gd name="T16" fmla="*/ 253 w 295"/>
                <a:gd name="T17" fmla="*/ 39 h 100"/>
                <a:gd name="T18" fmla="*/ 289 w 295"/>
                <a:gd name="T19" fmla="*/ 38 h 100"/>
                <a:gd name="T20" fmla="*/ 288 w 295"/>
                <a:gd name="T21" fmla="*/ 1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5" h="100">
                  <a:moveTo>
                    <a:pt x="288" y="16"/>
                  </a:moveTo>
                  <a:cubicBezTo>
                    <a:pt x="280" y="0"/>
                    <a:pt x="239" y="5"/>
                    <a:pt x="204" y="29"/>
                  </a:cubicBezTo>
                  <a:cubicBezTo>
                    <a:pt x="179" y="45"/>
                    <a:pt x="136" y="65"/>
                    <a:pt x="98" y="68"/>
                  </a:cubicBezTo>
                  <a:cubicBezTo>
                    <a:pt x="35" y="72"/>
                    <a:pt x="4" y="64"/>
                    <a:pt x="4" y="64"/>
                  </a:cubicBezTo>
                  <a:cubicBezTo>
                    <a:pt x="0" y="64"/>
                    <a:pt x="0" y="67"/>
                    <a:pt x="0" y="76"/>
                  </a:cubicBezTo>
                  <a:cubicBezTo>
                    <a:pt x="0" y="85"/>
                    <a:pt x="0" y="94"/>
                    <a:pt x="14" y="96"/>
                  </a:cubicBezTo>
                  <a:cubicBezTo>
                    <a:pt x="26" y="98"/>
                    <a:pt x="64" y="100"/>
                    <a:pt x="98" y="98"/>
                  </a:cubicBezTo>
                  <a:cubicBezTo>
                    <a:pt x="134" y="96"/>
                    <a:pt x="163" y="88"/>
                    <a:pt x="189" y="72"/>
                  </a:cubicBezTo>
                  <a:cubicBezTo>
                    <a:pt x="224" y="52"/>
                    <a:pt x="237" y="44"/>
                    <a:pt x="253" y="39"/>
                  </a:cubicBezTo>
                  <a:cubicBezTo>
                    <a:pt x="271" y="33"/>
                    <a:pt x="286" y="36"/>
                    <a:pt x="289" y="38"/>
                  </a:cubicBezTo>
                  <a:cubicBezTo>
                    <a:pt x="292" y="39"/>
                    <a:pt x="295" y="32"/>
                    <a:pt x="288" y="16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2">
              <a:extLst>
                <a:ext uri="{FF2B5EF4-FFF2-40B4-BE49-F238E27FC236}">
                  <a16:creationId xmlns:a16="http://schemas.microsoft.com/office/drawing/2014/main" id="{1C1536D1-3F60-4871-9587-638AE6E07F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3569" y="4842598"/>
              <a:ext cx="1687215" cy="2031329"/>
            </a:xfrm>
            <a:custGeom>
              <a:avLst/>
              <a:gdLst>
                <a:gd name="T0" fmla="*/ 301 w 599"/>
                <a:gd name="T1" fmla="*/ 31 h 702"/>
                <a:gd name="T2" fmla="*/ 272 w 599"/>
                <a:gd name="T3" fmla="*/ 136 h 702"/>
                <a:gd name="T4" fmla="*/ 118 w 599"/>
                <a:gd name="T5" fmla="*/ 177 h 702"/>
                <a:gd name="T6" fmla="*/ 9 w 599"/>
                <a:gd name="T7" fmla="*/ 265 h 702"/>
                <a:gd name="T8" fmla="*/ 48 w 599"/>
                <a:gd name="T9" fmla="*/ 444 h 702"/>
                <a:gd name="T10" fmla="*/ 132 w 599"/>
                <a:gd name="T11" fmla="*/ 633 h 702"/>
                <a:gd name="T12" fmla="*/ 164 w 599"/>
                <a:gd name="T13" fmla="*/ 702 h 702"/>
                <a:gd name="T14" fmla="*/ 239 w 599"/>
                <a:gd name="T15" fmla="*/ 650 h 702"/>
                <a:gd name="T16" fmla="*/ 226 w 599"/>
                <a:gd name="T17" fmla="*/ 554 h 702"/>
                <a:gd name="T18" fmla="*/ 162 w 599"/>
                <a:gd name="T19" fmla="*/ 320 h 702"/>
                <a:gd name="T20" fmla="*/ 464 w 599"/>
                <a:gd name="T21" fmla="*/ 320 h 702"/>
                <a:gd name="T22" fmla="*/ 582 w 599"/>
                <a:gd name="T23" fmla="*/ 254 h 702"/>
                <a:gd name="T24" fmla="*/ 523 w 599"/>
                <a:gd name="T25" fmla="*/ 10 h 702"/>
                <a:gd name="T26" fmla="*/ 301 w 599"/>
                <a:gd name="T27" fmla="*/ 31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9" h="702">
                  <a:moveTo>
                    <a:pt x="301" y="31"/>
                  </a:moveTo>
                  <a:cubicBezTo>
                    <a:pt x="301" y="31"/>
                    <a:pt x="280" y="93"/>
                    <a:pt x="272" y="136"/>
                  </a:cubicBezTo>
                  <a:cubicBezTo>
                    <a:pt x="272" y="136"/>
                    <a:pt x="201" y="144"/>
                    <a:pt x="118" y="177"/>
                  </a:cubicBezTo>
                  <a:cubicBezTo>
                    <a:pt x="35" y="211"/>
                    <a:pt x="17" y="229"/>
                    <a:pt x="9" y="265"/>
                  </a:cubicBezTo>
                  <a:cubicBezTo>
                    <a:pt x="0" y="303"/>
                    <a:pt x="9" y="356"/>
                    <a:pt x="48" y="444"/>
                  </a:cubicBezTo>
                  <a:cubicBezTo>
                    <a:pt x="82" y="522"/>
                    <a:pt x="118" y="603"/>
                    <a:pt x="132" y="633"/>
                  </a:cubicBezTo>
                  <a:cubicBezTo>
                    <a:pt x="152" y="676"/>
                    <a:pt x="164" y="702"/>
                    <a:pt x="164" y="702"/>
                  </a:cubicBezTo>
                  <a:cubicBezTo>
                    <a:pt x="239" y="650"/>
                    <a:pt x="239" y="650"/>
                    <a:pt x="239" y="650"/>
                  </a:cubicBezTo>
                  <a:cubicBezTo>
                    <a:pt x="239" y="650"/>
                    <a:pt x="232" y="607"/>
                    <a:pt x="226" y="554"/>
                  </a:cubicBezTo>
                  <a:cubicBezTo>
                    <a:pt x="209" y="404"/>
                    <a:pt x="208" y="364"/>
                    <a:pt x="162" y="320"/>
                  </a:cubicBezTo>
                  <a:cubicBezTo>
                    <a:pt x="162" y="320"/>
                    <a:pt x="408" y="320"/>
                    <a:pt x="464" y="320"/>
                  </a:cubicBezTo>
                  <a:cubicBezTo>
                    <a:pt x="536" y="320"/>
                    <a:pt x="565" y="294"/>
                    <a:pt x="582" y="254"/>
                  </a:cubicBezTo>
                  <a:cubicBezTo>
                    <a:pt x="599" y="215"/>
                    <a:pt x="586" y="92"/>
                    <a:pt x="523" y="10"/>
                  </a:cubicBezTo>
                  <a:cubicBezTo>
                    <a:pt x="523" y="10"/>
                    <a:pt x="412" y="0"/>
                    <a:pt x="301" y="31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>
              <a:extLst>
                <a:ext uri="{FF2B5EF4-FFF2-40B4-BE49-F238E27FC236}">
                  <a16:creationId xmlns:a16="http://schemas.microsoft.com/office/drawing/2014/main" id="{5589321B-8A4D-4151-A9CD-F7722BC9D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457" y="5768485"/>
              <a:ext cx="216309" cy="955092"/>
            </a:xfrm>
            <a:custGeom>
              <a:avLst/>
              <a:gdLst>
                <a:gd name="T0" fmla="*/ 77 w 77"/>
                <a:gd name="T1" fmla="*/ 330 h 330"/>
                <a:gd name="T2" fmla="*/ 64 w 77"/>
                <a:gd name="T3" fmla="*/ 234 h 330"/>
                <a:gd name="T4" fmla="*/ 0 w 77"/>
                <a:gd name="T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330">
                  <a:moveTo>
                    <a:pt x="77" y="330"/>
                  </a:moveTo>
                  <a:cubicBezTo>
                    <a:pt x="77" y="330"/>
                    <a:pt x="70" y="287"/>
                    <a:pt x="64" y="234"/>
                  </a:cubicBezTo>
                  <a:cubicBezTo>
                    <a:pt x="47" y="84"/>
                    <a:pt x="46" y="44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4">
              <a:extLst>
                <a:ext uri="{FF2B5EF4-FFF2-40B4-BE49-F238E27FC236}">
                  <a16:creationId xmlns:a16="http://schemas.microsoft.com/office/drawing/2014/main" id="{92C906A4-64E9-42B0-8052-95E176C767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8245" y="6518065"/>
              <a:ext cx="802983" cy="509455"/>
            </a:xfrm>
            <a:custGeom>
              <a:avLst/>
              <a:gdLst>
                <a:gd name="T0" fmla="*/ 244 w 285"/>
                <a:gd name="T1" fmla="*/ 16 h 176"/>
                <a:gd name="T2" fmla="*/ 178 w 285"/>
                <a:gd name="T3" fmla="*/ 38 h 176"/>
                <a:gd name="T4" fmla="*/ 147 w 285"/>
                <a:gd name="T5" fmla="*/ 67 h 176"/>
                <a:gd name="T6" fmla="*/ 136 w 285"/>
                <a:gd name="T7" fmla="*/ 44 h 176"/>
                <a:gd name="T8" fmla="*/ 116 w 285"/>
                <a:gd name="T9" fmla="*/ 71 h 176"/>
                <a:gd name="T10" fmla="*/ 41 w 285"/>
                <a:gd name="T11" fmla="*/ 127 h 176"/>
                <a:gd name="T12" fmla="*/ 0 w 285"/>
                <a:gd name="T13" fmla="*/ 168 h 176"/>
                <a:gd name="T14" fmla="*/ 94 w 285"/>
                <a:gd name="T15" fmla="*/ 172 h 176"/>
                <a:gd name="T16" fmla="*/ 200 w 285"/>
                <a:gd name="T17" fmla="*/ 132 h 176"/>
                <a:gd name="T18" fmla="*/ 285 w 285"/>
                <a:gd name="T19" fmla="*/ 122 h 176"/>
                <a:gd name="T20" fmla="*/ 264 w 285"/>
                <a:gd name="T21" fmla="*/ 64 h 176"/>
                <a:gd name="T22" fmla="*/ 244 w 285"/>
                <a:gd name="T23" fmla="*/ 1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5" h="176">
                  <a:moveTo>
                    <a:pt x="244" y="16"/>
                  </a:moveTo>
                  <a:cubicBezTo>
                    <a:pt x="226" y="0"/>
                    <a:pt x="195" y="16"/>
                    <a:pt x="178" y="38"/>
                  </a:cubicBezTo>
                  <a:cubicBezTo>
                    <a:pt x="167" y="54"/>
                    <a:pt x="160" y="62"/>
                    <a:pt x="147" y="67"/>
                  </a:cubicBezTo>
                  <a:cubicBezTo>
                    <a:pt x="136" y="44"/>
                    <a:pt x="136" y="44"/>
                    <a:pt x="136" y="44"/>
                  </a:cubicBezTo>
                  <a:cubicBezTo>
                    <a:pt x="124" y="48"/>
                    <a:pt x="124" y="58"/>
                    <a:pt x="116" y="71"/>
                  </a:cubicBezTo>
                  <a:cubicBezTo>
                    <a:pt x="102" y="96"/>
                    <a:pt x="87" y="112"/>
                    <a:pt x="41" y="127"/>
                  </a:cubicBezTo>
                  <a:cubicBezTo>
                    <a:pt x="4" y="139"/>
                    <a:pt x="0" y="151"/>
                    <a:pt x="0" y="168"/>
                  </a:cubicBezTo>
                  <a:cubicBezTo>
                    <a:pt x="0" y="168"/>
                    <a:pt x="32" y="176"/>
                    <a:pt x="94" y="172"/>
                  </a:cubicBezTo>
                  <a:cubicBezTo>
                    <a:pt x="132" y="169"/>
                    <a:pt x="176" y="148"/>
                    <a:pt x="200" y="132"/>
                  </a:cubicBezTo>
                  <a:cubicBezTo>
                    <a:pt x="236" y="109"/>
                    <a:pt x="281" y="103"/>
                    <a:pt x="285" y="122"/>
                  </a:cubicBezTo>
                  <a:cubicBezTo>
                    <a:pt x="279" y="97"/>
                    <a:pt x="270" y="83"/>
                    <a:pt x="264" y="64"/>
                  </a:cubicBezTo>
                  <a:cubicBezTo>
                    <a:pt x="256" y="40"/>
                    <a:pt x="254" y="25"/>
                    <a:pt x="244" y="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>
              <a:extLst>
                <a:ext uri="{FF2B5EF4-FFF2-40B4-BE49-F238E27FC236}">
                  <a16:creationId xmlns:a16="http://schemas.microsoft.com/office/drawing/2014/main" id="{7D560120-9495-4C65-AB2F-20D297BDF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3001" y="6550514"/>
              <a:ext cx="138227" cy="321248"/>
            </a:xfrm>
            <a:custGeom>
              <a:avLst/>
              <a:gdLst>
                <a:gd name="T0" fmla="*/ 49 w 49"/>
                <a:gd name="T1" fmla="*/ 111 h 111"/>
                <a:gd name="T2" fmla="*/ 28 w 49"/>
                <a:gd name="T3" fmla="*/ 53 h 111"/>
                <a:gd name="T4" fmla="*/ 8 w 49"/>
                <a:gd name="T5" fmla="*/ 5 h 111"/>
                <a:gd name="T6" fmla="*/ 0 w 49"/>
                <a:gd name="T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111">
                  <a:moveTo>
                    <a:pt x="49" y="111"/>
                  </a:moveTo>
                  <a:cubicBezTo>
                    <a:pt x="43" y="86"/>
                    <a:pt x="34" y="72"/>
                    <a:pt x="28" y="53"/>
                  </a:cubicBezTo>
                  <a:cubicBezTo>
                    <a:pt x="20" y="29"/>
                    <a:pt x="18" y="14"/>
                    <a:pt x="8" y="5"/>
                  </a:cubicBezTo>
                  <a:cubicBezTo>
                    <a:pt x="6" y="3"/>
                    <a:pt x="3" y="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>
              <a:extLst>
                <a:ext uri="{FF2B5EF4-FFF2-40B4-BE49-F238E27FC236}">
                  <a16:creationId xmlns:a16="http://schemas.microsoft.com/office/drawing/2014/main" id="{F57DA647-6FCC-4354-9ABE-1E057AA0EF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9327" y="6899885"/>
              <a:ext cx="582453" cy="203349"/>
            </a:xfrm>
            <a:custGeom>
              <a:avLst/>
              <a:gdLst>
                <a:gd name="T0" fmla="*/ 0 w 207"/>
                <a:gd name="T1" fmla="*/ 70 h 70"/>
                <a:gd name="T2" fmla="*/ 76 w 207"/>
                <a:gd name="T3" fmla="*/ 70 h 70"/>
                <a:gd name="T4" fmla="*/ 159 w 207"/>
                <a:gd name="T5" fmla="*/ 45 h 70"/>
                <a:gd name="T6" fmla="*/ 204 w 207"/>
                <a:gd name="T7" fmla="*/ 9 h 70"/>
                <a:gd name="T8" fmla="*/ 121 w 207"/>
                <a:gd name="T9" fmla="*/ 25 h 70"/>
                <a:gd name="T10" fmla="*/ 0 w 207"/>
                <a:gd name="T11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7" h="70">
                  <a:moveTo>
                    <a:pt x="0" y="70"/>
                  </a:moveTo>
                  <a:cubicBezTo>
                    <a:pt x="56" y="70"/>
                    <a:pt x="45" y="70"/>
                    <a:pt x="76" y="70"/>
                  </a:cubicBezTo>
                  <a:cubicBezTo>
                    <a:pt x="107" y="70"/>
                    <a:pt x="132" y="58"/>
                    <a:pt x="159" y="45"/>
                  </a:cubicBezTo>
                  <a:cubicBezTo>
                    <a:pt x="203" y="24"/>
                    <a:pt x="207" y="14"/>
                    <a:pt x="204" y="9"/>
                  </a:cubicBezTo>
                  <a:cubicBezTo>
                    <a:pt x="189" y="0"/>
                    <a:pt x="167" y="2"/>
                    <a:pt x="121" y="25"/>
                  </a:cubicBezTo>
                  <a:cubicBezTo>
                    <a:pt x="76" y="48"/>
                    <a:pt x="51" y="67"/>
                    <a:pt x="0" y="70"/>
                  </a:cubicBezTo>
                  <a:close/>
                </a:path>
              </a:pathLst>
            </a:custGeom>
            <a:solidFill>
              <a:srgbClr val="30303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>
              <a:extLst>
                <a:ext uri="{FF2B5EF4-FFF2-40B4-BE49-F238E27FC236}">
                  <a16:creationId xmlns:a16="http://schemas.microsoft.com/office/drawing/2014/main" id="{16101886-A583-432A-9267-EF152513D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7693" y="6816599"/>
              <a:ext cx="832528" cy="288799"/>
            </a:xfrm>
            <a:custGeom>
              <a:avLst/>
              <a:gdLst>
                <a:gd name="T0" fmla="*/ 288 w 296"/>
                <a:gd name="T1" fmla="*/ 16 h 100"/>
                <a:gd name="T2" fmla="*/ 204 w 296"/>
                <a:gd name="T3" fmla="*/ 29 h 100"/>
                <a:gd name="T4" fmla="*/ 98 w 296"/>
                <a:gd name="T5" fmla="*/ 69 h 100"/>
                <a:gd name="T6" fmla="*/ 4 w 296"/>
                <a:gd name="T7" fmla="*/ 65 h 100"/>
                <a:gd name="T8" fmla="*/ 0 w 296"/>
                <a:gd name="T9" fmla="*/ 76 h 100"/>
                <a:gd name="T10" fmla="*/ 15 w 296"/>
                <a:gd name="T11" fmla="*/ 97 h 100"/>
                <a:gd name="T12" fmla="*/ 99 w 296"/>
                <a:gd name="T13" fmla="*/ 98 h 100"/>
                <a:gd name="T14" fmla="*/ 189 w 296"/>
                <a:gd name="T15" fmla="*/ 73 h 100"/>
                <a:gd name="T16" fmla="*/ 253 w 296"/>
                <a:gd name="T17" fmla="*/ 40 h 100"/>
                <a:gd name="T18" fmla="*/ 290 w 296"/>
                <a:gd name="T19" fmla="*/ 38 h 100"/>
                <a:gd name="T20" fmla="*/ 288 w 296"/>
                <a:gd name="T21" fmla="*/ 1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6" h="100">
                  <a:moveTo>
                    <a:pt x="288" y="16"/>
                  </a:moveTo>
                  <a:cubicBezTo>
                    <a:pt x="281" y="0"/>
                    <a:pt x="240" y="6"/>
                    <a:pt x="204" y="29"/>
                  </a:cubicBezTo>
                  <a:cubicBezTo>
                    <a:pt x="180" y="45"/>
                    <a:pt x="136" y="66"/>
                    <a:pt x="98" y="69"/>
                  </a:cubicBezTo>
                  <a:cubicBezTo>
                    <a:pt x="36" y="73"/>
                    <a:pt x="4" y="65"/>
                    <a:pt x="4" y="65"/>
                  </a:cubicBezTo>
                  <a:cubicBezTo>
                    <a:pt x="0" y="65"/>
                    <a:pt x="0" y="68"/>
                    <a:pt x="0" y="76"/>
                  </a:cubicBezTo>
                  <a:cubicBezTo>
                    <a:pt x="0" y="85"/>
                    <a:pt x="0" y="94"/>
                    <a:pt x="15" y="97"/>
                  </a:cubicBezTo>
                  <a:cubicBezTo>
                    <a:pt x="26" y="99"/>
                    <a:pt x="65" y="100"/>
                    <a:pt x="99" y="98"/>
                  </a:cubicBezTo>
                  <a:cubicBezTo>
                    <a:pt x="134" y="96"/>
                    <a:pt x="163" y="88"/>
                    <a:pt x="189" y="73"/>
                  </a:cubicBezTo>
                  <a:cubicBezTo>
                    <a:pt x="225" y="52"/>
                    <a:pt x="238" y="45"/>
                    <a:pt x="253" y="40"/>
                  </a:cubicBezTo>
                  <a:cubicBezTo>
                    <a:pt x="271" y="34"/>
                    <a:pt x="286" y="36"/>
                    <a:pt x="290" y="38"/>
                  </a:cubicBezTo>
                  <a:cubicBezTo>
                    <a:pt x="293" y="40"/>
                    <a:pt x="296" y="32"/>
                    <a:pt x="288" y="16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>
              <a:extLst>
                <a:ext uri="{FF2B5EF4-FFF2-40B4-BE49-F238E27FC236}">
                  <a16:creationId xmlns:a16="http://schemas.microsoft.com/office/drawing/2014/main" id="{274C254E-FEEF-4125-B624-FD799E4D44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9375" y="4766883"/>
              <a:ext cx="1489898" cy="1030807"/>
            </a:xfrm>
            <a:custGeom>
              <a:avLst/>
              <a:gdLst>
                <a:gd name="T0" fmla="*/ 220 w 529"/>
                <a:gd name="T1" fmla="*/ 41 h 356"/>
                <a:gd name="T2" fmla="*/ 188 w 529"/>
                <a:gd name="T3" fmla="*/ 155 h 356"/>
                <a:gd name="T4" fmla="*/ 10 w 529"/>
                <a:gd name="T5" fmla="*/ 210 h 356"/>
                <a:gd name="T6" fmla="*/ 19 w 529"/>
                <a:gd name="T7" fmla="*/ 302 h 356"/>
                <a:gd name="T8" fmla="*/ 79 w 529"/>
                <a:gd name="T9" fmla="*/ 355 h 356"/>
                <a:gd name="T10" fmla="*/ 360 w 529"/>
                <a:gd name="T11" fmla="*/ 355 h 356"/>
                <a:gd name="T12" fmla="*/ 489 w 529"/>
                <a:gd name="T13" fmla="*/ 320 h 356"/>
                <a:gd name="T14" fmla="*/ 509 w 529"/>
                <a:gd name="T15" fmla="*/ 167 h 356"/>
                <a:gd name="T16" fmla="*/ 442 w 529"/>
                <a:gd name="T17" fmla="*/ 24 h 356"/>
                <a:gd name="T18" fmla="*/ 220 w 529"/>
                <a:gd name="T19" fmla="*/ 41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56">
                  <a:moveTo>
                    <a:pt x="220" y="41"/>
                  </a:moveTo>
                  <a:cubicBezTo>
                    <a:pt x="210" y="71"/>
                    <a:pt x="193" y="117"/>
                    <a:pt x="188" y="155"/>
                  </a:cubicBezTo>
                  <a:cubicBezTo>
                    <a:pt x="98" y="167"/>
                    <a:pt x="10" y="210"/>
                    <a:pt x="10" y="210"/>
                  </a:cubicBezTo>
                  <a:cubicBezTo>
                    <a:pt x="10" y="210"/>
                    <a:pt x="0" y="270"/>
                    <a:pt x="19" y="302"/>
                  </a:cubicBezTo>
                  <a:cubicBezTo>
                    <a:pt x="43" y="341"/>
                    <a:pt x="79" y="355"/>
                    <a:pt x="79" y="355"/>
                  </a:cubicBezTo>
                  <a:cubicBezTo>
                    <a:pt x="79" y="355"/>
                    <a:pt x="322" y="355"/>
                    <a:pt x="360" y="355"/>
                  </a:cubicBezTo>
                  <a:cubicBezTo>
                    <a:pt x="398" y="355"/>
                    <a:pt x="450" y="356"/>
                    <a:pt x="489" y="320"/>
                  </a:cubicBezTo>
                  <a:cubicBezTo>
                    <a:pt x="529" y="283"/>
                    <a:pt x="519" y="208"/>
                    <a:pt x="509" y="167"/>
                  </a:cubicBezTo>
                  <a:cubicBezTo>
                    <a:pt x="499" y="126"/>
                    <a:pt x="471" y="60"/>
                    <a:pt x="442" y="24"/>
                  </a:cubicBezTo>
                  <a:cubicBezTo>
                    <a:pt x="389" y="0"/>
                    <a:pt x="264" y="15"/>
                    <a:pt x="220" y="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>
              <a:extLst>
                <a:ext uri="{FF2B5EF4-FFF2-40B4-BE49-F238E27FC236}">
                  <a16:creationId xmlns:a16="http://schemas.microsoft.com/office/drawing/2014/main" id="{ACCC7DEC-407A-4D01-BD1F-25F686440E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7104" y="4868557"/>
              <a:ext cx="704853" cy="109246"/>
            </a:xfrm>
            <a:custGeom>
              <a:avLst/>
              <a:gdLst>
                <a:gd name="T0" fmla="*/ 0 w 250"/>
                <a:gd name="T1" fmla="*/ 38 h 38"/>
                <a:gd name="T2" fmla="*/ 250 w 250"/>
                <a:gd name="T3" fmla="*/ 1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38">
                  <a:moveTo>
                    <a:pt x="0" y="38"/>
                  </a:moveTo>
                  <a:cubicBezTo>
                    <a:pt x="46" y="14"/>
                    <a:pt x="199" y="0"/>
                    <a:pt x="250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>
              <a:extLst>
                <a:ext uri="{FF2B5EF4-FFF2-40B4-BE49-F238E27FC236}">
                  <a16:creationId xmlns:a16="http://schemas.microsoft.com/office/drawing/2014/main" id="{CB243D25-A967-49E9-A534-3C9DB0F6F6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9745" y="4891271"/>
              <a:ext cx="518088" cy="903173"/>
            </a:xfrm>
            <a:custGeom>
              <a:avLst/>
              <a:gdLst>
                <a:gd name="T0" fmla="*/ 115 w 184"/>
                <a:gd name="T1" fmla="*/ 0 h 312"/>
                <a:gd name="T2" fmla="*/ 163 w 184"/>
                <a:gd name="T3" fmla="*/ 217 h 312"/>
                <a:gd name="T4" fmla="*/ 0 w 184"/>
                <a:gd name="T5" fmla="*/ 31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4" h="312">
                  <a:moveTo>
                    <a:pt x="115" y="0"/>
                  </a:moveTo>
                  <a:cubicBezTo>
                    <a:pt x="149" y="59"/>
                    <a:pt x="184" y="131"/>
                    <a:pt x="163" y="217"/>
                  </a:cubicBezTo>
                  <a:cubicBezTo>
                    <a:pt x="145" y="289"/>
                    <a:pt x="78" y="312"/>
                    <a:pt x="0" y="31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>
              <a:extLst>
                <a:ext uri="{FF2B5EF4-FFF2-40B4-BE49-F238E27FC236}">
                  <a16:creationId xmlns:a16="http://schemas.microsoft.com/office/drawing/2014/main" id="{43F4928C-9348-4088-AC25-E91550B96F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1534" y="4844761"/>
              <a:ext cx="698522" cy="640334"/>
            </a:xfrm>
            <a:custGeom>
              <a:avLst/>
              <a:gdLst>
                <a:gd name="T0" fmla="*/ 248 w 248"/>
                <a:gd name="T1" fmla="*/ 0 h 221"/>
                <a:gd name="T2" fmla="*/ 238 w 248"/>
                <a:gd name="T3" fmla="*/ 116 h 221"/>
                <a:gd name="T4" fmla="*/ 224 w 248"/>
                <a:gd name="T5" fmla="*/ 138 h 221"/>
                <a:gd name="T6" fmla="*/ 205 w 248"/>
                <a:gd name="T7" fmla="*/ 157 h 221"/>
                <a:gd name="T8" fmla="*/ 0 w 248"/>
                <a:gd name="T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221">
                  <a:moveTo>
                    <a:pt x="248" y="0"/>
                  </a:moveTo>
                  <a:cubicBezTo>
                    <a:pt x="232" y="44"/>
                    <a:pt x="236" y="101"/>
                    <a:pt x="238" y="116"/>
                  </a:cubicBezTo>
                  <a:cubicBezTo>
                    <a:pt x="222" y="119"/>
                    <a:pt x="223" y="133"/>
                    <a:pt x="224" y="138"/>
                  </a:cubicBezTo>
                  <a:cubicBezTo>
                    <a:pt x="210" y="134"/>
                    <a:pt x="203" y="148"/>
                    <a:pt x="205" y="157"/>
                  </a:cubicBezTo>
                  <a:cubicBezTo>
                    <a:pt x="205" y="157"/>
                    <a:pt x="116" y="172"/>
                    <a:pt x="0" y="22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>
              <a:extLst>
                <a:ext uri="{FF2B5EF4-FFF2-40B4-BE49-F238E27FC236}">
                  <a16:creationId xmlns:a16="http://schemas.microsoft.com/office/drawing/2014/main" id="{A8C4DAA2-E5C5-4A2F-9482-96E56163A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2739" y="5212520"/>
              <a:ext cx="185710" cy="75715"/>
            </a:xfrm>
            <a:custGeom>
              <a:avLst/>
              <a:gdLst>
                <a:gd name="T0" fmla="*/ 0 w 66"/>
                <a:gd name="T1" fmla="*/ 1 h 26"/>
                <a:gd name="T2" fmla="*/ 66 w 66"/>
                <a:gd name="T3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" h="26">
                  <a:moveTo>
                    <a:pt x="0" y="1"/>
                  </a:moveTo>
                  <a:cubicBezTo>
                    <a:pt x="24" y="0"/>
                    <a:pt x="49" y="9"/>
                    <a:pt x="66" y="2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>
              <a:extLst>
                <a:ext uri="{FF2B5EF4-FFF2-40B4-BE49-F238E27FC236}">
                  <a16:creationId xmlns:a16="http://schemas.microsoft.com/office/drawing/2014/main" id="{38EE7DC9-AC13-4E57-BDBA-6CB6C316DB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400" y="5157356"/>
              <a:ext cx="388302" cy="419678"/>
            </a:xfrm>
            <a:custGeom>
              <a:avLst/>
              <a:gdLst>
                <a:gd name="T0" fmla="*/ 121 w 138"/>
                <a:gd name="T1" fmla="*/ 0 h 145"/>
                <a:gd name="T2" fmla="*/ 4 w 138"/>
                <a:gd name="T3" fmla="*/ 2 h 145"/>
                <a:gd name="T4" fmla="*/ 0 w 138"/>
                <a:gd name="T5" fmla="*/ 99 h 145"/>
                <a:gd name="T6" fmla="*/ 63 w 138"/>
                <a:gd name="T7" fmla="*/ 145 h 145"/>
                <a:gd name="T8" fmla="*/ 130 w 138"/>
                <a:gd name="T9" fmla="*/ 104 h 145"/>
                <a:gd name="T10" fmla="*/ 121 w 138"/>
                <a:gd name="T1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" h="145">
                  <a:moveTo>
                    <a:pt x="121" y="0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5" y="51"/>
                    <a:pt x="0" y="99"/>
                    <a:pt x="0" y="99"/>
                  </a:cubicBezTo>
                  <a:cubicBezTo>
                    <a:pt x="0" y="99"/>
                    <a:pt x="35" y="126"/>
                    <a:pt x="63" y="145"/>
                  </a:cubicBezTo>
                  <a:cubicBezTo>
                    <a:pt x="111" y="128"/>
                    <a:pt x="130" y="104"/>
                    <a:pt x="130" y="104"/>
                  </a:cubicBezTo>
                  <a:cubicBezTo>
                    <a:pt x="130" y="104"/>
                    <a:pt x="138" y="52"/>
                    <a:pt x="121" y="0"/>
                  </a:cubicBezTo>
                  <a:close/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4">
              <a:extLst>
                <a:ext uri="{FF2B5EF4-FFF2-40B4-BE49-F238E27FC236}">
                  <a16:creationId xmlns:a16="http://schemas.microsoft.com/office/drawing/2014/main" id="{80C18E08-7968-405B-B76C-7C3911A58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7832" y="5157356"/>
              <a:ext cx="118179" cy="391555"/>
            </a:xfrm>
            <a:custGeom>
              <a:avLst/>
              <a:gdLst>
                <a:gd name="T0" fmla="*/ 27 w 42"/>
                <a:gd name="T1" fmla="*/ 0 h 135"/>
                <a:gd name="T2" fmla="*/ 0 w 42"/>
                <a:gd name="T3" fmla="*/ 0 h 135"/>
                <a:gd name="T4" fmla="*/ 8 w 42"/>
                <a:gd name="T5" fmla="*/ 106 h 135"/>
                <a:gd name="T6" fmla="*/ 42 w 42"/>
                <a:gd name="T7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135">
                  <a:moveTo>
                    <a:pt x="27" y="0"/>
                  </a:moveTo>
                  <a:cubicBezTo>
                    <a:pt x="6" y="0"/>
                    <a:pt x="0" y="0"/>
                    <a:pt x="0" y="0"/>
                  </a:cubicBezTo>
                  <a:cubicBezTo>
                    <a:pt x="0" y="0"/>
                    <a:pt x="15" y="49"/>
                    <a:pt x="8" y="106"/>
                  </a:cubicBezTo>
                  <a:cubicBezTo>
                    <a:pt x="15" y="116"/>
                    <a:pt x="33" y="129"/>
                    <a:pt x="42" y="13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5">
              <a:extLst>
                <a:ext uri="{FF2B5EF4-FFF2-40B4-BE49-F238E27FC236}">
                  <a16:creationId xmlns:a16="http://schemas.microsoft.com/office/drawing/2014/main" id="{92058685-BBEE-4025-9E01-3725F00DBF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2873" y="4150345"/>
              <a:ext cx="1008741" cy="576517"/>
            </a:xfrm>
            <a:custGeom>
              <a:avLst/>
              <a:gdLst>
                <a:gd name="T0" fmla="*/ 121 w 358"/>
                <a:gd name="T1" fmla="*/ 133 h 199"/>
                <a:gd name="T2" fmla="*/ 271 w 358"/>
                <a:gd name="T3" fmla="*/ 194 h 199"/>
                <a:gd name="T4" fmla="*/ 358 w 358"/>
                <a:gd name="T5" fmla="*/ 114 h 199"/>
                <a:gd name="T6" fmla="*/ 255 w 358"/>
                <a:gd name="T7" fmla="*/ 93 h 199"/>
                <a:gd name="T8" fmla="*/ 196 w 358"/>
                <a:gd name="T9" fmla="*/ 90 h 199"/>
                <a:gd name="T10" fmla="*/ 139 w 358"/>
                <a:gd name="T11" fmla="*/ 30 h 199"/>
                <a:gd name="T12" fmla="*/ 101 w 358"/>
                <a:gd name="T13" fmla="*/ 0 h 199"/>
                <a:gd name="T14" fmla="*/ 99 w 358"/>
                <a:gd name="T15" fmla="*/ 20 h 199"/>
                <a:gd name="T16" fmla="*/ 104 w 358"/>
                <a:gd name="T17" fmla="*/ 46 h 199"/>
                <a:gd name="T18" fmla="*/ 52 w 358"/>
                <a:gd name="T19" fmla="*/ 31 h 199"/>
                <a:gd name="T20" fmla="*/ 27 w 358"/>
                <a:gd name="T21" fmla="*/ 27 h 199"/>
                <a:gd name="T22" fmla="*/ 19 w 358"/>
                <a:gd name="T23" fmla="*/ 37 h 199"/>
                <a:gd name="T24" fmla="*/ 5 w 358"/>
                <a:gd name="T25" fmla="*/ 38 h 199"/>
                <a:gd name="T26" fmla="*/ 9 w 358"/>
                <a:gd name="T27" fmla="*/ 52 h 199"/>
                <a:gd name="T28" fmla="*/ 14 w 358"/>
                <a:gd name="T29" fmla="*/ 74 h 199"/>
                <a:gd name="T30" fmla="*/ 53 w 358"/>
                <a:gd name="T31" fmla="*/ 101 h 199"/>
                <a:gd name="T32" fmla="*/ 121 w 358"/>
                <a:gd name="T33" fmla="*/ 133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8" h="199">
                  <a:moveTo>
                    <a:pt x="121" y="133"/>
                  </a:moveTo>
                  <a:cubicBezTo>
                    <a:pt x="144" y="147"/>
                    <a:pt x="218" y="189"/>
                    <a:pt x="271" y="194"/>
                  </a:cubicBezTo>
                  <a:cubicBezTo>
                    <a:pt x="314" y="199"/>
                    <a:pt x="347" y="191"/>
                    <a:pt x="358" y="114"/>
                  </a:cubicBezTo>
                  <a:cubicBezTo>
                    <a:pt x="255" y="93"/>
                    <a:pt x="255" y="93"/>
                    <a:pt x="255" y="93"/>
                  </a:cubicBezTo>
                  <a:cubicBezTo>
                    <a:pt x="255" y="93"/>
                    <a:pt x="226" y="93"/>
                    <a:pt x="196" y="90"/>
                  </a:cubicBezTo>
                  <a:cubicBezTo>
                    <a:pt x="168" y="88"/>
                    <a:pt x="161" y="65"/>
                    <a:pt x="139" y="30"/>
                  </a:cubicBezTo>
                  <a:cubicBezTo>
                    <a:pt x="126" y="10"/>
                    <a:pt x="109" y="1"/>
                    <a:pt x="101" y="0"/>
                  </a:cubicBezTo>
                  <a:cubicBezTo>
                    <a:pt x="94" y="0"/>
                    <a:pt x="92" y="10"/>
                    <a:pt x="99" y="20"/>
                  </a:cubicBezTo>
                  <a:cubicBezTo>
                    <a:pt x="106" y="30"/>
                    <a:pt x="116" y="46"/>
                    <a:pt x="104" y="46"/>
                  </a:cubicBezTo>
                  <a:cubicBezTo>
                    <a:pt x="93" y="46"/>
                    <a:pt x="65" y="36"/>
                    <a:pt x="52" y="31"/>
                  </a:cubicBezTo>
                  <a:cubicBezTo>
                    <a:pt x="35" y="25"/>
                    <a:pt x="32" y="25"/>
                    <a:pt x="27" y="27"/>
                  </a:cubicBezTo>
                  <a:cubicBezTo>
                    <a:pt x="16" y="31"/>
                    <a:pt x="19" y="37"/>
                    <a:pt x="19" y="37"/>
                  </a:cubicBezTo>
                  <a:cubicBezTo>
                    <a:pt x="19" y="37"/>
                    <a:pt x="10" y="31"/>
                    <a:pt x="5" y="38"/>
                  </a:cubicBezTo>
                  <a:cubicBezTo>
                    <a:pt x="0" y="45"/>
                    <a:pt x="9" y="52"/>
                    <a:pt x="9" y="52"/>
                  </a:cubicBezTo>
                  <a:cubicBezTo>
                    <a:pt x="9" y="52"/>
                    <a:pt x="6" y="66"/>
                    <a:pt x="14" y="74"/>
                  </a:cubicBezTo>
                  <a:cubicBezTo>
                    <a:pt x="26" y="85"/>
                    <a:pt x="36" y="93"/>
                    <a:pt x="53" y="101"/>
                  </a:cubicBezTo>
                  <a:cubicBezTo>
                    <a:pt x="70" y="108"/>
                    <a:pt x="98" y="120"/>
                    <a:pt x="121" y="133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6">
              <a:extLst>
                <a:ext uri="{FF2B5EF4-FFF2-40B4-BE49-F238E27FC236}">
                  <a16:creationId xmlns:a16="http://schemas.microsoft.com/office/drawing/2014/main" id="{CA2BC6D3-9635-4F2E-A388-572D84787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3617" y="4315836"/>
              <a:ext cx="315495" cy="103838"/>
            </a:xfrm>
            <a:custGeom>
              <a:avLst/>
              <a:gdLst>
                <a:gd name="T0" fmla="*/ 22 w 112"/>
                <a:gd name="T1" fmla="*/ 33 h 36"/>
                <a:gd name="T2" fmla="*/ 3 w 112"/>
                <a:gd name="T3" fmla="*/ 12 h 36"/>
                <a:gd name="T4" fmla="*/ 1 w 112"/>
                <a:gd name="T5" fmla="*/ 6 h 36"/>
                <a:gd name="T6" fmla="*/ 4 w 112"/>
                <a:gd name="T7" fmla="*/ 2 h 36"/>
                <a:gd name="T8" fmla="*/ 19 w 112"/>
                <a:gd name="T9" fmla="*/ 6 h 36"/>
                <a:gd name="T10" fmla="*/ 64 w 112"/>
                <a:gd name="T11" fmla="*/ 28 h 36"/>
                <a:gd name="T12" fmla="*/ 77 w 112"/>
                <a:gd name="T13" fmla="*/ 23 h 36"/>
                <a:gd name="T14" fmla="*/ 112 w 112"/>
                <a:gd name="T15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2" h="36">
                  <a:moveTo>
                    <a:pt x="22" y="33"/>
                  </a:moveTo>
                  <a:cubicBezTo>
                    <a:pt x="18" y="30"/>
                    <a:pt x="15" y="26"/>
                    <a:pt x="3" y="12"/>
                  </a:cubicBezTo>
                  <a:cubicBezTo>
                    <a:pt x="2" y="10"/>
                    <a:pt x="0" y="8"/>
                    <a:pt x="1" y="6"/>
                  </a:cubicBezTo>
                  <a:cubicBezTo>
                    <a:pt x="1" y="4"/>
                    <a:pt x="3" y="3"/>
                    <a:pt x="4" y="2"/>
                  </a:cubicBezTo>
                  <a:cubicBezTo>
                    <a:pt x="9" y="0"/>
                    <a:pt x="15" y="3"/>
                    <a:pt x="19" y="6"/>
                  </a:cubicBezTo>
                  <a:cubicBezTo>
                    <a:pt x="33" y="16"/>
                    <a:pt x="45" y="34"/>
                    <a:pt x="64" y="28"/>
                  </a:cubicBezTo>
                  <a:cubicBezTo>
                    <a:pt x="69" y="27"/>
                    <a:pt x="73" y="24"/>
                    <a:pt x="77" y="23"/>
                  </a:cubicBezTo>
                  <a:cubicBezTo>
                    <a:pt x="90" y="20"/>
                    <a:pt x="105" y="25"/>
                    <a:pt x="112" y="3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7">
              <a:extLst>
                <a:ext uri="{FF2B5EF4-FFF2-40B4-BE49-F238E27FC236}">
                  <a16:creationId xmlns:a16="http://schemas.microsoft.com/office/drawing/2014/main" id="{13D8F42F-0CED-4312-973B-9B891BDC04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8197" y="4298530"/>
              <a:ext cx="68586" cy="31368"/>
            </a:xfrm>
            <a:custGeom>
              <a:avLst/>
              <a:gdLst>
                <a:gd name="T0" fmla="*/ 0 w 24"/>
                <a:gd name="T1" fmla="*/ 1 h 11"/>
                <a:gd name="T2" fmla="*/ 24 w 24"/>
                <a:gd name="T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" h="11">
                  <a:moveTo>
                    <a:pt x="0" y="1"/>
                  </a:moveTo>
                  <a:cubicBezTo>
                    <a:pt x="6" y="0"/>
                    <a:pt x="11" y="4"/>
                    <a:pt x="24" y="1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8">
              <a:extLst>
                <a:ext uri="{FF2B5EF4-FFF2-40B4-BE49-F238E27FC236}">
                  <a16:creationId xmlns:a16="http://schemas.microsoft.com/office/drawing/2014/main" id="{062C4C36-BAF7-43CB-8CDE-58F07F6A0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6686" y="4257428"/>
              <a:ext cx="129786" cy="55164"/>
            </a:xfrm>
            <a:custGeom>
              <a:avLst/>
              <a:gdLst>
                <a:gd name="T0" fmla="*/ 0 w 46"/>
                <a:gd name="T1" fmla="*/ 0 h 19"/>
                <a:gd name="T2" fmla="*/ 46 w 46"/>
                <a:gd name="T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6" h="19">
                  <a:moveTo>
                    <a:pt x="0" y="0"/>
                  </a:moveTo>
                  <a:cubicBezTo>
                    <a:pt x="8" y="4"/>
                    <a:pt x="46" y="19"/>
                    <a:pt x="46" y="1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9">
              <a:extLst>
                <a:ext uri="{FF2B5EF4-FFF2-40B4-BE49-F238E27FC236}">
                  <a16:creationId xmlns:a16="http://schemas.microsoft.com/office/drawing/2014/main" id="{02AA88AA-799B-41E9-8BA2-891060B6C3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0671" y="3368316"/>
              <a:ext cx="703797" cy="616537"/>
            </a:xfrm>
            <a:custGeom>
              <a:avLst/>
              <a:gdLst>
                <a:gd name="T0" fmla="*/ 184 w 250"/>
                <a:gd name="T1" fmla="*/ 213 h 213"/>
                <a:gd name="T2" fmla="*/ 243 w 250"/>
                <a:gd name="T3" fmla="*/ 124 h 213"/>
                <a:gd name="T4" fmla="*/ 104 w 250"/>
                <a:gd name="T5" fmla="*/ 24 h 213"/>
                <a:gd name="T6" fmla="*/ 52 w 250"/>
                <a:gd name="T7" fmla="*/ 30 h 213"/>
                <a:gd name="T8" fmla="*/ 36 w 250"/>
                <a:gd name="T9" fmla="*/ 130 h 213"/>
                <a:gd name="T10" fmla="*/ 175 w 250"/>
                <a:gd name="T11" fmla="*/ 211 h 213"/>
                <a:gd name="T12" fmla="*/ 184 w 250"/>
                <a:gd name="T13" fmla="*/ 213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0" h="213">
                  <a:moveTo>
                    <a:pt x="184" y="213"/>
                  </a:moveTo>
                  <a:cubicBezTo>
                    <a:pt x="198" y="211"/>
                    <a:pt x="236" y="202"/>
                    <a:pt x="243" y="124"/>
                  </a:cubicBezTo>
                  <a:cubicBezTo>
                    <a:pt x="250" y="49"/>
                    <a:pt x="170" y="0"/>
                    <a:pt x="104" y="24"/>
                  </a:cubicBezTo>
                  <a:cubicBezTo>
                    <a:pt x="95" y="22"/>
                    <a:pt x="78" y="18"/>
                    <a:pt x="52" y="30"/>
                  </a:cubicBezTo>
                  <a:cubicBezTo>
                    <a:pt x="13" y="48"/>
                    <a:pt x="0" y="102"/>
                    <a:pt x="36" y="130"/>
                  </a:cubicBezTo>
                  <a:cubicBezTo>
                    <a:pt x="78" y="163"/>
                    <a:pt x="127" y="187"/>
                    <a:pt x="175" y="211"/>
                  </a:cubicBezTo>
                  <a:cubicBezTo>
                    <a:pt x="178" y="213"/>
                    <a:pt x="181" y="213"/>
                    <a:pt x="184" y="213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20">
              <a:extLst>
                <a:ext uri="{FF2B5EF4-FFF2-40B4-BE49-F238E27FC236}">
                  <a16:creationId xmlns:a16="http://schemas.microsoft.com/office/drawing/2014/main" id="{1B0803DD-1098-460E-9BB3-1B7138FE2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6692" y="3519746"/>
              <a:ext cx="511757" cy="711722"/>
            </a:xfrm>
            <a:custGeom>
              <a:avLst/>
              <a:gdLst>
                <a:gd name="T0" fmla="*/ 4 w 182"/>
                <a:gd name="T1" fmla="*/ 96 h 246"/>
                <a:gd name="T2" fmla="*/ 8 w 182"/>
                <a:gd name="T3" fmla="*/ 70 h 246"/>
                <a:gd name="T4" fmla="*/ 10 w 182"/>
                <a:gd name="T5" fmla="*/ 41 h 246"/>
                <a:gd name="T6" fmla="*/ 49 w 182"/>
                <a:gd name="T7" fmla="*/ 0 h 246"/>
                <a:gd name="T8" fmla="*/ 102 w 182"/>
                <a:gd name="T9" fmla="*/ 73 h 246"/>
                <a:gd name="T10" fmla="*/ 118 w 182"/>
                <a:gd name="T11" fmla="*/ 115 h 246"/>
                <a:gd name="T12" fmla="*/ 163 w 182"/>
                <a:gd name="T13" fmla="*/ 157 h 246"/>
                <a:gd name="T14" fmla="*/ 182 w 182"/>
                <a:gd name="T15" fmla="*/ 200 h 246"/>
                <a:gd name="T16" fmla="*/ 81 w 182"/>
                <a:gd name="T17" fmla="*/ 225 h 246"/>
                <a:gd name="T18" fmla="*/ 99 w 182"/>
                <a:gd name="T19" fmla="*/ 213 h 246"/>
                <a:gd name="T20" fmla="*/ 86 w 182"/>
                <a:gd name="T21" fmla="*/ 167 h 246"/>
                <a:gd name="T22" fmla="*/ 20 w 182"/>
                <a:gd name="T23" fmla="*/ 172 h 246"/>
                <a:gd name="T24" fmla="*/ 8 w 182"/>
                <a:gd name="T25" fmla="*/ 148 h 246"/>
                <a:gd name="T26" fmla="*/ 3 w 182"/>
                <a:gd name="T27" fmla="*/ 131 h 246"/>
                <a:gd name="T28" fmla="*/ 4 w 182"/>
                <a:gd name="T29" fmla="*/ 129 h 246"/>
                <a:gd name="T30" fmla="*/ 3 w 182"/>
                <a:gd name="T31" fmla="*/ 126 h 246"/>
                <a:gd name="T32" fmla="*/ 1 w 182"/>
                <a:gd name="T33" fmla="*/ 112 h 246"/>
                <a:gd name="T34" fmla="*/ 4 w 182"/>
                <a:gd name="T35" fmla="*/ 9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2" h="246">
                  <a:moveTo>
                    <a:pt x="4" y="96"/>
                  </a:moveTo>
                  <a:cubicBezTo>
                    <a:pt x="4" y="96"/>
                    <a:pt x="7" y="83"/>
                    <a:pt x="8" y="70"/>
                  </a:cubicBezTo>
                  <a:cubicBezTo>
                    <a:pt x="8" y="63"/>
                    <a:pt x="8" y="55"/>
                    <a:pt x="10" y="41"/>
                  </a:cubicBezTo>
                  <a:cubicBezTo>
                    <a:pt x="13" y="25"/>
                    <a:pt x="26" y="4"/>
                    <a:pt x="49" y="0"/>
                  </a:cubicBezTo>
                  <a:cubicBezTo>
                    <a:pt x="31" y="75"/>
                    <a:pt x="102" y="73"/>
                    <a:pt x="102" y="73"/>
                  </a:cubicBezTo>
                  <a:cubicBezTo>
                    <a:pt x="118" y="115"/>
                    <a:pt x="118" y="115"/>
                    <a:pt x="118" y="115"/>
                  </a:cubicBezTo>
                  <a:cubicBezTo>
                    <a:pt x="124" y="129"/>
                    <a:pt x="130" y="155"/>
                    <a:pt x="163" y="157"/>
                  </a:cubicBezTo>
                  <a:cubicBezTo>
                    <a:pt x="182" y="200"/>
                    <a:pt x="182" y="200"/>
                    <a:pt x="182" y="200"/>
                  </a:cubicBezTo>
                  <a:cubicBezTo>
                    <a:pt x="166" y="246"/>
                    <a:pt x="100" y="241"/>
                    <a:pt x="81" y="225"/>
                  </a:cubicBezTo>
                  <a:cubicBezTo>
                    <a:pt x="99" y="213"/>
                    <a:pt x="99" y="213"/>
                    <a:pt x="99" y="213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62" y="176"/>
                    <a:pt x="36" y="181"/>
                    <a:pt x="20" y="172"/>
                  </a:cubicBezTo>
                  <a:cubicBezTo>
                    <a:pt x="11" y="168"/>
                    <a:pt x="7" y="158"/>
                    <a:pt x="8" y="148"/>
                  </a:cubicBezTo>
                  <a:cubicBezTo>
                    <a:pt x="3" y="144"/>
                    <a:pt x="0" y="140"/>
                    <a:pt x="3" y="131"/>
                  </a:cubicBezTo>
                  <a:cubicBezTo>
                    <a:pt x="4" y="131"/>
                    <a:pt x="4" y="130"/>
                    <a:pt x="4" y="129"/>
                  </a:cubicBezTo>
                  <a:cubicBezTo>
                    <a:pt x="4" y="128"/>
                    <a:pt x="3" y="127"/>
                    <a:pt x="3" y="126"/>
                  </a:cubicBezTo>
                  <a:cubicBezTo>
                    <a:pt x="0" y="121"/>
                    <a:pt x="0" y="117"/>
                    <a:pt x="1" y="112"/>
                  </a:cubicBezTo>
                  <a:cubicBezTo>
                    <a:pt x="2" y="107"/>
                    <a:pt x="3" y="102"/>
                    <a:pt x="4" y="96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1">
              <a:extLst>
                <a:ext uri="{FF2B5EF4-FFF2-40B4-BE49-F238E27FC236}">
                  <a16:creationId xmlns:a16="http://schemas.microsoft.com/office/drawing/2014/main" id="{56A2A2B0-9DA5-4FC4-8140-F0F652F097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3698" y="3692809"/>
              <a:ext cx="135061" cy="170900"/>
            </a:xfrm>
            <a:custGeom>
              <a:avLst/>
              <a:gdLst>
                <a:gd name="T0" fmla="*/ 0 w 48"/>
                <a:gd name="T1" fmla="*/ 13 h 59"/>
                <a:gd name="T2" fmla="*/ 30 w 48"/>
                <a:gd name="T3" fmla="*/ 4 h 59"/>
                <a:gd name="T4" fmla="*/ 47 w 48"/>
                <a:gd name="T5" fmla="*/ 31 h 59"/>
                <a:gd name="T6" fmla="*/ 28 w 48"/>
                <a:gd name="T7" fmla="*/ 54 h 59"/>
                <a:gd name="T8" fmla="*/ 0 w 48"/>
                <a:gd name="T9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9">
                  <a:moveTo>
                    <a:pt x="0" y="13"/>
                  </a:moveTo>
                  <a:cubicBezTo>
                    <a:pt x="6" y="5"/>
                    <a:pt x="17" y="0"/>
                    <a:pt x="30" y="4"/>
                  </a:cubicBezTo>
                  <a:cubicBezTo>
                    <a:pt x="42" y="8"/>
                    <a:pt x="48" y="19"/>
                    <a:pt x="47" y="31"/>
                  </a:cubicBezTo>
                  <a:cubicBezTo>
                    <a:pt x="46" y="42"/>
                    <a:pt x="38" y="51"/>
                    <a:pt x="28" y="54"/>
                  </a:cubicBezTo>
                  <a:cubicBezTo>
                    <a:pt x="16" y="59"/>
                    <a:pt x="7" y="55"/>
                    <a:pt x="0" y="50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2">
              <a:extLst>
                <a:ext uri="{FF2B5EF4-FFF2-40B4-BE49-F238E27FC236}">
                  <a16:creationId xmlns:a16="http://schemas.microsoft.com/office/drawing/2014/main" id="{2D6A84C4-52D1-4263-B0E0-AF789B240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3698" y="3692809"/>
              <a:ext cx="135061" cy="170900"/>
            </a:xfrm>
            <a:custGeom>
              <a:avLst/>
              <a:gdLst>
                <a:gd name="T0" fmla="*/ 0 w 48"/>
                <a:gd name="T1" fmla="*/ 13 h 59"/>
                <a:gd name="T2" fmla="*/ 30 w 48"/>
                <a:gd name="T3" fmla="*/ 4 h 59"/>
                <a:gd name="T4" fmla="*/ 47 w 48"/>
                <a:gd name="T5" fmla="*/ 31 h 59"/>
                <a:gd name="T6" fmla="*/ 28 w 48"/>
                <a:gd name="T7" fmla="*/ 54 h 59"/>
                <a:gd name="T8" fmla="*/ 0 w 48"/>
                <a:gd name="T9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9">
                  <a:moveTo>
                    <a:pt x="0" y="13"/>
                  </a:moveTo>
                  <a:cubicBezTo>
                    <a:pt x="6" y="5"/>
                    <a:pt x="17" y="0"/>
                    <a:pt x="30" y="4"/>
                  </a:cubicBezTo>
                  <a:cubicBezTo>
                    <a:pt x="42" y="8"/>
                    <a:pt x="48" y="19"/>
                    <a:pt x="47" y="31"/>
                  </a:cubicBezTo>
                  <a:cubicBezTo>
                    <a:pt x="46" y="42"/>
                    <a:pt x="38" y="51"/>
                    <a:pt x="28" y="54"/>
                  </a:cubicBezTo>
                  <a:cubicBezTo>
                    <a:pt x="16" y="59"/>
                    <a:pt x="7" y="55"/>
                    <a:pt x="0" y="5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3">
              <a:extLst>
                <a:ext uri="{FF2B5EF4-FFF2-40B4-BE49-F238E27FC236}">
                  <a16:creationId xmlns:a16="http://schemas.microsoft.com/office/drawing/2014/main" id="{088A6430-84D1-4523-9DEA-BBE8EF663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7415" y="3751218"/>
              <a:ext cx="70696" cy="31368"/>
            </a:xfrm>
            <a:custGeom>
              <a:avLst/>
              <a:gdLst>
                <a:gd name="T0" fmla="*/ 25 w 25"/>
                <a:gd name="T1" fmla="*/ 9 h 11"/>
                <a:gd name="T2" fmla="*/ 14 w 25"/>
                <a:gd name="T3" fmla="*/ 1 h 11"/>
                <a:gd name="T4" fmla="*/ 0 w 25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1">
                  <a:moveTo>
                    <a:pt x="25" y="9"/>
                  </a:moveTo>
                  <a:cubicBezTo>
                    <a:pt x="23" y="4"/>
                    <a:pt x="19" y="0"/>
                    <a:pt x="14" y="1"/>
                  </a:cubicBezTo>
                  <a:cubicBezTo>
                    <a:pt x="9" y="1"/>
                    <a:pt x="4" y="5"/>
                    <a:pt x="0" y="1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4">
              <a:extLst>
                <a:ext uri="{FF2B5EF4-FFF2-40B4-BE49-F238E27FC236}">
                  <a16:creationId xmlns:a16="http://schemas.microsoft.com/office/drawing/2014/main" id="{836A70DD-82C2-4AB7-A05E-7A88B278D7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1132" y="3768524"/>
              <a:ext cx="28489" cy="20551"/>
            </a:xfrm>
            <a:custGeom>
              <a:avLst/>
              <a:gdLst>
                <a:gd name="T0" fmla="*/ 10 w 10"/>
                <a:gd name="T1" fmla="*/ 7 h 7"/>
                <a:gd name="T2" fmla="*/ 6 w 10"/>
                <a:gd name="T3" fmla="*/ 2 h 7"/>
                <a:gd name="T4" fmla="*/ 0 w 10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7">
                  <a:moveTo>
                    <a:pt x="10" y="7"/>
                  </a:moveTo>
                  <a:cubicBezTo>
                    <a:pt x="9" y="5"/>
                    <a:pt x="7" y="3"/>
                    <a:pt x="6" y="2"/>
                  </a:cubicBezTo>
                  <a:cubicBezTo>
                    <a:pt x="4" y="0"/>
                    <a:pt x="2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5">
              <a:extLst>
                <a:ext uri="{FF2B5EF4-FFF2-40B4-BE49-F238E27FC236}">
                  <a16:creationId xmlns:a16="http://schemas.microsoft.com/office/drawing/2014/main" id="{6C41B84B-9F1A-48B6-B29B-FCE73AC01F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4222" y="3699299"/>
              <a:ext cx="84413" cy="57327"/>
            </a:xfrm>
            <a:custGeom>
              <a:avLst/>
              <a:gdLst>
                <a:gd name="T0" fmla="*/ 30 w 30"/>
                <a:gd name="T1" fmla="*/ 11 h 20"/>
                <a:gd name="T2" fmla="*/ 18 w 30"/>
                <a:gd name="T3" fmla="*/ 3 h 20"/>
                <a:gd name="T4" fmla="*/ 2 w 30"/>
                <a:gd name="T5" fmla="*/ 2 h 20"/>
                <a:gd name="T6" fmla="*/ 2 w 30"/>
                <a:gd name="T7" fmla="*/ 14 h 20"/>
                <a:gd name="T8" fmla="*/ 30 w 30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0">
                  <a:moveTo>
                    <a:pt x="30" y="11"/>
                  </a:moveTo>
                  <a:cubicBezTo>
                    <a:pt x="30" y="11"/>
                    <a:pt x="25" y="6"/>
                    <a:pt x="18" y="3"/>
                  </a:cubicBezTo>
                  <a:cubicBezTo>
                    <a:pt x="13" y="0"/>
                    <a:pt x="5" y="0"/>
                    <a:pt x="2" y="2"/>
                  </a:cubicBezTo>
                  <a:cubicBezTo>
                    <a:pt x="1" y="4"/>
                    <a:pt x="0" y="7"/>
                    <a:pt x="2" y="14"/>
                  </a:cubicBezTo>
                  <a:cubicBezTo>
                    <a:pt x="7" y="20"/>
                    <a:pt x="19" y="17"/>
                    <a:pt x="3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6">
              <a:extLst>
                <a:ext uri="{FF2B5EF4-FFF2-40B4-BE49-F238E27FC236}">
                  <a16:creationId xmlns:a16="http://schemas.microsoft.com/office/drawing/2014/main" id="{24A1C6A0-7EF6-4BA6-9C87-71F016F66B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892" y="3696054"/>
              <a:ext cx="53813" cy="57327"/>
            </a:xfrm>
            <a:custGeom>
              <a:avLst/>
              <a:gdLst>
                <a:gd name="T0" fmla="*/ 5 w 19"/>
                <a:gd name="T1" fmla="*/ 17 h 20"/>
                <a:gd name="T2" fmla="*/ 16 w 19"/>
                <a:gd name="T3" fmla="*/ 15 h 20"/>
                <a:gd name="T4" fmla="*/ 14 w 19"/>
                <a:gd name="T5" fmla="*/ 3 h 20"/>
                <a:gd name="T6" fmla="*/ 2 w 19"/>
                <a:gd name="T7" fmla="*/ 5 h 20"/>
                <a:gd name="T8" fmla="*/ 5 w 19"/>
                <a:gd name="T9" fmla="*/ 1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0">
                  <a:moveTo>
                    <a:pt x="5" y="17"/>
                  </a:moveTo>
                  <a:cubicBezTo>
                    <a:pt x="9" y="20"/>
                    <a:pt x="14" y="19"/>
                    <a:pt x="16" y="15"/>
                  </a:cubicBezTo>
                  <a:cubicBezTo>
                    <a:pt x="19" y="12"/>
                    <a:pt x="18" y="6"/>
                    <a:pt x="14" y="3"/>
                  </a:cubicBezTo>
                  <a:cubicBezTo>
                    <a:pt x="10" y="0"/>
                    <a:pt x="5" y="1"/>
                    <a:pt x="2" y="5"/>
                  </a:cubicBezTo>
                  <a:cubicBezTo>
                    <a:pt x="0" y="9"/>
                    <a:pt x="1" y="14"/>
                    <a:pt x="5" y="17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7">
              <a:extLst>
                <a:ext uri="{FF2B5EF4-FFF2-40B4-BE49-F238E27FC236}">
                  <a16:creationId xmlns:a16="http://schemas.microsoft.com/office/drawing/2014/main" id="{978DAF0F-B8E1-4F37-849B-AEDAC032B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3216" y="3707953"/>
              <a:ext cx="25324" cy="17307"/>
            </a:xfrm>
            <a:custGeom>
              <a:avLst/>
              <a:gdLst>
                <a:gd name="T0" fmla="*/ 22 w 24"/>
                <a:gd name="T1" fmla="*/ 0 h 16"/>
                <a:gd name="T2" fmla="*/ 0 w 24"/>
                <a:gd name="T3" fmla="*/ 16 h 16"/>
                <a:gd name="T4" fmla="*/ 24 w 24"/>
                <a:gd name="T5" fmla="*/ 10 h 16"/>
                <a:gd name="T6" fmla="*/ 22 w 24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6">
                  <a:moveTo>
                    <a:pt x="22" y="0"/>
                  </a:moveTo>
                  <a:lnTo>
                    <a:pt x="0" y="16"/>
                  </a:lnTo>
                  <a:lnTo>
                    <a:pt x="24" y="1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8">
              <a:extLst>
                <a:ext uri="{FF2B5EF4-FFF2-40B4-BE49-F238E27FC236}">
                  <a16:creationId xmlns:a16="http://schemas.microsoft.com/office/drawing/2014/main" id="{3695C086-3A1A-4DF9-BA77-BB5F55DEE0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9498" y="3696054"/>
              <a:ext cx="79138" cy="34612"/>
            </a:xfrm>
            <a:custGeom>
              <a:avLst/>
              <a:gdLst>
                <a:gd name="T0" fmla="*/ 0 w 28"/>
                <a:gd name="T1" fmla="*/ 3 h 12"/>
                <a:gd name="T2" fmla="*/ 28 w 28"/>
                <a:gd name="T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" h="12">
                  <a:moveTo>
                    <a:pt x="0" y="3"/>
                  </a:moveTo>
                  <a:cubicBezTo>
                    <a:pt x="10" y="0"/>
                    <a:pt x="20" y="4"/>
                    <a:pt x="28" y="1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29">
              <a:extLst>
                <a:ext uri="{FF2B5EF4-FFF2-40B4-BE49-F238E27FC236}">
                  <a16:creationId xmlns:a16="http://schemas.microsoft.com/office/drawing/2014/main" id="{65AA9DAD-0683-47B8-9271-23CBD7B1C6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9450" y="3699299"/>
              <a:ext cx="28489" cy="8653"/>
            </a:xfrm>
            <a:custGeom>
              <a:avLst/>
              <a:gdLst>
                <a:gd name="T0" fmla="*/ 0 w 10"/>
                <a:gd name="T1" fmla="*/ 0 h 3"/>
                <a:gd name="T2" fmla="*/ 10 w 10"/>
                <a:gd name="T3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3">
                  <a:moveTo>
                    <a:pt x="0" y="0"/>
                  </a:moveTo>
                  <a:cubicBezTo>
                    <a:pt x="2" y="3"/>
                    <a:pt x="6" y="3"/>
                    <a:pt x="10" y="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30">
              <a:extLst>
                <a:ext uri="{FF2B5EF4-FFF2-40B4-BE49-F238E27FC236}">
                  <a16:creationId xmlns:a16="http://schemas.microsoft.com/office/drawing/2014/main" id="{B3294A83-2B59-4C1D-959A-0CB83C483E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761" y="3701462"/>
              <a:ext cx="62255" cy="139532"/>
            </a:xfrm>
            <a:custGeom>
              <a:avLst/>
              <a:gdLst>
                <a:gd name="T0" fmla="*/ 16 w 22"/>
                <a:gd name="T1" fmla="*/ 48 h 48"/>
                <a:gd name="T2" fmla="*/ 6 w 22"/>
                <a:gd name="T3" fmla="*/ 30 h 48"/>
                <a:gd name="T4" fmla="*/ 22 w 22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8">
                  <a:moveTo>
                    <a:pt x="16" y="48"/>
                  </a:moveTo>
                  <a:cubicBezTo>
                    <a:pt x="7" y="46"/>
                    <a:pt x="0" y="38"/>
                    <a:pt x="6" y="30"/>
                  </a:cubicBezTo>
                  <a:cubicBezTo>
                    <a:pt x="11" y="23"/>
                    <a:pt x="21" y="7"/>
                    <a:pt x="22" y="0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31">
              <a:extLst>
                <a:ext uri="{FF2B5EF4-FFF2-40B4-BE49-F238E27FC236}">
                  <a16:creationId xmlns:a16="http://schemas.microsoft.com/office/drawing/2014/main" id="{A334BB2F-B540-4727-97F2-73AC859FB1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761" y="3701462"/>
              <a:ext cx="62255" cy="139532"/>
            </a:xfrm>
            <a:custGeom>
              <a:avLst/>
              <a:gdLst>
                <a:gd name="T0" fmla="*/ 16 w 22"/>
                <a:gd name="T1" fmla="*/ 48 h 48"/>
                <a:gd name="T2" fmla="*/ 6 w 22"/>
                <a:gd name="T3" fmla="*/ 30 h 48"/>
                <a:gd name="T4" fmla="*/ 22 w 22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8">
                  <a:moveTo>
                    <a:pt x="16" y="48"/>
                  </a:moveTo>
                  <a:cubicBezTo>
                    <a:pt x="7" y="46"/>
                    <a:pt x="0" y="38"/>
                    <a:pt x="6" y="30"/>
                  </a:cubicBezTo>
                  <a:cubicBezTo>
                    <a:pt x="11" y="23"/>
                    <a:pt x="21" y="7"/>
                    <a:pt x="22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32">
              <a:extLst>
                <a:ext uri="{FF2B5EF4-FFF2-40B4-BE49-F238E27FC236}">
                  <a16:creationId xmlns:a16="http://schemas.microsoft.com/office/drawing/2014/main" id="{F7871CAC-3668-4358-AE71-405A015EE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877771"/>
              <a:ext cx="44317" cy="35694"/>
            </a:xfrm>
            <a:custGeom>
              <a:avLst/>
              <a:gdLst>
                <a:gd name="T0" fmla="*/ 7 w 16"/>
                <a:gd name="T1" fmla="*/ 2 h 12"/>
                <a:gd name="T2" fmla="*/ 0 w 16"/>
                <a:gd name="T3" fmla="*/ 0 h 12"/>
                <a:gd name="T4" fmla="*/ 2 w 16"/>
                <a:gd name="T5" fmla="*/ 1 h 12"/>
                <a:gd name="T6" fmla="*/ 2 w 16"/>
                <a:gd name="T7" fmla="*/ 3 h 12"/>
                <a:gd name="T8" fmla="*/ 1 w 16"/>
                <a:gd name="T9" fmla="*/ 9 h 12"/>
                <a:gd name="T10" fmla="*/ 1 w 16"/>
                <a:gd name="T11" fmla="*/ 11 h 12"/>
                <a:gd name="T12" fmla="*/ 2 w 16"/>
                <a:gd name="T13" fmla="*/ 11 h 12"/>
                <a:gd name="T14" fmla="*/ 9 w 16"/>
                <a:gd name="T15" fmla="*/ 11 h 12"/>
                <a:gd name="T16" fmla="*/ 15 w 16"/>
                <a:gd name="T17" fmla="*/ 7 h 12"/>
                <a:gd name="T18" fmla="*/ 15 w 16"/>
                <a:gd name="T19" fmla="*/ 6 h 12"/>
                <a:gd name="T20" fmla="*/ 12 w 16"/>
                <a:gd name="T21" fmla="*/ 4 h 12"/>
                <a:gd name="T22" fmla="*/ 8 w 16"/>
                <a:gd name="T23" fmla="*/ 2 h 12"/>
                <a:gd name="T24" fmla="*/ 7 w 16"/>
                <a:gd name="T25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2">
                  <a:moveTo>
                    <a:pt x="7" y="2"/>
                  </a:moveTo>
                  <a:cubicBezTo>
                    <a:pt x="5" y="1"/>
                    <a:pt x="3" y="0"/>
                    <a:pt x="0" y="0"/>
                  </a:cubicBezTo>
                  <a:cubicBezTo>
                    <a:pt x="1" y="0"/>
                    <a:pt x="1" y="1"/>
                    <a:pt x="2" y="1"/>
                  </a:cubicBezTo>
                  <a:cubicBezTo>
                    <a:pt x="2" y="2"/>
                    <a:pt x="2" y="3"/>
                    <a:pt x="2" y="3"/>
                  </a:cubicBezTo>
                  <a:cubicBezTo>
                    <a:pt x="2" y="5"/>
                    <a:pt x="2" y="7"/>
                    <a:pt x="1" y="9"/>
                  </a:cubicBezTo>
                  <a:cubicBezTo>
                    <a:pt x="1" y="10"/>
                    <a:pt x="1" y="10"/>
                    <a:pt x="1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4" y="12"/>
                    <a:pt x="7" y="12"/>
                    <a:pt x="9" y="11"/>
                  </a:cubicBezTo>
                  <a:cubicBezTo>
                    <a:pt x="11" y="10"/>
                    <a:pt x="14" y="9"/>
                    <a:pt x="15" y="7"/>
                  </a:cubicBezTo>
                  <a:cubicBezTo>
                    <a:pt x="15" y="7"/>
                    <a:pt x="15" y="6"/>
                    <a:pt x="15" y="6"/>
                  </a:cubicBezTo>
                  <a:cubicBezTo>
                    <a:pt x="16" y="4"/>
                    <a:pt x="13" y="4"/>
                    <a:pt x="12" y="4"/>
                  </a:cubicBezTo>
                  <a:cubicBezTo>
                    <a:pt x="10" y="3"/>
                    <a:pt x="9" y="3"/>
                    <a:pt x="8" y="2"/>
                  </a:cubicBezTo>
                  <a:cubicBezTo>
                    <a:pt x="8" y="2"/>
                    <a:pt x="7" y="2"/>
                    <a:pt x="7" y="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33">
              <a:extLst>
                <a:ext uri="{FF2B5EF4-FFF2-40B4-BE49-F238E27FC236}">
                  <a16:creationId xmlns:a16="http://schemas.microsoft.com/office/drawing/2014/main" id="{AC0A0A20-BC68-4EF9-B57B-26CA48CCE2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457" y="3887506"/>
              <a:ext cx="33765" cy="22715"/>
            </a:xfrm>
            <a:custGeom>
              <a:avLst/>
              <a:gdLst>
                <a:gd name="T0" fmla="*/ 3 w 12"/>
                <a:gd name="T1" fmla="*/ 3 h 8"/>
                <a:gd name="T2" fmla="*/ 7 w 12"/>
                <a:gd name="T3" fmla="*/ 0 h 8"/>
                <a:gd name="T4" fmla="*/ 12 w 12"/>
                <a:gd name="T5" fmla="*/ 2 h 8"/>
                <a:gd name="T6" fmla="*/ 11 w 12"/>
                <a:gd name="T7" fmla="*/ 5 h 8"/>
                <a:gd name="T8" fmla="*/ 3 w 12"/>
                <a:gd name="T9" fmla="*/ 8 h 8"/>
                <a:gd name="T10" fmla="*/ 3 w 12"/>
                <a:gd name="T11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8">
                  <a:moveTo>
                    <a:pt x="3" y="3"/>
                  </a:moveTo>
                  <a:cubicBezTo>
                    <a:pt x="4" y="1"/>
                    <a:pt x="5" y="1"/>
                    <a:pt x="7" y="0"/>
                  </a:cubicBezTo>
                  <a:cubicBezTo>
                    <a:pt x="9" y="0"/>
                    <a:pt x="11" y="1"/>
                    <a:pt x="12" y="2"/>
                  </a:cubicBezTo>
                  <a:cubicBezTo>
                    <a:pt x="12" y="3"/>
                    <a:pt x="12" y="4"/>
                    <a:pt x="11" y="5"/>
                  </a:cubicBezTo>
                  <a:cubicBezTo>
                    <a:pt x="9" y="7"/>
                    <a:pt x="6" y="8"/>
                    <a:pt x="3" y="8"/>
                  </a:cubicBezTo>
                  <a:cubicBezTo>
                    <a:pt x="0" y="8"/>
                    <a:pt x="1" y="5"/>
                    <a:pt x="3" y="3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34">
              <a:extLst>
                <a:ext uri="{FF2B5EF4-FFF2-40B4-BE49-F238E27FC236}">
                  <a16:creationId xmlns:a16="http://schemas.microsoft.com/office/drawing/2014/main" id="{88E1D53E-9EDB-43F8-81C9-07A871BC9D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3574" y="3875607"/>
              <a:ext cx="64365" cy="17307"/>
            </a:xfrm>
            <a:custGeom>
              <a:avLst/>
              <a:gdLst>
                <a:gd name="T0" fmla="*/ 0 w 23"/>
                <a:gd name="T1" fmla="*/ 0 h 6"/>
                <a:gd name="T2" fmla="*/ 11 w 23"/>
                <a:gd name="T3" fmla="*/ 3 h 6"/>
                <a:gd name="T4" fmla="*/ 23 w 23"/>
                <a:gd name="T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6">
                  <a:moveTo>
                    <a:pt x="0" y="0"/>
                  </a:moveTo>
                  <a:cubicBezTo>
                    <a:pt x="6" y="0"/>
                    <a:pt x="8" y="2"/>
                    <a:pt x="11" y="3"/>
                  </a:cubicBezTo>
                  <a:cubicBezTo>
                    <a:pt x="15" y="5"/>
                    <a:pt x="19" y="6"/>
                    <a:pt x="23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35">
              <a:extLst>
                <a:ext uri="{FF2B5EF4-FFF2-40B4-BE49-F238E27FC236}">
                  <a16:creationId xmlns:a16="http://schemas.microsoft.com/office/drawing/2014/main" id="{B118AA09-5445-4106-9EB9-BC54CDE242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877771"/>
              <a:ext cx="47483" cy="35694"/>
            </a:xfrm>
            <a:custGeom>
              <a:avLst/>
              <a:gdLst>
                <a:gd name="T0" fmla="*/ 0 w 17"/>
                <a:gd name="T1" fmla="*/ 0 h 12"/>
                <a:gd name="T2" fmla="*/ 2 w 17"/>
                <a:gd name="T3" fmla="*/ 5 h 12"/>
                <a:gd name="T4" fmla="*/ 1 w 17"/>
                <a:gd name="T5" fmla="*/ 10 h 12"/>
                <a:gd name="T6" fmla="*/ 1 w 17"/>
                <a:gd name="T7" fmla="*/ 11 h 12"/>
                <a:gd name="T8" fmla="*/ 3 w 17"/>
                <a:gd name="T9" fmla="*/ 12 h 12"/>
                <a:gd name="T10" fmla="*/ 17 w 17"/>
                <a:gd name="T1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2">
                  <a:moveTo>
                    <a:pt x="0" y="0"/>
                  </a:moveTo>
                  <a:cubicBezTo>
                    <a:pt x="1" y="1"/>
                    <a:pt x="2" y="3"/>
                    <a:pt x="2" y="5"/>
                  </a:cubicBezTo>
                  <a:cubicBezTo>
                    <a:pt x="2" y="7"/>
                    <a:pt x="1" y="8"/>
                    <a:pt x="1" y="10"/>
                  </a:cubicBezTo>
                  <a:cubicBezTo>
                    <a:pt x="1" y="10"/>
                    <a:pt x="1" y="11"/>
                    <a:pt x="1" y="11"/>
                  </a:cubicBezTo>
                  <a:cubicBezTo>
                    <a:pt x="2" y="11"/>
                    <a:pt x="2" y="12"/>
                    <a:pt x="3" y="12"/>
                  </a:cubicBezTo>
                  <a:cubicBezTo>
                    <a:pt x="5" y="12"/>
                    <a:pt x="13" y="12"/>
                    <a:pt x="17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36">
              <a:extLst>
                <a:ext uri="{FF2B5EF4-FFF2-40B4-BE49-F238E27FC236}">
                  <a16:creationId xmlns:a16="http://schemas.microsoft.com/office/drawing/2014/main" id="{DAA18601-44B5-427F-9F3D-A14BA577F0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932934"/>
              <a:ext cx="27435" cy="6490"/>
            </a:xfrm>
            <a:custGeom>
              <a:avLst/>
              <a:gdLst>
                <a:gd name="T0" fmla="*/ 10 w 10"/>
                <a:gd name="T1" fmla="*/ 1 h 2"/>
                <a:gd name="T2" fmla="*/ 0 w 10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2">
                  <a:moveTo>
                    <a:pt x="10" y="1"/>
                  </a:moveTo>
                  <a:cubicBezTo>
                    <a:pt x="7" y="2"/>
                    <a:pt x="3" y="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37">
              <a:extLst>
                <a:ext uri="{FF2B5EF4-FFF2-40B4-BE49-F238E27FC236}">
                  <a16:creationId xmlns:a16="http://schemas.microsoft.com/office/drawing/2014/main" id="{ECC78ACE-EAB5-4EB3-8602-6A4AC0706E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2664" y="3623584"/>
              <a:ext cx="92855" cy="40021"/>
            </a:xfrm>
            <a:custGeom>
              <a:avLst/>
              <a:gdLst>
                <a:gd name="T0" fmla="*/ 0 w 33"/>
                <a:gd name="T1" fmla="*/ 1 h 14"/>
                <a:gd name="T2" fmla="*/ 33 w 33"/>
                <a:gd name="T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3" h="14">
                  <a:moveTo>
                    <a:pt x="0" y="1"/>
                  </a:moveTo>
                  <a:cubicBezTo>
                    <a:pt x="15" y="0"/>
                    <a:pt x="26" y="3"/>
                    <a:pt x="33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38">
              <a:extLst>
                <a:ext uri="{FF2B5EF4-FFF2-40B4-BE49-F238E27FC236}">
                  <a16:creationId xmlns:a16="http://schemas.microsoft.com/office/drawing/2014/main" id="{ED239F72-69CD-41D8-BF9B-D2A16817E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5160" y="3974037"/>
              <a:ext cx="50648" cy="48674"/>
            </a:xfrm>
            <a:custGeom>
              <a:avLst/>
              <a:gdLst>
                <a:gd name="T0" fmla="*/ 18 w 18"/>
                <a:gd name="T1" fmla="*/ 0 h 17"/>
                <a:gd name="T2" fmla="*/ 3 w 18"/>
                <a:gd name="T3" fmla="*/ 17 h 17"/>
                <a:gd name="T4" fmla="*/ 0 w 18"/>
                <a:gd name="T5" fmla="*/ 10 h 17"/>
                <a:gd name="T6" fmla="*/ 18 w 18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7">
                  <a:moveTo>
                    <a:pt x="18" y="0"/>
                  </a:moveTo>
                  <a:cubicBezTo>
                    <a:pt x="16" y="7"/>
                    <a:pt x="8" y="13"/>
                    <a:pt x="3" y="1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6" y="8"/>
                    <a:pt x="15" y="4"/>
                    <a:pt x="18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39">
              <a:extLst>
                <a:ext uri="{FF2B5EF4-FFF2-40B4-BE49-F238E27FC236}">
                  <a16:creationId xmlns:a16="http://schemas.microsoft.com/office/drawing/2014/main" id="{3EA7D19D-E33E-4736-9D68-B7A4E2B542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8636" y="4029201"/>
              <a:ext cx="970756" cy="891275"/>
            </a:xfrm>
            <a:custGeom>
              <a:avLst/>
              <a:gdLst>
                <a:gd name="T0" fmla="*/ 220 w 345"/>
                <a:gd name="T1" fmla="*/ 20 h 308"/>
                <a:gd name="T2" fmla="*/ 278 w 345"/>
                <a:gd name="T3" fmla="*/ 94 h 308"/>
                <a:gd name="T4" fmla="*/ 323 w 345"/>
                <a:gd name="T5" fmla="*/ 286 h 308"/>
                <a:gd name="T6" fmla="*/ 214 w 345"/>
                <a:gd name="T7" fmla="*/ 279 h 308"/>
                <a:gd name="T8" fmla="*/ 92 w 345"/>
                <a:gd name="T9" fmla="*/ 308 h 308"/>
                <a:gd name="T10" fmla="*/ 61 w 345"/>
                <a:gd name="T11" fmla="*/ 256 h 308"/>
                <a:gd name="T12" fmla="*/ 13 w 345"/>
                <a:gd name="T13" fmla="*/ 21 h 308"/>
                <a:gd name="T14" fmla="*/ 220 w 345"/>
                <a:gd name="T15" fmla="*/ 20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5" h="308">
                  <a:moveTo>
                    <a:pt x="220" y="20"/>
                  </a:moveTo>
                  <a:cubicBezTo>
                    <a:pt x="237" y="30"/>
                    <a:pt x="256" y="36"/>
                    <a:pt x="278" y="94"/>
                  </a:cubicBezTo>
                  <a:cubicBezTo>
                    <a:pt x="297" y="145"/>
                    <a:pt x="345" y="267"/>
                    <a:pt x="323" y="286"/>
                  </a:cubicBezTo>
                  <a:cubicBezTo>
                    <a:pt x="323" y="286"/>
                    <a:pt x="290" y="274"/>
                    <a:pt x="214" y="279"/>
                  </a:cubicBezTo>
                  <a:cubicBezTo>
                    <a:pt x="150" y="282"/>
                    <a:pt x="107" y="298"/>
                    <a:pt x="92" y="308"/>
                  </a:cubicBezTo>
                  <a:cubicBezTo>
                    <a:pt x="74" y="302"/>
                    <a:pt x="96" y="269"/>
                    <a:pt x="61" y="256"/>
                  </a:cubicBezTo>
                  <a:cubicBezTo>
                    <a:pt x="0" y="235"/>
                    <a:pt x="0" y="122"/>
                    <a:pt x="13" y="21"/>
                  </a:cubicBezTo>
                  <a:cubicBezTo>
                    <a:pt x="63" y="10"/>
                    <a:pt x="167" y="0"/>
                    <a:pt x="220" y="2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40">
              <a:extLst>
                <a:ext uri="{FF2B5EF4-FFF2-40B4-BE49-F238E27FC236}">
                  <a16:creationId xmlns:a16="http://schemas.microsoft.com/office/drawing/2014/main" id="{0937094A-6EED-40F3-B7F5-CB934E1B2E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1876" y="3817199"/>
              <a:ext cx="487488" cy="521352"/>
            </a:xfrm>
            <a:custGeom>
              <a:avLst/>
              <a:gdLst>
                <a:gd name="T0" fmla="*/ 111 w 173"/>
                <a:gd name="T1" fmla="*/ 42 h 180"/>
                <a:gd name="T2" fmla="*/ 67 w 173"/>
                <a:gd name="T3" fmla="*/ 0 h 180"/>
                <a:gd name="T4" fmla="*/ 23 w 173"/>
                <a:gd name="T5" fmla="*/ 42 h 180"/>
                <a:gd name="T6" fmla="*/ 0 w 173"/>
                <a:gd name="T7" fmla="*/ 78 h 180"/>
                <a:gd name="T8" fmla="*/ 34 w 173"/>
                <a:gd name="T9" fmla="*/ 116 h 180"/>
                <a:gd name="T10" fmla="*/ 104 w 173"/>
                <a:gd name="T11" fmla="*/ 180 h 180"/>
                <a:gd name="T12" fmla="*/ 173 w 173"/>
                <a:gd name="T13" fmla="*/ 111 h 180"/>
                <a:gd name="T14" fmla="*/ 111 w 173"/>
                <a:gd name="T15" fmla="*/ 42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3" h="180">
                  <a:moveTo>
                    <a:pt x="111" y="42"/>
                  </a:moveTo>
                  <a:cubicBezTo>
                    <a:pt x="110" y="18"/>
                    <a:pt x="90" y="0"/>
                    <a:pt x="67" y="0"/>
                  </a:cubicBezTo>
                  <a:cubicBezTo>
                    <a:pt x="43" y="0"/>
                    <a:pt x="24" y="19"/>
                    <a:pt x="23" y="42"/>
                  </a:cubicBezTo>
                  <a:cubicBezTo>
                    <a:pt x="9" y="48"/>
                    <a:pt x="0" y="62"/>
                    <a:pt x="0" y="78"/>
                  </a:cubicBezTo>
                  <a:cubicBezTo>
                    <a:pt x="0" y="98"/>
                    <a:pt x="15" y="114"/>
                    <a:pt x="34" y="116"/>
                  </a:cubicBezTo>
                  <a:cubicBezTo>
                    <a:pt x="37" y="152"/>
                    <a:pt x="67" y="180"/>
                    <a:pt x="104" y="180"/>
                  </a:cubicBezTo>
                  <a:cubicBezTo>
                    <a:pt x="142" y="180"/>
                    <a:pt x="173" y="149"/>
                    <a:pt x="173" y="111"/>
                  </a:cubicBezTo>
                  <a:cubicBezTo>
                    <a:pt x="173" y="75"/>
                    <a:pt x="146" y="45"/>
                    <a:pt x="111" y="4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41">
              <a:extLst>
                <a:ext uri="{FF2B5EF4-FFF2-40B4-BE49-F238E27FC236}">
                  <a16:creationId xmlns:a16="http://schemas.microsoft.com/office/drawing/2014/main" id="{26276300-B591-4485-8B3D-437F663C6D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6290" y="3777177"/>
              <a:ext cx="148779" cy="124389"/>
            </a:xfrm>
            <a:custGeom>
              <a:avLst/>
              <a:gdLst>
                <a:gd name="T0" fmla="*/ 29 w 53"/>
                <a:gd name="T1" fmla="*/ 22 h 43"/>
                <a:gd name="T2" fmla="*/ 49 w 53"/>
                <a:gd name="T3" fmla="*/ 22 h 43"/>
                <a:gd name="T4" fmla="*/ 53 w 53"/>
                <a:gd name="T5" fmla="*/ 15 h 43"/>
                <a:gd name="T6" fmla="*/ 52 w 53"/>
                <a:gd name="T7" fmla="*/ 12 h 43"/>
                <a:gd name="T8" fmla="*/ 25 w 53"/>
                <a:gd name="T9" fmla="*/ 15 h 43"/>
                <a:gd name="T10" fmla="*/ 11 w 53"/>
                <a:gd name="T11" fmla="*/ 3 h 43"/>
                <a:gd name="T12" fmla="*/ 4 w 53"/>
                <a:gd name="T13" fmla="*/ 4 h 43"/>
                <a:gd name="T14" fmla="*/ 1 w 53"/>
                <a:gd name="T15" fmla="*/ 10 h 43"/>
                <a:gd name="T16" fmla="*/ 5 w 53"/>
                <a:gd name="T17" fmla="*/ 15 h 43"/>
                <a:gd name="T18" fmla="*/ 21 w 53"/>
                <a:gd name="T19" fmla="*/ 19 h 43"/>
                <a:gd name="T20" fmla="*/ 17 w 53"/>
                <a:gd name="T21" fmla="*/ 22 h 43"/>
                <a:gd name="T22" fmla="*/ 12 w 53"/>
                <a:gd name="T23" fmla="*/ 30 h 43"/>
                <a:gd name="T24" fmla="*/ 14 w 53"/>
                <a:gd name="T25" fmla="*/ 39 h 43"/>
                <a:gd name="T26" fmla="*/ 28 w 53"/>
                <a:gd name="T27" fmla="*/ 36 h 43"/>
                <a:gd name="T28" fmla="*/ 27 w 53"/>
                <a:gd name="T29" fmla="*/ 21 h 43"/>
                <a:gd name="T30" fmla="*/ 29 w 53"/>
                <a:gd name="T31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" h="43">
                  <a:moveTo>
                    <a:pt x="29" y="22"/>
                  </a:moveTo>
                  <a:cubicBezTo>
                    <a:pt x="35" y="26"/>
                    <a:pt x="44" y="26"/>
                    <a:pt x="49" y="22"/>
                  </a:cubicBezTo>
                  <a:cubicBezTo>
                    <a:pt x="51" y="20"/>
                    <a:pt x="53" y="18"/>
                    <a:pt x="53" y="15"/>
                  </a:cubicBezTo>
                  <a:cubicBezTo>
                    <a:pt x="53" y="14"/>
                    <a:pt x="53" y="13"/>
                    <a:pt x="52" y="12"/>
                  </a:cubicBezTo>
                  <a:cubicBezTo>
                    <a:pt x="46" y="0"/>
                    <a:pt x="31" y="7"/>
                    <a:pt x="25" y="15"/>
                  </a:cubicBezTo>
                  <a:cubicBezTo>
                    <a:pt x="23" y="9"/>
                    <a:pt x="18" y="4"/>
                    <a:pt x="11" y="3"/>
                  </a:cubicBezTo>
                  <a:cubicBezTo>
                    <a:pt x="9" y="2"/>
                    <a:pt x="6" y="3"/>
                    <a:pt x="4" y="4"/>
                  </a:cubicBezTo>
                  <a:cubicBezTo>
                    <a:pt x="2" y="5"/>
                    <a:pt x="0" y="7"/>
                    <a:pt x="1" y="10"/>
                  </a:cubicBezTo>
                  <a:cubicBezTo>
                    <a:pt x="1" y="12"/>
                    <a:pt x="3" y="14"/>
                    <a:pt x="5" y="15"/>
                  </a:cubicBezTo>
                  <a:cubicBezTo>
                    <a:pt x="9" y="18"/>
                    <a:pt x="15" y="19"/>
                    <a:pt x="21" y="19"/>
                  </a:cubicBezTo>
                  <a:cubicBezTo>
                    <a:pt x="19" y="20"/>
                    <a:pt x="18" y="21"/>
                    <a:pt x="17" y="22"/>
                  </a:cubicBezTo>
                  <a:cubicBezTo>
                    <a:pt x="15" y="24"/>
                    <a:pt x="13" y="27"/>
                    <a:pt x="12" y="30"/>
                  </a:cubicBezTo>
                  <a:cubicBezTo>
                    <a:pt x="11" y="33"/>
                    <a:pt x="12" y="37"/>
                    <a:pt x="14" y="39"/>
                  </a:cubicBezTo>
                  <a:cubicBezTo>
                    <a:pt x="18" y="43"/>
                    <a:pt x="25" y="39"/>
                    <a:pt x="28" y="36"/>
                  </a:cubicBezTo>
                  <a:cubicBezTo>
                    <a:pt x="31" y="32"/>
                    <a:pt x="31" y="24"/>
                    <a:pt x="27" y="21"/>
                  </a:cubicBezTo>
                  <a:cubicBezTo>
                    <a:pt x="28" y="21"/>
                    <a:pt x="29" y="22"/>
                    <a:pt x="29" y="22"/>
                  </a:cubicBezTo>
                  <a:close/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42">
              <a:extLst>
                <a:ext uri="{FF2B5EF4-FFF2-40B4-BE49-F238E27FC236}">
                  <a16:creationId xmlns:a16="http://schemas.microsoft.com/office/drawing/2014/main" id="{55CDC2AD-9483-4448-A55A-AFFA81FCE6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655" y="3825852"/>
              <a:ext cx="59089" cy="93022"/>
            </a:xfrm>
            <a:custGeom>
              <a:avLst/>
              <a:gdLst>
                <a:gd name="T0" fmla="*/ 0 w 21"/>
                <a:gd name="T1" fmla="*/ 0 h 32"/>
                <a:gd name="T2" fmla="*/ 21 w 21"/>
                <a:gd name="T3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32">
                  <a:moveTo>
                    <a:pt x="0" y="0"/>
                  </a:moveTo>
                  <a:cubicBezTo>
                    <a:pt x="12" y="7"/>
                    <a:pt x="20" y="19"/>
                    <a:pt x="21" y="32"/>
                  </a:cubicBezTo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43">
              <a:extLst>
                <a:ext uri="{FF2B5EF4-FFF2-40B4-BE49-F238E27FC236}">
                  <a16:creationId xmlns:a16="http://schemas.microsoft.com/office/drawing/2014/main" id="{2FCFC152-3923-4F00-B83E-F0B952BFC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655" y="3825852"/>
              <a:ext cx="11607" cy="159002"/>
            </a:xfrm>
            <a:custGeom>
              <a:avLst/>
              <a:gdLst>
                <a:gd name="T0" fmla="*/ 0 w 4"/>
                <a:gd name="T1" fmla="*/ 55 h 55"/>
                <a:gd name="T2" fmla="*/ 0 w 4"/>
                <a:gd name="T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55">
                  <a:moveTo>
                    <a:pt x="0" y="55"/>
                  </a:moveTo>
                  <a:cubicBezTo>
                    <a:pt x="2" y="38"/>
                    <a:pt x="4" y="24"/>
                    <a:pt x="0" y="0"/>
                  </a:cubicBezTo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44">
              <a:extLst>
                <a:ext uri="{FF2B5EF4-FFF2-40B4-BE49-F238E27FC236}">
                  <a16:creationId xmlns:a16="http://schemas.microsoft.com/office/drawing/2014/main" id="{90AF06F7-5801-4CE2-BAD9-F32305BF2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230" y="4086528"/>
              <a:ext cx="444226" cy="1001603"/>
            </a:xfrm>
            <a:custGeom>
              <a:avLst/>
              <a:gdLst>
                <a:gd name="T0" fmla="*/ 131 w 158"/>
                <a:gd name="T1" fmla="*/ 0 h 346"/>
                <a:gd name="T2" fmla="*/ 54 w 158"/>
                <a:gd name="T3" fmla="*/ 110 h 346"/>
                <a:gd name="T4" fmla="*/ 13 w 158"/>
                <a:gd name="T5" fmla="*/ 268 h 346"/>
                <a:gd name="T6" fmla="*/ 50 w 158"/>
                <a:gd name="T7" fmla="*/ 345 h 346"/>
                <a:gd name="T8" fmla="*/ 122 w 158"/>
                <a:gd name="T9" fmla="*/ 345 h 346"/>
                <a:gd name="T10" fmla="*/ 141 w 158"/>
                <a:gd name="T11" fmla="*/ 317 h 346"/>
                <a:gd name="T12" fmla="*/ 119 w 158"/>
                <a:gd name="T13" fmla="*/ 286 h 346"/>
                <a:gd name="T14" fmla="*/ 158 w 158"/>
                <a:gd name="T15" fmla="*/ 139 h 346"/>
                <a:gd name="T16" fmla="*/ 131 w 158"/>
                <a:gd name="T1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346">
                  <a:moveTo>
                    <a:pt x="131" y="0"/>
                  </a:moveTo>
                  <a:cubicBezTo>
                    <a:pt x="88" y="7"/>
                    <a:pt x="76" y="36"/>
                    <a:pt x="54" y="110"/>
                  </a:cubicBezTo>
                  <a:cubicBezTo>
                    <a:pt x="34" y="177"/>
                    <a:pt x="23" y="220"/>
                    <a:pt x="13" y="268"/>
                  </a:cubicBezTo>
                  <a:cubicBezTo>
                    <a:pt x="0" y="325"/>
                    <a:pt x="22" y="344"/>
                    <a:pt x="50" y="345"/>
                  </a:cubicBezTo>
                  <a:cubicBezTo>
                    <a:pt x="77" y="346"/>
                    <a:pt x="122" y="345"/>
                    <a:pt x="122" y="345"/>
                  </a:cubicBezTo>
                  <a:cubicBezTo>
                    <a:pt x="136" y="345"/>
                    <a:pt x="145" y="330"/>
                    <a:pt x="141" y="317"/>
                  </a:cubicBezTo>
                  <a:cubicBezTo>
                    <a:pt x="138" y="306"/>
                    <a:pt x="131" y="293"/>
                    <a:pt x="119" y="286"/>
                  </a:cubicBezTo>
                  <a:cubicBezTo>
                    <a:pt x="158" y="139"/>
                    <a:pt x="158" y="139"/>
                    <a:pt x="158" y="139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45">
              <a:extLst>
                <a:ext uri="{FF2B5EF4-FFF2-40B4-BE49-F238E27FC236}">
                  <a16:creationId xmlns:a16="http://schemas.microsoft.com/office/drawing/2014/main" id="{B8C38F97-5B3B-445B-A36C-D228952DF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6118" y="4915068"/>
              <a:ext cx="30600" cy="91940"/>
            </a:xfrm>
            <a:custGeom>
              <a:avLst/>
              <a:gdLst>
                <a:gd name="T0" fmla="*/ 0 w 11"/>
                <a:gd name="T1" fmla="*/ 32 h 32"/>
                <a:gd name="T2" fmla="*/ 11 w 11"/>
                <a:gd name="T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32">
                  <a:moveTo>
                    <a:pt x="0" y="32"/>
                  </a:moveTo>
                  <a:cubicBezTo>
                    <a:pt x="7" y="19"/>
                    <a:pt x="10" y="13"/>
                    <a:pt x="11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46">
              <a:extLst>
                <a:ext uri="{FF2B5EF4-FFF2-40B4-BE49-F238E27FC236}">
                  <a16:creationId xmlns:a16="http://schemas.microsoft.com/office/drawing/2014/main" id="{BBE184DC-C824-4A71-99C9-286102F3B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368" y="4069222"/>
              <a:ext cx="390413" cy="648986"/>
            </a:xfrm>
            <a:custGeom>
              <a:avLst/>
              <a:gdLst>
                <a:gd name="T0" fmla="*/ 117 w 139"/>
                <a:gd name="T1" fmla="*/ 0 h 224"/>
                <a:gd name="T2" fmla="*/ 32 w 139"/>
                <a:gd name="T3" fmla="*/ 70 h 224"/>
                <a:gd name="T4" fmla="*/ 0 w 139"/>
                <a:gd name="T5" fmla="*/ 185 h 224"/>
                <a:gd name="T6" fmla="*/ 63 w 139"/>
                <a:gd name="T7" fmla="*/ 214 h 224"/>
                <a:gd name="T8" fmla="*/ 116 w 139"/>
                <a:gd name="T9" fmla="*/ 214 h 224"/>
                <a:gd name="T10" fmla="*/ 139 w 139"/>
                <a:gd name="T11" fmla="*/ 13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4">
                  <a:moveTo>
                    <a:pt x="117" y="0"/>
                  </a:moveTo>
                  <a:cubicBezTo>
                    <a:pt x="77" y="3"/>
                    <a:pt x="52" y="7"/>
                    <a:pt x="32" y="70"/>
                  </a:cubicBezTo>
                  <a:cubicBezTo>
                    <a:pt x="18" y="113"/>
                    <a:pt x="0" y="185"/>
                    <a:pt x="0" y="185"/>
                  </a:cubicBezTo>
                  <a:cubicBezTo>
                    <a:pt x="0" y="185"/>
                    <a:pt x="18" y="203"/>
                    <a:pt x="63" y="214"/>
                  </a:cubicBezTo>
                  <a:cubicBezTo>
                    <a:pt x="102" y="224"/>
                    <a:pt x="116" y="214"/>
                    <a:pt x="116" y="214"/>
                  </a:cubicBezTo>
                  <a:cubicBezTo>
                    <a:pt x="139" y="131"/>
                    <a:pt x="139" y="131"/>
                    <a:pt x="139" y="131"/>
                  </a:cubicBezTo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47">
              <a:extLst>
                <a:ext uri="{FF2B5EF4-FFF2-40B4-BE49-F238E27FC236}">
                  <a16:creationId xmlns:a16="http://schemas.microsoft.com/office/drawing/2014/main" id="{E76FC859-7AAC-482D-AB9A-DE04AF196C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368" y="4069222"/>
              <a:ext cx="390413" cy="648986"/>
            </a:xfrm>
            <a:custGeom>
              <a:avLst/>
              <a:gdLst>
                <a:gd name="T0" fmla="*/ 117 w 139"/>
                <a:gd name="T1" fmla="*/ 0 h 224"/>
                <a:gd name="T2" fmla="*/ 32 w 139"/>
                <a:gd name="T3" fmla="*/ 70 h 224"/>
                <a:gd name="T4" fmla="*/ 0 w 139"/>
                <a:gd name="T5" fmla="*/ 185 h 224"/>
                <a:gd name="T6" fmla="*/ 63 w 139"/>
                <a:gd name="T7" fmla="*/ 214 h 224"/>
                <a:gd name="T8" fmla="*/ 116 w 139"/>
                <a:gd name="T9" fmla="*/ 214 h 224"/>
                <a:gd name="T10" fmla="*/ 139 w 139"/>
                <a:gd name="T11" fmla="*/ 13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4">
                  <a:moveTo>
                    <a:pt x="117" y="0"/>
                  </a:moveTo>
                  <a:cubicBezTo>
                    <a:pt x="77" y="3"/>
                    <a:pt x="52" y="7"/>
                    <a:pt x="32" y="70"/>
                  </a:cubicBezTo>
                  <a:cubicBezTo>
                    <a:pt x="18" y="113"/>
                    <a:pt x="0" y="185"/>
                    <a:pt x="0" y="185"/>
                  </a:cubicBezTo>
                  <a:cubicBezTo>
                    <a:pt x="0" y="185"/>
                    <a:pt x="18" y="203"/>
                    <a:pt x="63" y="214"/>
                  </a:cubicBezTo>
                  <a:cubicBezTo>
                    <a:pt x="102" y="224"/>
                    <a:pt x="116" y="214"/>
                    <a:pt x="116" y="214"/>
                  </a:cubicBezTo>
                  <a:cubicBezTo>
                    <a:pt x="139" y="131"/>
                    <a:pt x="139" y="131"/>
                    <a:pt x="139" y="13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48">
              <a:extLst>
                <a:ext uri="{FF2B5EF4-FFF2-40B4-BE49-F238E27FC236}">
                  <a16:creationId xmlns:a16="http://schemas.microsoft.com/office/drawing/2014/main" id="{5F987913-B46F-422B-BDA1-085A5EAC7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4340" y="5794445"/>
              <a:ext cx="1684050" cy="107083"/>
            </a:xfrm>
            <a:custGeom>
              <a:avLst/>
              <a:gdLst>
                <a:gd name="T0" fmla="*/ 586 w 598"/>
                <a:gd name="T1" fmla="*/ 0 h 37"/>
                <a:gd name="T2" fmla="*/ 591 w 598"/>
                <a:gd name="T3" fmla="*/ 16 h 37"/>
                <a:gd name="T4" fmla="*/ 516 w 598"/>
                <a:gd name="T5" fmla="*/ 37 h 37"/>
                <a:gd name="T6" fmla="*/ 82 w 598"/>
                <a:gd name="T7" fmla="*/ 37 h 37"/>
                <a:gd name="T8" fmla="*/ 8 w 598"/>
                <a:gd name="T9" fmla="*/ 16 h 37"/>
                <a:gd name="T10" fmla="*/ 13 w 598"/>
                <a:gd name="T11" fmla="*/ 0 h 37"/>
                <a:gd name="T12" fmla="*/ 586 w 598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8" h="37">
                  <a:moveTo>
                    <a:pt x="586" y="0"/>
                  </a:moveTo>
                  <a:cubicBezTo>
                    <a:pt x="595" y="0"/>
                    <a:pt x="598" y="11"/>
                    <a:pt x="591" y="16"/>
                  </a:cubicBezTo>
                  <a:cubicBezTo>
                    <a:pt x="569" y="30"/>
                    <a:pt x="543" y="37"/>
                    <a:pt x="516" y="37"/>
                  </a:cubicBezTo>
                  <a:cubicBezTo>
                    <a:pt x="82" y="37"/>
                    <a:pt x="82" y="37"/>
                    <a:pt x="82" y="37"/>
                  </a:cubicBezTo>
                  <a:cubicBezTo>
                    <a:pt x="55" y="37"/>
                    <a:pt x="29" y="30"/>
                    <a:pt x="8" y="16"/>
                  </a:cubicBezTo>
                  <a:cubicBezTo>
                    <a:pt x="0" y="11"/>
                    <a:pt x="4" y="0"/>
                    <a:pt x="13" y="0"/>
                  </a:cubicBezTo>
                  <a:lnTo>
                    <a:pt x="586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49">
              <a:extLst>
                <a:ext uri="{FF2B5EF4-FFF2-40B4-BE49-F238E27FC236}">
                  <a16:creationId xmlns:a16="http://schemas.microsoft.com/office/drawing/2014/main" id="{60CA0C0C-0E6F-4FEE-888C-7757ECE2C6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7586" y="4419674"/>
              <a:ext cx="1145914" cy="630599"/>
            </a:xfrm>
            <a:custGeom>
              <a:avLst/>
              <a:gdLst>
                <a:gd name="T0" fmla="*/ 204 w 407"/>
                <a:gd name="T1" fmla="*/ 218 h 218"/>
                <a:gd name="T2" fmla="*/ 82 w 407"/>
                <a:gd name="T3" fmla="*/ 207 h 218"/>
                <a:gd name="T4" fmla="*/ 13 w 407"/>
                <a:gd name="T5" fmla="*/ 141 h 218"/>
                <a:gd name="T6" fmla="*/ 2 w 407"/>
                <a:gd name="T7" fmla="*/ 60 h 218"/>
                <a:gd name="T8" fmla="*/ 75 w 407"/>
                <a:gd name="T9" fmla="*/ 7 h 218"/>
                <a:gd name="T10" fmla="*/ 204 w 407"/>
                <a:gd name="T11" fmla="*/ 22 h 218"/>
                <a:gd name="T12" fmla="*/ 333 w 407"/>
                <a:gd name="T13" fmla="*/ 7 h 218"/>
                <a:gd name="T14" fmla="*/ 405 w 407"/>
                <a:gd name="T15" fmla="*/ 60 h 218"/>
                <a:gd name="T16" fmla="*/ 395 w 407"/>
                <a:gd name="T17" fmla="*/ 141 h 218"/>
                <a:gd name="T18" fmla="*/ 325 w 407"/>
                <a:gd name="T19" fmla="*/ 207 h 218"/>
                <a:gd name="T20" fmla="*/ 204 w 407"/>
                <a:gd name="T21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7" h="218">
                  <a:moveTo>
                    <a:pt x="204" y="218"/>
                  </a:moveTo>
                  <a:cubicBezTo>
                    <a:pt x="151" y="218"/>
                    <a:pt x="111" y="213"/>
                    <a:pt x="82" y="207"/>
                  </a:cubicBezTo>
                  <a:cubicBezTo>
                    <a:pt x="48" y="201"/>
                    <a:pt x="21" y="174"/>
                    <a:pt x="13" y="141"/>
                  </a:cubicBezTo>
                  <a:cubicBezTo>
                    <a:pt x="6" y="113"/>
                    <a:pt x="0" y="81"/>
                    <a:pt x="2" y="60"/>
                  </a:cubicBezTo>
                  <a:cubicBezTo>
                    <a:pt x="6" y="21"/>
                    <a:pt x="36" y="0"/>
                    <a:pt x="75" y="7"/>
                  </a:cubicBezTo>
                  <a:cubicBezTo>
                    <a:pt x="113" y="15"/>
                    <a:pt x="161" y="22"/>
                    <a:pt x="204" y="22"/>
                  </a:cubicBezTo>
                  <a:cubicBezTo>
                    <a:pt x="246" y="22"/>
                    <a:pt x="295" y="15"/>
                    <a:pt x="333" y="7"/>
                  </a:cubicBezTo>
                  <a:cubicBezTo>
                    <a:pt x="371" y="0"/>
                    <a:pt x="402" y="21"/>
                    <a:pt x="405" y="60"/>
                  </a:cubicBezTo>
                  <a:cubicBezTo>
                    <a:pt x="407" y="81"/>
                    <a:pt x="401" y="113"/>
                    <a:pt x="395" y="141"/>
                  </a:cubicBezTo>
                  <a:cubicBezTo>
                    <a:pt x="386" y="174"/>
                    <a:pt x="359" y="201"/>
                    <a:pt x="325" y="207"/>
                  </a:cubicBezTo>
                  <a:cubicBezTo>
                    <a:pt x="297" y="213"/>
                    <a:pt x="257" y="218"/>
                    <a:pt x="204" y="21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50">
              <a:extLst>
                <a:ext uri="{FF2B5EF4-FFF2-40B4-BE49-F238E27FC236}">
                  <a16:creationId xmlns:a16="http://schemas.microsoft.com/office/drawing/2014/main" id="{7EDB0915-CE0B-480C-AC9E-CBDE2B2601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9841" y="5901528"/>
              <a:ext cx="901114" cy="1198462"/>
            </a:xfrm>
            <a:custGeom>
              <a:avLst/>
              <a:gdLst>
                <a:gd name="T0" fmla="*/ 0 w 320"/>
                <a:gd name="T1" fmla="*/ 414 h 414"/>
                <a:gd name="T2" fmla="*/ 35 w 320"/>
                <a:gd name="T3" fmla="*/ 70 h 414"/>
                <a:gd name="T4" fmla="*/ 105 w 320"/>
                <a:gd name="T5" fmla="*/ 0 h 414"/>
                <a:gd name="T6" fmla="*/ 215 w 320"/>
                <a:gd name="T7" fmla="*/ 0 h 414"/>
                <a:gd name="T8" fmla="*/ 285 w 320"/>
                <a:gd name="T9" fmla="*/ 70 h 414"/>
                <a:gd name="T10" fmla="*/ 32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0" y="414"/>
                  </a:moveTo>
                  <a:cubicBezTo>
                    <a:pt x="35" y="70"/>
                    <a:pt x="35" y="70"/>
                    <a:pt x="35" y="70"/>
                  </a:cubicBezTo>
                  <a:cubicBezTo>
                    <a:pt x="39" y="30"/>
                    <a:pt x="69" y="0"/>
                    <a:pt x="105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51" y="0"/>
                    <a:pt x="281" y="30"/>
                    <a:pt x="285" y="70"/>
                  </a:cubicBezTo>
                  <a:cubicBezTo>
                    <a:pt x="320" y="414"/>
                    <a:pt x="320" y="414"/>
                    <a:pt x="32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Line 151">
              <a:extLst>
                <a:ext uri="{FF2B5EF4-FFF2-40B4-BE49-F238E27FC236}">
                  <a16:creationId xmlns:a16="http://schemas.microsoft.com/office/drawing/2014/main" id="{56D72708-FDC1-4026-A458-36AD0B4FC6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55165" y="6839313"/>
              <a:ext cx="85046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52">
              <a:extLst>
                <a:ext uri="{FF2B5EF4-FFF2-40B4-BE49-F238E27FC236}">
                  <a16:creationId xmlns:a16="http://schemas.microsoft.com/office/drawing/2014/main" id="{6C996BF5-C25E-4468-B1EB-929AF956E3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106" y="5901528"/>
              <a:ext cx="901114" cy="1198462"/>
            </a:xfrm>
            <a:custGeom>
              <a:avLst/>
              <a:gdLst>
                <a:gd name="T0" fmla="*/ 0 w 320"/>
                <a:gd name="T1" fmla="*/ 414 h 414"/>
                <a:gd name="T2" fmla="*/ 35 w 320"/>
                <a:gd name="T3" fmla="*/ 70 h 414"/>
                <a:gd name="T4" fmla="*/ 105 w 320"/>
                <a:gd name="T5" fmla="*/ 0 h 414"/>
                <a:gd name="T6" fmla="*/ 215 w 320"/>
                <a:gd name="T7" fmla="*/ 0 h 414"/>
                <a:gd name="T8" fmla="*/ 285 w 320"/>
                <a:gd name="T9" fmla="*/ 70 h 414"/>
                <a:gd name="T10" fmla="*/ 32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0" y="414"/>
                  </a:moveTo>
                  <a:cubicBezTo>
                    <a:pt x="35" y="70"/>
                    <a:pt x="35" y="70"/>
                    <a:pt x="35" y="70"/>
                  </a:cubicBezTo>
                  <a:cubicBezTo>
                    <a:pt x="39" y="30"/>
                    <a:pt x="69" y="0"/>
                    <a:pt x="105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51" y="0"/>
                    <a:pt x="281" y="30"/>
                    <a:pt x="285" y="70"/>
                  </a:cubicBezTo>
                  <a:cubicBezTo>
                    <a:pt x="320" y="414"/>
                    <a:pt x="320" y="414"/>
                    <a:pt x="32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Line 153">
              <a:extLst>
                <a:ext uri="{FF2B5EF4-FFF2-40B4-BE49-F238E27FC236}">
                  <a16:creationId xmlns:a16="http://schemas.microsoft.com/office/drawing/2014/main" id="{A2B23664-7082-4807-B8AC-9975C203B0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33430" y="6839313"/>
              <a:ext cx="85046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54">
              <a:extLst>
                <a:ext uri="{FF2B5EF4-FFF2-40B4-BE49-F238E27FC236}">
                  <a16:creationId xmlns:a16="http://schemas.microsoft.com/office/drawing/2014/main" id="{FF8E624E-BC2A-4271-A370-DC2C8C308F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2605" y="4694412"/>
              <a:ext cx="337654" cy="1207115"/>
            </a:xfrm>
            <a:custGeom>
              <a:avLst/>
              <a:gdLst>
                <a:gd name="T0" fmla="*/ 120 w 120"/>
                <a:gd name="T1" fmla="*/ 0 h 417"/>
                <a:gd name="T2" fmla="*/ 97 w 120"/>
                <a:gd name="T3" fmla="*/ 354 h 417"/>
                <a:gd name="T4" fmla="*/ 29 w 120"/>
                <a:gd name="T5" fmla="*/ 417 h 417"/>
                <a:gd name="T6" fmla="*/ 0 w 120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417">
                  <a:moveTo>
                    <a:pt x="120" y="0"/>
                  </a:moveTo>
                  <a:cubicBezTo>
                    <a:pt x="120" y="48"/>
                    <a:pt x="105" y="250"/>
                    <a:pt x="97" y="354"/>
                  </a:cubicBezTo>
                  <a:cubicBezTo>
                    <a:pt x="94" y="390"/>
                    <a:pt x="65" y="417"/>
                    <a:pt x="29" y="417"/>
                  </a:cubicBezTo>
                  <a:cubicBezTo>
                    <a:pt x="0" y="417"/>
                    <a:pt x="0" y="417"/>
                    <a:pt x="0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55">
              <a:extLst>
                <a:ext uri="{FF2B5EF4-FFF2-40B4-BE49-F238E27FC236}">
                  <a16:creationId xmlns:a16="http://schemas.microsoft.com/office/drawing/2014/main" id="{BF0C9638-AFFC-44CE-B392-EAA3DDAC4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8497" y="4694412"/>
              <a:ext cx="337654" cy="1207115"/>
            </a:xfrm>
            <a:custGeom>
              <a:avLst/>
              <a:gdLst>
                <a:gd name="T0" fmla="*/ 120 w 120"/>
                <a:gd name="T1" fmla="*/ 0 h 417"/>
                <a:gd name="T2" fmla="*/ 97 w 120"/>
                <a:gd name="T3" fmla="*/ 354 h 417"/>
                <a:gd name="T4" fmla="*/ 29 w 120"/>
                <a:gd name="T5" fmla="*/ 417 h 417"/>
                <a:gd name="T6" fmla="*/ 0 w 120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417">
                  <a:moveTo>
                    <a:pt x="120" y="0"/>
                  </a:moveTo>
                  <a:cubicBezTo>
                    <a:pt x="120" y="48"/>
                    <a:pt x="105" y="250"/>
                    <a:pt x="97" y="354"/>
                  </a:cubicBezTo>
                  <a:cubicBezTo>
                    <a:pt x="94" y="390"/>
                    <a:pt x="65" y="417"/>
                    <a:pt x="29" y="417"/>
                  </a:cubicBezTo>
                  <a:cubicBezTo>
                    <a:pt x="0" y="417"/>
                    <a:pt x="0" y="417"/>
                    <a:pt x="0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2" name="Title 1">
            <a:extLst>
              <a:ext uri="{FF2B5EF4-FFF2-40B4-BE49-F238E27FC236}">
                <a16:creationId xmlns:a16="http://schemas.microsoft.com/office/drawing/2014/main" id="{59B3F6CB-9D59-4087-96A6-F3048CCF23C5}"/>
              </a:ext>
            </a:extLst>
          </p:cNvPr>
          <p:cNvSpPr txBox="1">
            <a:spLocks/>
          </p:cNvSpPr>
          <p:nvPr/>
        </p:nvSpPr>
        <p:spPr>
          <a:xfrm>
            <a:off x="-175817" y="6195118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rgbClr val="1877F2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rgbClr val="1877F2"/>
              </a:solidFill>
              <a:latin typeface="Product Sans Black" panose="020B0A03030502040203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AC8FEB9-DF13-4DBA-B805-CE14427170EE}"/>
              </a:ext>
            </a:extLst>
          </p:cNvPr>
          <p:cNvGrpSpPr/>
          <p:nvPr/>
        </p:nvGrpSpPr>
        <p:grpSpPr>
          <a:xfrm>
            <a:off x="3764076" y="555964"/>
            <a:ext cx="6163696" cy="2331859"/>
            <a:chOff x="3764076" y="555964"/>
            <a:chExt cx="6163696" cy="2331859"/>
          </a:xfrm>
        </p:grpSpPr>
        <p:sp>
          <p:nvSpPr>
            <p:cNvPr id="5" name="Speech Bubble: Rectangle with Corners Rounded 4">
              <a:extLst>
                <a:ext uri="{FF2B5EF4-FFF2-40B4-BE49-F238E27FC236}">
                  <a16:creationId xmlns:a16="http://schemas.microsoft.com/office/drawing/2014/main" id="{67B11EB0-D16C-40E5-A7B2-BFBCD4775BFA}"/>
                </a:ext>
              </a:extLst>
            </p:cNvPr>
            <p:cNvSpPr/>
            <p:nvPr/>
          </p:nvSpPr>
          <p:spPr>
            <a:xfrm>
              <a:off x="3764076" y="555964"/>
              <a:ext cx="6163696" cy="2331859"/>
            </a:xfrm>
            <a:prstGeom prst="wedgeRoundRectCallout">
              <a:avLst>
                <a:gd name="adj1" fmla="val 14407"/>
                <a:gd name="adj2" fmla="val 62315"/>
                <a:gd name="adj3" fmla="val 16667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B493EF1-6F17-4F3E-96C6-DEAA63FAB4A6}"/>
                </a:ext>
              </a:extLst>
            </p:cNvPr>
            <p:cNvSpPr/>
            <p:nvPr/>
          </p:nvSpPr>
          <p:spPr>
            <a:xfrm>
              <a:off x="4189310" y="857475"/>
              <a:ext cx="5237858" cy="181588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Saya </a:t>
              </a:r>
              <a:r>
                <a:rPr lang="en-US" sz="1600" dirty="0" err="1">
                  <a:latin typeface="Product Sans" panose="020B0403030502040203" pitchFamily="34" charset="0"/>
                </a:rPr>
                <a:t>sangat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tertarik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untuk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bekerja</a:t>
              </a:r>
              <a:r>
                <a:rPr lang="en-US" sz="1600" dirty="0">
                  <a:latin typeface="Product Sans" panose="020B0403030502040203" pitchFamily="34" charset="0"/>
                </a:rPr>
                <a:t> di </a:t>
              </a:r>
              <a:r>
                <a:rPr lang="en-US" sz="1600" dirty="0" err="1">
                  <a:latin typeface="Product Sans" panose="020B0403030502040203" pitchFamily="34" charset="0"/>
                </a:rPr>
                <a:t>perusahaan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ini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karena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reputasinya</a:t>
              </a:r>
              <a:r>
                <a:rPr lang="en-US" sz="1600" dirty="0">
                  <a:latin typeface="Product Sans" panose="020B0403030502040203" pitchFamily="34" charset="0"/>
                </a:rPr>
                <a:t> yang </a:t>
              </a:r>
              <a:r>
                <a:rPr lang="en-US" sz="1600" dirty="0" err="1">
                  <a:latin typeface="Product Sans" panose="020B0403030502040203" pitchFamily="34" charset="0"/>
                </a:rPr>
                <a:t>sangat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baik</a:t>
              </a:r>
              <a:r>
                <a:rPr lang="en-US" sz="1600" dirty="0">
                  <a:latin typeface="Product Sans" panose="020B0403030502040203" pitchFamily="34" charset="0"/>
                </a:rPr>
                <a:t> di </a:t>
              </a:r>
              <a:r>
                <a:rPr lang="en-US" sz="1600" dirty="0" err="1">
                  <a:latin typeface="Product Sans" panose="020B0403030502040203" pitchFamily="34" charset="0"/>
                </a:rPr>
                <a:t>bidang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industri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ini</a:t>
              </a:r>
              <a:r>
                <a:rPr lang="en-US" sz="1600" dirty="0">
                  <a:latin typeface="Product Sans" panose="020B0403030502040203" pitchFamily="34" charset="0"/>
                </a:rPr>
                <a:t>. </a:t>
              </a:r>
              <a:r>
                <a:rPr lang="en-US" sz="1600" dirty="0" err="1">
                  <a:latin typeface="Product Sans" panose="020B0403030502040203" pitchFamily="34" charset="0"/>
                </a:rPr>
                <a:t>Selain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itu</a:t>
              </a:r>
              <a:r>
                <a:rPr lang="en-US" sz="1600" dirty="0">
                  <a:latin typeface="Product Sans" panose="020B0403030502040203" pitchFamily="34" charset="0"/>
                </a:rPr>
                <a:t>, </a:t>
              </a:r>
              <a:r>
                <a:rPr lang="en-US" sz="1600" dirty="0" err="1">
                  <a:latin typeface="Product Sans" panose="020B0403030502040203" pitchFamily="34" charset="0"/>
                </a:rPr>
                <a:t>perusahaan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ini</a:t>
              </a:r>
              <a:r>
                <a:rPr lang="en-US" sz="1600" dirty="0">
                  <a:latin typeface="Product Sans" panose="020B0403030502040203" pitchFamily="34" charset="0"/>
                </a:rPr>
                <a:t> juga </a:t>
              </a:r>
              <a:r>
                <a:rPr lang="en-US" sz="1600" dirty="0" err="1">
                  <a:latin typeface="Product Sans" panose="020B0403030502040203" pitchFamily="34" charset="0"/>
                </a:rPr>
                <a:t>terkenal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dengan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budaya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kerjanya</a:t>
              </a:r>
              <a:r>
                <a:rPr lang="en-US" sz="1600" dirty="0">
                  <a:latin typeface="Product Sans" panose="020B0403030502040203" pitchFamily="34" charset="0"/>
                </a:rPr>
                <a:t> yang </a:t>
              </a:r>
              <a:r>
                <a:rPr lang="en-US" sz="1600" dirty="0" err="1">
                  <a:latin typeface="Product Sans" panose="020B0403030502040203" pitchFamily="34" charset="0"/>
                </a:rPr>
                <a:t>sangat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inklusif</a:t>
              </a:r>
              <a:r>
                <a:rPr lang="en-US" sz="1600" dirty="0">
                  <a:latin typeface="Product Sans" panose="020B0403030502040203" pitchFamily="34" charset="0"/>
                </a:rPr>
                <a:t> dan </a:t>
              </a:r>
              <a:r>
                <a:rPr lang="en-US" sz="1600" dirty="0" err="1">
                  <a:latin typeface="Product Sans" panose="020B0403030502040203" pitchFamily="34" charset="0"/>
                </a:rPr>
                <a:t>memperhatikan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kesejahteraan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karyawannya</a:t>
              </a:r>
              <a:r>
                <a:rPr lang="en-US" sz="1600" dirty="0">
                  <a:latin typeface="Product Sans" panose="020B0403030502040203" pitchFamily="34" charset="0"/>
                </a:rPr>
                <a:t>. Saya </a:t>
              </a:r>
              <a:r>
                <a:rPr lang="en-US" sz="1600" dirty="0" err="1">
                  <a:latin typeface="Product Sans" panose="020B0403030502040203" pitchFamily="34" charset="0"/>
                </a:rPr>
                <a:t>yakin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bisa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belajar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banyak</a:t>
              </a:r>
              <a:r>
                <a:rPr lang="en-US" sz="1600" dirty="0">
                  <a:latin typeface="Product Sans" panose="020B0403030502040203" pitchFamily="34" charset="0"/>
                </a:rPr>
                <a:t> di </a:t>
              </a:r>
              <a:r>
                <a:rPr lang="en-US" sz="1600" dirty="0" err="1">
                  <a:latin typeface="Product Sans" panose="020B0403030502040203" pitchFamily="34" charset="0"/>
                </a:rPr>
                <a:t>sini</a:t>
              </a:r>
              <a:r>
                <a:rPr lang="en-US" sz="1600" dirty="0">
                  <a:latin typeface="Product Sans" panose="020B0403030502040203" pitchFamily="34" charset="0"/>
                </a:rPr>
                <a:t> dan </a:t>
              </a:r>
              <a:r>
                <a:rPr lang="en-US" sz="1600" dirty="0" err="1">
                  <a:latin typeface="Product Sans" panose="020B0403030502040203" pitchFamily="34" charset="0"/>
                </a:rPr>
                <a:t>berkembang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bersama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perusahaan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ini</a:t>
              </a:r>
              <a:r>
                <a:rPr lang="en-US" sz="1600" dirty="0">
                  <a:latin typeface="Product Sans" panose="020B0403030502040203" pitchFamily="34" charset="0"/>
                </a:rPr>
                <a:t>.</a:t>
              </a:r>
            </a:p>
            <a:p>
              <a:endParaRPr lang="en-US" sz="1600" dirty="0">
                <a:effectLst/>
                <a:latin typeface="Product Sans" panose="020B0403030502040203" pitchFamily="34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3414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prism isContent="1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1EC18AB-54FE-4CF2-8F36-3A596515E2B2}"/>
              </a:ext>
            </a:extLst>
          </p:cNvPr>
          <p:cNvGrpSpPr/>
          <p:nvPr/>
        </p:nvGrpSpPr>
        <p:grpSpPr>
          <a:xfrm>
            <a:off x="3471795" y="2585504"/>
            <a:ext cx="5248410" cy="4272496"/>
            <a:chOff x="1165090" y="2844800"/>
            <a:chExt cx="5248410" cy="4272496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77C624D9-6038-4FD4-94E4-6C0BAC8F77A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70366" y="2844800"/>
              <a:ext cx="5237858" cy="4272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8A95385E-33A0-458B-913E-DF79BEAC08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8882" y="4665208"/>
              <a:ext cx="419957" cy="1207115"/>
            </a:xfrm>
            <a:custGeom>
              <a:avLst/>
              <a:gdLst>
                <a:gd name="T0" fmla="*/ 0 w 149"/>
                <a:gd name="T1" fmla="*/ 0 h 417"/>
                <a:gd name="T2" fmla="*/ 23 w 149"/>
                <a:gd name="T3" fmla="*/ 354 h 417"/>
                <a:gd name="T4" fmla="*/ 92 w 149"/>
                <a:gd name="T5" fmla="*/ 417 h 417"/>
                <a:gd name="T6" fmla="*/ 149 w 149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417">
                  <a:moveTo>
                    <a:pt x="0" y="0"/>
                  </a:moveTo>
                  <a:cubicBezTo>
                    <a:pt x="0" y="49"/>
                    <a:pt x="15" y="250"/>
                    <a:pt x="23" y="354"/>
                  </a:cubicBezTo>
                  <a:cubicBezTo>
                    <a:pt x="26" y="390"/>
                    <a:pt x="56" y="417"/>
                    <a:pt x="92" y="417"/>
                  </a:cubicBezTo>
                  <a:cubicBezTo>
                    <a:pt x="149" y="417"/>
                    <a:pt x="149" y="417"/>
                    <a:pt x="149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8537D1C-77F1-4C26-9368-43A5B3F130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990" y="4665208"/>
              <a:ext cx="419957" cy="1207115"/>
            </a:xfrm>
            <a:custGeom>
              <a:avLst/>
              <a:gdLst>
                <a:gd name="T0" fmla="*/ 0 w 149"/>
                <a:gd name="T1" fmla="*/ 0 h 417"/>
                <a:gd name="T2" fmla="*/ 24 w 149"/>
                <a:gd name="T3" fmla="*/ 354 h 417"/>
                <a:gd name="T4" fmla="*/ 92 w 149"/>
                <a:gd name="T5" fmla="*/ 417 h 417"/>
                <a:gd name="T6" fmla="*/ 149 w 149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417">
                  <a:moveTo>
                    <a:pt x="0" y="0"/>
                  </a:moveTo>
                  <a:cubicBezTo>
                    <a:pt x="0" y="49"/>
                    <a:pt x="15" y="250"/>
                    <a:pt x="24" y="354"/>
                  </a:cubicBezTo>
                  <a:cubicBezTo>
                    <a:pt x="26" y="390"/>
                    <a:pt x="56" y="417"/>
                    <a:pt x="92" y="417"/>
                  </a:cubicBezTo>
                  <a:cubicBezTo>
                    <a:pt x="149" y="417"/>
                    <a:pt x="149" y="417"/>
                    <a:pt x="149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1F653C2F-118A-4371-B28D-E910ADEF69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3917" y="5794445"/>
              <a:ext cx="1684050" cy="107083"/>
            </a:xfrm>
            <a:custGeom>
              <a:avLst/>
              <a:gdLst>
                <a:gd name="T0" fmla="*/ 13 w 598"/>
                <a:gd name="T1" fmla="*/ 0 h 37"/>
                <a:gd name="T2" fmla="*/ 8 w 598"/>
                <a:gd name="T3" fmla="*/ 16 h 37"/>
                <a:gd name="T4" fmla="*/ 82 w 598"/>
                <a:gd name="T5" fmla="*/ 37 h 37"/>
                <a:gd name="T6" fmla="*/ 516 w 598"/>
                <a:gd name="T7" fmla="*/ 37 h 37"/>
                <a:gd name="T8" fmla="*/ 591 w 598"/>
                <a:gd name="T9" fmla="*/ 16 h 37"/>
                <a:gd name="T10" fmla="*/ 585 w 598"/>
                <a:gd name="T11" fmla="*/ 0 h 37"/>
                <a:gd name="T12" fmla="*/ 13 w 598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8" h="37">
                  <a:moveTo>
                    <a:pt x="13" y="0"/>
                  </a:moveTo>
                  <a:cubicBezTo>
                    <a:pt x="4" y="0"/>
                    <a:pt x="0" y="11"/>
                    <a:pt x="8" y="16"/>
                  </a:cubicBezTo>
                  <a:cubicBezTo>
                    <a:pt x="29" y="30"/>
                    <a:pt x="55" y="37"/>
                    <a:pt x="82" y="37"/>
                  </a:cubicBezTo>
                  <a:cubicBezTo>
                    <a:pt x="516" y="37"/>
                    <a:pt x="516" y="37"/>
                    <a:pt x="516" y="37"/>
                  </a:cubicBezTo>
                  <a:cubicBezTo>
                    <a:pt x="543" y="37"/>
                    <a:pt x="569" y="30"/>
                    <a:pt x="591" y="16"/>
                  </a:cubicBezTo>
                  <a:cubicBezTo>
                    <a:pt x="598" y="11"/>
                    <a:pt x="595" y="0"/>
                    <a:pt x="585" y="0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1A3BE358-F325-452D-A2CF-CB52A4F6B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090" y="4419674"/>
              <a:ext cx="1145914" cy="630599"/>
            </a:xfrm>
            <a:custGeom>
              <a:avLst/>
              <a:gdLst>
                <a:gd name="T0" fmla="*/ 203 w 407"/>
                <a:gd name="T1" fmla="*/ 218 h 218"/>
                <a:gd name="T2" fmla="*/ 325 w 407"/>
                <a:gd name="T3" fmla="*/ 207 h 218"/>
                <a:gd name="T4" fmla="*/ 394 w 407"/>
                <a:gd name="T5" fmla="*/ 141 h 218"/>
                <a:gd name="T6" fmla="*/ 405 w 407"/>
                <a:gd name="T7" fmla="*/ 60 h 218"/>
                <a:gd name="T8" fmla="*/ 332 w 407"/>
                <a:gd name="T9" fmla="*/ 7 h 218"/>
                <a:gd name="T10" fmla="*/ 203 w 407"/>
                <a:gd name="T11" fmla="*/ 22 h 218"/>
                <a:gd name="T12" fmla="*/ 74 w 407"/>
                <a:gd name="T13" fmla="*/ 7 h 218"/>
                <a:gd name="T14" fmla="*/ 2 w 407"/>
                <a:gd name="T15" fmla="*/ 60 h 218"/>
                <a:gd name="T16" fmla="*/ 12 w 407"/>
                <a:gd name="T17" fmla="*/ 141 h 218"/>
                <a:gd name="T18" fmla="*/ 82 w 407"/>
                <a:gd name="T19" fmla="*/ 207 h 218"/>
                <a:gd name="T20" fmla="*/ 203 w 407"/>
                <a:gd name="T21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7" h="218">
                  <a:moveTo>
                    <a:pt x="203" y="218"/>
                  </a:moveTo>
                  <a:cubicBezTo>
                    <a:pt x="256" y="218"/>
                    <a:pt x="296" y="213"/>
                    <a:pt x="325" y="207"/>
                  </a:cubicBezTo>
                  <a:cubicBezTo>
                    <a:pt x="359" y="201"/>
                    <a:pt x="386" y="174"/>
                    <a:pt x="394" y="141"/>
                  </a:cubicBezTo>
                  <a:cubicBezTo>
                    <a:pt x="401" y="113"/>
                    <a:pt x="407" y="81"/>
                    <a:pt x="405" y="60"/>
                  </a:cubicBezTo>
                  <a:cubicBezTo>
                    <a:pt x="401" y="21"/>
                    <a:pt x="371" y="0"/>
                    <a:pt x="332" y="7"/>
                  </a:cubicBezTo>
                  <a:cubicBezTo>
                    <a:pt x="294" y="15"/>
                    <a:pt x="246" y="22"/>
                    <a:pt x="203" y="22"/>
                  </a:cubicBezTo>
                  <a:cubicBezTo>
                    <a:pt x="161" y="22"/>
                    <a:pt x="112" y="15"/>
                    <a:pt x="74" y="7"/>
                  </a:cubicBezTo>
                  <a:cubicBezTo>
                    <a:pt x="36" y="0"/>
                    <a:pt x="5" y="21"/>
                    <a:pt x="2" y="60"/>
                  </a:cubicBezTo>
                  <a:cubicBezTo>
                    <a:pt x="0" y="81"/>
                    <a:pt x="6" y="113"/>
                    <a:pt x="12" y="141"/>
                  </a:cubicBezTo>
                  <a:cubicBezTo>
                    <a:pt x="21" y="174"/>
                    <a:pt x="48" y="201"/>
                    <a:pt x="82" y="207"/>
                  </a:cubicBezTo>
                  <a:cubicBezTo>
                    <a:pt x="110" y="213"/>
                    <a:pt x="150" y="218"/>
                    <a:pt x="203" y="21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9">
              <a:extLst>
                <a:ext uri="{FF2B5EF4-FFF2-40B4-BE49-F238E27FC236}">
                  <a16:creationId xmlns:a16="http://schemas.microsoft.com/office/drawing/2014/main" id="{93414CCB-7517-4440-9F4E-31B1C47629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6675" y="4611126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0">
              <a:extLst>
                <a:ext uri="{FF2B5EF4-FFF2-40B4-BE49-F238E27FC236}">
                  <a16:creationId xmlns:a16="http://schemas.microsoft.com/office/drawing/2014/main" id="{EA3C4107-734E-489A-A5F3-1D2D9A915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558" y="4807985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7FE1BBEA-BBBF-4A3A-84B7-6AE590E2F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383" y="4611126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12">
              <a:extLst>
                <a:ext uri="{FF2B5EF4-FFF2-40B4-BE49-F238E27FC236}">
                  <a16:creationId xmlns:a16="http://schemas.microsoft.com/office/drawing/2014/main" id="{95B2C424-0EA5-4A24-9B6E-5F299D322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666" y="4807985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50F1DC9-A18B-4F87-ABFB-1E985851D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4517" y="5901528"/>
              <a:ext cx="901114" cy="1198462"/>
            </a:xfrm>
            <a:custGeom>
              <a:avLst/>
              <a:gdLst>
                <a:gd name="T0" fmla="*/ 320 w 320"/>
                <a:gd name="T1" fmla="*/ 414 h 414"/>
                <a:gd name="T2" fmla="*/ 284 w 320"/>
                <a:gd name="T3" fmla="*/ 70 h 414"/>
                <a:gd name="T4" fmla="*/ 214 w 320"/>
                <a:gd name="T5" fmla="*/ 0 h 414"/>
                <a:gd name="T6" fmla="*/ 105 w 320"/>
                <a:gd name="T7" fmla="*/ 0 h 414"/>
                <a:gd name="T8" fmla="*/ 35 w 320"/>
                <a:gd name="T9" fmla="*/ 70 h 414"/>
                <a:gd name="T10" fmla="*/ 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320" y="414"/>
                  </a:moveTo>
                  <a:cubicBezTo>
                    <a:pt x="284" y="70"/>
                    <a:pt x="284" y="70"/>
                    <a:pt x="284" y="70"/>
                  </a:cubicBezTo>
                  <a:cubicBezTo>
                    <a:pt x="280" y="30"/>
                    <a:pt x="250" y="0"/>
                    <a:pt x="214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69" y="0"/>
                    <a:pt x="39" y="30"/>
                    <a:pt x="35" y="70"/>
                  </a:cubicBezTo>
                  <a:cubicBezTo>
                    <a:pt x="0" y="414"/>
                    <a:pt x="0" y="414"/>
                    <a:pt x="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4115E1A4-35B7-48A0-8445-4B6BE78CCE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9841" y="6839313"/>
              <a:ext cx="847301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46D98005-FFC0-42FE-AA9A-32DBCDD66E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3087" y="5901528"/>
              <a:ext cx="901114" cy="1198462"/>
            </a:xfrm>
            <a:custGeom>
              <a:avLst/>
              <a:gdLst>
                <a:gd name="T0" fmla="*/ 320 w 320"/>
                <a:gd name="T1" fmla="*/ 414 h 414"/>
                <a:gd name="T2" fmla="*/ 285 w 320"/>
                <a:gd name="T3" fmla="*/ 70 h 414"/>
                <a:gd name="T4" fmla="*/ 215 w 320"/>
                <a:gd name="T5" fmla="*/ 0 h 414"/>
                <a:gd name="T6" fmla="*/ 106 w 320"/>
                <a:gd name="T7" fmla="*/ 0 h 414"/>
                <a:gd name="T8" fmla="*/ 35 w 320"/>
                <a:gd name="T9" fmla="*/ 70 h 414"/>
                <a:gd name="T10" fmla="*/ 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320" y="414"/>
                  </a:moveTo>
                  <a:cubicBezTo>
                    <a:pt x="285" y="70"/>
                    <a:pt x="285" y="70"/>
                    <a:pt x="285" y="70"/>
                  </a:cubicBezTo>
                  <a:cubicBezTo>
                    <a:pt x="281" y="30"/>
                    <a:pt x="251" y="0"/>
                    <a:pt x="215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70" y="0"/>
                    <a:pt x="39" y="30"/>
                    <a:pt x="35" y="70"/>
                  </a:cubicBezTo>
                  <a:cubicBezTo>
                    <a:pt x="0" y="414"/>
                    <a:pt x="0" y="414"/>
                    <a:pt x="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2638F57E-EA04-4F7D-BBA9-A98678FDC2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0521" y="6839313"/>
              <a:ext cx="84835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809B370A-61CB-4925-B26E-FB24A1A790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9953" y="5221173"/>
              <a:ext cx="821977" cy="1519711"/>
            </a:xfrm>
            <a:custGeom>
              <a:avLst/>
              <a:gdLst>
                <a:gd name="T0" fmla="*/ 130 w 292"/>
                <a:gd name="T1" fmla="*/ 475 h 525"/>
                <a:gd name="T2" fmla="*/ 128 w 292"/>
                <a:gd name="T3" fmla="*/ 333 h 525"/>
                <a:gd name="T4" fmla="*/ 128 w 292"/>
                <a:gd name="T5" fmla="*/ 193 h 525"/>
                <a:gd name="T6" fmla="*/ 0 w 292"/>
                <a:gd name="T7" fmla="*/ 193 h 525"/>
                <a:gd name="T8" fmla="*/ 0 w 292"/>
                <a:gd name="T9" fmla="*/ 4 h 525"/>
                <a:gd name="T10" fmla="*/ 157 w 292"/>
                <a:gd name="T11" fmla="*/ 4 h 525"/>
                <a:gd name="T12" fmla="*/ 271 w 292"/>
                <a:gd name="T13" fmla="*/ 45 h 525"/>
                <a:gd name="T14" fmla="*/ 286 w 292"/>
                <a:gd name="T15" fmla="*/ 173 h 525"/>
                <a:gd name="T16" fmla="*/ 254 w 292"/>
                <a:gd name="T17" fmla="*/ 495 h 525"/>
                <a:gd name="T18" fmla="*/ 172 w 292"/>
                <a:gd name="T19" fmla="*/ 525 h 525"/>
                <a:gd name="T20" fmla="*/ 130 w 292"/>
                <a:gd name="T21" fmla="*/ 475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2" h="525">
                  <a:moveTo>
                    <a:pt x="130" y="475"/>
                  </a:moveTo>
                  <a:cubicBezTo>
                    <a:pt x="130" y="475"/>
                    <a:pt x="129" y="368"/>
                    <a:pt x="128" y="333"/>
                  </a:cubicBezTo>
                  <a:cubicBezTo>
                    <a:pt x="128" y="298"/>
                    <a:pt x="116" y="236"/>
                    <a:pt x="128" y="193"/>
                  </a:cubicBezTo>
                  <a:cubicBezTo>
                    <a:pt x="128" y="193"/>
                    <a:pt x="41" y="194"/>
                    <a:pt x="0" y="19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95" y="0"/>
                    <a:pt x="157" y="4"/>
                  </a:cubicBezTo>
                  <a:cubicBezTo>
                    <a:pt x="222" y="9"/>
                    <a:pt x="258" y="29"/>
                    <a:pt x="271" y="45"/>
                  </a:cubicBezTo>
                  <a:cubicBezTo>
                    <a:pt x="289" y="66"/>
                    <a:pt x="292" y="90"/>
                    <a:pt x="286" y="173"/>
                  </a:cubicBezTo>
                  <a:cubicBezTo>
                    <a:pt x="277" y="275"/>
                    <a:pt x="254" y="495"/>
                    <a:pt x="254" y="495"/>
                  </a:cubicBezTo>
                  <a:cubicBezTo>
                    <a:pt x="254" y="495"/>
                    <a:pt x="233" y="525"/>
                    <a:pt x="172" y="525"/>
                  </a:cubicBezTo>
                  <a:cubicBezTo>
                    <a:pt x="110" y="525"/>
                    <a:pt x="130" y="475"/>
                    <a:pt x="130" y="47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3A10BA1-30BD-4563-95CD-508382ED9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3242" y="6587290"/>
              <a:ext cx="997135" cy="472679"/>
            </a:xfrm>
            <a:custGeom>
              <a:avLst/>
              <a:gdLst>
                <a:gd name="T0" fmla="*/ 303 w 354"/>
                <a:gd name="T1" fmla="*/ 87 h 163"/>
                <a:gd name="T2" fmla="*/ 247 w 354"/>
                <a:gd name="T3" fmla="*/ 64 h 163"/>
                <a:gd name="T4" fmla="*/ 173 w 354"/>
                <a:gd name="T5" fmla="*/ 10 h 163"/>
                <a:gd name="T6" fmla="*/ 115 w 354"/>
                <a:gd name="T7" fmla="*/ 23 h 163"/>
                <a:gd name="T8" fmla="*/ 99 w 354"/>
                <a:gd name="T9" fmla="*/ 20 h 163"/>
                <a:gd name="T10" fmla="*/ 86 w 354"/>
                <a:gd name="T11" fmla="*/ 27 h 163"/>
                <a:gd name="T12" fmla="*/ 48 w 354"/>
                <a:gd name="T13" fmla="*/ 42 h 163"/>
                <a:gd name="T14" fmla="*/ 33 w 354"/>
                <a:gd name="T15" fmla="*/ 20 h 163"/>
                <a:gd name="T16" fmla="*/ 33 w 354"/>
                <a:gd name="T17" fmla="*/ 3 h 163"/>
                <a:gd name="T18" fmla="*/ 18 w 354"/>
                <a:gd name="T19" fmla="*/ 18 h 163"/>
                <a:gd name="T20" fmla="*/ 11 w 354"/>
                <a:gd name="T21" fmla="*/ 67 h 163"/>
                <a:gd name="T22" fmla="*/ 8 w 354"/>
                <a:gd name="T23" fmla="*/ 143 h 163"/>
                <a:gd name="T24" fmla="*/ 63 w 354"/>
                <a:gd name="T25" fmla="*/ 154 h 163"/>
                <a:gd name="T26" fmla="*/ 235 w 354"/>
                <a:gd name="T27" fmla="*/ 154 h 163"/>
                <a:gd name="T28" fmla="*/ 323 w 354"/>
                <a:gd name="T29" fmla="*/ 154 h 163"/>
                <a:gd name="T30" fmla="*/ 353 w 354"/>
                <a:gd name="T31" fmla="*/ 135 h 163"/>
                <a:gd name="T32" fmla="*/ 303 w 354"/>
                <a:gd name="T33" fmla="*/ 87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4" h="163">
                  <a:moveTo>
                    <a:pt x="303" y="87"/>
                  </a:moveTo>
                  <a:cubicBezTo>
                    <a:pt x="280" y="81"/>
                    <a:pt x="267" y="76"/>
                    <a:pt x="247" y="64"/>
                  </a:cubicBezTo>
                  <a:cubicBezTo>
                    <a:pt x="223" y="51"/>
                    <a:pt x="182" y="18"/>
                    <a:pt x="173" y="10"/>
                  </a:cubicBezTo>
                  <a:cubicBezTo>
                    <a:pt x="160" y="0"/>
                    <a:pt x="130" y="1"/>
                    <a:pt x="115" y="23"/>
                  </a:cubicBezTo>
                  <a:cubicBezTo>
                    <a:pt x="110" y="20"/>
                    <a:pt x="105" y="19"/>
                    <a:pt x="99" y="20"/>
                  </a:cubicBezTo>
                  <a:cubicBezTo>
                    <a:pt x="94" y="21"/>
                    <a:pt x="90" y="24"/>
                    <a:pt x="86" y="27"/>
                  </a:cubicBezTo>
                  <a:cubicBezTo>
                    <a:pt x="78" y="33"/>
                    <a:pt x="66" y="44"/>
                    <a:pt x="48" y="42"/>
                  </a:cubicBezTo>
                  <a:cubicBezTo>
                    <a:pt x="31" y="39"/>
                    <a:pt x="33" y="20"/>
                    <a:pt x="33" y="20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24" y="2"/>
                    <a:pt x="20" y="6"/>
                    <a:pt x="18" y="18"/>
                  </a:cubicBezTo>
                  <a:cubicBezTo>
                    <a:pt x="16" y="34"/>
                    <a:pt x="15" y="39"/>
                    <a:pt x="11" y="67"/>
                  </a:cubicBezTo>
                  <a:cubicBezTo>
                    <a:pt x="8" y="83"/>
                    <a:pt x="0" y="107"/>
                    <a:pt x="8" y="143"/>
                  </a:cubicBezTo>
                  <a:cubicBezTo>
                    <a:pt x="11" y="163"/>
                    <a:pt x="32" y="154"/>
                    <a:pt x="63" y="154"/>
                  </a:cubicBezTo>
                  <a:cubicBezTo>
                    <a:pt x="102" y="154"/>
                    <a:pt x="235" y="154"/>
                    <a:pt x="235" y="154"/>
                  </a:cubicBezTo>
                  <a:cubicBezTo>
                    <a:pt x="263" y="154"/>
                    <a:pt x="306" y="154"/>
                    <a:pt x="323" y="154"/>
                  </a:cubicBezTo>
                  <a:cubicBezTo>
                    <a:pt x="340" y="154"/>
                    <a:pt x="354" y="141"/>
                    <a:pt x="353" y="135"/>
                  </a:cubicBezTo>
                  <a:cubicBezTo>
                    <a:pt x="352" y="109"/>
                    <a:pt x="341" y="97"/>
                    <a:pt x="303" y="87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C6AADEBA-4ED7-4FA3-8FD0-88AF17D40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6407" y="6781986"/>
              <a:ext cx="683749" cy="277983"/>
            </a:xfrm>
            <a:custGeom>
              <a:avLst/>
              <a:gdLst>
                <a:gd name="T0" fmla="*/ 110 w 243"/>
                <a:gd name="T1" fmla="*/ 17 h 96"/>
                <a:gd name="T2" fmla="*/ 10 w 243"/>
                <a:gd name="T3" fmla="*/ 0 h 96"/>
                <a:gd name="T4" fmla="*/ 7 w 243"/>
                <a:gd name="T5" fmla="*/ 76 h 96"/>
                <a:gd name="T6" fmla="*/ 62 w 243"/>
                <a:gd name="T7" fmla="*/ 87 h 96"/>
                <a:gd name="T8" fmla="*/ 234 w 243"/>
                <a:gd name="T9" fmla="*/ 87 h 96"/>
                <a:gd name="T10" fmla="*/ 241 w 243"/>
                <a:gd name="T11" fmla="*/ 87 h 96"/>
                <a:gd name="T12" fmla="*/ 243 w 243"/>
                <a:gd name="T13" fmla="*/ 79 h 96"/>
                <a:gd name="T14" fmla="*/ 110 w 243"/>
                <a:gd name="T15" fmla="*/ 17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3" h="96">
                  <a:moveTo>
                    <a:pt x="110" y="17"/>
                  </a:moveTo>
                  <a:cubicBezTo>
                    <a:pt x="80" y="5"/>
                    <a:pt x="69" y="1"/>
                    <a:pt x="10" y="0"/>
                  </a:cubicBezTo>
                  <a:cubicBezTo>
                    <a:pt x="6" y="15"/>
                    <a:pt x="0" y="45"/>
                    <a:pt x="7" y="76"/>
                  </a:cubicBezTo>
                  <a:cubicBezTo>
                    <a:pt x="10" y="96"/>
                    <a:pt x="31" y="87"/>
                    <a:pt x="62" y="87"/>
                  </a:cubicBezTo>
                  <a:cubicBezTo>
                    <a:pt x="101" y="87"/>
                    <a:pt x="234" y="87"/>
                    <a:pt x="234" y="87"/>
                  </a:cubicBezTo>
                  <a:cubicBezTo>
                    <a:pt x="236" y="87"/>
                    <a:pt x="238" y="87"/>
                    <a:pt x="241" y="87"/>
                  </a:cubicBezTo>
                  <a:cubicBezTo>
                    <a:pt x="243" y="79"/>
                    <a:pt x="243" y="79"/>
                    <a:pt x="243" y="79"/>
                  </a:cubicBezTo>
                  <a:cubicBezTo>
                    <a:pt x="197" y="79"/>
                    <a:pt x="151" y="34"/>
                    <a:pt x="110" y="17"/>
                  </a:cubicBezTo>
                  <a:close/>
                </a:path>
              </a:pathLst>
            </a:custGeom>
            <a:solidFill>
              <a:srgbClr val="FFC00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8AAF46A2-E739-458F-BF0C-F6509E1BD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8909" y="6790639"/>
              <a:ext cx="163551" cy="83287"/>
            </a:xfrm>
            <a:custGeom>
              <a:avLst/>
              <a:gdLst>
                <a:gd name="T0" fmla="*/ 0 w 58"/>
                <a:gd name="T1" fmla="*/ 29 h 29"/>
                <a:gd name="T2" fmla="*/ 58 w 58"/>
                <a:gd name="T3" fmla="*/ 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8" h="29">
                  <a:moveTo>
                    <a:pt x="0" y="29"/>
                  </a:moveTo>
                  <a:cubicBezTo>
                    <a:pt x="11" y="14"/>
                    <a:pt x="36" y="0"/>
                    <a:pt x="58" y="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DDD1841A-0AC7-4188-9AD6-0BAE04FD2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2578" y="6756027"/>
              <a:ext cx="65421" cy="69226"/>
            </a:xfrm>
            <a:custGeom>
              <a:avLst/>
              <a:gdLst>
                <a:gd name="T0" fmla="*/ 23 w 23"/>
                <a:gd name="T1" fmla="*/ 0 h 24"/>
                <a:gd name="T2" fmla="*/ 0 w 23"/>
                <a:gd name="T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" h="24">
                  <a:moveTo>
                    <a:pt x="23" y="0"/>
                  </a:moveTo>
                  <a:cubicBezTo>
                    <a:pt x="13" y="5"/>
                    <a:pt x="7" y="13"/>
                    <a:pt x="0" y="2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D3AF602E-DC63-4F3F-BA8A-0C3017EA25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8164" y="6773333"/>
              <a:ext cx="180434" cy="25959"/>
            </a:xfrm>
            <a:custGeom>
              <a:avLst/>
              <a:gdLst>
                <a:gd name="T0" fmla="*/ 64 w 64"/>
                <a:gd name="T1" fmla="*/ 0 h 9"/>
                <a:gd name="T2" fmla="*/ 0 w 64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9">
                  <a:moveTo>
                    <a:pt x="64" y="0"/>
                  </a:moveTo>
                  <a:cubicBezTo>
                    <a:pt x="50" y="0"/>
                    <a:pt x="32" y="4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19E99147-193F-49A7-8817-5DE4F4754C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937" y="6703026"/>
              <a:ext cx="61200" cy="67062"/>
            </a:xfrm>
            <a:custGeom>
              <a:avLst/>
              <a:gdLst>
                <a:gd name="T0" fmla="*/ 22 w 22"/>
                <a:gd name="T1" fmla="*/ 0 h 23"/>
                <a:gd name="T2" fmla="*/ 0 w 22"/>
                <a:gd name="T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" h="23">
                  <a:moveTo>
                    <a:pt x="22" y="0"/>
                  </a:moveTo>
                  <a:cubicBezTo>
                    <a:pt x="12" y="6"/>
                    <a:pt x="7" y="12"/>
                    <a:pt x="0" y="2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F81F7F02-50BF-42C8-B419-8A136910C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5358" y="6720332"/>
              <a:ext cx="180434" cy="29204"/>
            </a:xfrm>
            <a:custGeom>
              <a:avLst/>
              <a:gdLst>
                <a:gd name="T0" fmla="*/ 64 w 64"/>
                <a:gd name="T1" fmla="*/ 1 h 10"/>
                <a:gd name="T2" fmla="*/ 0 w 64"/>
                <a:gd name="T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0">
                  <a:moveTo>
                    <a:pt x="64" y="1"/>
                  </a:moveTo>
                  <a:cubicBezTo>
                    <a:pt x="50" y="0"/>
                    <a:pt x="32" y="4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D5A6A60C-D695-4704-8503-1C9239AD3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6965" y="6645699"/>
              <a:ext cx="64365" cy="77878"/>
            </a:xfrm>
            <a:custGeom>
              <a:avLst/>
              <a:gdLst>
                <a:gd name="T0" fmla="*/ 23 w 23"/>
                <a:gd name="T1" fmla="*/ 0 h 27"/>
                <a:gd name="T2" fmla="*/ 0 w 23"/>
                <a:gd name="T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" h="27">
                  <a:moveTo>
                    <a:pt x="23" y="0"/>
                  </a:moveTo>
                  <a:cubicBezTo>
                    <a:pt x="13" y="6"/>
                    <a:pt x="7" y="16"/>
                    <a:pt x="0" y="2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C9E161DC-FAB0-4434-9D49-F4D896528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2551" y="6671659"/>
              <a:ext cx="177268" cy="25959"/>
            </a:xfrm>
            <a:custGeom>
              <a:avLst/>
              <a:gdLst>
                <a:gd name="T0" fmla="*/ 63 w 63"/>
                <a:gd name="T1" fmla="*/ 1 h 9"/>
                <a:gd name="T2" fmla="*/ 0 w 63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3" h="9">
                  <a:moveTo>
                    <a:pt x="63" y="1"/>
                  </a:moveTo>
                  <a:cubicBezTo>
                    <a:pt x="50" y="0"/>
                    <a:pt x="31" y="4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850A7916-4E00-4151-88EC-3B61407634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4849" y="6978846"/>
              <a:ext cx="1016127" cy="124389"/>
            </a:xfrm>
            <a:custGeom>
              <a:avLst/>
              <a:gdLst>
                <a:gd name="T0" fmla="*/ 338 w 361"/>
                <a:gd name="T1" fmla="*/ 39 h 43"/>
                <a:gd name="T2" fmla="*/ 239 w 361"/>
                <a:gd name="T3" fmla="*/ 43 h 43"/>
                <a:gd name="T4" fmla="*/ 68 w 361"/>
                <a:gd name="T5" fmla="*/ 43 h 43"/>
                <a:gd name="T6" fmla="*/ 5 w 361"/>
                <a:gd name="T7" fmla="*/ 30 h 43"/>
                <a:gd name="T8" fmla="*/ 2 w 361"/>
                <a:gd name="T9" fmla="*/ 2 h 43"/>
                <a:gd name="T10" fmla="*/ 70 w 361"/>
                <a:gd name="T11" fmla="*/ 11 h 43"/>
                <a:gd name="T12" fmla="*/ 285 w 361"/>
                <a:gd name="T13" fmla="*/ 11 h 43"/>
                <a:gd name="T14" fmla="*/ 349 w 361"/>
                <a:gd name="T15" fmla="*/ 0 h 43"/>
                <a:gd name="T16" fmla="*/ 338 w 361"/>
                <a:gd name="T17" fmla="*/ 3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1" h="43">
                  <a:moveTo>
                    <a:pt x="338" y="39"/>
                  </a:moveTo>
                  <a:cubicBezTo>
                    <a:pt x="323" y="43"/>
                    <a:pt x="239" y="43"/>
                    <a:pt x="239" y="43"/>
                  </a:cubicBezTo>
                  <a:cubicBezTo>
                    <a:pt x="239" y="43"/>
                    <a:pt x="100" y="43"/>
                    <a:pt x="68" y="43"/>
                  </a:cubicBezTo>
                  <a:cubicBezTo>
                    <a:pt x="37" y="43"/>
                    <a:pt x="13" y="42"/>
                    <a:pt x="5" y="30"/>
                  </a:cubicBezTo>
                  <a:cubicBezTo>
                    <a:pt x="0" y="24"/>
                    <a:pt x="1" y="19"/>
                    <a:pt x="2" y="2"/>
                  </a:cubicBezTo>
                  <a:cubicBezTo>
                    <a:pt x="2" y="2"/>
                    <a:pt x="15" y="11"/>
                    <a:pt x="70" y="11"/>
                  </a:cubicBezTo>
                  <a:cubicBezTo>
                    <a:pt x="124" y="11"/>
                    <a:pt x="256" y="11"/>
                    <a:pt x="285" y="11"/>
                  </a:cubicBezTo>
                  <a:cubicBezTo>
                    <a:pt x="305" y="11"/>
                    <a:pt x="336" y="13"/>
                    <a:pt x="349" y="0"/>
                  </a:cubicBezTo>
                  <a:cubicBezTo>
                    <a:pt x="354" y="6"/>
                    <a:pt x="361" y="33"/>
                    <a:pt x="338" y="39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D1449B36-8745-4D12-B03E-B2FCB25516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5369" y="5114090"/>
              <a:ext cx="1261982" cy="1378015"/>
            </a:xfrm>
            <a:custGeom>
              <a:avLst/>
              <a:gdLst>
                <a:gd name="T0" fmla="*/ 181 w 448"/>
                <a:gd name="T1" fmla="*/ 15 h 476"/>
                <a:gd name="T2" fmla="*/ 296 w 448"/>
                <a:gd name="T3" fmla="*/ 25 h 476"/>
                <a:gd name="T4" fmla="*/ 417 w 448"/>
                <a:gd name="T5" fmla="*/ 76 h 476"/>
                <a:gd name="T6" fmla="*/ 438 w 448"/>
                <a:gd name="T7" fmla="*/ 207 h 476"/>
                <a:gd name="T8" fmla="*/ 417 w 448"/>
                <a:gd name="T9" fmla="*/ 442 h 476"/>
                <a:gd name="T10" fmla="*/ 249 w 448"/>
                <a:gd name="T11" fmla="*/ 442 h 476"/>
                <a:gd name="T12" fmla="*/ 243 w 448"/>
                <a:gd name="T13" fmla="*/ 235 h 476"/>
                <a:gd name="T14" fmla="*/ 0 w 448"/>
                <a:gd name="T15" fmla="*/ 236 h 476"/>
                <a:gd name="T16" fmla="*/ 0 w 448"/>
                <a:gd name="T17" fmla="*/ 0 h 476"/>
                <a:gd name="T18" fmla="*/ 173 w 448"/>
                <a:gd name="T19" fmla="*/ 0 h 476"/>
                <a:gd name="T20" fmla="*/ 181 w 448"/>
                <a:gd name="T21" fmla="*/ 15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8" h="476">
                  <a:moveTo>
                    <a:pt x="181" y="15"/>
                  </a:moveTo>
                  <a:cubicBezTo>
                    <a:pt x="181" y="15"/>
                    <a:pt x="238" y="18"/>
                    <a:pt x="296" y="25"/>
                  </a:cubicBezTo>
                  <a:cubicBezTo>
                    <a:pt x="335" y="30"/>
                    <a:pt x="385" y="37"/>
                    <a:pt x="417" y="76"/>
                  </a:cubicBezTo>
                  <a:cubicBezTo>
                    <a:pt x="448" y="113"/>
                    <a:pt x="440" y="177"/>
                    <a:pt x="438" y="207"/>
                  </a:cubicBezTo>
                  <a:cubicBezTo>
                    <a:pt x="432" y="287"/>
                    <a:pt x="417" y="442"/>
                    <a:pt x="417" y="442"/>
                  </a:cubicBezTo>
                  <a:cubicBezTo>
                    <a:pt x="396" y="476"/>
                    <a:pt x="258" y="476"/>
                    <a:pt x="249" y="442"/>
                  </a:cubicBezTo>
                  <a:cubicBezTo>
                    <a:pt x="242" y="301"/>
                    <a:pt x="244" y="255"/>
                    <a:pt x="243" y="235"/>
                  </a:cubicBezTo>
                  <a:cubicBezTo>
                    <a:pt x="243" y="235"/>
                    <a:pt x="50" y="236"/>
                    <a:pt x="0" y="2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3" y="0"/>
                    <a:pt x="173" y="0"/>
                    <a:pt x="173" y="0"/>
                  </a:cubicBezTo>
                  <a:lnTo>
                    <a:pt x="181" y="15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D77D96F6-FCD7-4F88-85CB-D22ED749A2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0173" y="5571626"/>
              <a:ext cx="137172" cy="222819"/>
            </a:xfrm>
            <a:custGeom>
              <a:avLst/>
              <a:gdLst>
                <a:gd name="T0" fmla="*/ 49 w 49"/>
                <a:gd name="T1" fmla="*/ 0 h 77"/>
                <a:gd name="T2" fmla="*/ 0 w 49"/>
                <a:gd name="T3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" h="77">
                  <a:moveTo>
                    <a:pt x="49" y="0"/>
                  </a:moveTo>
                  <a:cubicBezTo>
                    <a:pt x="37" y="7"/>
                    <a:pt x="7" y="31"/>
                    <a:pt x="0" y="7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F0579337-662E-46B1-BD53-96FF1CEC25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0527" y="5186560"/>
              <a:ext cx="120289" cy="607884"/>
            </a:xfrm>
            <a:custGeom>
              <a:avLst/>
              <a:gdLst>
                <a:gd name="T0" fmla="*/ 32 w 43"/>
                <a:gd name="T1" fmla="*/ 0 h 210"/>
                <a:gd name="T2" fmla="*/ 0 w 43"/>
                <a:gd name="T3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3" h="210">
                  <a:moveTo>
                    <a:pt x="32" y="0"/>
                  </a:moveTo>
                  <a:cubicBezTo>
                    <a:pt x="43" y="72"/>
                    <a:pt x="36" y="174"/>
                    <a:pt x="0" y="2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AEB67BCA-51BA-4164-878A-B44F80868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734" y="5606238"/>
              <a:ext cx="757611" cy="871805"/>
            </a:xfrm>
            <a:custGeom>
              <a:avLst/>
              <a:gdLst>
                <a:gd name="T0" fmla="*/ 0 w 269"/>
                <a:gd name="T1" fmla="*/ 0 h 301"/>
                <a:gd name="T2" fmla="*/ 224 w 269"/>
                <a:gd name="T3" fmla="*/ 0 h 301"/>
                <a:gd name="T4" fmla="*/ 240 w 269"/>
                <a:gd name="T5" fmla="*/ 15 h 301"/>
                <a:gd name="T6" fmla="*/ 261 w 269"/>
                <a:gd name="T7" fmla="*/ 37 h 301"/>
                <a:gd name="T8" fmla="*/ 269 w 269"/>
                <a:gd name="T9" fmla="*/ 30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" h="301">
                  <a:moveTo>
                    <a:pt x="0" y="0"/>
                  </a:moveTo>
                  <a:cubicBezTo>
                    <a:pt x="224" y="0"/>
                    <a:pt x="224" y="0"/>
                    <a:pt x="224" y="0"/>
                  </a:cubicBezTo>
                  <a:cubicBezTo>
                    <a:pt x="224" y="0"/>
                    <a:pt x="222" y="15"/>
                    <a:pt x="240" y="15"/>
                  </a:cubicBezTo>
                  <a:cubicBezTo>
                    <a:pt x="240" y="29"/>
                    <a:pt x="250" y="37"/>
                    <a:pt x="261" y="37"/>
                  </a:cubicBezTo>
                  <a:cubicBezTo>
                    <a:pt x="261" y="37"/>
                    <a:pt x="244" y="98"/>
                    <a:pt x="269" y="30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9613E270-D2AC-423F-9D8F-C7B61CD40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5401" y="5542422"/>
              <a:ext cx="73862" cy="133042"/>
            </a:xfrm>
            <a:custGeom>
              <a:avLst/>
              <a:gdLst>
                <a:gd name="T0" fmla="*/ 26 w 26"/>
                <a:gd name="T1" fmla="*/ 0 h 46"/>
                <a:gd name="T2" fmla="*/ 0 w 26"/>
                <a:gd name="T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6" h="46">
                  <a:moveTo>
                    <a:pt x="26" y="0"/>
                  </a:moveTo>
                  <a:cubicBezTo>
                    <a:pt x="12" y="12"/>
                    <a:pt x="3" y="28"/>
                    <a:pt x="0" y="4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2FA76F43-F8B2-483E-A7A2-93771EA225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7056" y="6393676"/>
              <a:ext cx="472715" cy="167655"/>
            </a:xfrm>
            <a:custGeom>
              <a:avLst/>
              <a:gdLst>
                <a:gd name="T0" fmla="*/ 164 w 168"/>
                <a:gd name="T1" fmla="*/ 36 h 58"/>
                <a:gd name="T2" fmla="*/ 2 w 168"/>
                <a:gd name="T3" fmla="*/ 40 h 58"/>
                <a:gd name="T4" fmla="*/ 0 w 168"/>
                <a:gd name="T5" fmla="*/ 0 h 58"/>
                <a:gd name="T6" fmla="*/ 168 w 168"/>
                <a:gd name="T7" fmla="*/ 0 h 58"/>
                <a:gd name="T8" fmla="*/ 164 w 168"/>
                <a:gd name="T9" fmla="*/ 3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58">
                  <a:moveTo>
                    <a:pt x="164" y="36"/>
                  </a:moveTo>
                  <a:cubicBezTo>
                    <a:pt x="161" y="58"/>
                    <a:pt x="2" y="55"/>
                    <a:pt x="2" y="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"/>
                    <a:pt x="166" y="15"/>
                    <a:pt x="168" y="0"/>
                  </a:cubicBezTo>
                  <a:lnTo>
                    <a:pt x="164" y="36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B1FD2A58-6C35-480B-B360-B0A4F62C24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9177" y="5284990"/>
              <a:ext cx="595115" cy="1647345"/>
            </a:xfrm>
            <a:custGeom>
              <a:avLst/>
              <a:gdLst>
                <a:gd name="T0" fmla="*/ 65 w 211"/>
                <a:gd name="T1" fmla="*/ 468 h 569"/>
                <a:gd name="T2" fmla="*/ 45 w 211"/>
                <a:gd name="T3" fmla="*/ 175 h 569"/>
                <a:gd name="T4" fmla="*/ 0 w 211"/>
                <a:gd name="T5" fmla="*/ 175 h 569"/>
                <a:gd name="T6" fmla="*/ 0 w 211"/>
                <a:gd name="T7" fmla="*/ 10 h 569"/>
                <a:gd name="T8" fmla="*/ 0 w 211"/>
                <a:gd name="T9" fmla="*/ 10 h 569"/>
                <a:gd name="T10" fmla="*/ 182 w 211"/>
                <a:gd name="T11" fmla="*/ 22 h 569"/>
                <a:gd name="T12" fmla="*/ 203 w 211"/>
                <a:gd name="T13" fmla="*/ 171 h 569"/>
                <a:gd name="T14" fmla="*/ 165 w 211"/>
                <a:gd name="T15" fmla="*/ 563 h 569"/>
                <a:gd name="T16" fmla="*/ 71 w 211"/>
                <a:gd name="T17" fmla="*/ 569 h 569"/>
                <a:gd name="T18" fmla="*/ 65 w 211"/>
                <a:gd name="T19" fmla="*/ 468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1" h="569">
                  <a:moveTo>
                    <a:pt x="65" y="468"/>
                  </a:moveTo>
                  <a:cubicBezTo>
                    <a:pt x="63" y="420"/>
                    <a:pt x="45" y="175"/>
                    <a:pt x="45" y="17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75"/>
                    <a:pt x="0" y="138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52" y="0"/>
                    <a:pt x="182" y="22"/>
                  </a:cubicBezTo>
                  <a:cubicBezTo>
                    <a:pt x="208" y="42"/>
                    <a:pt x="211" y="86"/>
                    <a:pt x="203" y="171"/>
                  </a:cubicBezTo>
                  <a:cubicBezTo>
                    <a:pt x="192" y="304"/>
                    <a:pt x="165" y="563"/>
                    <a:pt x="165" y="563"/>
                  </a:cubicBezTo>
                  <a:cubicBezTo>
                    <a:pt x="71" y="569"/>
                    <a:pt x="71" y="569"/>
                    <a:pt x="71" y="569"/>
                  </a:cubicBezTo>
                  <a:lnTo>
                    <a:pt x="65" y="468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326C1A90-80C3-42DC-A2F5-5F4D6E7028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1357" y="5114090"/>
              <a:ext cx="818811" cy="1355301"/>
            </a:xfrm>
            <a:custGeom>
              <a:avLst/>
              <a:gdLst>
                <a:gd name="T0" fmla="*/ 269 w 291"/>
                <a:gd name="T1" fmla="*/ 81 h 468"/>
                <a:gd name="T2" fmla="*/ 223 w 291"/>
                <a:gd name="T3" fmla="*/ 55 h 468"/>
                <a:gd name="T4" fmla="*/ 223 w 291"/>
                <a:gd name="T5" fmla="*/ 0 h 468"/>
                <a:gd name="T6" fmla="*/ 34 w 291"/>
                <a:gd name="T7" fmla="*/ 0 h 468"/>
                <a:gd name="T8" fmla="*/ 10 w 291"/>
                <a:gd name="T9" fmla="*/ 186 h 468"/>
                <a:gd name="T10" fmla="*/ 85 w 291"/>
                <a:gd name="T11" fmla="*/ 237 h 468"/>
                <a:gd name="T12" fmla="*/ 97 w 291"/>
                <a:gd name="T13" fmla="*/ 237 h 468"/>
                <a:gd name="T14" fmla="*/ 107 w 291"/>
                <a:gd name="T15" fmla="*/ 454 h 468"/>
                <a:gd name="T16" fmla="*/ 186 w 291"/>
                <a:gd name="T17" fmla="*/ 467 h 468"/>
                <a:gd name="T18" fmla="*/ 273 w 291"/>
                <a:gd name="T19" fmla="*/ 440 h 468"/>
                <a:gd name="T20" fmla="*/ 284 w 291"/>
                <a:gd name="T21" fmla="*/ 229 h 468"/>
                <a:gd name="T22" fmla="*/ 269 w 291"/>
                <a:gd name="T23" fmla="*/ 81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1" h="468">
                  <a:moveTo>
                    <a:pt x="269" y="81"/>
                  </a:moveTo>
                  <a:cubicBezTo>
                    <a:pt x="251" y="59"/>
                    <a:pt x="223" y="55"/>
                    <a:pt x="223" y="55"/>
                  </a:cubicBezTo>
                  <a:cubicBezTo>
                    <a:pt x="223" y="0"/>
                    <a:pt x="223" y="0"/>
                    <a:pt x="223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7" y="85"/>
                    <a:pt x="0" y="153"/>
                    <a:pt x="10" y="186"/>
                  </a:cubicBezTo>
                  <a:cubicBezTo>
                    <a:pt x="21" y="225"/>
                    <a:pt x="50" y="237"/>
                    <a:pt x="85" y="237"/>
                  </a:cubicBezTo>
                  <a:cubicBezTo>
                    <a:pt x="97" y="237"/>
                    <a:pt x="97" y="237"/>
                    <a:pt x="97" y="237"/>
                  </a:cubicBezTo>
                  <a:cubicBezTo>
                    <a:pt x="107" y="454"/>
                    <a:pt x="107" y="454"/>
                    <a:pt x="107" y="454"/>
                  </a:cubicBezTo>
                  <a:cubicBezTo>
                    <a:pt x="107" y="454"/>
                    <a:pt x="120" y="467"/>
                    <a:pt x="186" y="467"/>
                  </a:cubicBezTo>
                  <a:cubicBezTo>
                    <a:pt x="266" y="468"/>
                    <a:pt x="273" y="440"/>
                    <a:pt x="273" y="440"/>
                  </a:cubicBezTo>
                  <a:cubicBezTo>
                    <a:pt x="273" y="440"/>
                    <a:pt x="278" y="325"/>
                    <a:pt x="284" y="229"/>
                  </a:cubicBezTo>
                  <a:cubicBezTo>
                    <a:pt x="291" y="132"/>
                    <a:pt x="286" y="102"/>
                    <a:pt x="269" y="8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4FACFB4D-F7DF-4F3D-8561-14F14F469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2080" y="6379614"/>
              <a:ext cx="467440" cy="147104"/>
            </a:xfrm>
            <a:custGeom>
              <a:avLst/>
              <a:gdLst>
                <a:gd name="T0" fmla="*/ 2 w 166"/>
                <a:gd name="T1" fmla="*/ 40 h 51"/>
                <a:gd name="T2" fmla="*/ 76 w 166"/>
                <a:gd name="T3" fmla="*/ 51 h 51"/>
                <a:gd name="T4" fmla="*/ 163 w 166"/>
                <a:gd name="T5" fmla="*/ 39 h 51"/>
                <a:gd name="T6" fmla="*/ 166 w 166"/>
                <a:gd name="T7" fmla="*/ 1 h 51"/>
                <a:gd name="T8" fmla="*/ 71 w 166"/>
                <a:gd name="T9" fmla="*/ 13 h 51"/>
                <a:gd name="T10" fmla="*/ 0 w 166"/>
                <a:gd name="T11" fmla="*/ 0 h 51"/>
                <a:gd name="T12" fmla="*/ 2 w 166"/>
                <a:gd name="T13" fmla="*/ 4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51">
                  <a:moveTo>
                    <a:pt x="2" y="40"/>
                  </a:moveTo>
                  <a:cubicBezTo>
                    <a:pt x="2" y="40"/>
                    <a:pt x="8" y="51"/>
                    <a:pt x="76" y="51"/>
                  </a:cubicBezTo>
                  <a:cubicBezTo>
                    <a:pt x="158" y="51"/>
                    <a:pt x="163" y="39"/>
                    <a:pt x="163" y="39"/>
                  </a:cubicBezTo>
                  <a:cubicBezTo>
                    <a:pt x="166" y="1"/>
                    <a:pt x="166" y="1"/>
                    <a:pt x="166" y="1"/>
                  </a:cubicBezTo>
                  <a:cubicBezTo>
                    <a:pt x="166" y="1"/>
                    <a:pt x="149" y="13"/>
                    <a:pt x="71" y="13"/>
                  </a:cubicBezTo>
                  <a:cubicBezTo>
                    <a:pt x="2" y="13"/>
                    <a:pt x="0" y="0"/>
                    <a:pt x="0" y="0"/>
                  </a:cubicBezTo>
                  <a:lnTo>
                    <a:pt x="2" y="40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7106D762-D4D4-47C2-9DF2-39719043D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3687" y="5250378"/>
              <a:ext cx="518088" cy="587333"/>
            </a:xfrm>
            <a:custGeom>
              <a:avLst/>
              <a:gdLst>
                <a:gd name="T0" fmla="*/ 0 w 184"/>
                <a:gd name="T1" fmla="*/ 24 h 203"/>
                <a:gd name="T2" fmla="*/ 92 w 184"/>
                <a:gd name="T3" fmla="*/ 2 h 203"/>
                <a:gd name="T4" fmla="*/ 163 w 184"/>
                <a:gd name="T5" fmla="*/ 40 h 203"/>
                <a:gd name="T6" fmla="*/ 175 w 184"/>
                <a:gd name="T7" fmla="*/ 147 h 203"/>
                <a:gd name="T8" fmla="*/ 172 w 184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4" h="203">
                  <a:moveTo>
                    <a:pt x="0" y="24"/>
                  </a:moveTo>
                  <a:cubicBezTo>
                    <a:pt x="29" y="11"/>
                    <a:pt x="60" y="0"/>
                    <a:pt x="92" y="2"/>
                  </a:cubicBezTo>
                  <a:cubicBezTo>
                    <a:pt x="123" y="4"/>
                    <a:pt x="148" y="12"/>
                    <a:pt x="163" y="40"/>
                  </a:cubicBezTo>
                  <a:cubicBezTo>
                    <a:pt x="184" y="80"/>
                    <a:pt x="176" y="125"/>
                    <a:pt x="175" y="147"/>
                  </a:cubicBezTo>
                  <a:cubicBezTo>
                    <a:pt x="174" y="166"/>
                    <a:pt x="173" y="184"/>
                    <a:pt x="172" y="20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DB228ED4-E7FE-49F7-805F-1AA4C055E4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211" y="5174662"/>
              <a:ext cx="261682" cy="1286075"/>
            </a:xfrm>
            <a:custGeom>
              <a:avLst/>
              <a:gdLst>
                <a:gd name="T0" fmla="*/ 22 w 93"/>
                <a:gd name="T1" fmla="*/ 0 h 444"/>
                <a:gd name="T2" fmla="*/ 18 w 93"/>
                <a:gd name="T3" fmla="*/ 149 h 444"/>
                <a:gd name="T4" fmla="*/ 59 w 93"/>
                <a:gd name="T5" fmla="*/ 172 h 444"/>
                <a:gd name="T6" fmla="*/ 80 w 93"/>
                <a:gd name="T7" fmla="*/ 185 h 444"/>
                <a:gd name="T8" fmla="*/ 93 w 93"/>
                <a:gd name="T9" fmla="*/ 444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444">
                  <a:moveTo>
                    <a:pt x="22" y="0"/>
                  </a:moveTo>
                  <a:cubicBezTo>
                    <a:pt x="10" y="79"/>
                    <a:pt x="0" y="118"/>
                    <a:pt x="18" y="149"/>
                  </a:cubicBezTo>
                  <a:cubicBezTo>
                    <a:pt x="30" y="169"/>
                    <a:pt x="59" y="172"/>
                    <a:pt x="59" y="172"/>
                  </a:cubicBezTo>
                  <a:cubicBezTo>
                    <a:pt x="59" y="172"/>
                    <a:pt x="65" y="189"/>
                    <a:pt x="80" y="185"/>
                  </a:cubicBezTo>
                  <a:cubicBezTo>
                    <a:pt x="74" y="226"/>
                    <a:pt x="93" y="444"/>
                    <a:pt x="93" y="44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0FB869B1-ECAD-427E-9957-8179C25D7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6756" y="5647341"/>
              <a:ext cx="104462" cy="150349"/>
            </a:xfrm>
            <a:custGeom>
              <a:avLst/>
              <a:gdLst>
                <a:gd name="T0" fmla="*/ 37 w 37"/>
                <a:gd name="T1" fmla="*/ 0 h 52"/>
                <a:gd name="T2" fmla="*/ 0 w 37"/>
                <a:gd name="T3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" h="52">
                  <a:moveTo>
                    <a:pt x="37" y="0"/>
                  </a:moveTo>
                  <a:cubicBezTo>
                    <a:pt x="13" y="13"/>
                    <a:pt x="4" y="37"/>
                    <a:pt x="0" y="5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3A4813A6-9DC5-4313-BA01-85CECFD65C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990" y="5635443"/>
              <a:ext cx="50648" cy="86531"/>
            </a:xfrm>
            <a:custGeom>
              <a:avLst/>
              <a:gdLst>
                <a:gd name="T0" fmla="*/ 18 w 18"/>
                <a:gd name="T1" fmla="*/ 0 h 30"/>
                <a:gd name="T2" fmla="*/ 0 w 18"/>
                <a:gd name="T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" h="30">
                  <a:moveTo>
                    <a:pt x="18" y="0"/>
                  </a:moveTo>
                  <a:cubicBezTo>
                    <a:pt x="9" y="7"/>
                    <a:pt x="2" y="18"/>
                    <a:pt x="0" y="3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5442386F-00B2-4FB0-92FF-504469FF4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452" y="6978846"/>
              <a:ext cx="636267" cy="124389"/>
            </a:xfrm>
            <a:custGeom>
              <a:avLst/>
              <a:gdLst>
                <a:gd name="T0" fmla="*/ 223 w 226"/>
                <a:gd name="T1" fmla="*/ 0 h 43"/>
                <a:gd name="T2" fmla="*/ 154 w 226"/>
                <a:gd name="T3" fmla="*/ 11 h 43"/>
                <a:gd name="T4" fmla="*/ 77 w 226"/>
                <a:gd name="T5" fmla="*/ 11 h 43"/>
                <a:gd name="T6" fmla="*/ 0 w 226"/>
                <a:gd name="T7" fmla="*/ 4 h 43"/>
                <a:gd name="T8" fmla="*/ 5 w 226"/>
                <a:gd name="T9" fmla="*/ 30 h 43"/>
                <a:gd name="T10" fmla="*/ 75 w 226"/>
                <a:gd name="T11" fmla="*/ 43 h 43"/>
                <a:gd name="T12" fmla="*/ 147 w 226"/>
                <a:gd name="T13" fmla="*/ 43 h 43"/>
                <a:gd name="T14" fmla="*/ 204 w 226"/>
                <a:gd name="T15" fmla="*/ 39 h 43"/>
                <a:gd name="T16" fmla="*/ 223 w 226"/>
                <a:gd name="T1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6" h="43">
                  <a:moveTo>
                    <a:pt x="223" y="0"/>
                  </a:moveTo>
                  <a:cubicBezTo>
                    <a:pt x="209" y="13"/>
                    <a:pt x="177" y="11"/>
                    <a:pt x="154" y="11"/>
                  </a:cubicBezTo>
                  <a:cubicBezTo>
                    <a:pt x="149" y="11"/>
                    <a:pt x="88" y="11"/>
                    <a:pt x="77" y="11"/>
                  </a:cubicBezTo>
                  <a:cubicBezTo>
                    <a:pt x="17" y="11"/>
                    <a:pt x="0" y="4"/>
                    <a:pt x="0" y="4"/>
                  </a:cubicBezTo>
                  <a:cubicBezTo>
                    <a:pt x="0" y="17"/>
                    <a:pt x="0" y="24"/>
                    <a:pt x="5" y="30"/>
                  </a:cubicBezTo>
                  <a:cubicBezTo>
                    <a:pt x="14" y="42"/>
                    <a:pt x="40" y="43"/>
                    <a:pt x="75" y="43"/>
                  </a:cubicBezTo>
                  <a:cubicBezTo>
                    <a:pt x="85" y="43"/>
                    <a:pt x="144" y="43"/>
                    <a:pt x="147" y="43"/>
                  </a:cubicBezTo>
                  <a:cubicBezTo>
                    <a:pt x="147" y="43"/>
                    <a:pt x="187" y="42"/>
                    <a:pt x="204" y="39"/>
                  </a:cubicBezTo>
                  <a:cubicBezTo>
                    <a:pt x="226" y="35"/>
                    <a:pt x="223" y="18"/>
                    <a:pt x="223" y="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DB6C9F87-4FBB-4C4C-BA30-F515BA2D1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2176" y="6593780"/>
              <a:ext cx="633101" cy="433740"/>
            </a:xfrm>
            <a:custGeom>
              <a:avLst/>
              <a:gdLst>
                <a:gd name="T0" fmla="*/ 15 w 225"/>
                <a:gd name="T1" fmla="*/ 42 h 150"/>
                <a:gd name="T2" fmla="*/ 12 w 225"/>
                <a:gd name="T3" fmla="*/ 16 h 150"/>
                <a:gd name="T4" fmla="*/ 2 w 225"/>
                <a:gd name="T5" fmla="*/ 33 h 150"/>
                <a:gd name="T6" fmla="*/ 4 w 225"/>
                <a:gd name="T7" fmla="*/ 100 h 150"/>
                <a:gd name="T8" fmla="*/ 2 w 225"/>
                <a:gd name="T9" fmla="*/ 137 h 150"/>
                <a:gd name="T10" fmla="*/ 63 w 225"/>
                <a:gd name="T11" fmla="*/ 147 h 150"/>
                <a:gd name="T12" fmla="*/ 180 w 225"/>
                <a:gd name="T13" fmla="*/ 148 h 150"/>
                <a:gd name="T14" fmla="*/ 225 w 225"/>
                <a:gd name="T15" fmla="*/ 133 h 150"/>
                <a:gd name="T16" fmla="*/ 196 w 225"/>
                <a:gd name="T17" fmla="*/ 88 h 150"/>
                <a:gd name="T18" fmla="*/ 152 w 225"/>
                <a:gd name="T19" fmla="*/ 51 h 150"/>
                <a:gd name="T20" fmla="*/ 139 w 225"/>
                <a:gd name="T21" fmla="*/ 23 h 150"/>
                <a:gd name="T22" fmla="*/ 85 w 225"/>
                <a:gd name="T23" fmla="*/ 3 h 150"/>
                <a:gd name="T24" fmla="*/ 15 w 225"/>
                <a:gd name="T25" fmla="*/ 42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5" h="150">
                  <a:moveTo>
                    <a:pt x="15" y="42"/>
                  </a:moveTo>
                  <a:cubicBezTo>
                    <a:pt x="12" y="16"/>
                    <a:pt x="12" y="16"/>
                    <a:pt x="12" y="16"/>
                  </a:cubicBezTo>
                  <a:cubicBezTo>
                    <a:pt x="12" y="16"/>
                    <a:pt x="0" y="15"/>
                    <a:pt x="2" y="33"/>
                  </a:cubicBezTo>
                  <a:cubicBezTo>
                    <a:pt x="7" y="68"/>
                    <a:pt x="7" y="74"/>
                    <a:pt x="4" y="100"/>
                  </a:cubicBezTo>
                  <a:cubicBezTo>
                    <a:pt x="1" y="123"/>
                    <a:pt x="2" y="137"/>
                    <a:pt x="2" y="137"/>
                  </a:cubicBezTo>
                  <a:cubicBezTo>
                    <a:pt x="2" y="137"/>
                    <a:pt x="15" y="145"/>
                    <a:pt x="63" y="147"/>
                  </a:cubicBezTo>
                  <a:cubicBezTo>
                    <a:pt x="125" y="150"/>
                    <a:pt x="150" y="149"/>
                    <a:pt x="180" y="148"/>
                  </a:cubicBezTo>
                  <a:cubicBezTo>
                    <a:pt x="212" y="146"/>
                    <a:pt x="218" y="141"/>
                    <a:pt x="225" y="133"/>
                  </a:cubicBezTo>
                  <a:cubicBezTo>
                    <a:pt x="225" y="105"/>
                    <a:pt x="215" y="96"/>
                    <a:pt x="196" y="88"/>
                  </a:cubicBezTo>
                  <a:cubicBezTo>
                    <a:pt x="174" y="78"/>
                    <a:pt x="163" y="66"/>
                    <a:pt x="152" y="51"/>
                  </a:cubicBezTo>
                  <a:cubicBezTo>
                    <a:pt x="147" y="44"/>
                    <a:pt x="144" y="38"/>
                    <a:pt x="139" y="23"/>
                  </a:cubicBezTo>
                  <a:cubicBezTo>
                    <a:pt x="135" y="10"/>
                    <a:pt x="122" y="0"/>
                    <a:pt x="85" y="3"/>
                  </a:cubicBezTo>
                  <a:cubicBezTo>
                    <a:pt x="28" y="8"/>
                    <a:pt x="15" y="42"/>
                    <a:pt x="15" y="42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>
              <a:extLst>
                <a:ext uri="{FF2B5EF4-FFF2-40B4-BE49-F238E27FC236}">
                  <a16:creationId xmlns:a16="http://schemas.microsoft.com/office/drawing/2014/main" id="{A916CDB9-47DE-4277-BE1F-0C53A056A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5320" y="6778741"/>
              <a:ext cx="335544" cy="95185"/>
            </a:xfrm>
            <a:custGeom>
              <a:avLst/>
              <a:gdLst>
                <a:gd name="T0" fmla="*/ 119 w 119"/>
                <a:gd name="T1" fmla="*/ 23 h 33"/>
                <a:gd name="T2" fmla="*/ 0 w 119"/>
                <a:gd name="T3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9" h="33">
                  <a:moveTo>
                    <a:pt x="119" y="23"/>
                  </a:moveTo>
                  <a:cubicBezTo>
                    <a:pt x="62" y="0"/>
                    <a:pt x="18" y="24"/>
                    <a:pt x="0" y="3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095ACE1F-A702-438E-9E3E-0586436891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3162" y="6756027"/>
              <a:ext cx="244799" cy="74634"/>
            </a:xfrm>
            <a:custGeom>
              <a:avLst/>
              <a:gdLst>
                <a:gd name="T0" fmla="*/ 0 w 87"/>
                <a:gd name="T1" fmla="*/ 26 h 26"/>
                <a:gd name="T2" fmla="*/ 87 w 87"/>
                <a:gd name="T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7" h="26">
                  <a:moveTo>
                    <a:pt x="0" y="26"/>
                  </a:moveTo>
                  <a:cubicBezTo>
                    <a:pt x="28" y="9"/>
                    <a:pt x="62" y="1"/>
                    <a:pt x="87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8885CE30-0BB1-4BAD-A76B-E239A0DD98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672" y="6764680"/>
              <a:ext cx="313385" cy="34612"/>
            </a:xfrm>
            <a:custGeom>
              <a:avLst/>
              <a:gdLst>
                <a:gd name="T0" fmla="*/ 111 w 111"/>
                <a:gd name="T1" fmla="*/ 12 h 12"/>
                <a:gd name="T2" fmla="*/ 0 w 111"/>
                <a:gd name="T3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1" h="12">
                  <a:moveTo>
                    <a:pt x="111" y="12"/>
                  </a:moveTo>
                  <a:cubicBezTo>
                    <a:pt x="90" y="0"/>
                    <a:pt x="43" y="3"/>
                    <a:pt x="0" y="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59DD0CEA-91CA-4C6C-AB79-7A7CE4A3CE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348" y="6688965"/>
              <a:ext cx="264847" cy="63817"/>
            </a:xfrm>
            <a:custGeom>
              <a:avLst/>
              <a:gdLst>
                <a:gd name="T0" fmla="*/ 0 w 94"/>
                <a:gd name="T1" fmla="*/ 22 h 22"/>
                <a:gd name="T2" fmla="*/ 94 w 94"/>
                <a:gd name="T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4" h="22">
                  <a:moveTo>
                    <a:pt x="0" y="22"/>
                  </a:moveTo>
                  <a:cubicBezTo>
                    <a:pt x="30" y="5"/>
                    <a:pt x="70" y="1"/>
                    <a:pt x="94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225E409A-AD52-4546-A01C-864D6D9C7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631" y="6697618"/>
              <a:ext cx="293337" cy="34612"/>
            </a:xfrm>
            <a:custGeom>
              <a:avLst/>
              <a:gdLst>
                <a:gd name="T0" fmla="*/ 104 w 104"/>
                <a:gd name="T1" fmla="*/ 12 h 12"/>
                <a:gd name="T2" fmla="*/ 0 w 104"/>
                <a:gd name="T3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4" h="12">
                  <a:moveTo>
                    <a:pt x="104" y="12"/>
                  </a:moveTo>
                  <a:cubicBezTo>
                    <a:pt x="85" y="0"/>
                    <a:pt x="40" y="0"/>
                    <a:pt x="0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67329D04-9C95-4825-8CA8-5FFCC902EC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452" y="6796048"/>
              <a:ext cx="287006" cy="228227"/>
            </a:xfrm>
            <a:custGeom>
              <a:avLst/>
              <a:gdLst>
                <a:gd name="T0" fmla="*/ 0 w 102"/>
                <a:gd name="T1" fmla="*/ 67 h 79"/>
                <a:gd name="T2" fmla="*/ 61 w 102"/>
                <a:gd name="T3" fmla="*/ 77 h 79"/>
                <a:gd name="T4" fmla="*/ 102 w 102"/>
                <a:gd name="T5" fmla="*/ 79 h 79"/>
                <a:gd name="T6" fmla="*/ 42 w 102"/>
                <a:gd name="T7" fmla="*/ 52 h 79"/>
                <a:gd name="T8" fmla="*/ 4 w 102"/>
                <a:gd name="T9" fmla="*/ 0 h 79"/>
                <a:gd name="T10" fmla="*/ 4 w 102"/>
                <a:gd name="T11" fmla="*/ 0 h 79"/>
                <a:gd name="T12" fmla="*/ 2 w 102"/>
                <a:gd name="T13" fmla="*/ 30 h 79"/>
                <a:gd name="T14" fmla="*/ 0 w 102"/>
                <a:gd name="T15" fmla="*/ 42 h 79"/>
                <a:gd name="T16" fmla="*/ 0 w 102"/>
                <a:gd name="T17" fmla="*/ 49 h 79"/>
                <a:gd name="T18" fmla="*/ 0 w 102"/>
                <a:gd name="T19" fmla="*/ 59 h 79"/>
                <a:gd name="T20" fmla="*/ 0 w 102"/>
                <a:gd name="T21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2" h="79">
                  <a:moveTo>
                    <a:pt x="0" y="67"/>
                  </a:moveTo>
                  <a:cubicBezTo>
                    <a:pt x="0" y="67"/>
                    <a:pt x="13" y="75"/>
                    <a:pt x="61" y="77"/>
                  </a:cubicBezTo>
                  <a:cubicBezTo>
                    <a:pt x="77" y="78"/>
                    <a:pt x="90" y="78"/>
                    <a:pt x="102" y="79"/>
                  </a:cubicBezTo>
                  <a:cubicBezTo>
                    <a:pt x="65" y="76"/>
                    <a:pt x="50" y="61"/>
                    <a:pt x="42" y="52"/>
                  </a:cubicBezTo>
                  <a:cubicBezTo>
                    <a:pt x="28" y="37"/>
                    <a:pt x="26" y="1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9"/>
                    <a:pt x="3" y="17"/>
                    <a:pt x="2" y="30"/>
                  </a:cubicBezTo>
                  <a:cubicBezTo>
                    <a:pt x="1" y="34"/>
                    <a:pt x="1" y="38"/>
                    <a:pt x="0" y="42"/>
                  </a:cubicBezTo>
                  <a:cubicBezTo>
                    <a:pt x="0" y="44"/>
                    <a:pt x="0" y="46"/>
                    <a:pt x="0" y="49"/>
                  </a:cubicBezTo>
                  <a:cubicBezTo>
                    <a:pt x="0" y="53"/>
                    <a:pt x="0" y="56"/>
                    <a:pt x="0" y="59"/>
                  </a:cubicBezTo>
                  <a:cubicBezTo>
                    <a:pt x="0" y="64"/>
                    <a:pt x="0" y="67"/>
                    <a:pt x="0" y="67"/>
                  </a:cubicBezTo>
                  <a:close/>
                </a:path>
              </a:pathLst>
            </a:custGeom>
            <a:solidFill>
              <a:srgbClr val="FFC00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>
              <a:extLst>
                <a:ext uri="{FF2B5EF4-FFF2-40B4-BE49-F238E27FC236}">
                  <a16:creationId xmlns:a16="http://schemas.microsoft.com/office/drawing/2014/main" id="{11CFFF1B-4E42-44B9-B5D2-23050659A9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3473" y="3348847"/>
              <a:ext cx="509647" cy="540822"/>
            </a:xfrm>
            <a:custGeom>
              <a:avLst/>
              <a:gdLst>
                <a:gd name="T0" fmla="*/ 1 w 181"/>
                <a:gd name="T1" fmla="*/ 83 h 187"/>
                <a:gd name="T2" fmla="*/ 87 w 181"/>
                <a:gd name="T3" fmla="*/ 185 h 187"/>
                <a:gd name="T4" fmla="*/ 179 w 181"/>
                <a:gd name="T5" fmla="*/ 90 h 187"/>
                <a:gd name="T6" fmla="*/ 93 w 181"/>
                <a:gd name="T7" fmla="*/ 2 h 187"/>
                <a:gd name="T8" fmla="*/ 1 w 181"/>
                <a:gd name="T9" fmla="*/ 8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187">
                  <a:moveTo>
                    <a:pt x="1" y="83"/>
                  </a:moveTo>
                  <a:cubicBezTo>
                    <a:pt x="0" y="130"/>
                    <a:pt x="38" y="183"/>
                    <a:pt x="87" y="185"/>
                  </a:cubicBezTo>
                  <a:cubicBezTo>
                    <a:pt x="136" y="187"/>
                    <a:pt x="177" y="137"/>
                    <a:pt x="179" y="90"/>
                  </a:cubicBezTo>
                  <a:cubicBezTo>
                    <a:pt x="181" y="43"/>
                    <a:pt x="142" y="4"/>
                    <a:pt x="93" y="2"/>
                  </a:cubicBezTo>
                  <a:cubicBezTo>
                    <a:pt x="44" y="0"/>
                    <a:pt x="3" y="37"/>
                    <a:pt x="1" y="83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>
              <a:extLst>
                <a:ext uri="{FF2B5EF4-FFF2-40B4-BE49-F238E27FC236}">
                  <a16:creationId xmlns:a16="http://schemas.microsoft.com/office/drawing/2014/main" id="{4E347CF7-019E-4D0F-9069-E282070E6E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4383" y="3279621"/>
              <a:ext cx="666867" cy="411025"/>
            </a:xfrm>
            <a:custGeom>
              <a:avLst/>
              <a:gdLst>
                <a:gd name="T0" fmla="*/ 45 w 237"/>
                <a:gd name="T1" fmla="*/ 142 h 142"/>
                <a:gd name="T2" fmla="*/ 26 w 237"/>
                <a:gd name="T3" fmla="*/ 135 h 142"/>
                <a:gd name="T4" fmla="*/ 19 w 237"/>
                <a:gd name="T5" fmla="*/ 111 h 142"/>
                <a:gd name="T6" fmla="*/ 10 w 237"/>
                <a:gd name="T7" fmla="*/ 112 h 142"/>
                <a:gd name="T8" fmla="*/ 2 w 237"/>
                <a:gd name="T9" fmla="*/ 108 h 142"/>
                <a:gd name="T10" fmla="*/ 2 w 237"/>
                <a:gd name="T11" fmla="*/ 103 h 142"/>
                <a:gd name="T12" fmla="*/ 4 w 237"/>
                <a:gd name="T13" fmla="*/ 103 h 142"/>
                <a:gd name="T14" fmla="*/ 13 w 237"/>
                <a:gd name="T15" fmla="*/ 95 h 142"/>
                <a:gd name="T16" fmla="*/ 14 w 237"/>
                <a:gd name="T17" fmla="*/ 82 h 142"/>
                <a:gd name="T18" fmla="*/ 45 w 237"/>
                <a:gd name="T19" fmla="*/ 40 h 142"/>
                <a:gd name="T20" fmla="*/ 64 w 237"/>
                <a:gd name="T21" fmla="*/ 40 h 142"/>
                <a:gd name="T22" fmla="*/ 83 w 237"/>
                <a:gd name="T23" fmla="*/ 14 h 142"/>
                <a:gd name="T24" fmla="*/ 114 w 237"/>
                <a:gd name="T25" fmla="*/ 2 h 142"/>
                <a:gd name="T26" fmla="*/ 136 w 237"/>
                <a:gd name="T27" fmla="*/ 2 h 142"/>
                <a:gd name="T28" fmla="*/ 174 w 237"/>
                <a:gd name="T29" fmla="*/ 21 h 142"/>
                <a:gd name="T30" fmla="*/ 213 w 237"/>
                <a:gd name="T31" fmla="*/ 24 h 142"/>
                <a:gd name="T32" fmla="*/ 220 w 237"/>
                <a:gd name="T33" fmla="*/ 23 h 142"/>
                <a:gd name="T34" fmla="*/ 222 w 237"/>
                <a:gd name="T35" fmla="*/ 25 h 142"/>
                <a:gd name="T36" fmla="*/ 211 w 237"/>
                <a:gd name="T37" fmla="*/ 54 h 142"/>
                <a:gd name="T38" fmla="*/ 231 w 237"/>
                <a:gd name="T39" fmla="*/ 64 h 142"/>
                <a:gd name="T40" fmla="*/ 235 w 237"/>
                <a:gd name="T41" fmla="*/ 90 h 142"/>
                <a:gd name="T42" fmla="*/ 220 w 237"/>
                <a:gd name="T43" fmla="*/ 81 h 142"/>
                <a:gd name="T44" fmla="*/ 223 w 237"/>
                <a:gd name="T45" fmla="*/ 109 h 142"/>
                <a:gd name="T46" fmla="*/ 207 w 237"/>
                <a:gd name="T47" fmla="*/ 124 h 142"/>
                <a:gd name="T48" fmla="*/ 196 w 237"/>
                <a:gd name="T49" fmla="*/ 126 h 142"/>
                <a:gd name="T50" fmla="*/ 181 w 237"/>
                <a:gd name="T51" fmla="*/ 129 h 142"/>
                <a:gd name="T52" fmla="*/ 120 w 237"/>
                <a:gd name="T53" fmla="*/ 136 h 142"/>
                <a:gd name="T54" fmla="*/ 83 w 237"/>
                <a:gd name="T55" fmla="*/ 138 h 142"/>
                <a:gd name="T56" fmla="*/ 45 w 237"/>
                <a:gd name="T57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7" h="142">
                  <a:moveTo>
                    <a:pt x="45" y="142"/>
                  </a:moveTo>
                  <a:cubicBezTo>
                    <a:pt x="38" y="142"/>
                    <a:pt x="32" y="140"/>
                    <a:pt x="26" y="135"/>
                  </a:cubicBezTo>
                  <a:cubicBezTo>
                    <a:pt x="19" y="130"/>
                    <a:pt x="18" y="118"/>
                    <a:pt x="19" y="111"/>
                  </a:cubicBezTo>
                  <a:cubicBezTo>
                    <a:pt x="16" y="112"/>
                    <a:pt x="13" y="112"/>
                    <a:pt x="10" y="112"/>
                  </a:cubicBezTo>
                  <a:cubicBezTo>
                    <a:pt x="7" y="112"/>
                    <a:pt x="4" y="111"/>
                    <a:pt x="2" y="108"/>
                  </a:cubicBezTo>
                  <a:cubicBezTo>
                    <a:pt x="1" y="107"/>
                    <a:pt x="0" y="104"/>
                    <a:pt x="2" y="103"/>
                  </a:cubicBezTo>
                  <a:cubicBezTo>
                    <a:pt x="2" y="103"/>
                    <a:pt x="3" y="103"/>
                    <a:pt x="4" y="103"/>
                  </a:cubicBezTo>
                  <a:cubicBezTo>
                    <a:pt x="8" y="103"/>
                    <a:pt x="12" y="99"/>
                    <a:pt x="13" y="95"/>
                  </a:cubicBezTo>
                  <a:cubicBezTo>
                    <a:pt x="14" y="91"/>
                    <a:pt x="14" y="86"/>
                    <a:pt x="14" y="82"/>
                  </a:cubicBezTo>
                  <a:cubicBezTo>
                    <a:pt x="15" y="65"/>
                    <a:pt x="27" y="43"/>
                    <a:pt x="45" y="40"/>
                  </a:cubicBezTo>
                  <a:cubicBezTo>
                    <a:pt x="51" y="38"/>
                    <a:pt x="58" y="39"/>
                    <a:pt x="64" y="40"/>
                  </a:cubicBezTo>
                  <a:cubicBezTo>
                    <a:pt x="67" y="30"/>
                    <a:pt x="74" y="20"/>
                    <a:pt x="83" y="14"/>
                  </a:cubicBezTo>
                  <a:cubicBezTo>
                    <a:pt x="92" y="7"/>
                    <a:pt x="103" y="3"/>
                    <a:pt x="114" y="2"/>
                  </a:cubicBezTo>
                  <a:cubicBezTo>
                    <a:pt x="121" y="1"/>
                    <a:pt x="129" y="0"/>
                    <a:pt x="136" y="2"/>
                  </a:cubicBezTo>
                  <a:cubicBezTo>
                    <a:pt x="150" y="5"/>
                    <a:pt x="161" y="15"/>
                    <a:pt x="174" y="21"/>
                  </a:cubicBezTo>
                  <a:cubicBezTo>
                    <a:pt x="186" y="28"/>
                    <a:pt x="202" y="32"/>
                    <a:pt x="213" y="24"/>
                  </a:cubicBezTo>
                  <a:cubicBezTo>
                    <a:pt x="215" y="23"/>
                    <a:pt x="218" y="21"/>
                    <a:pt x="220" y="23"/>
                  </a:cubicBezTo>
                  <a:cubicBezTo>
                    <a:pt x="221" y="23"/>
                    <a:pt x="221" y="24"/>
                    <a:pt x="222" y="25"/>
                  </a:cubicBezTo>
                  <a:cubicBezTo>
                    <a:pt x="226" y="36"/>
                    <a:pt x="220" y="47"/>
                    <a:pt x="211" y="54"/>
                  </a:cubicBezTo>
                  <a:cubicBezTo>
                    <a:pt x="219" y="54"/>
                    <a:pt x="226" y="57"/>
                    <a:pt x="231" y="64"/>
                  </a:cubicBezTo>
                  <a:cubicBezTo>
                    <a:pt x="235" y="71"/>
                    <a:pt x="237" y="81"/>
                    <a:pt x="235" y="90"/>
                  </a:cubicBezTo>
                  <a:cubicBezTo>
                    <a:pt x="231" y="85"/>
                    <a:pt x="226" y="83"/>
                    <a:pt x="220" y="81"/>
                  </a:cubicBezTo>
                  <a:cubicBezTo>
                    <a:pt x="226" y="90"/>
                    <a:pt x="226" y="100"/>
                    <a:pt x="223" y="109"/>
                  </a:cubicBezTo>
                  <a:cubicBezTo>
                    <a:pt x="219" y="116"/>
                    <a:pt x="214" y="122"/>
                    <a:pt x="207" y="124"/>
                  </a:cubicBezTo>
                  <a:cubicBezTo>
                    <a:pt x="203" y="126"/>
                    <a:pt x="199" y="126"/>
                    <a:pt x="196" y="126"/>
                  </a:cubicBezTo>
                  <a:cubicBezTo>
                    <a:pt x="191" y="127"/>
                    <a:pt x="186" y="128"/>
                    <a:pt x="181" y="129"/>
                  </a:cubicBezTo>
                  <a:cubicBezTo>
                    <a:pt x="160" y="132"/>
                    <a:pt x="140" y="134"/>
                    <a:pt x="120" y="136"/>
                  </a:cubicBezTo>
                  <a:cubicBezTo>
                    <a:pt x="108" y="137"/>
                    <a:pt x="95" y="137"/>
                    <a:pt x="83" y="138"/>
                  </a:cubicBezTo>
                  <a:cubicBezTo>
                    <a:pt x="70" y="139"/>
                    <a:pt x="58" y="141"/>
                    <a:pt x="45" y="14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>
              <a:extLst>
                <a:ext uri="{FF2B5EF4-FFF2-40B4-BE49-F238E27FC236}">
                  <a16:creationId xmlns:a16="http://schemas.microsoft.com/office/drawing/2014/main" id="{C59E6047-E207-4449-B8E5-D338BFF759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6541" y="3348847"/>
              <a:ext cx="543412" cy="939949"/>
            </a:xfrm>
            <a:custGeom>
              <a:avLst/>
              <a:gdLst>
                <a:gd name="T0" fmla="*/ 191 w 193"/>
                <a:gd name="T1" fmla="*/ 124 h 325"/>
                <a:gd name="T2" fmla="*/ 192 w 193"/>
                <a:gd name="T3" fmla="*/ 86 h 325"/>
                <a:gd name="T4" fmla="*/ 178 w 193"/>
                <a:gd name="T5" fmla="*/ 42 h 325"/>
                <a:gd name="T6" fmla="*/ 84 w 193"/>
                <a:gd name="T7" fmla="*/ 40 h 325"/>
                <a:gd name="T8" fmla="*/ 50 w 193"/>
                <a:gd name="T9" fmla="*/ 66 h 325"/>
                <a:gd name="T10" fmla="*/ 63 w 193"/>
                <a:gd name="T11" fmla="*/ 112 h 325"/>
                <a:gd name="T12" fmla="*/ 54 w 193"/>
                <a:gd name="T13" fmla="*/ 119 h 325"/>
                <a:gd name="T14" fmla="*/ 27 w 193"/>
                <a:gd name="T15" fmla="*/ 104 h 325"/>
                <a:gd name="T16" fmla="*/ 2 w 193"/>
                <a:gd name="T17" fmla="*/ 121 h 325"/>
                <a:gd name="T18" fmla="*/ 17 w 193"/>
                <a:gd name="T19" fmla="*/ 146 h 325"/>
                <a:gd name="T20" fmla="*/ 48 w 193"/>
                <a:gd name="T21" fmla="*/ 145 h 325"/>
                <a:gd name="T22" fmla="*/ 48 w 193"/>
                <a:gd name="T23" fmla="*/ 167 h 325"/>
                <a:gd name="T24" fmla="*/ 59 w 193"/>
                <a:gd name="T25" fmla="*/ 194 h 325"/>
                <a:gd name="T26" fmla="*/ 54 w 193"/>
                <a:gd name="T27" fmla="*/ 246 h 325"/>
                <a:gd name="T28" fmla="*/ 24 w 193"/>
                <a:gd name="T29" fmla="*/ 256 h 325"/>
                <a:gd name="T30" fmla="*/ 125 w 193"/>
                <a:gd name="T31" fmla="*/ 322 h 325"/>
                <a:gd name="T32" fmla="*/ 172 w 193"/>
                <a:gd name="T33" fmla="*/ 258 h 325"/>
                <a:gd name="T34" fmla="*/ 143 w 193"/>
                <a:gd name="T35" fmla="*/ 251 h 325"/>
                <a:gd name="T36" fmla="*/ 143 w 193"/>
                <a:gd name="T37" fmla="*/ 221 h 325"/>
                <a:gd name="T38" fmla="*/ 182 w 193"/>
                <a:gd name="T39" fmla="*/ 211 h 325"/>
                <a:gd name="T40" fmla="*/ 190 w 193"/>
                <a:gd name="T41" fmla="*/ 164 h 325"/>
                <a:gd name="T42" fmla="*/ 191 w 193"/>
                <a:gd name="T43" fmla="*/ 124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3" h="325">
                  <a:moveTo>
                    <a:pt x="191" y="124"/>
                  </a:moveTo>
                  <a:cubicBezTo>
                    <a:pt x="192" y="111"/>
                    <a:pt x="193" y="103"/>
                    <a:pt x="192" y="86"/>
                  </a:cubicBezTo>
                  <a:cubicBezTo>
                    <a:pt x="192" y="61"/>
                    <a:pt x="178" y="42"/>
                    <a:pt x="178" y="42"/>
                  </a:cubicBezTo>
                  <a:cubicBezTo>
                    <a:pt x="163" y="17"/>
                    <a:pt x="119" y="0"/>
                    <a:pt x="84" y="40"/>
                  </a:cubicBezTo>
                  <a:cubicBezTo>
                    <a:pt x="64" y="40"/>
                    <a:pt x="54" y="51"/>
                    <a:pt x="50" y="66"/>
                  </a:cubicBezTo>
                  <a:cubicBezTo>
                    <a:pt x="57" y="79"/>
                    <a:pt x="64" y="93"/>
                    <a:pt x="63" y="112"/>
                  </a:cubicBezTo>
                  <a:cubicBezTo>
                    <a:pt x="62" y="124"/>
                    <a:pt x="59" y="125"/>
                    <a:pt x="54" y="119"/>
                  </a:cubicBezTo>
                  <a:cubicBezTo>
                    <a:pt x="48" y="111"/>
                    <a:pt x="38" y="104"/>
                    <a:pt x="27" y="104"/>
                  </a:cubicBezTo>
                  <a:cubicBezTo>
                    <a:pt x="14" y="104"/>
                    <a:pt x="5" y="111"/>
                    <a:pt x="2" y="121"/>
                  </a:cubicBezTo>
                  <a:cubicBezTo>
                    <a:pt x="0" y="131"/>
                    <a:pt x="8" y="142"/>
                    <a:pt x="17" y="146"/>
                  </a:cubicBezTo>
                  <a:cubicBezTo>
                    <a:pt x="27" y="150"/>
                    <a:pt x="39" y="150"/>
                    <a:pt x="48" y="145"/>
                  </a:cubicBezTo>
                  <a:cubicBezTo>
                    <a:pt x="48" y="145"/>
                    <a:pt x="48" y="157"/>
                    <a:pt x="48" y="167"/>
                  </a:cubicBezTo>
                  <a:cubicBezTo>
                    <a:pt x="48" y="177"/>
                    <a:pt x="52" y="186"/>
                    <a:pt x="59" y="194"/>
                  </a:cubicBezTo>
                  <a:cubicBezTo>
                    <a:pt x="54" y="246"/>
                    <a:pt x="54" y="246"/>
                    <a:pt x="54" y="246"/>
                  </a:cubicBezTo>
                  <a:cubicBezTo>
                    <a:pt x="24" y="256"/>
                    <a:pt x="24" y="256"/>
                    <a:pt x="24" y="256"/>
                  </a:cubicBezTo>
                  <a:cubicBezTo>
                    <a:pt x="32" y="265"/>
                    <a:pt x="77" y="319"/>
                    <a:pt x="125" y="322"/>
                  </a:cubicBezTo>
                  <a:cubicBezTo>
                    <a:pt x="172" y="325"/>
                    <a:pt x="172" y="258"/>
                    <a:pt x="172" y="258"/>
                  </a:cubicBezTo>
                  <a:cubicBezTo>
                    <a:pt x="143" y="251"/>
                    <a:pt x="143" y="251"/>
                    <a:pt x="143" y="251"/>
                  </a:cubicBezTo>
                  <a:cubicBezTo>
                    <a:pt x="143" y="221"/>
                    <a:pt x="143" y="221"/>
                    <a:pt x="143" y="221"/>
                  </a:cubicBezTo>
                  <a:cubicBezTo>
                    <a:pt x="149" y="221"/>
                    <a:pt x="171" y="221"/>
                    <a:pt x="182" y="211"/>
                  </a:cubicBezTo>
                  <a:cubicBezTo>
                    <a:pt x="192" y="200"/>
                    <a:pt x="191" y="186"/>
                    <a:pt x="190" y="164"/>
                  </a:cubicBezTo>
                  <a:cubicBezTo>
                    <a:pt x="190" y="152"/>
                    <a:pt x="190" y="135"/>
                    <a:pt x="191" y="124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>
              <a:extLst>
                <a:ext uri="{FF2B5EF4-FFF2-40B4-BE49-F238E27FC236}">
                  <a16:creationId xmlns:a16="http://schemas.microsoft.com/office/drawing/2014/main" id="{857F8D84-D02A-4F5A-9771-734A7B167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499" y="3632237"/>
              <a:ext cx="84413" cy="63817"/>
            </a:xfrm>
            <a:custGeom>
              <a:avLst/>
              <a:gdLst>
                <a:gd name="T0" fmla="*/ 0 w 30"/>
                <a:gd name="T1" fmla="*/ 11 h 22"/>
                <a:gd name="T2" fmla="*/ 13 w 30"/>
                <a:gd name="T3" fmla="*/ 1 h 22"/>
                <a:gd name="T4" fmla="*/ 30 w 30"/>
                <a:gd name="T5" fmla="*/ 9 h 22"/>
                <a:gd name="T6" fmla="*/ 0 w 30"/>
                <a:gd name="T7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2">
                  <a:moveTo>
                    <a:pt x="0" y="11"/>
                  </a:moveTo>
                  <a:cubicBezTo>
                    <a:pt x="2" y="5"/>
                    <a:pt x="7" y="2"/>
                    <a:pt x="13" y="1"/>
                  </a:cubicBezTo>
                  <a:cubicBezTo>
                    <a:pt x="19" y="0"/>
                    <a:pt x="28" y="1"/>
                    <a:pt x="30" y="9"/>
                  </a:cubicBezTo>
                  <a:cubicBezTo>
                    <a:pt x="28" y="18"/>
                    <a:pt x="9" y="22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>
              <a:extLst>
                <a:ext uri="{FF2B5EF4-FFF2-40B4-BE49-F238E27FC236}">
                  <a16:creationId xmlns:a16="http://schemas.microsoft.com/office/drawing/2014/main" id="{856C6F68-2FBC-4FC4-955E-5E163914A8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933" y="3635482"/>
              <a:ext cx="48538" cy="48674"/>
            </a:xfrm>
            <a:custGeom>
              <a:avLst/>
              <a:gdLst>
                <a:gd name="T0" fmla="*/ 16 w 17"/>
                <a:gd name="T1" fmla="*/ 12 h 17"/>
                <a:gd name="T2" fmla="*/ 6 w 17"/>
                <a:gd name="T3" fmla="*/ 16 h 17"/>
                <a:gd name="T4" fmla="*/ 1 w 17"/>
                <a:gd name="T5" fmla="*/ 6 h 17"/>
                <a:gd name="T6" fmla="*/ 11 w 17"/>
                <a:gd name="T7" fmla="*/ 2 h 17"/>
                <a:gd name="T8" fmla="*/ 16 w 17"/>
                <a:gd name="T9" fmla="*/ 1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16" y="12"/>
                  </a:moveTo>
                  <a:cubicBezTo>
                    <a:pt x="14" y="16"/>
                    <a:pt x="10" y="17"/>
                    <a:pt x="6" y="16"/>
                  </a:cubicBezTo>
                  <a:cubicBezTo>
                    <a:pt x="2" y="14"/>
                    <a:pt x="0" y="10"/>
                    <a:pt x="1" y="6"/>
                  </a:cubicBezTo>
                  <a:cubicBezTo>
                    <a:pt x="3" y="2"/>
                    <a:pt x="7" y="0"/>
                    <a:pt x="11" y="2"/>
                  </a:cubicBezTo>
                  <a:cubicBezTo>
                    <a:pt x="15" y="4"/>
                    <a:pt x="17" y="8"/>
                    <a:pt x="16" y="1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>
              <a:extLst>
                <a:ext uri="{FF2B5EF4-FFF2-40B4-BE49-F238E27FC236}">
                  <a16:creationId xmlns:a16="http://schemas.microsoft.com/office/drawing/2014/main" id="{3075A5EF-F893-4972-AC83-B87D84F25C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933" y="3652789"/>
              <a:ext cx="25324" cy="10816"/>
            </a:xfrm>
            <a:custGeom>
              <a:avLst/>
              <a:gdLst>
                <a:gd name="T0" fmla="*/ 3 w 24"/>
                <a:gd name="T1" fmla="*/ 0 h 10"/>
                <a:gd name="T2" fmla="*/ 24 w 24"/>
                <a:gd name="T3" fmla="*/ 8 h 10"/>
                <a:gd name="T4" fmla="*/ 0 w 24"/>
                <a:gd name="T5" fmla="*/ 10 h 10"/>
                <a:gd name="T6" fmla="*/ 3 w 24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0">
                  <a:moveTo>
                    <a:pt x="3" y="0"/>
                  </a:moveTo>
                  <a:lnTo>
                    <a:pt x="24" y="8"/>
                  </a:lnTo>
                  <a:lnTo>
                    <a:pt x="0" y="1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>
              <a:extLst>
                <a:ext uri="{FF2B5EF4-FFF2-40B4-BE49-F238E27FC236}">
                  <a16:creationId xmlns:a16="http://schemas.microsoft.com/office/drawing/2014/main" id="{FA8F61DD-10FF-4621-9F96-DE4BD36BD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499" y="3635482"/>
              <a:ext cx="86524" cy="28123"/>
            </a:xfrm>
            <a:custGeom>
              <a:avLst/>
              <a:gdLst>
                <a:gd name="T0" fmla="*/ 31 w 31"/>
                <a:gd name="T1" fmla="*/ 7 h 10"/>
                <a:gd name="T2" fmla="*/ 14 w 31"/>
                <a:gd name="T3" fmla="*/ 1 h 10"/>
                <a:gd name="T4" fmla="*/ 0 w 31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0">
                  <a:moveTo>
                    <a:pt x="31" y="7"/>
                  </a:moveTo>
                  <a:cubicBezTo>
                    <a:pt x="27" y="1"/>
                    <a:pt x="20" y="0"/>
                    <a:pt x="14" y="1"/>
                  </a:cubicBezTo>
                  <a:cubicBezTo>
                    <a:pt x="8" y="1"/>
                    <a:pt x="2" y="6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>
              <a:extLst>
                <a:ext uri="{FF2B5EF4-FFF2-40B4-BE49-F238E27FC236}">
                  <a16:creationId xmlns:a16="http://schemas.microsoft.com/office/drawing/2014/main" id="{34EDC4A3-F427-45A9-961E-09465B332E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8658" y="3539216"/>
              <a:ext cx="84413" cy="37858"/>
            </a:xfrm>
            <a:custGeom>
              <a:avLst/>
              <a:gdLst>
                <a:gd name="T0" fmla="*/ 0 w 30"/>
                <a:gd name="T1" fmla="*/ 1 h 13"/>
                <a:gd name="T2" fmla="*/ 30 w 30"/>
                <a:gd name="T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" h="13">
                  <a:moveTo>
                    <a:pt x="0" y="1"/>
                  </a:moveTo>
                  <a:cubicBezTo>
                    <a:pt x="12" y="0"/>
                    <a:pt x="24" y="6"/>
                    <a:pt x="30" y="1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>
              <a:extLst>
                <a:ext uri="{FF2B5EF4-FFF2-40B4-BE49-F238E27FC236}">
                  <a16:creationId xmlns:a16="http://schemas.microsoft.com/office/drawing/2014/main" id="{7659FEE3-C323-4711-A7ED-1695A5C7ED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617" y="3635482"/>
              <a:ext cx="85469" cy="63817"/>
            </a:xfrm>
            <a:custGeom>
              <a:avLst/>
              <a:gdLst>
                <a:gd name="T0" fmla="*/ 0 w 30"/>
                <a:gd name="T1" fmla="*/ 11 h 22"/>
                <a:gd name="T2" fmla="*/ 13 w 30"/>
                <a:gd name="T3" fmla="*/ 1 h 22"/>
                <a:gd name="T4" fmla="*/ 30 w 30"/>
                <a:gd name="T5" fmla="*/ 9 h 22"/>
                <a:gd name="T6" fmla="*/ 0 w 30"/>
                <a:gd name="T7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2">
                  <a:moveTo>
                    <a:pt x="0" y="11"/>
                  </a:moveTo>
                  <a:cubicBezTo>
                    <a:pt x="2" y="5"/>
                    <a:pt x="7" y="2"/>
                    <a:pt x="13" y="1"/>
                  </a:cubicBezTo>
                  <a:cubicBezTo>
                    <a:pt x="19" y="0"/>
                    <a:pt x="28" y="1"/>
                    <a:pt x="30" y="9"/>
                  </a:cubicBezTo>
                  <a:cubicBezTo>
                    <a:pt x="28" y="18"/>
                    <a:pt x="9" y="22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>
              <a:extLst>
                <a:ext uri="{FF2B5EF4-FFF2-40B4-BE49-F238E27FC236}">
                  <a16:creationId xmlns:a16="http://schemas.microsoft.com/office/drawing/2014/main" id="{198132C6-B805-4CE6-8347-892AB88EEA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106" y="3640890"/>
              <a:ext cx="48538" cy="46511"/>
            </a:xfrm>
            <a:custGeom>
              <a:avLst/>
              <a:gdLst>
                <a:gd name="T0" fmla="*/ 16 w 17"/>
                <a:gd name="T1" fmla="*/ 11 h 16"/>
                <a:gd name="T2" fmla="*/ 6 w 17"/>
                <a:gd name="T3" fmla="*/ 15 h 16"/>
                <a:gd name="T4" fmla="*/ 1 w 17"/>
                <a:gd name="T5" fmla="*/ 5 h 16"/>
                <a:gd name="T6" fmla="*/ 11 w 17"/>
                <a:gd name="T7" fmla="*/ 1 h 16"/>
                <a:gd name="T8" fmla="*/ 16 w 17"/>
                <a:gd name="T9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6">
                  <a:moveTo>
                    <a:pt x="16" y="11"/>
                  </a:moveTo>
                  <a:cubicBezTo>
                    <a:pt x="14" y="15"/>
                    <a:pt x="10" y="16"/>
                    <a:pt x="6" y="15"/>
                  </a:cubicBezTo>
                  <a:cubicBezTo>
                    <a:pt x="2" y="13"/>
                    <a:pt x="0" y="9"/>
                    <a:pt x="1" y="5"/>
                  </a:cubicBezTo>
                  <a:cubicBezTo>
                    <a:pt x="3" y="1"/>
                    <a:pt x="7" y="0"/>
                    <a:pt x="11" y="1"/>
                  </a:cubicBezTo>
                  <a:cubicBezTo>
                    <a:pt x="15" y="3"/>
                    <a:pt x="17" y="7"/>
                    <a:pt x="16" y="1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>
              <a:extLst>
                <a:ext uri="{FF2B5EF4-FFF2-40B4-BE49-F238E27FC236}">
                  <a16:creationId xmlns:a16="http://schemas.microsoft.com/office/drawing/2014/main" id="{C228C244-183E-4FAD-A4C0-39D5380E1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106" y="3654952"/>
              <a:ext cx="23214" cy="11898"/>
            </a:xfrm>
            <a:custGeom>
              <a:avLst/>
              <a:gdLst>
                <a:gd name="T0" fmla="*/ 3 w 22"/>
                <a:gd name="T1" fmla="*/ 0 h 11"/>
                <a:gd name="T2" fmla="*/ 22 w 22"/>
                <a:gd name="T3" fmla="*/ 8 h 11"/>
                <a:gd name="T4" fmla="*/ 0 w 22"/>
                <a:gd name="T5" fmla="*/ 11 h 11"/>
                <a:gd name="T6" fmla="*/ 3 w 22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1">
                  <a:moveTo>
                    <a:pt x="3" y="0"/>
                  </a:moveTo>
                  <a:lnTo>
                    <a:pt x="22" y="8"/>
                  </a:lnTo>
                  <a:lnTo>
                    <a:pt x="0" y="1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>
              <a:extLst>
                <a:ext uri="{FF2B5EF4-FFF2-40B4-BE49-F238E27FC236}">
                  <a16:creationId xmlns:a16="http://schemas.microsoft.com/office/drawing/2014/main" id="{431A12DC-DD59-4E97-8850-0C9FE91AB3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617" y="3637646"/>
              <a:ext cx="87579" cy="29204"/>
            </a:xfrm>
            <a:custGeom>
              <a:avLst/>
              <a:gdLst>
                <a:gd name="T0" fmla="*/ 31 w 31"/>
                <a:gd name="T1" fmla="*/ 7 h 10"/>
                <a:gd name="T2" fmla="*/ 14 w 31"/>
                <a:gd name="T3" fmla="*/ 1 h 10"/>
                <a:gd name="T4" fmla="*/ 0 w 31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0">
                  <a:moveTo>
                    <a:pt x="31" y="7"/>
                  </a:moveTo>
                  <a:cubicBezTo>
                    <a:pt x="26" y="1"/>
                    <a:pt x="20" y="0"/>
                    <a:pt x="14" y="1"/>
                  </a:cubicBezTo>
                  <a:cubicBezTo>
                    <a:pt x="8" y="2"/>
                    <a:pt x="2" y="6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>
              <a:extLst>
                <a:ext uri="{FF2B5EF4-FFF2-40B4-BE49-F238E27FC236}">
                  <a16:creationId xmlns:a16="http://schemas.microsoft.com/office/drawing/2014/main" id="{55CEE0E4-CC15-4747-A26F-23F2AFD039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6017" y="3542461"/>
              <a:ext cx="82303" cy="58409"/>
            </a:xfrm>
            <a:custGeom>
              <a:avLst/>
              <a:gdLst>
                <a:gd name="T0" fmla="*/ 0 w 29"/>
                <a:gd name="T1" fmla="*/ 20 h 20"/>
                <a:gd name="T2" fmla="*/ 29 w 29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" h="20">
                  <a:moveTo>
                    <a:pt x="0" y="20"/>
                  </a:moveTo>
                  <a:cubicBezTo>
                    <a:pt x="4" y="10"/>
                    <a:pt x="17" y="1"/>
                    <a:pt x="29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>
              <a:extLst>
                <a:ext uri="{FF2B5EF4-FFF2-40B4-BE49-F238E27FC236}">
                  <a16:creationId xmlns:a16="http://schemas.microsoft.com/office/drawing/2014/main" id="{30EA2BAA-8B87-4E33-8382-D2D5B36D4C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8009" y="3609523"/>
              <a:ext cx="47483" cy="159002"/>
            </a:xfrm>
            <a:custGeom>
              <a:avLst/>
              <a:gdLst>
                <a:gd name="T0" fmla="*/ 0 w 17"/>
                <a:gd name="T1" fmla="*/ 0 h 55"/>
                <a:gd name="T2" fmla="*/ 13 w 17"/>
                <a:gd name="T3" fmla="*/ 37 h 55"/>
                <a:gd name="T4" fmla="*/ 0 w 17"/>
                <a:gd name="T5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55">
                  <a:moveTo>
                    <a:pt x="0" y="0"/>
                  </a:moveTo>
                  <a:cubicBezTo>
                    <a:pt x="3" y="17"/>
                    <a:pt x="9" y="28"/>
                    <a:pt x="13" y="37"/>
                  </a:cubicBezTo>
                  <a:cubicBezTo>
                    <a:pt x="17" y="43"/>
                    <a:pt x="17" y="55"/>
                    <a:pt x="0" y="5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>
              <a:extLst>
                <a:ext uri="{FF2B5EF4-FFF2-40B4-BE49-F238E27FC236}">
                  <a16:creationId xmlns:a16="http://schemas.microsoft.com/office/drawing/2014/main" id="{2CB2E367-E68C-43F9-BAF5-D82E2581F7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8748" y="3701462"/>
              <a:ext cx="79138" cy="41103"/>
            </a:xfrm>
            <a:custGeom>
              <a:avLst/>
              <a:gdLst>
                <a:gd name="T0" fmla="*/ 0 w 28"/>
                <a:gd name="T1" fmla="*/ 4 h 14"/>
                <a:gd name="T2" fmla="*/ 15 w 28"/>
                <a:gd name="T3" fmla="*/ 2 h 14"/>
                <a:gd name="T4" fmla="*/ 28 w 28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14">
                  <a:moveTo>
                    <a:pt x="0" y="4"/>
                  </a:moveTo>
                  <a:cubicBezTo>
                    <a:pt x="3" y="2"/>
                    <a:pt x="9" y="0"/>
                    <a:pt x="15" y="2"/>
                  </a:cubicBezTo>
                  <a:cubicBezTo>
                    <a:pt x="21" y="3"/>
                    <a:pt x="26" y="8"/>
                    <a:pt x="28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>
              <a:extLst>
                <a:ext uri="{FF2B5EF4-FFF2-40B4-BE49-F238E27FC236}">
                  <a16:creationId xmlns:a16="http://schemas.microsoft.com/office/drawing/2014/main" id="{15F0AC95-4066-4798-8BE0-AC956E5E3A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348" y="3716605"/>
              <a:ext cx="40097" cy="14061"/>
            </a:xfrm>
            <a:custGeom>
              <a:avLst/>
              <a:gdLst>
                <a:gd name="T0" fmla="*/ 0 w 14"/>
                <a:gd name="T1" fmla="*/ 5 h 5"/>
                <a:gd name="T2" fmla="*/ 14 w 14"/>
                <a:gd name="T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" h="5">
                  <a:moveTo>
                    <a:pt x="0" y="5"/>
                  </a:moveTo>
                  <a:cubicBezTo>
                    <a:pt x="2" y="4"/>
                    <a:pt x="8" y="0"/>
                    <a:pt x="14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>
              <a:extLst>
                <a:ext uri="{FF2B5EF4-FFF2-40B4-BE49-F238E27FC236}">
                  <a16:creationId xmlns:a16="http://schemas.microsoft.com/office/drawing/2014/main" id="{82FFA63A-30F6-4588-A0A7-D92B40E543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5203" y="3811790"/>
              <a:ext cx="109737" cy="31368"/>
            </a:xfrm>
            <a:custGeom>
              <a:avLst/>
              <a:gdLst>
                <a:gd name="T0" fmla="*/ 0 w 39"/>
                <a:gd name="T1" fmla="*/ 0 h 11"/>
                <a:gd name="T2" fmla="*/ 39 w 39"/>
                <a:gd name="T3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9" h="11">
                  <a:moveTo>
                    <a:pt x="0" y="0"/>
                  </a:moveTo>
                  <a:cubicBezTo>
                    <a:pt x="11" y="8"/>
                    <a:pt x="26" y="11"/>
                    <a:pt x="39" y="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>
              <a:extLst>
                <a:ext uri="{FF2B5EF4-FFF2-40B4-BE49-F238E27FC236}">
                  <a16:creationId xmlns:a16="http://schemas.microsoft.com/office/drawing/2014/main" id="{19052BBA-5071-4E66-A9F1-0A21FF025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2899" y="3325050"/>
              <a:ext cx="337654" cy="293126"/>
            </a:xfrm>
            <a:custGeom>
              <a:avLst/>
              <a:gdLst>
                <a:gd name="T0" fmla="*/ 0 w 120"/>
                <a:gd name="T1" fmla="*/ 48 h 101"/>
                <a:gd name="T2" fmla="*/ 67 w 120"/>
                <a:gd name="T3" fmla="*/ 60 h 101"/>
                <a:gd name="T4" fmla="*/ 120 w 120"/>
                <a:gd name="T5" fmla="*/ 91 h 101"/>
                <a:gd name="T6" fmla="*/ 87 w 120"/>
                <a:gd name="T7" fmla="*/ 21 h 101"/>
                <a:gd name="T8" fmla="*/ 0 w 120"/>
                <a:gd name="T9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1">
                  <a:moveTo>
                    <a:pt x="0" y="48"/>
                  </a:moveTo>
                  <a:cubicBezTo>
                    <a:pt x="24" y="31"/>
                    <a:pt x="52" y="35"/>
                    <a:pt x="67" y="60"/>
                  </a:cubicBezTo>
                  <a:cubicBezTo>
                    <a:pt x="80" y="81"/>
                    <a:pt x="99" y="101"/>
                    <a:pt x="120" y="91"/>
                  </a:cubicBezTo>
                  <a:cubicBezTo>
                    <a:pt x="107" y="75"/>
                    <a:pt x="117" y="45"/>
                    <a:pt x="87" y="21"/>
                  </a:cubicBezTo>
                  <a:cubicBezTo>
                    <a:pt x="62" y="1"/>
                    <a:pt x="1" y="0"/>
                    <a:pt x="0" y="48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>
              <a:extLst>
                <a:ext uri="{FF2B5EF4-FFF2-40B4-BE49-F238E27FC236}">
                  <a16:creationId xmlns:a16="http://schemas.microsoft.com/office/drawing/2014/main" id="{EA198AF8-4746-4EE7-8467-34D3D28557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734" y="3936179"/>
              <a:ext cx="169882" cy="98430"/>
            </a:xfrm>
            <a:custGeom>
              <a:avLst/>
              <a:gdLst>
                <a:gd name="T0" fmla="*/ 60 w 60"/>
                <a:gd name="T1" fmla="*/ 18 h 34"/>
                <a:gd name="T2" fmla="*/ 0 w 60"/>
                <a:gd name="T3" fmla="*/ 0 h 34"/>
                <a:gd name="T4" fmla="*/ 60 w 60"/>
                <a:gd name="T5" fmla="*/ 34 h 34"/>
                <a:gd name="T6" fmla="*/ 60 w 60"/>
                <a:gd name="T7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34">
                  <a:moveTo>
                    <a:pt x="60" y="18"/>
                  </a:moveTo>
                  <a:cubicBezTo>
                    <a:pt x="38" y="16"/>
                    <a:pt x="14" y="10"/>
                    <a:pt x="0" y="0"/>
                  </a:cubicBezTo>
                  <a:cubicBezTo>
                    <a:pt x="3" y="10"/>
                    <a:pt x="19" y="26"/>
                    <a:pt x="60" y="34"/>
                  </a:cubicBezTo>
                  <a:lnTo>
                    <a:pt x="60" y="18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>
              <a:extLst>
                <a:ext uri="{FF2B5EF4-FFF2-40B4-BE49-F238E27FC236}">
                  <a16:creationId xmlns:a16="http://schemas.microsoft.com/office/drawing/2014/main" id="{C31DE874-D10F-4713-B25B-C17A19B976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8084" y="3991343"/>
              <a:ext cx="971810" cy="1079481"/>
            </a:xfrm>
            <a:custGeom>
              <a:avLst/>
              <a:gdLst>
                <a:gd name="T0" fmla="*/ 331 w 345"/>
                <a:gd name="T1" fmla="*/ 3 h 373"/>
                <a:gd name="T2" fmla="*/ 298 w 345"/>
                <a:gd name="T3" fmla="*/ 29 h 373"/>
                <a:gd name="T4" fmla="*/ 291 w 345"/>
                <a:gd name="T5" fmla="*/ 25 h 373"/>
                <a:gd name="T6" fmla="*/ 283 w 345"/>
                <a:gd name="T7" fmla="*/ 23 h 373"/>
                <a:gd name="T8" fmla="*/ 278 w 345"/>
                <a:gd name="T9" fmla="*/ 29 h 373"/>
                <a:gd name="T10" fmla="*/ 282 w 345"/>
                <a:gd name="T11" fmla="*/ 42 h 373"/>
                <a:gd name="T12" fmla="*/ 280 w 345"/>
                <a:gd name="T13" fmla="*/ 43 h 373"/>
                <a:gd name="T14" fmla="*/ 270 w 345"/>
                <a:gd name="T15" fmla="*/ 42 h 373"/>
                <a:gd name="T16" fmla="*/ 268 w 345"/>
                <a:gd name="T17" fmla="*/ 50 h 373"/>
                <a:gd name="T18" fmla="*/ 250 w 345"/>
                <a:gd name="T19" fmla="*/ 49 h 373"/>
                <a:gd name="T20" fmla="*/ 263 w 345"/>
                <a:gd name="T21" fmla="*/ 33 h 373"/>
                <a:gd name="T22" fmla="*/ 263 w 345"/>
                <a:gd name="T23" fmla="*/ 14 h 373"/>
                <a:gd name="T24" fmla="*/ 219 w 345"/>
                <a:gd name="T25" fmla="*/ 47 h 373"/>
                <a:gd name="T26" fmla="*/ 192 w 345"/>
                <a:gd name="T27" fmla="*/ 102 h 373"/>
                <a:gd name="T28" fmla="*/ 138 w 345"/>
                <a:gd name="T29" fmla="*/ 224 h 373"/>
                <a:gd name="T30" fmla="*/ 52 w 345"/>
                <a:gd name="T31" fmla="*/ 105 h 373"/>
                <a:gd name="T32" fmla="*/ 7 w 345"/>
                <a:gd name="T33" fmla="*/ 67 h 373"/>
                <a:gd name="T34" fmla="*/ 0 w 345"/>
                <a:gd name="T35" fmla="*/ 235 h 373"/>
                <a:gd name="T36" fmla="*/ 80 w 345"/>
                <a:gd name="T37" fmla="*/ 315 h 373"/>
                <a:gd name="T38" fmla="*/ 178 w 345"/>
                <a:gd name="T39" fmla="*/ 354 h 373"/>
                <a:gd name="T40" fmla="*/ 215 w 345"/>
                <a:gd name="T41" fmla="*/ 268 h 373"/>
                <a:gd name="T42" fmla="*/ 248 w 345"/>
                <a:gd name="T43" fmla="*/ 153 h 373"/>
                <a:gd name="T44" fmla="*/ 293 w 345"/>
                <a:gd name="T45" fmla="*/ 116 h 373"/>
                <a:gd name="T46" fmla="*/ 302 w 345"/>
                <a:gd name="T47" fmla="*/ 99 h 373"/>
                <a:gd name="T48" fmla="*/ 302 w 345"/>
                <a:gd name="T49" fmla="*/ 99 h 373"/>
                <a:gd name="T50" fmla="*/ 302 w 345"/>
                <a:gd name="T51" fmla="*/ 99 h 373"/>
                <a:gd name="T52" fmla="*/ 315 w 345"/>
                <a:gd name="T53" fmla="*/ 69 h 373"/>
                <a:gd name="T54" fmla="*/ 315 w 345"/>
                <a:gd name="T55" fmla="*/ 69 h 373"/>
                <a:gd name="T56" fmla="*/ 314 w 345"/>
                <a:gd name="T57" fmla="*/ 65 h 373"/>
                <a:gd name="T58" fmla="*/ 319 w 345"/>
                <a:gd name="T59" fmla="*/ 42 h 373"/>
                <a:gd name="T60" fmla="*/ 319 w 345"/>
                <a:gd name="T61" fmla="*/ 42 h 373"/>
                <a:gd name="T62" fmla="*/ 319 w 345"/>
                <a:gd name="T63" fmla="*/ 42 h 373"/>
                <a:gd name="T64" fmla="*/ 343 w 345"/>
                <a:gd name="T65" fmla="*/ 10 h 373"/>
                <a:gd name="T66" fmla="*/ 331 w 345"/>
                <a:gd name="T67" fmla="*/ 3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5" h="373">
                  <a:moveTo>
                    <a:pt x="331" y="3"/>
                  </a:moveTo>
                  <a:cubicBezTo>
                    <a:pt x="321" y="7"/>
                    <a:pt x="311" y="18"/>
                    <a:pt x="298" y="29"/>
                  </a:cubicBezTo>
                  <a:cubicBezTo>
                    <a:pt x="296" y="28"/>
                    <a:pt x="294" y="26"/>
                    <a:pt x="291" y="25"/>
                  </a:cubicBezTo>
                  <a:cubicBezTo>
                    <a:pt x="290" y="24"/>
                    <a:pt x="284" y="23"/>
                    <a:pt x="283" y="23"/>
                  </a:cubicBezTo>
                  <a:cubicBezTo>
                    <a:pt x="280" y="24"/>
                    <a:pt x="278" y="26"/>
                    <a:pt x="278" y="29"/>
                  </a:cubicBezTo>
                  <a:cubicBezTo>
                    <a:pt x="278" y="33"/>
                    <a:pt x="278" y="38"/>
                    <a:pt x="282" y="42"/>
                  </a:cubicBezTo>
                  <a:cubicBezTo>
                    <a:pt x="281" y="42"/>
                    <a:pt x="281" y="42"/>
                    <a:pt x="280" y="43"/>
                  </a:cubicBezTo>
                  <a:cubicBezTo>
                    <a:pt x="276" y="41"/>
                    <a:pt x="273" y="40"/>
                    <a:pt x="270" y="42"/>
                  </a:cubicBezTo>
                  <a:cubicBezTo>
                    <a:pt x="268" y="44"/>
                    <a:pt x="268" y="47"/>
                    <a:pt x="268" y="50"/>
                  </a:cubicBezTo>
                  <a:cubicBezTo>
                    <a:pt x="256" y="56"/>
                    <a:pt x="246" y="57"/>
                    <a:pt x="250" y="49"/>
                  </a:cubicBezTo>
                  <a:cubicBezTo>
                    <a:pt x="252" y="44"/>
                    <a:pt x="259" y="39"/>
                    <a:pt x="263" y="33"/>
                  </a:cubicBezTo>
                  <a:cubicBezTo>
                    <a:pt x="269" y="23"/>
                    <a:pt x="269" y="15"/>
                    <a:pt x="263" y="14"/>
                  </a:cubicBezTo>
                  <a:cubicBezTo>
                    <a:pt x="253" y="13"/>
                    <a:pt x="239" y="29"/>
                    <a:pt x="219" y="47"/>
                  </a:cubicBezTo>
                  <a:cubicBezTo>
                    <a:pt x="204" y="60"/>
                    <a:pt x="197" y="89"/>
                    <a:pt x="192" y="102"/>
                  </a:cubicBezTo>
                  <a:cubicBezTo>
                    <a:pt x="179" y="135"/>
                    <a:pt x="158" y="185"/>
                    <a:pt x="138" y="224"/>
                  </a:cubicBezTo>
                  <a:cubicBezTo>
                    <a:pt x="138" y="224"/>
                    <a:pt x="82" y="142"/>
                    <a:pt x="52" y="105"/>
                  </a:cubicBezTo>
                  <a:cubicBezTo>
                    <a:pt x="22" y="68"/>
                    <a:pt x="7" y="67"/>
                    <a:pt x="7" y="67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235"/>
                    <a:pt x="36" y="270"/>
                    <a:pt x="80" y="315"/>
                  </a:cubicBezTo>
                  <a:cubicBezTo>
                    <a:pt x="123" y="360"/>
                    <a:pt x="151" y="373"/>
                    <a:pt x="178" y="354"/>
                  </a:cubicBezTo>
                  <a:cubicBezTo>
                    <a:pt x="204" y="334"/>
                    <a:pt x="205" y="309"/>
                    <a:pt x="215" y="268"/>
                  </a:cubicBezTo>
                  <a:cubicBezTo>
                    <a:pt x="228" y="218"/>
                    <a:pt x="239" y="164"/>
                    <a:pt x="248" y="153"/>
                  </a:cubicBezTo>
                  <a:cubicBezTo>
                    <a:pt x="263" y="134"/>
                    <a:pt x="282" y="125"/>
                    <a:pt x="293" y="116"/>
                  </a:cubicBezTo>
                  <a:cubicBezTo>
                    <a:pt x="299" y="111"/>
                    <a:pt x="300" y="107"/>
                    <a:pt x="302" y="99"/>
                  </a:cubicBezTo>
                  <a:cubicBezTo>
                    <a:pt x="302" y="99"/>
                    <a:pt x="302" y="99"/>
                    <a:pt x="302" y="99"/>
                  </a:cubicBezTo>
                  <a:cubicBezTo>
                    <a:pt x="302" y="99"/>
                    <a:pt x="302" y="99"/>
                    <a:pt x="302" y="99"/>
                  </a:cubicBezTo>
                  <a:cubicBezTo>
                    <a:pt x="315" y="88"/>
                    <a:pt x="317" y="81"/>
                    <a:pt x="315" y="69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315" y="68"/>
                    <a:pt x="315" y="66"/>
                    <a:pt x="314" y="65"/>
                  </a:cubicBezTo>
                  <a:cubicBezTo>
                    <a:pt x="326" y="55"/>
                    <a:pt x="325" y="46"/>
                    <a:pt x="319" y="42"/>
                  </a:cubicBezTo>
                  <a:cubicBezTo>
                    <a:pt x="319" y="42"/>
                    <a:pt x="319" y="42"/>
                    <a:pt x="319" y="42"/>
                  </a:cubicBezTo>
                  <a:cubicBezTo>
                    <a:pt x="319" y="42"/>
                    <a:pt x="319" y="42"/>
                    <a:pt x="319" y="42"/>
                  </a:cubicBezTo>
                  <a:cubicBezTo>
                    <a:pt x="323" y="37"/>
                    <a:pt x="341" y="14"/>
                    <a:pt x="343" y="10"/>
                  </a:cubicBezTo>
                  <a:cubicBezTo>
                    <a:pt x="345" y="3"/>
                    <a:pt x="337" y="0"/>
                    <a:pt x="331" y="3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>
              <a:extLst>
                <a:ext uri="{FF2B5EF4-FFF2-40B4-BE49-F238E27FC236}">
                  <a16:creationId xmlns:a16="http://schemas.microsoft.com/office/drawing/2014/main" id="{BFC96D4D-6996-4E47-8845-D6E06B9FAF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1020" y="4057324"/>
              <a:ext cx="116069" cy="67062"/>
            </a:xfrm>
            <a:custGeom>
              <a:avLst/>
              <a:gdLst>
                <a:gd name="T0" fmla="*/ 41 w 41"/>
                <a:gd name="T1" fmla="*/ 19 h 23"/>
                <a:gd name="T2" fmla="*/ 13 w 41"/>
                <a:gd name="T3" fmla="*/ 2 h 23"/>
                <a:gd name="T4" fmla="*/ 5 w 41"/>
                <a:gd name="T5" fmla="*/ 0 h 23"/>
                <a:gd name="T6" fmla="*/ 0 w 41"/>
                <a:gd name="T7" fmla="*/ 6 h 23"/>
                <a:gd name="T8" fmla="*/ 9 w 41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23">
                  <a:moveTo>
                    <a:pt x="41" y="19"/>
                  </a:moveTo>
                  <a:cubicBezTo>
                    <a:pt x="30" y="10"/>
                    <a:pt x="26" y="8"/>
                    <a:pt x="13" y="2"/>
                  </a:cubicBezTo>
                  <a:cubicBezTo>
                    <a:pt x="12" y="1"/>
                    <a:pt x="6" y="0"/>
                    <a:pt x="5" y="0"/>
                  </a:cubicBezTo>
                  <a:cubicBezTo>
                    <a:pt x="2" y="1"/>
                    <a:pt x="0" y="3"/>
                    <a:pt x="0" y="6"/>
                  </a:cubicBezTo>
                  <a:cubicBezTo>
                    <a:pt x="0" y="12"/>
                    <a:pt x="1" y="17"/>
                    <a:pt x="9" y="2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>
              <a:extLst>
                <a:ext uri="{FF2B5EF4-FFF2-40B4-BE49-F238E27FC236}">
                  <a16:creationId xmlns:a16="http://schemas.microsoft.com/office/drawing/2014/main" id="{A17DF4C0-C9F2-44F8-8D69-56170EF914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420" y="4103834"/>
              <a:ext cx="135061" cy="86531"/>
            </a:xfrm>
            <a:custGeom>
              <a:avLst/>
              <a:gdLst>
                <a:gd name="T0" fmla="*/ 48 w 48"/>
                <a:gd name="T1" fmla="*/ 30 h 30"/>
                <a:gd name="T2" fmla="*/ 40 w 48"/>
                <a:gd name="T3" fmla="*/ 18 h 30"/>
                <a:gd name="T4" fmla="*/ 24 w 48"/>
                <a:gd name="T5" fmla="*/ 9 h 30"/>
                <a:gd name="T6" fmla="*/ 3 w 48"/>
                <a:gd name="T7" fmla="*/ 3 h 30"/>
                <a:gd name="T8" fmla="*/ 2 w 48"/>
                <a:gd name="T9" fmla="*/ 16 h 30"/>
                <a:gd name="T10" fmla="*/ 10 w 48"/>
                <a:gd name="T11" fmla="*/ 2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30">
                  <a:moveTo>
                    <a:pt x="48" y="30"/>
                  </a:moveTo>
                  <a:cubicBezTo>
                    <a:pt x="47" y="25"/>
                    <a:pt x="44" y="20"/>
                    <a:pt x="40" y="18"/>
                  </a:cubicBezTo>
                  <a:cubicBezTo>
                    <a:pt x="35" y="14"/>
                    <a:pt x="30" y="12"/>
                    <a:pt x="24" y="9"/>
                  </a:cubicBezTo>
                  <a:cubicBezTo>
                    <a:pt x="15" y="5"/>
                    <a:pt x="8" y="0"/>
                    <a:pt x="3" y="3"/>
                  </a:cubicBezTo>
                  <a:cubicBezTo>
                    <a:pt x="0" y="6"/>
                    <a:pt x="1" y="13"/>
                    <a:pt x="2" y="16"/>
                  </a:cubicBezTo>
                  <a:cubicBezTo>
                    <a:pt x="3" y="20"/>
                    <a:pt x="6" y="23"/>
                    <a:pt x="10" y="2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>
              <a:extLst>
                <a:ext uri="{FF2B5EF4-FFF2-40B4-BE49-F238E27FC236}">
                  <a16:creationId xmlns:a16="http://schemas.microsoft.com/office/drawing/2014/main" id="{1EB71416-85D7-4ED1-AE01-939F9AAAC8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0371" y="4173059"/>
              <a:ext cx="126620" cy="110327"/>
            </a:xfrm>
            <a:custGeom>
              <a:avLst/>
              <a:gdLst>
                <a:gd name="T0" fmla="*/ 42 w 45"/>
                <a:gd name="T1" fmla="*/ 36 h 38"/>
                <a:gd name="T2" fmla="*/ 41 w 45"/>
                <a:gd name="T3" fmla="*/ 13 h 38"/>
                <a:gd name="T4" fmla="*/ 16 w 45"/>
                <a:gd name="T5" fmla="*/ 2 h 38"/>
                <a:gd name="T6" fmla="*/ 6 w 45"/>
                <a:gd name="T7" fmla="*/ 0 h 38"/>
                <a:gd name="T8" fmla="*/ 4 w 45"/>
                <a:gd name="T9" fmla="*/ 0 h 38"/>
                <a:gd name="T10" fmla="*/ 2 w 45"/>
                <a:gd name="T11" fmla="*/ 2 h 38"/>
                <a:gd name="T12" fmla="*/ 5 w 45"/>
                <a:gd name="T13" fmla="*/ 13 h 38"/>
                <a:gd name="T14" fmla="*/ 20 w 45"/>
                <a:gd name="T15" fmla="*/ 23 h 38"/>
                <a:gd name="T16" fmla="*/ 20 w 45"/>
                <a:gd name="T17" fmla="*/ 24 h 38"/>
                <a:gd name="T18" fmla="*/ 20 w 45"/>
                <a:gd name="T19" fmla="*/ 25 h 38"/>
                <a:gd name="T20" fmla="*/ 15 w 45"/>
                <a:gd name="T21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38">
                  <a:moveTo>
                    <a:pt x="42" y="36"/>
                  </a:moveTo>
                  <a:cubicBezTo>
                    <a:pt x="44" y="22"/>
                    <a:pt x="45" y="17"/>
                    <a:pt x="41" y="13"/>
                  </a:cubicBezTo>
                  <a:cubicBezTo>
                    <a:pt x="36" y="7"/>
                    <a:pt x="23" y="4"/>
                    <a:pt x="16" y="2"/>
                  </a:cubicBezTo>
                  <a:cubicBezTo>
                    <a:pt x="13" y="1"/>
                    <a:pt x="10" y="0"/>
                    <a:pt x="6" y="0"/>
                  </a:cubicBezTo>
                  <a:cubicBezTo>
                    <a:pt x="5" y="0"/>
                    <a:pt x="5" y="0"/>
                    <a:pt x="4" y="0"/>
                  </a:cubicBezTo>
                  <a:cubicBezTo>
                    <a:pt x="3" y="1"/>
                    <a:pt x="2" y="1"/>
                    <a:pt x="2" y="2"/>
                  </a:cubicBezTo>
                  <a:cubicBezTo>
                    <a:pt x="0" y="6"/>
                    <a:pt x="2" y="10"/>
                    <a:pt x="5" y="13"/>
                  </a:cubicBezTo>
                  <a:cubicBezTo>
                    <a:pt x="8" y="16"/>
                    <a:pt x="16" y="21"/>
                    <a:pt x="20" y="23"/>
                  </a:cubicBezTo>
                  <a:cubicBezTo>
                    <a:pt x="20" y="23"/>
                    <a:pt x="20" y="24"/>
                    <a:pt x="20" y="24"/>
                  </a:cubicBezTo>
                  <a:cubicBezTo>
                    <a:pt x="21" y="24"/>
                    <a:pt x="20" y="25"/>
                    <a:pt x="20" y="25"/>
                  </a:cubicBezTo>
                  <a:cubicBezTo>
                    <a:pt x="19" y="31"/>
                    <a:pt x="17" y="34"/>
                    <a:pt x="15" y="3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>
              <a:extLst>
                <a:ext uri="{FF2B5EF4-FFF2-40B4-BE49-F238E27FC236}">
                  <a16:creationId xmlns:a16="http://schemas.microsoft.com/office/drawing/2014/main" id="{F9F7C9E7-399E-41A5-BAB0-7D3AF965BD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917" y="4245529"/>
              <a:ext cx="92855" cy="107083"/>
            </a:xfrm>
            <a:custGeom>
              <a:avLst/>
              <a:gdLst>
                <a:gd name="T0" fmla="*/ 33 w 33"/>
                <a:gd name="T1" fmla="*/ 0 h 37"/>
                <a:gd name="T2" fmla="*/ 11 w 33"/>
                <a:gd name="T3" fmla="*/ 14 h 37"/>
                <a:gd name="T4" fmla="*/ 0 w 33"/>
                <a:gd name="T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37">
                  <a:moveTo>
                    <a:pt x="33" y="0"/>
                  </a:moveTo>
                  <a:cubicBezTo>
                    <a:pt x="24" y="1"/>
                    <a:pt x="17" y="7"/>
                    <a:pt x="11" y="14"/>
                  </a:cubicBezTo>
                  <a:cubicBezTo>
                    <a:pt x="6" y="21"/>
                    <a:pt x="3" y="29"/>
                    <a:pt x="0" y="3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>
              <a:extLst>
                <a:ext uri="{FF2B5EF4-FFF2-40B4-BE49-F238E27FC236}">
                  <a16:creationId xmlns:a16="http://schemas.microsoft.com/office/drawing/2014/main" id="{B7FD334F-4565-42B3-8D86-D56ADB82A9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7484" y="4127630"/>
              <a:ext cx="737563" cy="955092"/>
            </a:xfrm>
            <a:custGeom>
              <a:avLst/>
              <a:gdLst>
                <a:gd name="T0" fmla="*/ 248 w 262"/>
                <a:gd name="T1" fmla="*/ 140 h 330"/>
                <a:gd name="T2" fmla="*/ 180 w 262"/>
                <a:gd name="T3" fmla="*/ 105 h 330"/>
                <a:gd name="T4" fmla="*/ 164 w 262"/>
                <a:gd name="T5" fmla="*/ 119 h 330"/>
                <a:gd name="T6" fmla="*/ 147 w 262"/>
                <a:gd name="T7" fmla="*/ 155 h 330"/>
                <a:gd name="T8" fmla="*/ 109 w 262"/>
                <a:gd name="T9" fmla="*/ 104 h 330"/>
                <a:gd name="T10" fmla="*/ 9 w 262"/>
                <a:gd name="T11" fmla="*/ 0 h 330"/>
                <a:gd name="T12" fmla="*/ 0 w 262"/>
                <a:gd name="T13" fmla="*/ 193 h 330"/>
                <a:gd name="T14" fmla="*/ 94 w 262"/>
                <a:gd name="T15" fmla="*/ 289 h 330"/>
                <a:gd name="T16" fmla="*/ 170 w 262"/>
                <a:gd name="T17" fmla="*/ 330 h 330"/>
                <a:gd name="T18" fmla="*/ 221 w 262"/>
                <a:gd name="T19" fmla="*/ 294 h 330"/>
                <a:gd name="T20" fmla="*/ 243 w 262"/>
                <a:gd name="T21" fmla="*/ 216 h 330"/>
                <a:gd name="T22" fmla="*/ 248 w 262"/>
                <a:gd name="T23" fmla="*/ 14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2" h="330">
                  <a:moveTo>
                    <a:pt x="248" y="140"/>
                  </a:moveTo>
                  <a:cubicBezTo>
                    <a:pt x="199" y="137"/>
                    <a:pt x="180" y="105"/>
                    <a:pt x="180" y="105"/>
                  </a:cubicBezTo>
                  <a:cubicBezTo>
                    <a:pt x="172" y="103"/>
                    <a:pt x="169" y="107"/>
                    <a:pt x="164" y="119"/>
                  </a:cubicBezTo>
                  <a:cubicBezTo>
                    <a:pt x="159" y="129"/>
                    <a:pt x="147" y="155"/>
                    <a:pt x="147" y="155"/>
                  </a:cubicBezTo>
                  <a:cubicBezTo>
                    <a:pt x="147" y="155"/>
                    <a:pt x="137" y="143"/>
                    <a:pt x="109" y="104"/>
                  </a:cubicBezTo>
                  <a:cubicBezTo>
                    <a:pt x="63" y="43"/>
                    <a:pt x="46" y="11"/>
                    <a:pt x="9" y="0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0" y="193"/>
                    <a:pt x="32" y="231"/>
                    <a:pt x="94" y="289"/>
                  </a:cubicBezTo>
                  <a:cubicBezTo>
                    <a:pt x="125" y="318"/>
                    <a:pt x="140" y="330"/>
                    <a:pt x="170" y="330"/>
                  </a:cubicBezTo>
                  <a:cubicBezTo>
                    <a:pt x="199" y="330"/>
                    <a:pt x="212" y="312"/>
                    <a:pt x="221" y="294"/>
                  </a:cubicBezTo>
                  <a:cubicBezTo>
                    <a:pt x="231" y="275"/>
                    <a:pt x="235" y="256"/>
                    <a:pt x="243" y="216"/>
                  </a:cubicBezTo>
                  <a:cubicBezTo>
                    <a:pt x="251" y="181"/>
                    <a:pt x="262" y="140"/>
                    <a:pt x="248" y="14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>
              <a:extLst>
                <a:ext uri="{FF2B5EF4-FFF2-40B4-BE49-F238E27FC236}">
                  <a16:creationId xmlns:a16="http://schemas.microsoft.com/office/drawing/2014/main" id="{131248C4-C0F7-4139-A9C6-A27F3DC36F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3965" y="4361266"/>
              <a:ext cx="214199" cy="170900"/>
            </a:xfrm>
            <a:custGeom>
              <a:avLst/>
              <a:gdLst>
                <a:gd name="T0" fmla="*/ 0 w 76"/>
                <a:gd name="T1" fmla="*/ 24 h 59"/>
                <a:gd name="T2" fmla="*/ 68 w 76"/>
                <a:gd name="T3" fmla="*/ 59 h 59"/>
                <a:gd name="T4" fmla="*/ 76 w 76"/>
                <a:gd name="T5" fmla="*/ 37 h 59"/>
                <a:gd name="T6" fmla="*/ 38 w 76"/>
                <a:gd name="T7" fmla="*/ 26 h 59"/>
                <a:gd name="T8" fmla="*/ 9 w 76"/>
                <a:gd name="T9" fmla="*/ 0 h 59"/>
                <a:gd name="T10" fmla="*/ 0 w 76"/>
                <a:gd name="T11" fmla="*/ 2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59">
                  <a:moveTo>
                    <a:pt x="0" y="24"/>
                  </a:moveTo>
                  <a:cubicBezTo>
                    <a:pt x="0" y="24"/>
                    <a:pt x="19" y="56"/>
                    <a:pt x="68" y="59"/>
                  </a:cubicBezTo>
                  <a:cubicBezTo>
                    <a:pt x="76" y="37"/>
                    <a:pt x="76" y="37"/>
                    <a:pt x="76" y="37"/>
                  </a:cubicBezTo>
                  <a:cubicBezTo>
                    <a:pt x="76" y="37"/>
                    <a:pt x="56" y="36"/>
                    <a:pt x="38" y="26"/>
                  </a:cubicBezTo>
                  <a:cubicBezTo>
                    <a:pt x="20" y="16"/>
                    <a:pt x="9" y="0"/>
                    <a:pt x="9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>
              <a:extLst>
                <a:ext uri="{FF2B5EF4-FFF2-40B4-BE49-F238E27FC236}">
                  <a16:creationId xmlns:a16="http://schemas.microsoft.com/office/drawing/2014/main" id="{41F77121-38D7-4F5C-8A4B-C5AD8367F0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8352" y="4564615"/>
              <a:ext cx="59089" cy="214165"/>
            </a:xfrm>
            <a:custGeom>
              <a:avLst/>
              <a:gdLst>
                <a:gd name="T0" fmla="*/ 21 w 21"/>
                <a:gd name="T1" fmla="*/ 0 h 74"/>
                <a:gd name="T2" fmla="*/ 1 w 21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74">
                  <a:moveTo>
                    <a:pt x="21" y="0"/>
                  </a:moveTo>
                  <a:cubicBezTo>
                    <a:pt x="9" y="22"/>
                    <a:pt x="0" y="45"/>
                    <a:pt x="1" y="7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>
              <a:extLst>
                <a:ext uri="{FF2B5EF4-FFF2-40B4-BE49-F238E27FC236}">
                  <a16:creationId xmlns:a16="http://schemas.microsoft.com/office/drawing/2014/main" id="{2475BC1E-8517-4031-B168-617722D8C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8839" y="4057324"/>
              <a:ext cx="1120590" cy="1222259"/>
            </a:xfrm>
            <a:custGeom>
              <a:avLst/>
              <a:gdLst>
                <a:gd name="T0" fmla="*/ 270 w 398"/>
                <a:gd name="T1" fmla="*/ 4 h 422"/>
                <a:gd name="T2" fmla="*/ 353 w 398"/>
                <a:gd name="T3" fmla="*/ 24 h 422"/>
                <a:gd name="T4" fmla="*/ 387 w 398"/>
                <a:gd name="T5" fmla="*/ 93 h 422"/>
                <a:gd name="T6" fmla="*/ 386 w 398"/>
                <a:gd name="T7" fmla="*/ 176 h 422"/>
                <a:gd name="T8" fmla="*/ 381 w 398"/>
                <a:gd name="T9" fmla="*/ 301 h 422"/>
                <a:gd name="T10" fmla="*/ 358 w 398"/>
                <a:gd name="T11" fmla="*/ 390 h 422"/>
                <a:gd name="T12" fmla="*/ 24 w 398"/>
                <a:gd name="T13" fmla="*/ 376 h 422"/>
                <a:gd name="T14" fmla="*/ 18 w 398"/>
                <a:gd name="T15" fmla="*/ 286 h 422"/>
                <a:gd name="T16" fmla="*/ 44 w 398"/>
                <a:gd name="T17" fmla="*/ 131 h 422"/>
                <a:gd name="T18" fmla="*/ 99 w 398"/>
                <a:gd name="T19" fmla="*/ 20 h 422"/>
                <a:gd name="T20" fmla="*/ 181 w 398"/>
                <a:gd name="T21" fmla="*/ 0 h 422"/>
                <a:gd name="T22" fmla="*/ 270 w 398"/>
                <a:gd name="T23" fmla="*/ 4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98" h="422">
                  <a:moveTo>
                    <a:pt x="270" y="4"/>
                  </a:moveTo>
                  <a:cubicBezTo>
                    <a:pt x="353" y="24"/>
                    <a:pt x="353" y="24"/>
                    <a:pt x="353" y="24"/>
                  </a:cubicBezTo>
                  <a:cubicBezTo>
                    <a:pt x="353" y="24"/>
                    <a:pt x="380" y="51"/>
                    <a:pt x="387" y="93"/>
                  </a:cubicBezTo>
                  <a:cubicBezTo>
                    <a:pt x="389" y="110"/>
                    <a:pt x="388" y="149"/>
                    <a:pt x="386" y="176"/>
                  </a:cubicBezTo>
                  <a:cubicBezTo>
                    <a:pt x="382" y="227"/>
                    <a:pt x="383" y="252"/>
                    <a:pt x="381" y="301"/>
                  </a:cubicBezTo>
                  <a:cubicBezTo>
                    <a:pt x="379" y="345"/>
                    <a:pt x="398" y="374"/>
                    <a:pt x="358" y="390"/>
                  </a:cubicBezTo>
                  <a:cubicBezTo>
                    <a:pt x="290" y="418"/>
                    <a:pt x="78" y="422"/>
                    <a:pt x="24" y="376"/>
                  </a:cubicBezTo>
                  <a:cubicBezTo>
                    <a:pt x="0" y="356"/>
                    <a:pt x="8" y="336"/>
                    <a:pt x="18" y="286"/>
                  </a:cubicBezTo>
                  <a:cubicBezTo>
                    <a:pt x="30" y="227"/>
                    <a:pt x="39" y="166"/>
                    <a:pt x="44" y="131"/>
                  </a:cubicBezTo>
                  <a:cubicBezTo>
                    <a:pt x="54" y="60"/>
                    <a:pt x="65" y="31"/>
                    <a:pt x="99" y="20"/>
                  </a:cubicBezTo>
                  <a:cubicBezTo>
                    <a:pt x="137" y="7"/>
                    <a:pt x="181" y="0"/>
                    <a:pt x="181" y="0"/>
                  </a:cubicBezTo>
                  <a:cubicBezTo>
                    <a:pt x="204" y="22"/>
                    <a:pt x="269" y="21"/>
                    <a:pt x="270" y="4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>
              <a:extLst>
                <a:ext uri="{FF2B5EF4-FFF2-40B4-BE49-F238E27FC236}">
                  <a16:creationId xmlns:a16="http://schemas.microsoft.com/office/drawing/2014/main" id="{C91CDD58-FCCB-49D8-B2D8-190C62F6DC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1946" y="4326653"/>
              <a:ext cx="22159" cy="602476"/>
            </a:xfrm>
            <a:custGeom>
              <a:avLst/>
              <a:gdLst>
                <a:gd name="T0" fmla="*/ 6 w 8"/>
                <a:gd name="T1" fmla="*/ 0 h 208"/>
                <a:gd name="T2" fmla="*/ 5 w 8"/>
                <a:gd name="T3" fmla="*/ 83 h 208"/>
                <a:gd name="T4" fmla="*/ 0 w 8"/>
                <a:gd name="T5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208">
                  <a:moveTo>
                    <a:pt x="6" y="0"/>
                  </a:moveTo>
                  <a:cubicBezTo>
                    <a:pt x="8" y="17"/>
                    <a:pt x="7" y="56"/>
                    <a:pt x="5" y="83"/>
                  </a:cubicBezTo>
                  <a:cubicBezTo>
                    <a:pt x="1" y="134"/>
                    <a:pt x="2" y="159"/>
                    <a:pt x="0" y="20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>
              <a:extLst>
                <a:ext uri="{FF2B5EF4-FFF2-40B4-BE49-F238E27FC236}">
                  <a16:creationId xmlns:a16="http://schemas.microsoft.com/office/drawing/2014/main" id="{50C2CA52-7A68-4965-9D38-68E3FC2E25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4121" y="4074630"/>
              <a:ext cx="376695" cy="96266"/>
            </a:xfrm>
            <a:custGeom>
              <a:avLst/>
              <a:gdLst>
                <a:gd name="T0" fmla="*/ 0 w 134"/>
                <a:gd name="T1" fmla="*/ 0 h 33"/>
                <a:gd name="T2" fmla="*/ 84 w 134"/>
                <a:gd name="T3" fmla="*/ 31 h 33"/>
                <a:gd name="T4" fmla="*/ 133 w 134"/>
                <a:gd name="T5" fmla="*/ 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33">
                  <a:moveTo>
                    <a:pt x="0" y="0"/>
                  </a:moveTo>
                  <a:cubicBezTo>
                    <a:pt x="9" y="18"/>
                    <a:pt x="46" y="33"/>
                    <a:pt x="84" y="31"/>
                  </a:cubicBezTo>
                  <a:cubicBezTo>
                    <a:pt x="128" y="29"/>
                    <a:pt x="134" y="11"/>
                    <a:pt x="133" y="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>
              <a:extLst>
                <a:ext uri="{FF2B5EF4-FFF2-40B4-BE49-F238E27FC236}">
                  <a16:creationId xmlns:a16="http://schemas.microsoft.com/office/drawing/2014/main" id="{EDE49570-FC13-4475-B80A-374A64D008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1094" y="4133039"/>
              <a:ext cx="1441361" cy="951847"/>
            </a:xfrm>
            <a:custGeom>
              <a:avLst/>
              <a:gdLst>
                <a:gd name="T0" fmla="*/ 281 w 512"/>
                <a:gd name="T1" fmla="*/ 325 h 329"/>
                <a:gd name="T2" fmla="*/ 326 w 512"/>
                <a:gd name="T3" fmla="*/ 325 h 329"/>
                <a:gd name="T4" fmla="*/ 361 w 512"/>
                <a:gd name="T5" fmla="*/ 327 h 329"/>
                <a:gd name="T6" fmla="*/ 393 w 512"/>
                <a:gd name="T7" fmla="*/ 319 h 329"/>
                <a:gd name="T8" fmla="*/ 417 w 512"/>
                <a:gd name="T9" fmla="*/ 323 h 329"/>
                <a:gd name="T10" fmla="*/ 432 w 512"/>
                <a:gd name="T11" fmla="*/ 312 h 329"/>
                <a:gd name="T12" fmla="*/ 446 w 512"/>
                <a:gd name="T13" fmla="*/ 293 h 329"/>
                <a:gd name="T14" fmla="*/ 468 w 512"/>
                <a:gd name="T15" fmla="*/ 307 h 329"/>
                <a:gd name="T16" fmla="*/ 493 w 512"/>
                <a:gd name="T17" fmla="*/ 311 h 329"/>
                <a:gd name="T18" fmla="*/ 478 w 512"/>
                <a:gd name="T19" fmla="*/ 285 h 329"/>
                <a:gd name="T20" fmla="*/ 496 w 512"/>
                <a:gd name="T21" fmla="*/ 295 h 329"/>
                <a:gd name="T22" fmla="*/ 510 w 512"/>
                <a:gd name="T23" fmla="*/ 289 h 329"/>
                <a:gd name="T24" fmla="*/ 487 w 512"/>
                <a:gd name="T25" fmla="*/ 264 h 329"/>
                <a:gd name="T26" fmla="*/ 433 w 512"/>
                <a:gd name="T27" fmla="*/ 237 h 329"/>
                <a:gd name="T28" fmla="*/ 360 w 512"/>
                <a:gd name="T29" fmla="*/ 248 h 329"/>
                <a:gd name="T30" fmla="*/ 154 w 512"/>
                <a:gd name="T31" fmla="*/ 226 h 329"/>
                <a:gd name="T32" fmla="*/ 127 w 512"/>
                <a:gd name="T33" fmla="*/ 108 h 329"/>
                <a:gd name="T34" fmla="*/ 82 w 512"/>
                <a:gd name="T35" fmla="*/ 0 h 329"/>
                <a:gd name="T36" fmla="*/ 12 w 512"/>
                <a:gd name="T37" fmla="*/ 112 h 329"/>
                <a:gd name="T38" fmla="*/ 50 w 512"/>
                <a:gd name="T39" fmla="*/ 283 h 329"/>
                <a:gd name="T40" fmla="*/ 118 w 512"/>
                <a:gd name="T41" fmla="*/ 319 h 329"/>
                <a:gd name="T42" fmla="*/ 281 w 512"/>
                <a:gd name="T43" fmla="*/ 325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12" h="329">
                  <a:moveTo>
                    <a:pt x="281" y="325"/>
                  </a:moveTo>
                  <a:cubicBezTo>
                    <a:pt x="281" y="325"/>
                    <a:pt x="311" y="325"/>
                    <a:pt x="326" y="325"/>
                  </a:cubicBezTo>
                  <a:cubicBezTo>
                    <a:pt x="342" y="325"/>
                    <a:pt x="344" y="325"/>
                    <a:pt x="361" y="327"/>
                  </a:cubicBezTo>
                  <a:cubicBezTo>
                    <a:pt x="382" y="329"/>
                    <a:pt x="393" y="319"/>
                    <a:pt x="393" y="319"/>
                  </a:cubicBezTo>
                  <a:cubicBezTo>
                    <a:pt x="393" y="319"/>
                    <a:pt x="393" y="329"/>
                    <a:pt x="417" y="323"/>
                  </a:cubicBezTo>
                  <a:cubicBezTo>
                    <a:pt x="423" y="321"/>
                    <a:pt x="431" y="321"/>
                    <a:pt x="432" y="312"/>
                  </a:cubicBezTo>
                  <a:cubicBezTo>
                    <a:pt x="444" y="309"/>
                    <a:pt x="447" y="299"/>
                    <a:pt x="446" y="293"/>
                  </a:cubicBezTo>
                  <a:cubicBezTo>
                    <a:pt x="446" y="293"/>
                    <a:pt x="459" y="300"/>
                    <a:pt x="468" y="307"/>
                  </a:cubicBezTo>
                  <a:cubicBezTo>
                    <a:pt x="474" y="311"/>
                    <a:pt x="484" y="318"/>
                    <a:pt x="493" y="311"/>
                  </a:cubicBezTo>
                  <a:cubicBezTo>
                    <a:pt x="498" y="306"/>
                    <a:pt x="478" y="285"/>
                    <a:pt x="478" y="285"/>
                  </a:cubicBezTo>
                  <a:cubicBezTo>
                    <a:pt x="478" y="285"/>
                    <a:pt x="488" y="293"/>
                    <a:pt x="496" y="295"/>
                  </a:cubicBezTo>
                  <a:cubicBezTo>
                    <a:pt x="504" y="297"/>
                    <a:pt x="512" y="294"/>
                    <a:pt x="510" y="289"/>
                  </a:cubicBezTo>
                  <a:cubicBezTo>
                    <a:pt x="510" y="285"/>
                    <a:pt x="494" y="269"/>
                    <a:pt x="487" y="264"/>
                  </a:cubicBezTo>
                  <a:cubicBezTo>
                    <a:pt x="461" y="243"/>
                    <a:pt x="450" y="235"/>
                    <a:pt x="433" y="237"/>
                  </a:cubicBezTo>
                  <a:cubicBezTo>
                    <a:pt x="412" y="240"/>
                    <a:pt x="373" y="248"/>
                    <a:pt x="360" y="248"/>
                  </a:cubicBezTo>
                  <a:cubicBezTo>
                    <a:pt x="347" y="249"/>
                    <a:pt x="154" y="226"/>
                    <a:pt x="154" y="226"/>
                  </a:cubicBezTo>
                  <a:cubicBezTo>
                    <a:pt x="127" y="108"/>
                    <a:pt x="127" y="108"/>
                    <a:pt x="127" y="108"/>
                  </a:cubicBezTo>
                  <a:cubicBezTo>
                    <a:pt x="127" y="108"/>
                    <a:pt x="98" y="15"/>
                    <a:pt x="82" y="0"/>
                  </a:cubicBezTo>
                  <a:cubicBezTo>
                    <a:pt x="25" y="28"/>
                    <a:pt x="0" y="37"/>
                    <a:pt x="12" y="112"/>
                  </a:cubicBezTo>
                  <a:cubicBezTo>
                    <a:pt x="24" y="186"/>
                    <a:pt x="42" y="264"/>
                    <a:pt x="50" y="283"/>
                  </a:cubicBezTo>
                  <a:cubicBezTo>
                    <a:pt x="58" y="303"/>
                    <a:pt x="77" y="318"/>
                    <a:pt x="118" y="319"/>
                  </a:cubicBezTo>
                  <a:cubicBezTo>
                    <a:pt x="159" y="321"/>
                    <a:pt x="281" y="325"/>
                    <a:pt x="281" y="32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>
              <a:extLst>
                <a:ext uri="{FF2B5EF4-FFF2-40B4-BE49-F238E27FC236}">
                  <a16:creationId xmlns:a16="http://schemas.microsoft.com/office/drawing/2014/main" id="{27E88337-7DCB-4B17-9E61-56B221C9B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0077" y="4958333"/>
              <a:ext cx="107627" cy="115736"/>
            </a:xfrm>
            <a:custGeom>
              <a:avLst/>
              <a:gdLst>
                <a:gd name="T0" fmla="*/ 17 w 38"/>
                <a:gd name="T1" fmla="*/ 0 h 40"/>
                <a:gd name="T2" fmla="*/ 32 w 38"/>
                <a:gd name="T3" fmla="*/ 7 h 40"/>
                <a:gd name="T4" fmla="*/ 36 w 38"/>
                <a:gd name="T5" fmla="*/ 29 h 40"/>
                <a:gd name="T6" fmla="*/ 26 w 38"/>
                <a:gd name="T7" fmla="*/ 37 h 40"/>
                <a:gd name="T8" fmla="*/ 8 w 38"/>
                <a:gd name="T9" fmla="*/ 40 h 40"/>
                <a:gd name="T10" fmla="*/ 3 w 38"/>
                <a:gd name="T11" fmla="*/ 39 h 40"/>
                <a:gd name="T12" fmla="*/ 2 w 38"/>
                <a:gd name="T13" fmla="*/ 30 h 40"/>
                <a:gd name="T14" fmla="*/ 11 w 38"/>
                <a:gd name="T15" fmla="*/ 2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0">
                  <a:moveTo>
                    <a:pt x="17" y="0"/>
                  </a:moveTo>
                  <a:cubicBezTo>
                    <a:pt x="24" y="0"/>
                    <a:pt x="29" y="1"/>
                    <a:pt x="32" y="7"/>
                  </a:cubicBezTo>
                  <a:cubicBezTo>
                    <a:pt x="35" y="13"/>
                    <a:pt x="38" y="22"/>
                    <a:pt x="36" y="29"/>
                  </a:cubicBezTo>
                  <a:cubicBezTo>
                    <a:pt x="35" y="34"/>
                    <a:pt x="31" y="36"/>
                    <a:pt x="26" y="37"/>
                  </a:cubicBezTo>
                  <a:cubicBezTo>
                    <a:pt x="20" y="39"/>
                    <a:pt x="14" y="40"/>
                    <a:pt x="8" y="40"/>
                  </a:cubicBezTo>
                  <a:cubicBezTo>
                    <a:pt x="6" y="40"/>
                    <a:pt x="4" y="40"/>
                    <a:pt x="3" y="39"/>
                  </a:cubicBezTo>
                  <a:cubicBezTo>
                    <a:pt x="0" y="37"/>
                    <a:pt x="0" y="33"/>
                    <a:pt x="2" y="30"/>
                  </a:cubicBezTo>
                  <a:cubicBezTo>
                    <a:pt x="4" y="28"/>
                    <a:pt x="8" y="26"/>
                    <a:pt x="11" y="2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>
              <a:extLst>
                <a:ext uri="{FF2B5EF4-FFF2-40B4-BE49-F238E27FC236}">
                  <a16:creationId xmlns:a16="http://schemas.microsoft.com/office/drawing/2014/main" id="{76EC02C2-86D7-4550-8B16-0D5231980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1373" y="4915068"/>
              <a:ext cx="48538" cy="126553"/>
            </a:xfrm>
            <a:custGeom>
              <a:avLst/>
              <a:gdLst>
                <a:gd name="T0" fmla="*/ 0 w 17"/>
                <a:gd name="T1" fmla="*/ 0 h 44"/>
                <a:gd name="T2" fmla="*/ 16 w 17"/>
                <a:gd name="T3" fmla="*/ 26 h 44"/>
                <a:gd name="T4" fmla="*/ 16 w 17"/>
                <a:gd name="T5" fmla="*/ 31 h 44"/>
                <a:gd name="T6" fmla="*/ 14 w 17"/>
                <a:gd name="T7" fmla="*/ 35 h 44"/>
                <a:gd name="T8" fmla="*/ 2 w 17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44">
                  <a:moveTo>
                    <a:pt x="0" y="0"/>
                  </a:moveTo>
                  <a:cubicBezTo>
                    <a:pt x="8" y="6"/>
                    <a:pt x="15" y="16"/>
                    <a:pt x="16" y="26"/>
                  </a:cubicBezTo>
                  <a:cubicBezTo>
                    <a:pt x="17" y="28"/>
                    <a:pt x="17" y="30"/>
                    <a:pt x="16" y="31"/>
                  </a:cubicBezTo>
                  <a:cubicBezTo>
                    <a:pt x="16" y="33"/>
                    <a:pt x="15" y="34"/>
                    <a:pt x="14" y="35"/>
                  </a:cubicBezTo>
                  <a:cubicBezTo>
                    <a:pt x="11" y="39"/>
                    <a:pt x="7" y="42"/>
                    <a:pt x="2" y="4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>
              <a:extLst>
                <a:ext uri="{FF2B5EF4-FFF2-40B4-BE49-F238E27FC236}">
                  <a16:creationId xmlns:a16="http://schemas.microsoft.com/office/drawing/2014/main" id="{EF1D89AD-FF09-478D-9246-D8265631A3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2021" y="4885863"/>
              <a:ext cx="132951" cy="153594"/>
            </a:xfrm>
            <a:custGeom>
              <a:avLst/>
              <a:gdLst>
                <a:gd name="T0" fmla="*/ 0 w 47"/>
                <a:gd name="T1" fmla="*/ 0 h 53"/>
                <a:gd name="T2" fmla="*/ 45 w 47"/>
                <a:gd name="T3" fmla="*/ 41 h 53"/>
                <a:gd name="T4" fmla="*/ 40 w 47"/>
                <a:gd name="T5" fmla="*/ 51 h 53"/>
                <a:gd name="T6" fmla="*/ 29 w 47"/>
                <a:gd name="T7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53">
                  <a:moveTo>
                    <a:pt x="0" y="0"/>
                  </a:moveTo>
                  <a:cubicBezTo>
                    <a:pt x="10" y="7"/>
                    <a:pt x="39" y="31"/>
                    <a:pt x="45" y="41"/>
                  </a:cubicBezTo>
                  <a:cubicBezTo>
                    <a:pt x="47" y="45"/>
                    <a:pt x="44" y="50"/>
                    <a:pt x="40" y="51"/>
                  </a:cubicBezTo>
                  <a:cubicBezTo>
                    <a:pt x="37" y="53"/>
                    <a:pt x="33" y="53"/>
                    <a:pt x="29" y="5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>
              <a:extLst>
                <a:ext uri="{FF2B5EF4-FFF2-40B4-BE49-F238E27FC236}">
                  <a16:creationId xmlns:a16="http://schemas.microsoft.com/office/drawing/2014/main" id="{B6059027-7F91-4D5B-A572-8A1B72D6C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912" y="5044865"/>
              <a:ext cx="315495" cy="37858"/>
            </a:xfrm>
            <a:custGeom>
              <a:avLst/>
              <a:gdLst>
                <a:gd name="T0" fmla="*/ 112 w 112"/>
                <a:gd name="T1" fmla="*/ 0 h 13"/>
                <a:gd name="T2" fmla="*/ 88 w 112"/>
                <a:gd name="T3" fmla="*/ 12 h 13"/>
                <a:gd name="T4" fmla="*/ 52 w 112"/>
                <a:gd name="T5" fmla="*/ 9 h 13"/>
                <a:gd name="T6" fmla="*/ 0 w 112"/>
                <a:gd name="T7" fmla="*/ 9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3">
                  <a:moveTo>
                    <a:pt x="112" y="0"/>
                  </a:moveTo>
                  <a:cubicBezTo>
                    <a:pt x="107" y="7"/>
                    <a:pt x="96" y="12"/>
                    <a:pt x="88" y="12"/>
                  </a:cubicBezTo>
                  <a:cubicBezTo>
                    <a:pt x="76" y="13"/>
                    <a:pt x="64" y="10"/>
                    <a:pt x="52" y="9"/>
                  </a:cubicBezTo>
                  <a:cubicBezTo>
                    <a:pt x="37" y="9"/>
                    <a:pt x="0" y="9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>
              <a:extLst>
                <a:ext uri="{FF2B5EF4-FFF2-40B4-BE49-F238E27FC236}">
                  <a16:creationId xmlns:a16="http://schemas.microsoft.com/office/drawing/2014/main" id="{C8A73627-8347-4D2C-B2A8-01B79FBDFA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211" y="4107079"/>
              <a:ext cx="821977" cy="972399"/>
            </a:xfrm>
            <a:custGeom>
              <a:avLst/>
              <a:gdLst>
                <a:gd name="T0" fmla="*/ 93 w 292"/>
                <a:gd name="T1" fmla="*/ 0 h 336"/>
                <a:gd name="T2" fmla="*/ 9 w 292"/>
                <a:gd name="T3" fmla="*/ 111 h 336"/>
                <a:gd name="T4" fmla="*/ 44 w 292"/>
                <a:gd name="T5" fmla="*/ 279 h 336"/>
                <a:gd name="T6" fmla="*/ 119 w 292"/>
                <a:gd name="T7" fmla="*/ 336 h 336"/>
                <a:gd name="T8" fmla="*/ 278 w 292"/>
                <a:gd name="T9" fmla="*/ 336 h 336"/>
                <a:gd name="T10" fmla="*/ 292 w 292"/>
                <a:gd name="T11" fmla="*/ 248 h 336"/>
                <a:gd name="T12" fmla="*/ 228 w 292"/>
                <a:gd name="T13" fmla="*/ 230 h 336"/>
                <a:gd name="T14" fmla="*/ 160 w 292"/>
                <a:gd name="T15" fmla="*/ 223 h 336"/>
                <a:gd name="T16" fmla="*/ 138 w 292"/>
                <a:gd name="T17" fmla="*/ 119 h 336"/>
                <a:gd name="T18" fmla="*/ 93 w 292"/>
                <a:gd name="T1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336">
                  <a:moveTo>
                    <a:pt x="93" y="0"/>
                  </a:moveTo>
                  <a:cubicBezTo>
                    <a:pt x="47" y="9"/>
                    <a:pt x="0" y="39"/>
                    <a:pt x="9" y="111"/>
                  </a:cubicBezTo>
                  <a:cubicBezTo>
                    <a:pt x="18" y="181"/>
                    <a:pt x="36" y="254"/>
                    <a:pt x="44" y="279"/>
                  </a:cubicBezTo>
                  <a:cubicBezTo>
                    <a:pt x="53" y="311"/>
                    <a:pt x="70" y="336"/>
                    <a:pt x="119" y="336"/>
                  </a:cubicBezTo>
                  <a:cubicBezTo>
                    <a:pt x="152" y="336"/>
                    <a:pt x="278" y="336"/>
                    <a:pt x="278" y="336"/>
                  </a:cubicBezTo>
                  <a:cubicBezTo>
                    <a:pt x="278" y="336"/>
                    <a:pt x="267" y="274"/>
                    <a:pt x="292" y="248"/>
                  </a:cubicBezTo>
                  <a:cubicBezTo>
                    <a:pt x="291" y="233"/>
                    <a:pt x="272" y="232"/>
                    <a:pt x="228" y="230"/>
                  </a:cubicBezTo>
                  <a:cubicBezTo>
                    <a:pt x="191" y="227"/>
                    <a:pt x="160" y="223"/>
                    <a:pt x="160" y="223"/>
                  </a:cubicBezTo>
                  <a:cubicBezTo>
                    <a:pt x="138" y="119"/>
                    <a:pt x="138" y="119"/>
                    <a:pt x="138" y="119"/>
                  </a:cubicBezTo>
                  <a:cubicBezTo>
                    <a:pt x="138" y="119"/>
                    <a:pt x="121" y="38"/>
                    <a:pt x="93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>
              <a:extLst>
                <a:ext uri="{FF2B5EF4-FFF2-40B4-BE49-F238E27FC236}">
                  <a16:creationId xmlns:a16="http://schemas.microsoft.com/office/drawing/2014/main" id="{D24D3710-DB9B-480A-8C55-BD5C07381B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4335" y="4749576"/>
              <a:ext cx="180434" cy="48674"/>
            </a:xfrm>
            <a:custGeom>
              <a:avLst/>
              <a:gdLst>
                <a:gd name="T0" fmla="*/ 0 w 64"/>
                <a:gd name="T1" fmla="*/ 17 h 17"/>
                <a:gd name="T2" fmla="*/ 64 w 64"/>
                <a:gd name="T3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7">
                  <a:moveTo>
                    <a:pt x="0" y="17"/>
                  </a:moveTo>
                  <a:cubicBezTo>
                    <a:pt x="18" y="3"/>
                    <a:pt x="36" y="0"/>
                    <a:pt x="64" y="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>
              <a:extLst>
                <a:ext uri="{FF2B5EF4-FFF2-40B4-BE49-F238E27FC236}">
                  <a16:creationId xmlns:a16="http://schemas.microsoft.com/office/drawing/2014/main" id="{FA3129A3-1BB1-42AD-882E-B590EA8C1E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9535" y="4428328"/>
              <a:ext cx="796652" cy="651150"/>
            </a:xfrm>
            <a:custGeom>
              <a:avLst/>
              <a:gdLst>
                <a:gd name="T0" fmla="*/ 0 w 283"/>
                <a:gd name="T1" fmla="*/ 0 h 225"/>
                <a:gd name="T2" fmla="*/ 35 w 283"/>
                <a:gd name="T3" fmla="*/ 168 h 225"/>
                <a:gd name="T4" fmla="*/ 110 w 283"/>
                <a:gd name="T5" fmla="*/ 225 h 225"/>
                <a:gd name="T6" fmla="*/ 269 w 283"/>
                <a:gd name="T7" fmla="*/ 225 h 225"/>
                <a:gd name="T8" fmla="*/ 283 w 283"/>
                <a:gd name="T9" fmla="*/ 137 h 225"/>
                <a:gd name="T10" fmla="*/ 219 w 283"/>
                <a:gd name="T11" fmla="*/ 119 h 225"/>
                <a:gd name="T12" fmla="*/ 151 w 283"/>
                <a:gd name="T13" fmla="*/ 112 h 225"/>
                <a:gd name="T14" fmla="*/ 129 w 283"/>
                <a:gd name="T15" fmla="*/ 8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3" h="225">
                  <a:moveTo>
                    <a:pt x="0" y="0"/>
                  </a:moveTo>
                  <a:cubicBezTo>
                    <a:pt x="9" y="70"/>
                    <a:pt x="27" y="143"/>
                    <a:pt x="35" y="168"/>
                  </a:cubicBezTo>
                  <a:cubicBezTo>
                    <a:pt x="44" y="200"/>
                    <a:pt x="61" y="225"/>
                    <a:pt x="110" y="225"/>
                  </a:cubicBezTo>
                  <a:cubicBezTo>
                    <a:pt x="143" y="225"/>
                    <a:pt x="269" y="225"/>
                    <a:pt x="269" y="225"/>
                  </a:cubicBezTo>
                  <a:cubicBezTo>
                    <a:pt x="269" y="225"/>
                    <a:pt x="257" y="165"/>
                    <a:pt x="283" y="137"/>
                  </a:cubicBezTo>
                  <a:cubicBezTo>
                    <a:pt x="282" y="122"/>
                    <a:pt x="264" y="122"/>
                    <a:pt x="219" y="119"/>
                  </a:cubicBezTo>
                  <a:cubicBezTo>
                    <a:pt x="182" y="115"/>
                    <a:pt x="151" y="112"/>
                    <a:pt x="151" y="112"/>
                  </a:cubicBezTo>
                  <a:cubicBezTo>
                    <a:pt x="129" y="8"/>
                    <a:pt x="129" y="8"/>
                    <a:pt x="129" y="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>
              <a:extLst>
                <a:ext uri="{FF2B5EF4-FFF2-40B4-BE49-F238E27FC236}">
                  <a16:creationId xmlns:a16="http://schemas.microsoft.com/office/drawing/2014/main" id="{B4C93A9F-2BC4-4672-A73D-A5B5E7203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3381" y="4825291"/>
              <a:ext cx="145613" cy="259595"/>
            </a:xfrm>
            <a:custGeom>
              <a:avLst/>
              <a:gdLst>
                <a:gd name="T0" fmla="*/ 12 w 52"/>
                <a:gd name="T1" fmla="*/ 90 h 90"/>
                <a:gd name="T2" fmla="*/ 38 w 52"/>
                <a:gd name="T3" fmla="*/ 90 h 90"/>
                <a:gd name="T4" fmla="*/ 52 w 52"/>
                <a:gd name="T5" fmla="*/ 4 h 90"/>
                <a:gd name="T6" fmla="*/ 26 w 52"/>
                <a:gd name="T7" fmla="*/ 0 h 90"/>
                <a:gd name="T8" fmla="*/ 12 w 5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90">
                  <a:moveTo>
                    <a:pt x="12" y="90"/>
                  </a:moveTo>
                  <a:cubicBezTo>
                    <a:pt x="38" y="90"/>
                    <a:pt x="38" y="90"/>
                    <a:pt x="38" y="90"/>
                  </a:cubicBezTo>
                  <a:cubicBezTo>
                    <a:pt x="38" y="90"/>
                    <a:pt x="30" y="26"/>
                    <a:pt x="52" y="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0" y="11"/>
                    <a:pt x="0" y="41"/>
                    <a:pt x="12" y="9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>
              <a:extLst>
                <a:ext uri="{FF2B5EF4-FFF2-40B4-BE49-F238E27FC236}">
                  <a16:creationId xmlns:a16="http://schemas.microsoft.com/office/drawing/2014/main" id="{EE11F96A-1C9B-49CA-931D-4077337DBB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1003" y="5084886"/>
              <a:ext cx="3184499" cy="84368"/>
            </a:xfrm>
            <a:custGeom>
              <a:avLst/>
              <a:gdLst>
                <a:gd name="T0" fmla="*/ 1124 w 1131"/>
                <a:gd name="T1" fmla="*/ 0 h 29"/>
                <a:gd name="T2" fmla="*/ 7 w 1131"/>
                <a:gd name="T3" fmla="*/ 0 h 29"/>
                <a:gd name="T4" fmla="*/ 0 w 1131"/>
                <a:gd name="T5" fmla="*/ 7 h 29"/>
                <a:gd name="T6" fmla="*/ 0 w 1131"/>
                <a:gd name="T7" fmla="*/ 23 h 29"/>
                <a:gd name="T8" fmla="*/ 7 w 1131"/>
                <a:gd name="T9" fmla="*/ 29 h 29"/>
                <a:gd name="T10" fmla="*/ 1124 w 1131"/>
                <a:gd name="T11" fmla="*/ 29 h 29"/>
                <a:gd name="T12" fmla="*/ 1131 w 1131"/>
                <a:gd name="T13" fmla="*/ 23 h 29"/>
                <a:gd name="T14" fmla="*/ 1131 w 1131"/>
                <a:gd name="T15" fmla="*/ 7 h 29"/>
                <a:gd name="T16" fmla="*/ 1124 w 1131"/>
                <a:gd name="T1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1" h="29">
                  <a:moveTo>
                    <a:pt x="1124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7"/>
                    <a:pt x="3" y="29"/>
                    <a:pt x="7" y="29"/>
                  </a:cubicBezTo>
                  <a:cubicBezTo>
                    <a:pt x="1124" y="29"/>
                    <a:pt x="1124" y="29"/>
                    <a:pt x="1124" y="29"/>
                  </a:cubicBezTo>
                  <a:cubicBezTo>
                    <a:pt x="1128" y="29"/>
                    <a:pt x="1131" y="27"/>
                    <a:pt x="1131" y="23"/>
                  </a:cubicBezTo>
                  <a:cubicBezTo>
                    <a:pt x="1131" y="7"/>
                    <a:pt x="1131" y="7"/>
                    <a:pt x="1131" y="7"/>
                  </a:cubicBezTo>
                  <a:cubicBezTo>
                    <a:pt x="1131" y="3"/>
                    <a:pt x="1128" y="0"/>
                    <a:pt x="1124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93">
              <a:extLst>
                <a:ext uri="{FF2B5EF4-FFF2-40B4-BE49-F238E27FC236}">
                  <a16:creationId xmlns:a16="http://schemas.microsoft.com/office/drawing/2014/main" id="{3C37CE05-680D-429B-BF68-F955F8E26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1003" y="5169254"/>
              <a:ext cx="3184499" cy="37858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94">
              <a:extLst>
                <a:ext uri="{FF2B5EF4-FFF2-40B4-BE49-F238E27FC236}">
                  <a16:creationId xmlns:a16="http://schemas.microsoft.com/office/drawing/2014/main" id="{93801D82-18BB-4FA8-8902-3E54E754F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4667" y="5186560"/>
              <a:ext cx="131896" cy="1852857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>
              <a:extLst>
                <a:ext uri="{FF2B5EF4-FFF2-40B4-BE49-F238E27FC236}">
                  <a16:creationId xmlns:a16="http://schemas.microsoft.com/office/drawing/2014/main" id="{E767061F-AD9F-402A-82B2-3F252B6F5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4324" y="6978846"/>
              <a:ext cx="1294692" cy="133042"/>
            </a:xfrm>
            <a:custGeom>
              <a:avLst/>
              <a:gdLst>
                <a:gd name="T0" fmla="*/ 460 w 460"/>
                <a:gd name="T1" fmla="*/ 46 h 46"/>
                <a:gd name="T2" fmla="*/ 0 w 460"/>
                <a:gd name="T3" fmla="*/ 46 h 46"/>
                <a:gd name="T4" fmla="*/ 0 w 460"/>
                <a:gd name="T5" fmla="*/ 46 h 46"/>
                <a:gd name="T6" fmla="*/ 97 w 460"/>
                <a:gd name="T7" fmla="*/ 0 h 46"/>
                <a:gd name="T8" fmla="*/ 362 w 460"/>
                <a:gd name="T9" fmla="*/ 0 h 46"/>
                <a:gd name="T10" fmla="*/ 460 w 460"/>
                <a:gd name="T11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0" h="46">
                  <a:moveTo>
                    <a:pt x="460" y="46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23" y="17"/>
                    <a:pt x="59" y="0"/>
                    <a:pt x="97" y="0"/>
                  </a:cubicBezTo>
                  <a:cubicBezTo>
                    <a:pt x="362" y="0"/>
                    <a:pt x="362" y="0"/>
                    <a:pt x="362" y="0"/>
                  </a:cubicBezTo>
                  <a:cubicBezTo>
                    <a:pt x="400" y="0"/>
                    <a:pt x="436" y="17"/>
                    <a:pt x="460" y="4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>
              <a:extLst>
                <a:ext uri="{FF2B5EF4-FFF2-40B4-BE49-F238E27FC236}">
                  <a16:creationId xmlns:a16="http://schemas.microsoft.com/office/drawing/2014/main" id="{7B2469BD-C87A-42E1-987B-EDE0F2C89A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8416" y="5366113"/>
              <a:ext cx="670032" cy="1409383"/>
            </a:xfrm>
            <a:custGeom>
              <a:avLst/>
              <a:gdLst>
                <a:gd name="T0" fmla="*/ 149 w 238"/>
                <a:gd name="T1" fmla="*/ 113 h 487"/>
                <a:gd name="T2" fmla="*/ 209 w 238"/>
                <a:gd name="T3" fmla="*/ 278 h 487"/>
                <a:gd name="T4" fmla="*/ 238 w 238"/>
                <a:gd name="T5" fmla="*/ 479 h 487"/>
                <a:gd name="T6" fmla="*/ 152 w 238"/>
                <a:gd name="T7" fmla="*/ 487 h 487"/>
                <a:gd name="T8" fmla="*/ 85 w 238"/>
                <a:gd name="T9" fmla="*/ 324 h 487"/>
                <a:gd name="T10" fmla="*/ 18 w 238"/>
                <a:gd name="T11" fmla="*/ 159 h 487"/>
                <a:gd name="T12" fmla="*/ 53 w 238"/>
                <a:gd name="T13" fmla="*/ 34 h 487"/>
                <a:gd name="T14" fmla="*/ 138 w 238"/>
                <a:gd name="T15" fmla="*/ 0 h 487"/>
                <a:gd name="T16" fmla="*/ 149 w 238"/>
                <a:gd name="T17" fmla="*/ 113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" h="487">
                  <a:moveTo>
                    <a:pt x="149" y="113"/>
                  </a:moveTo>
                  <a:cubicBezTo>
                    <a:pt x="190" y="156"/>
                    <a:pt x="204" y="198"/>
                    <a:pt x="209" y="278"/>
                  </a:cubicBezTo>
                  <a:cubicBezTo>
                    <a:pt x="213" y="358"/>
                    <a:pt x="223" y="444"/>
                    <a:pt x="238" y="479"/>
                  </a:cubicBezTo>
                  <a:cubicBezTo>
                    <a:pt x="152" y="487"/>
                    <a:pt x="152" y="487"/>
                    <a:pt x="152" y="487"/>
                  </a:cubicBezTo>
                  <a:cubicBezTo>
                    <a:pt x="152" y="487"/>
                    <a:pt x="119" y="404"/>
                    <a:pt x="85" y="324"/>
                  </a:cubicBezTo>
                  <a:cubicBezTo>
                    <a:pt x="50" y="243"/>
                    <a:pt x="24" y="189"/>
                    <a:pt x="18" y="159"/>
                  </a:cubicBezTo>
                  <a:cubicBezTo>
                    <a:pt x="11" y="128"/>
                    <a:pt x="0" y="68"/>
                    <a:pt x="53" y="34"/>
                  </a:cubicBezTo>
                  <a:cubicBezTo>
                    <a:pt x="88" y="12"/>
                    <a:pt x="138" y="0"/>
                    <a:pt x="138" y="0"/>
                  </a:cubicBezTo>
                  <a:lnTo>
                    <a:pt x="149" y="1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>
              <a:extLst>
                <a:ext uri="{FF2B5EF4-FFF2-40B4-BE49-F238E27FC236}">
                  <a16:creationId xmlns:a16="http://schemas.microsoft.com/office/drawing/2014/main" id="{E7DC0EEF-5DC1-4330-BEC2-BAAF891E23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3092" y="6518065"/>
              <a:ext cx="805094" cy="509455"/>
            </a:xfrm>
            <a:custGeom>
              <a:avLst/>
              <a:gdLst>
                <a:gd name="T0" fmla="*/ 245 w 286"/>
                <a:gd name="T1" fmla="*/ 16 h 176"/>
                <a:gd name="T2" fmla="*/ 179 w 286"/>
                <a:gd name="T3" fmla="*/ 39 h 176"/>
                <a:gd name="T4" fmla="*/ 148 w 286"/>
                <a:gd name="T5" fmla="*/ 68 h 176"/>
                <a:gd name="T6" fmla="*/ 137 w 286"/>
                <a:gd name="T7" fmla="*/ 44 h 176"/>
                <a:gd name="T8" fmla="*/ 117 w 286"/>
                <a:gd name="T9" fmla="*/ 72 h 176"/>
                <a:gd name="T10" fmla="*/ 42 w 286"/>
                <a:gd name="T11" fmla="*/ 127 h 176"/>
                <a:gd name="T12" fmla="*/ 1 w 286"/>
                <a:gd name="T13" fmla="*/ 168 h 176"/>
                <a:gd name="T14" fmla="*/ 95 w 286"/>
                <a:gd name="T15" fmla="*/ 172 h 176"/>
                <a:gd name="T16" fmla="*/ 201 w 286"/>
                <a:gd name="T17" fmla="*/ 133 h 176"/>
                <a:gd name="T18" fmla="*/ 286 w 286"/>
                <a:gd name="T19" fmla="*/ 123 h 176"/>
                <a:gd name="T20" fmla="*/ 265 w 286"/>
                <a:gd name="T21" fmla="*/ 65 h 176"/>
                <a:gd name="T22" fmla="*/ 245 w 286"/>
                <a:gd name="T23" fmla="*/ 1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6" h="176">
                  <a:moveTo>
                    <a:pt x="245" y="16"/>
                  </a:moveTo>
                  <a:cubicBezTo>
                    <a:pt x="226" y="0"/>
                    <a:pt x="195" y="17"/>
                    <a:pt x="179" y="39"/>
                  </a:cubicBezTo>
                  <a:cubicBezTo>
                    <a:pt x="167" y="54"/>
                    <a:pt x="160" y="63"/>
                    <a:pt x="148" y="68"/>
                  </a:cubicBezTo>
                  <a:cubicBezTo>
                    <a:pt x="137" y="44"/>
                    <a:pt x="137" y="44"/>
                    <a:pt x="137" y="44"/>
                  </a:cubicBezTo>
                  <a:cubicBezTo>
                    <a:pt x="125" y="49"/>
                    <a:pt x="124" y="59"/>
                    <a:pt x="117" y="72"/>
                  </a:cubicBezTo>
                  <a:cubicBezTo>
                    <a:pt x="103" y="96"/>
                    <a:pt x="87" y="112"/>
                    <a:pt x="42" y="127"/>
                  </a:cubicBezTo>
                  <a:cubicBezTo>
                    <a:pt x="4" y="140"/>
                    <a:pt x="0" y="152"/>
                    <a:pt x="1" y="168"/>
                  </a:cubicBezTo>
                  <a:cubicBezTo>
                    <a:pt x="1" y="168"/>
                    <a:pt x="32" y="176"/>
                    <a:pt x="95" y="172"/>
                  </a:cubicBezTo>
                  <a:cubicBezTo>
                    <a:pt x="133" y="169"/>
                    <a:pt x="176" y="149"/>
                    <a:pt x="201" y="133"/>
                  </a:cubicBezTo>
                  <a:cubicBezTo>
                    <a:pt x="236" y="109"/>
                    <a:pt x="281" y="104"/>
                    <a:pt x="286" y="123"/>
                  </a:cubicBezTo>
                  <a:cubicBezTo>
                    <a:pt x="280" y="97"/>
                    <a:pt x="271" y="83"/>
                    <a:pt x="265" y="65"/>
                  </a:cubicBezTo>
                  <a:cubicBezTo>
                    <a:pt x="257" y="40"/>
                    <a:pt x="255" y="26"/>
                    <a:pt x="245" y="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>
              <a:extLst>
                <a:ext uri="{FF2B5EF4-FFF2-40B4-BE49-F238E27FC236}">
                  <a16:creationId xmlns:a16="http://schemas.microsoft.com/office/drawing/2014/main" id="{510520AF-350C-4726-82D5-B6437A8000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174" y="6903131"/>
              <a:ext cx="585619" cy="202268"/>
            </a:xfrm>
            <a:custGeom>
              <a:avLst/>
              <a:gdLst>
                <a:gd name="T0" fmla="*/ 0 w 208"/>
                <a:gd name="T1" fmla="*/ 70 h 70"/>
                <a:gd name="T2" fmla="*/ 77 w 208"/>
                <a:gd name="T3" fmla="*/ 70 h 70"/>
                <a:gd name="T4" fmla="*/ 160 w 208"/>
                <a:gd name="T5" fmla="*/ 44 h 70"/>
                <a:gd name="T6" fmla="*/ 204 w 208"/>
                <a:gd name="T7" fmla="*/ 9 h 70"/>
                <a:gd name="T8" fmla="*/ 122 w 208"/>
                <a:gd name="T9" fmla="*/ 25 h 70"/>
                <a:gd name="T10" fmla="*/ 0 w 208"/>
                <a:gd name="T11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8" h="70">
                  <a:moveTo>
                    <a:pt x="0" y="70"/>
                  </a:moveTo>
                  <a:cubicBezTo>
                    <a:pt x="56" y="70"/>
                    <a:pt x="46" y="70"/>
                    <a:pt x="77" y="70"/>
                  </a:cubicBezTo>
                  <a:cubicBezTo>
                    <a:pt x="108" y="70"/>
                    <a:pt x="133" y="57"/>
                    <a:pt x="160" y="44"/>
                  </a:cubicBezTo>
                  <a:cubicBezTo>
                    <a:pt x="204" y="23"/>
                    <a:pt x="208" y="13"/>
                    <a:pt x="204" y="9"/>
                  </a:cubicBezTo>
                  <a:cubicBezTo>
                    <a:pt x="189" y="0"/>
                    <a:pt x="167" y="2"/>
                    <a:pt x="122" y="25"/>
                  </a:cubicBezTo>
                  <a:cubicBezTo>
                    <a:pt x="76" y="48"/>
                    <a:pt x="52" y="66"/>
                    <a:pt x="0" y="70"/>
                  </a:cubicBezTo>
                  <a:close/>
                </a:path>
              </a:pathLst>
            </a:custGeom>
            <a:solidFill>
              <a:srgbClr val="30303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1">
              <a:extLst>
                <a:ext uri="{FF2B5EF4-FFF2-40B4-BE49-F238E27FC236}">
                  <a16:creationId xmlns:a16="http://schemas.microsoft.com/office/drawing/2014/main" id="{96811D87-9242-4DE3-BC21-63E377AEC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4651" y="6818762"/>
              <a:ext cx="830418" cy="289880"/>
            </a:xfrm>
            <a:custGeom>
              <a:avLst/>
              <a:gdLst>
                <a:gd name="T0" fmla="*/ 288 w 295"/>
                <a:gd name="T1" fmla="*/ 16 h 100"/>
                <a:gd name="T2" fmla="*/ 204 w 295"/>
                <a:gd name="T3" fmla="*/ 29 h 100"/>
                <a:gd name="T4" fmla="*/ 98 w 295"/>
                <a:gd name="T5" fmla="*/ 68 h 100"/>
                <a:gd name="T6" fmla="*/ 4 w 295"/>
                <a:gd name="T7" fmla="*/ 64 h 100"/>
                <a:gd name="T8" fmla="*/ 0 w 295"/>
                <a:gd name="T9" fmla="*/ 76 h 100"/>
                <a:gd name="T10" fmla="*/ 14 w 295"/>
                <a:gd name="T11" fmla="*/ 96 h 100"/>
                <a:gd name="T12" fmla="*/ 98 w 295"/>
                <a:gd name="T13" fmla="*/ 98 h 100"/>
                <a:gd name="T14" fmla="*/ 189 w 295"/>
                <a:gd name="T15" fmla="*/ 72 h 100"/>
                <a:gd name="T16" fmla="*/ 253 w 295"/>
                <a:gd name="T17" fmla="*/ 39 h 100"/>
                <a:gd name="T18" fmla="*/ 289 w 295"/>
                <a:gd name="T19" fmla="*/ 38 h 100"/>
                <a:gd name="T20" fmla="*/ 288 w 295"/>
                <a:gd name="T21" fmla="*/ 1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5" h="100">
                  <a:moveTo>
                    <a:pt x="288" y="16"/>
                  </a:moveTo>
                  <a:cubicBezTo>
                    <a:pt x="280" y="0"/>
                    <a:pt x="239" y="5"/>
                    <a:pt x="204" y="29"/>
                  </a:cubicBezTo>
                  <a:cubicBezTo>
                    <a:pt x="179" y="45"/>
                    <a:pt x="136" y="65"/>
                    <a:pt x="98" y="68"/>
                  </a:cubicBezTo>
                  <a:cubicBezTo>
                    <a:pt x="35" y="72"/>
                    <a:pt x="4" y="64"/>
                    <a:pt x="4" y="64"/>
                  </a:cubicBezTo>
                  <a:cubicBezTo>
                    <a:pt x="0" y="64"/>
                    <a:pt x="0" y="67"/>
                    <a:pt x="0" y="76"/>
                  </a:cubicBezTo>
                  <a:cubicBezTo>
                    <a:pt x="0" y="85"/>
                    <a:pt x="0" y="94"/>
                    <a:pt x="14" y="96"/>
                  </a:cubicBezTo>
                  <a:cubicBezTo>
                    <a:pt x="26" y="98"/>
                    <a:pt x="64" y="100"/>
                    <a:pt x="98" y="98"/>
                  </a:cubicBezTo>
                  <a:cubicBezTo>
                    <a:pt x="134" y="96"/>
                    <a:pt x="163" y="88"/>
                    <a:pt x="189" y="72"/>
                  </a:cubicBezTo>
                  <a:cubicBezTo>
                    <a:pt x="224" y="52"/>
                    <a:pt x="237" y="44"/>
                    <a:pt x="253" y="39"/>
                  </a:cubicBezTo>
                  <a:cubicBezTo>
                    <a:pt x="271" y="33"/>
                    <a:pt x="286" y="36"/>
                    <a:pt x="289" y="38"/>
                  </a:cubicBezTo>
                  <a:cubicBezTo>
                    <a:pt x="292" y="39"/>
                    <a:pt x="295" y="32"/>
                    <a:pt x="288" y="16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2">
              <a:extLst>
                <a:ext uri="{FF2B5EF4-FFF2-40B4-BE49-F238E27FC236}">
                  <a16:creationId xmlns:a16="http://schemas.microsoft.com/office/drawing/2014/main" id="{1C1536D1-3F60-4871-9587-638AE6E07F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3569" y="4842598"/>
              <a:ext cx="1687215" cy="2031329"/>
            </a:xfrm>
            <a:custGeom>
              <a:avLst/>
              <a:gdLst>
                <a:gd name="T0" fmla="*/ 301 w 599"/>
                <a:gd name="T1" fmla="*/ 31 h 702"/>
                <a:gd name="T2" fmla="*/ 272 w 599"/>
                <a:gd name="T3" fmla="*/ 136 h 702"/>
                <a:gd name="T4" fmla="*/ 118 w 599"/>
                <a:gd name="T5" fmla="*/ 177 h 702"/>
                <a:gd name="T6" fmla="*/ 9 w 599"/>
                <a:gd name="T7" fmla="*/ 265 h 702"/>
                <a:gd name="T8" fmla="*/ 48 w 599"/>
                <a:gd name="T9" fmla="*/ 444 h 702"/>
                <a:gd name="T10" fmla="*/ 132 w 599"/>
                <a:gd name="T11" fmla="*/ 633 h 702"/>
                <a:gd name="T12" fmla="*/ 164 w 599"/>
                <a:gd name="T13" fmla="*/ 702 h 702"/>
                <a:gd name="T14" fmla="*/ 239 w 599"/>
                <a:gd name="T15" fmla="*/ 650 h 702"/>
                <a:gd name="T16" fmla="*/ 226 w 599"/>
                <a:gd name="T17" fmla="*/ 554 h 702"/>
                <a:gd name="T18" fmla="*/ 162 w 599"/>
                <a:gd name="T19" fmla="*/ 320 h 702"/>
                <a:gd name="T20" fmla="*/ 464 w 599"/>
                <a:gd name="T21" fmla="*/ 320 h 702"/>
                <a:gd name="T22" fmla="*/ 582 w 599"/>
                <a:gd name="T23" fmla="*/ 254 h 702"/>
                <a:gd name="T24" fmla="*/ 523 w 599"/>
                <a:gd name="T25" fmla="*/ 10 h 702"/>
                <a:gd name="T26" fmla="*/ 301 w 599"/>
                <a:gd name="T27" fmla="*/ 31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9" h="702">
                  <a:moveTo>
                    <a:pt x="301" y="31"/>
                  </a:moveTo>
                  <a:cubicBezTo>
                    <a:pt x="301" y="31"/>
                    <a:pt x="280" y="93"/>
                    <a:pt x="272" y="136"/>
                  </a:cubicBezTo>
                  <a:cubicBezTo>
                    <a:pt x="272" y="136"/>
                    <a:pt x="201" y="144"/>
                    <a:pt x="118" y="177"/>
                  </a:cubicBezTo>
                  <a:cubicBezTo>
                    <a:pt x="35" y="211"/>
                    <a:pt x="17" y="229"/>
                    <a:pt x="9" y="265"/>
                  </a:cubicBezTo>
                  <a:cubicBezTo>
                    <a:pt x="0" y="303"/>
                    <a:pt x="9" y="356"/>
                    <a:pt x="48" y="444"/>
                  </a:cubicBezTo>
                  <a:cubicBezTo>
                    <a:pt x="82" y="522"/>
                    <a:pt x="118" y="603"/>
                    <a:pt x="132" y="633"/>
                  </a:cubicBezTo>
                  <a:cubicBezTo>
                    <a:pt x="152" y="676"/>
                    <a:pt x="164" y="702"/>
                    <a:pt x="164" y="702"/>
                  </a:cubicBezTo>
                  <a:cubicBezTo>
                    <a:pt x="239" y="650"/>
                    <a:pt x="239" y="650"/>
                    <a:pt x="239" y="650"/>
                  </a:cubicBezTo>
                  <a:cubicBezTo>
                    <a:pt x="239" y="650"/>
                    <a:pt x="232" y="607"/>
                    <a:pt x="226" y="554"/>
                  </a:cubicBezTo>
                  <a:cubicBezTo>
                    <a:pt x="209" y="404"/>
                    <a:pt x="208" y="364"/>
                    <a:pt x="162" y="320"/>
                  </a:cubicBezTo>
                  <a:cubicBezTo>
                    <a:pt x="162" y="320"/>
                    <a:pt x="408" y="320"/>
                    <a:pt x="464" y="320"/>
                  </a:cubicBezTo>
                  <a:cubicBezTo>
                    <a:pt x="536" y="320"/>
                    <a:pt x="565" y="294"/>
                    <a:pt x="582" y="254"/>
                  </a:cubicBezTo>
                  <a:cubicBezTo>
                    <a:pt x="599" y="215"/>
                    <a:pt x="586" y="92"/>
                    <a:pt x="523" y="10"/>
                  </a:cubicBezTo>
                  <a:cubicBezTo>
                    <a:pt x="523" y="10"/>
                    <a:pt x="412" y="0"/>
                    <a:pt x="301" y="31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>
              <a:extLst>
                <a:ext uri="{FF2B5EF4-FFF2-40B4-BE49-F238E27FC236}">
                  <a16:creationId xmlns:a16="http://schemas.microsoft.com/office/drawing/2014/main" id="{5589321B-8A4D-4151-A9CD-F7722BC9D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457" y="5768485"/>
              <a:ext cx="216309" cy="955092"/>
            </a:xfrm>
            <a:custGeom>
              <a:avLst/>
              <a:gdLst>
                <a:gd name="T0" fmla="*/ 77 w 77"/>
                <a:gd name="T1" fmla="*/ 330 h 330"/>
                <a:gd name="T2" fmla="*/ 64 w 77"/>
                <a:gd name="T3" fmla="*/ 234 h 330"/>
                <a:gd name="T4" fmla="*/ 0 w 77"/>
                <a:gd name="T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330">
                  <a:moveTo>
                    <a:pt x="77" y="330"/>
                  </a:moveTo>
                  <a:cubicBezTo>
                    <a:pt x="77" y="330"/>
                    <a:pt x="70" y="287"/>
                    <a:pt x="64" y="234"/>
                  </a:cubicBezTo>
                  <a:cubicBezTo>
                    <a:pt x="47" y="84"/>
                    <a:pt x="46" y="44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4">
              <a:extLst>
                <a:ext uri="{FF2B5EF4-FFF2-40B4-BE49-F238E27FC236}">
                  <a16:creationId xmlns:a16="http://schemas.microsoft.com/office/drawing/2014/main" id="{92C906A4-64E9-42B0-8052-95E176C767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8245" y="6518065"/>
              <a:ext cx="802983" cy="509455"/>
            </a:xfrm>
            <a:custGeom>
              <a:avLst/>
              <a:gdLst>
                <a:gd name="T0" fmla="*/ 244 w 285"/>
                <a:gd name="T1" fmla="*/ 16 h 176"/>
                <a:gd name="T2" fmla="*/ 178 w 285"/>
                <a:gd name="T3" fmla="*/ 38 h 176"/>
                <a:gd name="T4" fmla="*/ 147 w 285"/>
                <a:gd name="T5" fmla="*/ 67 h 176"/>
                <a:gd name="T6" fmla="*/ 136 w 285"/>
                <a:gd name="T7" fmla="*/ 44 h 176"/>
                <a:gd name="T8" fmla="*/ 116 w 285"/>
                <a:gd name="T9" fmla="*/ 71 h 176"/>
                <a:gd name="T10" fmla="*/ 41 w 285"/>
                <a:gd name="T11" fmla="*/ 127 h 176"/>
                <a:gd name="T12" fmla="*/ 0 w 285"/>
                <a:gd name="T13" fmla="*/ 168 h 176"/>
                <a:gd name="T14" fmla="*/ 94 w 285"/>
                <a:gd name="T15" fmla="*/ 172 h 176"/>
                <a:gd name="T16" fmla="*/ 200 w 285"/>
                <a:gd name="T17" fmla="*/ 132 h 176"/>
                <a:gd name="T18" fmla="*/ 285 w 285"/>
                <a:gd name="T19" fmla="*/ 122 h 176"/>
                <a:gd name="T20" fmla="*/ 264 w 285"/>
                <a:gd name="T21" fmla="*/ 64 h 176"/>
                <a:gd name="T22" fmla="*/ 244 w 285"/>
                <a:gd name="T23" fmla="*/ 1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5" h="176">
                  <a:moveTo>
                    <a:pt x="244" y="16"/>
                  </a:moveTo>
                  <a:cubicBezTo>
                    <a:pt x="226" y="0"/>
                    <a:pt x="195" y="16"/>
                    <a:pt x="178" y="38"/>
                  </a:cubicBezTo>
                  <a:cubicBezTo>
                    <a:pt x="167" y="54"/>
                    <a:pt x="160" y="62"/>
                    <a:pt x="147" y="67"/>
                  </a:cubicBezTo>
                  <a:cubicBezTo>
                    <a:pt x="136" y="44"/>
                    <a:pt x="136" y="44"/>
                    <a:pt x="136" y="44"/>
                  </a:cubicBezTo>
                  <a:cubicBezTo>
                    <a:pt x="124" y="48"/>
                    <a:pt x="124" y="58"/>
                    <a:pt x="116" y="71"/>
                  </a:cubicBezTo>
                  <a:cubicBezTo>
                    <a:pt x="102" y="96"/>
                    <a:pt x="87" y="112"/>
                    <a:pt x="41" y="127"/>
                  </a:cubicBezTo>
                  <a:cubicBezTo>
                    <a:pt x="4" y="139"/>
                    <a:pt x="0" y="151"/>
                    <a:pt x="0" y="168"/>
                  </a:cubicBezTo>
                  <a:cubicBezTo>
                    <a:pt x="0" y="168"/>
                    <a:pt x="32" y="176"/>
                    <a:pt x="94" y="172"/>
                  </a:cubicBezTo>
                  <a:cubicBezTo>
                    <a:pt x="132" y="169"/>
                    <a:pt x="176" y="148"/>
                    <a:pt x="200" y="132"/>
                  </a:cubicBezTo>
                  <a:cubicBezTo>
                    <a:pt x="236" y="109"/>
                    <a:pt x="281" y="103"/>
                    <a:pt x="285" y="122"/>
                  </a:cubicBezTo>
                  <a:cubicBezTo>
                    <a:pt x="279" y="97"/>
                    <a:pt x="270" y="83"/>
                    <a:pt x="264" y="64"/>
                  </a:cubicBezTo>
                  <a:cubicBezTo>
                    <a:pt x="256" y="40"/>
                    <a:pt x="254" y="25"/>
                    <a:pt x="244" y="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>
              <a:extLst>
                <a:ext uri="{FF2B5EF4-FFF2-40B4-BE49-F238E27FC236}">
                  <a16:creationId xmlns:a16="http://schemas.microsoft.com/office/drawing/2014/main" id="{7D560120-9495-4C65-AB2F-20D297BDF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3001" y="6550514"/>
              <a:ext cx="138227" cy="321248"/>
            </a:xfrm>
            <a:custGeom>
              <a:avLst/>
              <a:gdLst>
                <a:gd name="T0" fmla="*/ 49 w 49"/>
                <a:gd name="T1" fmla="*/ 111 h 111"/>
                <a:gd name="T2" fmla="*/ 28 w 49"/>
                <a:gd name="T3" fmla="*/ 53 h 111"/>
                <a:gd name="T4" fmla="*/ 8 w 49"/>
                <a:gd name="T5" fmla="*/ 5 h 111"/>
                <a:gd name="T6" fmla="*/ 0 w 49"/>
                <a:gd name="T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111">
                  <a:moveTo>
                    <a:pt x="49" y="111"/>
                  </a:moveTo>
                  <a:cubicBezTo>
                    <a:pt x="43" y="86"/>
                    <a:pt x="34" y="72"/>
                    <a:pt x="28" y="53"/>
                  </a:cubicBezTo>
                  <a:cubicBezTo>
                    <a:pt x="20" y="29"/>
                    <a:pt x="18" y="14"/>
                    <a:pt x="8" y="5"/>
                  </a:cubicBezTo>
                  <a:cubicBezTo>
                    <a:pt x="6" y="3"/>
                    <a:pt x="3" y="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>
              <a:extLst>
                <a:ext uri="{FF2B5EF4-FFF2-40B4-BE49-F238E27FC236}">
                  <a16:creationId xmlns:a16="http://schemas.microsoft.com/office/drawing/2014/main" id="{F57DA647-6FCC-4354-9ABE-1E057AA0EF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9327" y="6899885"/>
              <a:ext cx="582453" cy="203349"/>
            </a:xfrm>
            <a:custGeom>
              <a:avLst/>
              <a:gdLst>
                <a:gd name="T0" fmla="*/ 0 w 207"/>
                <a:gd name="T1" fmla="*/ 70 h 70"/>
                <a:gd name="T2" fmla="*/ 76 w 207"/>
                <a:gd name="T3" fmla="*/ 70 h 70"/>
                <a:gd name="T4" fmla="*/ 159 w 207"/>
                <a:gd name="T5" fmla="*/ 45 h 70"/>
                <a:gd name="T6" fmla="*/ 204 w 207"/>
                <a:gd name="T7" fmla="*/ 9 h 70"/>
                <a:gd name="T8" fmla="*/ 121 w 207"/>
                <a:gd name="T9" fmla="*/ 25 h 70"/>
                <a:gd name="T10" fmla="*/ 0 w 207"/>
                <a:gd name="T11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7" h="70">
                  <a:moveTo>
                    <a:pt x="0" y="70"/>
                  </a:moveTo>
                  <a:cubicBezTo>
                    <a:pt x="56" y="70"/>
                    <a:pt x="45" y="70"/>
                    <a:pt x="76" y="70"/>
                  </a:cubicBezTo>
                  <a:cubicBezTo>
                    <a:pt x="107" y="70"/>
                    <a:pt x="132" y="58"/>
                    <a:pt x="159" y="45"/>
                  </a:cubicBezTo>
                  <a:cubicBezTo>
                    <a:pt x="203" y="24"/>
                    <a:pt x="207" y="14"/>
                    <a:pt x="204" y="9"/>
                  </a:cubicBezTo>
                  <a:cubicBezTo>
                    <a:pt x="189" y="0"/>
                    <a:pt x="167" y="2"/>
                    <a:pt x="121" y="25"/>
                  </a:cubicBezTo>
                  <a:cubicBezTo>
                    <a:pt x="76" y="48"/>
                    <a:pt x="51" y="67"/>
                    <a:pt x="0" y="70"/>
                  </a:cubicBezTo>
                  <a:close/>
                </a:path>
              </a:pathLst>
            </a:custGeom>
            <a:solidFill>
              <a:srgbClr val="30303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>
              <a:extLst>
                <a:ext uri="{FF2B5EF4-FFF2-40B4-BE49-F238E27FC236}">
                  <a16:creationId xmlns:a16="http://schemas.microsoft.com/office/drawing/2014/main" id="{16101886-A583-432A-9267-EF152513D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7693" y="6816599"/>
              <a:ext cx="832528" cy="288799"/>
            </a:xfrm>
            <a:custGeom>
              <a:avLst/>
              <a:gdLst>
                <a:gd name="T0" fmla="*/ 288 w 296"/>
                <a:gd name="T1" fmla="*/ 16 h 100"/>
                <a:gd name="T2" fmla="*/ 204 w 296"/>
                <a:gd name="T3" fmla="*/ 29 h 100"/>
                <a:gd name="T4" fmla="*/ 98 w 296"/>
                <a:gd name="T5" fmla="*/ 69 h 100"/>
                <a:gd name="T6" fmla="*/ 4 w 296"/>
                <a:gd name="T7" fmla="*/ 65 h 100"/>
                <a:gd name="T8" fmla="*/ 0 w 296"/>
                <a:gd name="T9" fmla="*/ 76 h 100"/>
                <a:gd name="T10" fmla="*/ 15 w 296"/>
                <a:gd name="T11" fmla="*/ 97 h 100"/>
                <a:gd name="T12" fmla="*/ 99 w 296"/>
                <a:gd name="T13" fmla="*/ 98 h 100"/>
                <a:gd name="T14" fmla="*/ 189 w 296"/>
                <a:gd name="T15" fmla="*/ 73 h 100"/>
                <a:gd name="T16" fmla="*/ 253 w 296"/>
                <a:gd name="T17" fmla="*/ 40 h 100"/>
                <a:gd name="T18" fmla="*/ 290 w 296"/>
                <a:gd name="T19" fmla="*/ 38 h 100"/>
                <a:gd name="T20" fmla="*/ 288 w 296"/>
                <a:gd name="T21" fmla="*/ 1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6" h="100">
                  <a:moveTo>
                    <a:pt x="288" y="16"/>
                  </a:moveTo>
                  <a:cubicBezTo>
                    <a:pt x="281" y="0"/>
                    <a:pt x="240" y="6"/>
                    <a:pt x="204" y="29"/>
                  </a:cubicBezTo>
                  <a:cubicBezTo>
                    <a:pt x="180" y="45"/>
                    <a:pt x="136" y="66"/>
                    <a:pt x="98" y="69"/>
                  </a:cubicBezTo>
                  <a:cubicBezTo>
                    <a:pt x="36" y="73"/>
                    <a:pt x="4" y="65"/>
                    <a:pt x="4" y="65"/>
                  </a:cubicBezTo>
                  <a:cubicBezTo>
                    <a:pt x="0" y="65"/>
                    <a:pt x="0" y="68"/>
                    <a:pt x="0" y="76"/>
                  </a:cubicBezTo>
                  <a:cubicBezTo>
                    <a:pt x="0" y="85"/>
                    <a:pt x="0" y="94"/>
                    <a:pt x="15" y="97"/>
                  </a:cubicBezTo>
                  <a:cubicBezTo>
                    <a:pt x="26" y="99"/>
                    <a:pt x="65" y="100"/>
                    <a:pt x="99" y="98"/>
                  </a:cubicBezTo>
                  <a:cubicBezTo>
                    <a:pt x="134" y="96"/>
                    <a:pt x="163" y="88"/>
                    <a:pt x="189" y="73"/>
                  </a:cubicBezTo>
                  <a:cubicBezTo>
                    <a:pt x="225" y="52"/>
                    <a:pt x="238" y="45"/>
                    <a:pt x="253" y="40"/>
                  </a:cubicBezTo>
                  <a:cubicBezTo>
                    <a:pt x="271" y="34"/>
                    <a:pt x="286" y="36"/>
                    <a:pt x="290" y="38"/>
                  </a:cubicBezTo>
                  <a:cubicBezTo>
                    <a:pt x="293" y="40"/>
                    <a:pt x="296" y="32"/>
                    <a:pt x="288" y="16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>
              <a:extLst>
                <a:ext uri="{FF2B5EF4-FFF2-40B4-BE49-F238E27FC236}">
                  <a16:creationId xmlns:a16="http://schemas.microsoft.com/office/drawing/2014/main" id="{274C254E-FEEF-4125-B624-FD799E4D44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9375" y="4766883"/>
              <a:ext cx="1489898" cy="1030807"/>
            </a:xfrm>
            <a:custGeom>
              <a:avLst/>
              <a:gdLst>
                <a:gd name="T0" fmla="*/ 220 w 529"/>
                <a:gd name="T1" fmla="*/ 41 h 356"/>
                <a:gd name="T2" fmla="*/ 188 w 529"/>
                <a:gd name="T3" fmla="*/ 155 h 356"/>
                <a:gd name="T4" fmla="*/ 10 w 529"/>
                <a:gd name="T5" fmla="*/ 210 h 356"/>
                <a:gd name="T6" fmla="*/ 19 w 529"/>
                <a:gd name="T7" fmla="*/ 302 h 356"/>
                <a:gd name="T8" fmla="*/ 79 w 529"/>
                <a:gd name="T9" fmla="*/ 355 h 356"/>
                <a:gd name="T10" fmla="*/ 360 w 529"/>
                <a:gd name="T11" fmla="*/ 355 h 356"/>
                <a:gd name="T12" fmla="*/ 489 w 529"/>
                <a:gd name="T13" fmla="*/ 320 h 356"/>
                <a:gd name="T14" fmla="*/ 509 w 529"/>
                <a:gd name="T15" fmla="*/ 167 h 356"/>
                <a:gd name="T16" fmla="*/ 442 w 529"/>
                <a:gd name="T17" fmla="*/ 24 h 356"/>
                <a:gd name="T18" fmla="*/ 220 w 529"/>
                <a:gd name="T19" fmla="*/ 41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56">
                  <a:moveTo>
                    <a:pt x="220" y="41"/>
                  </a:moveTo>
                  <a:cubicBezTo>
                    <a:pt x="210" y="71"/>
                    <a:pt x="193" y="117"/>
                    <a:pt x="188" y="155"/>
                  </a:cubicBezTo>
                  <a:cubicBezTo>
                    <a:pt x="98" y="167"/>
                    <a:pt x="10" y="210"/>
                    <a:pt x="10" y="210"/>
                  </a:cubicBezTo>
                  <a:cubicBezTo>
                    <a:pt x="10" y="210"/>
                    <a:pt x="0" y="270"/>
                    <a:pt x="19" y="302"/>
                  </a:cubicBezTo>
                  <a:cubicBezTo>
                    <a:pt x="43" y="341"/>
                    <a:pt x="79" y="355"/>
                    <a:pt x="79" y="355"/>
                  </a:cubicBezTo>
                  <a:cubicBezTo>
                    <a:pt x="79" y="355"/>
                    <a:pt x="322" y="355"/>
                    <a:pt x="360" y="355"/>
                  </a:cubicBezTo>
                  <a:cubicBezTo>
                    <a:pt x="398" y="355"/>
                    <a:pt x="450" y="356"/>
                    <a:pt x="489" y="320"/>
                  </a:cubicBezTo>
                  <a:cubicBezTo>
                    <a:pt x="529" y="283"/>
                    <a:pt x="519" y="208"/>
                    <a:pt x="509" y="167"/>
                  </a:cubicBezTo>
                  <a:cubicBezTo>
                    <a:pt x="499" y="126"/>
                    <a:pt x="471" y="60"/>
                    <a:pt x="442" y="24"/>
                  </a:cubicBezTo>
                  <a:cubicBezTo>
                    <a:pt x="389" y="0"/>
                    <a:pt x="264" y="15"/>
                    <a:pt x="220" y="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>
              <a:extLst>
                <a:ext uri="{FF2B5EF4-FFF2-40B4-BE49-F238E27FC236}">
                  <a16:creationId xmlns:a16="http://schemas.microsoft.com/office/drawing/2014/main" id="{ACCC7DEC-407A-4D01-BD1F-25F686440E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7104" y="4868557"/>
              <a:ext cx="704853" cy="109246"/>
            </a:xfrm>
            <a:custGeom>
              <a:avLst/>
              <a:gdLst>
                <a:gd name="T0" fmla="*/ 0 w 250"/>
                <a:gd name="T1" fmla="*/ 38 h 38"/>
                <a:gd name="T2" fmla="*/ 250 w 250"/>
                <a:gd name="T3" fmla="*/ 1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38">
                  <a:moveTo>
                    <a:pt x="0" y="38"/>
                  </a:moveTo>
                  <a:cubicBezTo>
                    <a:pt x="46" y="14"/>
                    <a:pt x="199" y="0"/>
                    <a:pt x="250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>
              <a:extLst>
                <a:ext uri="{FF2B5EF4-FFF2-40B4-BE49-F238E27FC236}">
                  <a16:creationId xmlns:a16="http://schemas.microsoft.com/office/drawing/2014/main" id="{CB243D25-A967-49E9-A534-3C9DB0F6F6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9745" y="4891271"/>
              <a:ext cx="518088" cy="903173"/>
            </a:xfrm>
            <a:custGeom>
              <a:avLst/>
              <a:gdLst>
                <a:gd name="T0" fmla="*/ 115 w 184"/>
                <a:gd name="T1" fmla="*/ 0 h 312"/>
                <a:gd name="T2" fmla="*/ 163 w 184"/>
                <a:gd name="T3" fmla="*/ 217 h 312"/>
                <a:gd name="T4" fmla="*/ 0 w 184"/>
                <a:gd name="T5" fmla="*/ 31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4" h="312">
                  <a:moveTo>
                    <a:pt x="115" y="0"/>
                  </a:moveTo>
                  <a:cubicBezTo>
                    <a:pt x="149" y="59"/>
                    <a:pt x="184" y="131"/>
                    <a:pt x="163" y="217"/>
                  </a:cubicBezTo>
                  <a:cubicBezTo>
                    <a:pt x="145" y="289"/>
                    <a:pt x="78" y="312"/>
                    <a:pt x="0" y="31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>
              <a:extLst>
                <a:ext uri="{FF2B5EF4-FFF2-40B4-BE49-F238E27FC236}">
                  <a16:creationId xmlns:a16="http://schemas.microsoft.com/office/drawing/2014/main" id="{43F4928C-9348-4088-AC25-E91550B96F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1534" y="4844761"/>
              <a:ext cx="698522" cy="640334"/>
            </a:xfrm>
            <a:custGeom>
              <a:avLst/>
              <a:gdLst>
                <a:gd name="T0" fmla="*/ 248 w 248"/>
                <a:gd name="T1" fmla="*/ 0 h 221"/>
                <a:gd name="T2" fmla="*/ 238 w 248"/>
                <a:gd name="T3" fmla="*/ 116 h 221"/>
                <a:gd name="T4" fmla="*/ 224 w 248"/>
                <a:gd name="T5" fmla="*/ 138 h 221"/>
                <a:gd name="T6" fmla="*/ 205 w 248"/>
                <a:gd name="T7" fmla="*/ 157 h 221"/>
                <a:gd name="T8" fmla="*/ 0 w 248"/>
                <a:gd name="T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221">
                  <a:moveTo>
                    <a:pt x="248" y="0"/>
                  </a:moveTo>
                  <a:cubicBezTo>
                    <a:pt x="232" y="44"/>
                    <a:pt x="236" y="101"/>
                    <a:pt x="238" y="116"/>
                  </a:cubicBezTo>
                  <a:cubicBezTo>
                    <a:pt x="222" y="119"/>
                    <a:pt x="223" y="133"/>
                    <a:pt x="224" y="138"/>
                  </a:cubicBezTo>
                  <a:cubicBezTo>
                    <a:pt x="210" y="134"/>
                    <a:pt x="203" y="148"/>
                    <a:pt x="205" y="157"/>
                  </a:cubicBezTo>
                  <a:cubicBezTo>
                    <a:pt x="205" y="157"/>
                    <a:pt x="116" y="172"/>
                    <a:pt x="0" y="22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>
              <a:extLst>
                <a:ext uri="{FF2B5EF4-FFF2-40B4-BE49-F238E27FC236}">
                  <a16:creationId xmlns:a16="http://schemas.microsoft.com/office/drawing/2014/main" id="{A8C4DAA2-E5C5-4A2F-9482-96E56163A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2739" y="5212520"/>
              <a:ext cx="185710" cy="75715"/>
            </a:xfrm>
            <a:custGeom>
              <a:avLst/>
              <a:gdLst>
                <a:gd name="T0" fmla="*/ 0 w 66"/>
                <a:gd name="T1" fmla="*/ 1 h 26"/>
                <a:gd name="T2" fmla="*/ 66 w 66"/>
                <a:gd name="T3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" h="26">
                  <a:moveTo>
                    <a:pt x="0" y="1"/>
                  </a:moveTo>
                  <a:cubicBezTo>
                    <a:pt x="24" y="0"/>
                    <a:pt x="49" y="9"/>
                    <a:pt x="66" y="2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>
              <a:extLst>
                <a:ext uri="{FF2B5EF4-FFF2-40B4-BE49-F238E27FC236}">
                  <a16:creationId xmlns:a16="http://schemas.microsoft.com/office/drawing/2014/main" id="{38EE7DC9-AC13-4E57-BDBA-6CB6C316DB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400" y="5157356"/>
              <a:ext cx="388302" cy="419678"/>
            </a:xfrm>
            <a:custGeom>
              <a:avLst/>
              <a:gdLst>
                <a:gd name="T0" fmla="*/ 121 w 138"/>
                <a:gd name="T1" fmla="*/ 0 h 145"/>
                <a:gd name="T2" fmla="*/ 4 w 138"/>
                <a:gd name="T3" fmla="*/ 2 h 145"/>
                <a:gd name="T4" fmla="*/ 0 w 138"/>
                <a:gd name="T5" fmla="*/ 99 h 145"/>
                <a:gd name="T6" fmla="*/ 63 w 138"/>
                <a:gd name="T7" fmla="*/ 145 h 145"/>
                <a:gd name="T8" fmla="*/ 130 w 138"/>
                <a:gd name="T9" fmla="*/ 104 h 145"/>
                <a:gd name="T10" fmla="*/ 121 w 138"/>
                <a:gd name="T1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" h="145">
                  <a:moveTo>
                    <a:pt x="121" y="0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5" y="51"/>
                    <a:pt x="0" y="99"/>
                    <a:pt x="0" y="99"/>
                  </a:cubicBezTo>
                  <a:cubicBezTo>
                    <a:pt x="0" y="99"/>
                    <a:pt x="35" y="126"/>
                    <a:pt x="63" y="145"/>
                  </a:cubicBezTo>
                  <a:cubicBezTo>
                    <a:pt x="111" y="128"/>
                    <a:pt x="130" y="104"/>
                    <a:pt x="130" y="104"/>
                  </a:cubicBezTo>
                  <a:cubicBezTo>
                    <a:pt x="130" y="104"/>
                    <a:pt x="138" y="52"/>
                    <a:pt x="121" y="0"/>
                  </a:cubicBezTo>
                  <a:close/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4">
              <a:extLst>
                <a:ext uri="{FF2B5EF4-FFF2-40B4-BE49-F238E27FC236}">
                  <a16:creationId xmlns:a16="http://schemas.microsoft.com/office/drawing/2014/main" id="{80C18E08-7968-405B-B76C-7C3911A58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7832" y="5157356"/>
              <a:ext cx="118179" cy="391555"/>
            </a:xfrm>
            <a:custGeom>
              <a:avLst/>
              <a:gdLst>
                <a:gd name="T0" fmla="*/ 27 w 42"/>
                <a:gd name="T1" fmla="*/ 0 h 135"/>
                <a:gd name="T2" fmla="*/ 0 w 42"/>
                <a:gd name="T3" fmla="*/ 0 h 135"/>
                <a:gd name="T4" fmla="*/ 8 w 42"/>
                <a:gd name="T5" fmla="*/ 106 h 135"/>
                <a:gd name="T6" fmla="*/ 42 w 42"/>
                <a:gd name="T7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135">
                  <a:moveTo>
                    <a:pt x="27" y="0"/>
                  </a:moveTo>
                  <a:cubicBezTo>
                    <a:pt x="6" y="0"/>
                    <a:pt x="0" y="0"/>
                    <a:pt x="0" y="0"/>
                  </a:cubicBezTo>
                  <a:cubicBezTo>
                    <a:pt x="0" y="0"/>
                    <a:pt x="15" y="49"/>
                    <a:pt x="8" y="106"/>
                  </a:cubicBezTo>
                  <a:cubicBezTo>
                    <a:pt x="15" y="116"/>
                    <a:pt x="33" y="129"/>
                    <a:pt x="42" y="13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5">
              <a:extLst>
                <a:ext uri="{FF2B5EF4-FFF2-40B4-BE49-F238E27FC236}">
                  <a16:creationId xmlns:a16="http://schemas.microsoft.com/office/drawing/2014/main" id="{92058685-BBEE-4025-9E01-3725F00DBF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2873" y="4150345"/>
              <a:ext cx="1008741" cy="576517"/>
            </a:xfrm>
            <a:custGeom>
              <a:avLst/>
              <a:gdLst>
                <a:gd name="T0" fmla="*/ 121 w 358"/>
                <a:gd name="T1" fmla="*/ 133 h 199"/>
                <a:gd name="T2" fmla="*/ 271 w 358"/>
                <a:gd name="T3" fmla="*/ 194 h 199"/>
                <a:gd name="T4" fmla="*/ 358 w 358"/>
                <a:gd name="T5" fmla="*/ 114 h 199"/>
                <a:gd name="T6" fmla="*/ 255 w 358"/>
                <a:gd name="T7" fmla="*/ 93 h 199"/>
                <a:gd name="T8" fmla="*/ 196 w 358"/>
                <a:gd name="T9" fmla="*/ 90 h 199"/>
                <a:gd name="T10" fmla="*/ 139 w 358"/>
                <a:gd name="T11" fmla="*/ 30 h 199"/>
                <a:gd name="T12" fmla="*/ 101 w 358"/>
                <a:gd name="T13" fmla="*/ 0 h 199"/>
                <a:gd name="T14" fmla="*/ 99 w 358"/>
                <a:gd name="T15" fmla="*/ 20 h 199"/>
                <a:gd name="T16" fmla="*/ 104 w 358"/>
                <a:gd name="T17" fmla="*/ 46 h 199"/>
                <a:gd name="T18" fmla="*/ 52 w 358"/>
                <a:gd name="T19" fmla="*/ 31 h 199"/>
                <a:gd name="T20" fmla="*/ 27 w 358"/>
                <a:gd name="T21" fmla="*/ 27 h 199"/>
                <a:gd name="T22" fmla="*/ 19 w 358"/>
                <a:gd name="T23" fmla="*/ 37 h 199"/>
                <a:gd name="T24" fmla="*/ 5 w 358"/>
                <a:gd name="T25" fmla="*/ 38 h 199"/>
                <a:gd name="T26" fmla="*/ 9 w 358"/>
                <a:gd name="T27" fmla="*/ 52 h 199"/>
                <a:gd name="T28" fmla="*/ 14 w 358"/>
                <a:gd name="T29" fmla="*/ 74 h 199"/>
                <a:gd name="T30" fmla="*/ 53 w 358"/>
                <a:gd name="T31" fmla="*/ 101 h 199"/>
                <a:gd name="T32" fmla="*/ 121 w 358"/>
                <a:gd name="T33" fmla="*/ 133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8" h="199">
                  <a:moveTo>
                    <a:pt x="121" y="133"/>
                  </a:moveTo>
                  <a:cubicBezTo>
                    <a:pt x="144" y="147"/>
                    <a:pt x="218" y="189"/>
                    <a:pt x="271" y="194"/>
                  </a:cubicBezTo>
                  <a:cubicBezTo>
                    <a:pt x="314" y="199"/>
                    <a:pt x="347" y="191"/>
                    <a:pt x="358" y="114"/>
                  </a:cubicBezTo>
                  <a:cubicBezTo>
                    <a:pt x="255" y="93"/>
                    <a:pt x="255" y="93"/>
                    <a:pt x="255" y="93"/>
                  </a:cubicBezTo>
                  <a:cubicBezTo>
                    <a:pt x="255" y="93"/>
                    <a:pt x="226" y="93"/>
                    <a:pt x="196" y="90"/>
                  </a:cubicBezTo>
                  <a:cubicBezTo>
                    <a:pt x="168" y="88"/>
                    <a:pt x="161" y="65"/>
                    <a:pt x="139" y="30"/>
                  </a:cubicBezTo>
                  <a:cubicBezTo>
                    <a:pt x="126" y="10"/>
                    <a:pt x="109" y="1"/>
                    <a:pt x="101" y="0"/>
                  </a:cubicBezTo>
                  <a:cubicBezTo>
                    <a:pt x="94" y="0"/>
                    <a:pt x="92" y="10"/>
                    <a:pt x="99" y="20"/>
                  </a:cubicBezTo>
                  <a:cubicBezTo>
                    <a:pt x="106" y="30"/>
                    <a:pt x="116" y="46"/>
                    <a:pt x="104" y="46"/>
                  </a:cubicBezTo>
                  <a:cubicBezTo>
                    <a:pt x="93" y="46"/>
                    <a:pt x="65" y="36"/>
                    <a:pt x="52" y="31"/>
                  </a:cubicBezTo>
                  <a:cubicBezTo>
                    <a:pt x="35" y="25"/>
                    <a:pt x="32" y="25"/>
                    <a:pt x="27" y="27"/>
                  </a:cubicBezTo>
                  <a:cubicBezTo>
                    <a:pt x="16" y="31"/>
                    <a:pt x="19" y="37"/>
                    <a:pt x="19" y="37"/>
                  </a:cubicBezTo>
                  <a:cubicBezTo>
                    <a:pt x="19" y="37"/>
                    <a:pt x="10" y="31"/>
                    <a:pt x="5" y="38"/>
                  </a:cubicBezTo>
                  <a:cubicBezTo>
                    <a:pt x="0" y="45"/>
                    <a:pt x="9" y="52"/>
                    <a:pt x="9" y="52"/>
                  </a:cubicBezTo>
                  <a:cubicBezTo>
                    <a:pt x="9" y="52"/>
                    <a:pt x="6" y="66"/>
                    <a:pt x="14" y="74"/>
                  </a:cubicBezTo>
                  <a:cubicBezTo>
                    <a:pt x="26" y="85"/>
                    <a:pt x="36" y="93"/>
                    <a:pt x="53" y="101"/>
                  </a:cubicBezTo>
                  <a:cubicBezTo>
                    <a:pt x="70" y="108"/>
                    <a:pt x="98" y="120"/>
                    <a:pt x="121" y="133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6">
              <a:extLst>
                <a:ext uri="{FF2B5EF4-FFF2-40B4-BE49-F238E27FC236}">
                  <a16:creationId xmlns:a16="http://schemas.microsoft.com/office/drawing/2014/main" id="{CA2BC6D3-9635-4F2E-A388-572D84787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3617" y="4315836"/>
              <a:ext cx="315495" cy="103838"/>
            </a:xfrm>
            <a:custGeom>
              <a:avLst/>
              <a:gdLst>
                <a:gd name="T0" fmla="*/ 22 w 112"/>
                <a:gd name="T1" fmla="*/ 33 h 36"/>
                <a:gd name="T2" fmla="*/ 3 w 112"/>
                <a:gd name="T3" fmla="*/ 12 h 36"/>
                <a:gd name="T4" fmla="*/ 1 w 112"/>
                <a:gd name="T5" fmla="*/ 6 h 36"/>
                <a:gd name="T6" fmla="*/ 4 w 112"/>
                <a:gd name="T7" fmla="*/ 2 h 36"/>
                <a:gd name="T8" fmla="*/ 19 w 112"/>
                <a:gd name="T9" fmla="*/ 6 h 36"/>
                <a:gd name="T10" fmla="*/ 64 w 112"/>
                <a:gd name="T11" fmla="*/ 28 h 36"/>
                <a:gd name="T12" fmla="*/ 77 w 112"/>
                <a:gd name="T13" fmla="*/ 23 h 36"/>
                <a:gd name="T14" fmla="*/ 112 w 112"/>
                <a:gd name="T15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2" h="36">
                  <a:moveTo>
                    <a:pt x="22" y="33"/>
                  </a:moveTo>
                  <a:cubicBezTo>
                    <a:pt x="18" y="30"/>
                    <a:pt x="15" y="26"/>
                    <a:pt x="3" y="12"/>
                  </a:cubicBezTo>
                  <a:cubicBezTo>
                    <a:pt x="2" y="10"/>
                    <a:pt x="0" y="8"/>
                    <a:pt x="1" y="6"/>
                  </a:cubicBezTo>
                  <a:cubicBezTo>
                    <a:pt x="1" y="4"/>
                    <a:pt x="3" y="3"/>
                    <a:pt x="4" y="2"/>
                  </a:cubicBezTo>
                  <a:cubicBezTo>
                    <a:pt x="9" y="0"/>
                    <a:pt x="15" y="3"/>
                    <a:pt x="19" y="6"/>
                  </a:cubicBezTo>
                  <a:cubicBezTo>
                    <a:pt x="33" y="16"/>
                    <a:pt x="45" y="34"/>
                    <a:pt x="64" y="28"/>
                  </a:cubicBezTo>
                  <a:cubicBezTo>
                    <a:pt x="69" y="27"/>
                    <a:pt x="73" y="24"/>
                    <a:pt x="77" y="23"/>
                  </a:cubicBezTo>
                  <a:cubicBezTo>
                    <a:pt x="90" y="20"/>
                    <a:pt x="105" y="25"/>
                    <a:pt x="112" y="3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7">
              <a:extLst>
                <a:ext uri="{FF2B5EF4-FFF2-40B4-BE49-F238E27FC236}">
                  <a16:creationId xmlns:a16="http://schemas.microsoft.com/office/drawing/2014/main" id="{13D8F42F-0CED-4312-973B-9B891BDC04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8197" y="4298530"/>
              <a:ext cx="68586" cy="31368"/>
            </a:xfrm>
            <a:custGeom>
              <a:avLst/>
              <a:gdLst>
                <a:gd name="T0" fmla="*/ 0 w 24"/>
                <a:gd name="T1" fmla="*/ 1 h 11"/>
                <a:gd name="T2" fmla="*/ 24 w 24"/>
                <a:gd name="T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" h="11">
                  <a:moveTo>
                    <a:pt x="0" y="1"/>
                  </a:moveTo>
                  <a:cubicBezTo>
                    <a:pt x="6" y="0"/>
                    <a:pt x="11" y="4"/>
                    <a:pt x="24" y="1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8">
              <a:extLst>
                <a:ext uri="{FF2B5EF4-FFF2-40B4-BE49-F238E27FC236}">
                  <a16:creationId xmlns:a16="http://schemas.microsoft.com/office/drawing/2014/main" id="{062C4C36-BAF7-43CB-8CDE-58F07F6A0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6686" y="4257428"/>
              <a:ext cx="129786" cy="55164"/>
            </a:xfrm>
            <a:custGeom>
              <a:avLst/>
              <a:gdLst>
                <a:gd name="T0" fmla="*/ 0 w 46"/>
                <a:gd name="T1" fmla="*/ 0 h 19"/>
                <a:gd name="T2" fmla="*/ 46 w 46"/>
                <a:gd name="T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6" h="19">
                  <a:moveTo>
                    <a:pt x="0" y="0"/>
                  </a:moveTo>
                  <a:cubicBezTo>
                    <a:pt x="8" y="4"/>
                    <a:pt x="46" y="19"/>
                    <a:pt x="46" y="1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9">
              <a:extLst>
                <a:ext uri="{FF2B5EF4-FFF2-40B4-BE49-F238E27FC236}">
                  <a16:creationId xmlns:a16="http://schemas.microsoft.com/office/drawing/2014/main" id="{02AA88AA-799B-41E9-8BA2-891060B6C3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0671" y="3368316"/>
              <a:ext cx="703797" cy="616537"/>
            </a:xfrm>
            <a:custGeom>
              <a:avLst/>
              <a:gdLst>
                <a:gd name="T0" fmla="*/ 184 w 250"/>
                <a:gd name="T1" fmla="*/ 213 h 213"/>
                <a:gd name="T2" fmla="*/ 243 w 250"/>
                <a:gd name="T3" fmla="*/ 124 h 213"/>
                <a:gd name="T4" fmla="*/ 104 w 250"/>
                <a:gd name="T5" fmla="*/ 24 h 213"/>
                <a:gd name="T6" fmla="*/ 52 w 250"/>
                <a:gd name="T7" fmla="*/ 30 h 213"/>
                <a:gd name="T8" fmla="*/ 36 w 250"/>
                <a:gd name="T9" fmla="*/ 130 h 213"/>
                <a:gd name="T10" fmla="*/ 175 w 250"/>
                <a:gd name="T11" fmla="*/ 211 h 213"/>
                <a:gd name="T12" fmla="*/ 184 w 250"/>
                <a:gd name="T13" fmla="*/ 213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0" h="213">
                  <a:moveTo>
                    <a:pt x="184" y="213"/>
                  </a:moveTo>
                  <a:cubicBezTo>
                    <a:pt x="198" y="211"/>
                    <a:pt x="236" y="202"/>
                    <a:pt x="243" y="124"/>
                  </a:cubicBezTo>
                  <a:cubicBezTo>
                    <a:pt x="250" y="49"/>
                    <a:pt x="170" y="0"/>
                    <a:pt x="104" y="24"/>
                  </a:cubicBezTo>
                  <a:cubicBezTo>
                    <a:pt x="95" y="22"/>
                    <a:pt x="78" y="18"/>
                    <a:pt x="52" y="30"/>
                  </a:cubicBezTo>
                  <a:cubicBezTo>
                    <a:pt x="13" y="48"/>
                    <a:pt x="0" y="102"/>
                    <a:pt x="36" y="130"/>
                  </a:cubicBezTo>
                  <a:cubicBezTo>
                    <a:pt x="78" y="163"/>
                    <a:pt x="127" y="187"/>
                    <a:pt x="175" y="211"/>
                  </a:cubicBezTo>
                  <a:cubicBezTo>
                    <a:pt x="178" y="213"/>
                    <a:pt x="181" y="213"/>
                    <a:pt x="184" y="213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20">
              <a:extLst>
                <a:ext uri="{FF2B5EF4-FFF2-40B4-BE49-F238E27FC236}">
                  <a16:creationId xmlns:a16="http://schemas.microsoft.com/office/drawing/2014/main" id="{1B0803DD-1098-460E-9BB3-1B7138FE2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6692" y="3519746"/>
              <a:ext cx="511757" cy="711722"/>
            </a:xfrm>
            <a:custGeom>
              <a:avLst/>
              <a:gdLst>
                <a:gd name="T0" fmla="*/ 4 w 182"/>
                <a:gd name="T1" fmla="*/ 96 h 246"/>
                <a:gd name="T2" fmla="*/ 8 w 182"/>
                <a:gd name="T3" fmla="*/ 70 h 246"/>
                <a:gd name="T4" fmla="*/ 10 w 182"/>
                <a:gd name="T5" fmla="*/ 41 h 246"/>
                <a:gd name="T6" fmla="*/ 49 w 182"/>
                <a:gd name="T7" fmla="*/ 0 h 246"/>
                <a:gd name="T8" fmla="*/ 102 w 182"/>
                <a:gd name="T9" fmla="*/ 73 h 246"/>
                <a:gd name="T10" fmla="*/ 118 w 182"/>
                <a:gd name="T11" fmla="*/ 115 h 246"/>
                <a:gd name="T12" fmla="*/ 163 w 182"/>
                <a:gd name="T13" fmla="*/ 157 h 246"/>
                <a:gd name="T14" fmla="*/ 182 w 182"/>
                <a:gd name="T15" fmla="*/ 200 h 246"/>
                <a:gd name="T16" fmla="*/ 81 w 182"/>
                <a:gd name="T17" fmla="*/ 225 h 246"/>
                <a:gd name="T18" fmla="*/ 99 w 182"/>
                <a:gd name="T19" fmla="*/ 213 h 246"/>
                <a:gd name="T20" fmla="*/ 86 w 182"/>
                <a:gd name="T21" fmla="*/ 167 h 246"/>
                <a:gd name="T22" fmla="*/ 20 w 182"/>
                <a:gd name="T23" fmla="*/ 172 h 246"/>
                <a:gd name="T24" fmla="*/ 8 w 182"/>
                <a:gd name="T25" fmla="*/ 148 h 246"/>
                <a:gd name="T26" fmla="*/ 3 w 182"/>
                <a:gd name="T27" fmla="*/ 131 h 246"/>
                <a:gd name="T28" fmla="*/ 4 w 182"/>
                <a:gd name="T29" fmla="*/ 129 h 246"/>
                <a:gd name="T30" fmla="*/ 3 w 182"/>
                <a:gd name="T31" fmla="*/ 126 h 246"/>
                <a:gd name="T32" fmla="*/ 1 w 182"/>
                <a:gd name="T33" fmla="*/ 112 h 246"/>
                <a:gd name="T34" fmla="*/ 4 w 182"/>
                <a:gd name="T35" fmla="*/ 9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2" h="246">
                  <a:moveTo>
                    <a:pt x="4" y="96"/>
                  </a:moveTo>
                  <a:cubicBezTo>
                    <a:pt x="4" y="96"/>
                    <a:pt x="7" y="83"/>
                    <a:pt x="8" y="70"/>
                  </a:cubicBezTo>
                  <a:cubicBezTo>
                    <a:pt x="8" y="63"/>
                    <a:pt x="8" y="55"/>
                    <a:pt x="10" y="41"/>
                  </a:cubicBezTo>
                  <a:cubicBezTo>
                    <a:pt x="13" y="25"/>
                    <a:pt x="26" y="4"/>
                    <a:pt x="49" y="0"/>
                  </a:cubicBezTo>
                  <a:cubicBezTo>
                    <a:pt x="31" y="75"/>
                    <a:pt x="102" y="73"/>
                    <a:pt x="102" y="73"/>
                  </a:cubicBezTo>
                  <a:cubicBezTo>
                    <a:pt x="118" y="115"/>
                    <a:pt x="118" y="115"/>
                    <a:pt x="118" y="115"/>
                  </a:cubicBezTo>
                  <a:cubicBezTo>
                    <a:pt x="124" y="129"/>
                    <a:pt x="130" y="155"/>
                    <a:pt x="163" y="157"/>
                  </a:cubicBezTo>
                  <a:cubicBezTo>
                    <a:pt x="182" y="200"/>
                    <a:pt x="182" y="200"/>
                    <a:pt x="182" y="200"/>
                  </a:cubicBezTo>
                  <a:cubicBezTo>
                    <a:pt x="166" y="246"/>
                    <a:pt x="100" y="241"/>
                    <a:pt x="81" y="225"/>
                  </a:cubicBezTo>
                  <a:cubicBezTo>
                    <a:pt x="99" y="213"/>
                    <a:pt x="99" y="213"/>
                    <a:pt x="99" y="213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62" y="176"/>
                    <a:pt x="36" y="181"/>
                    <a:pt x="20" y="172"/>
                  </a:cubicBezTo>
                  <a:cubicBezTo>
                    <a:pt x="11" y="168"/>
                    <a:pt x="7" y="158"/>
                    <a:pt x="8" y="148"/>
                  </a:cubicBezTo>
                  <a:cubicBezTo>
                    <a:pt x="3" y="144"/>
                    <a:pt x="0" y="140"/>
                    <a:pt x="3" y="131"/>
                  </a:cubicBezTo>
                  <a:cubicBezTo>
                    <a:pt x="4" y="131"/>
                    <a:pt x="4" y="130"/>
                    <a:pt x="4" y="129"/>
                  </a:cubicBezTo>
                  <a:cubicBezTo>
                    <a:pt x="4" y="128"/>
                    <a:pt x="3" y="127"/>
                    <a:pt x="3" y="126"/>
                  </a:cubicBezTo>
                  <a:cubicBezTo>
                    <a:pt x="0" y="121"/>
                    <a:pt x="0" y="117"/>
                    <a:pt x="1" y="112"/>
                  </a:cubicBezTo>
                  <a:cubicBezTo>
                    <a:pt x="2" y="107"/>
                    <a:pt x="3" y="102"/>
                    <a:pt x="4" y="96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1">
              <a:extLst>
                <a:ext uri="{FF2B5EF4-FFF2-40B4-BE49-F238E27FC236}">
                  <a16:creationId xmlns:a16="http://schemas.microsoft.com/office/drawing/2014/main" id="{56A2A2B0-9DA5-4FC4-8140-F0F652F097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3698" y="3692809"/>
              <a:ext cx="135061" cy="170900"/>
            </a:xfrm>
            <a:custGeom>
              <a:avLst/>
              <a:gdLst>
                <a:gd name="T0" fmla="*/ 0 w 48"/>
                <a:gd name="T1" fmla="*/ 13 h 59"/>
                <a:gd name="T2" fmla="*/ 30 w 48"/>
                <a:gd name="T3" fmla="*/ 4 h 59"/>
                <a:gd name="T4" fmla="*/ 47 w 48"/>
                <a:gd name="T5" fmla="*/ 31 h 59"/>
                <a:gd name="T6" fmla="*/ 28 w 48"/>
                <a:gd name="T7" fmla="*/ 54 h 59"/>
                <a:gd name="T8" fmla="*/ 0 w 48"/>
                <a:gd name="T9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9">
                  <a:moveTo>
                    <a:pt x="0" y="13"/>
                  </a:moveTo>
                  <a:cubicBezTo>
                    <a:pt x="6" y="5"/>
                    <a:pt x="17" y="0"/>
                    <a:pt x="30" y="4"/>
                  </a:cubicBezTo>
                  <a:cubicBezTo>
                    <a:pt x="42" y="8"/>
                    <a:pt x="48" y="19"/>
                    <a:pt x="47" y="31"/>
                  </a:cubicBezTo>
                  <a:cubicBezTo>
                    <a:pt x="46" y="42"/>
                    <a:pt x="38" y="51"/>
                    <a:pt x="28" y="54"/>
                  </a:cubicBezTo>
                  <a:cubicBezTo>
                    <a:pt x="16" y="59"/>
                    <a:pt x="7" y="55"/>
                    <a:pt x="0" y="50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2">
              <a:extLst>
                <a:ext uri="{FF2B5EF4-FFF2-40B4-BE49-F238E27FC236}">
                  <a16:creationId xmlns:a16="http://schemas.microsoft.com/office/drawing/2014/main" id="{2D6A84C4-52D1-4263-B0E0-AF789B240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3698" y="3692809"/>
              <a:ext cx="135061" cy="170900"/>
            </a:xfrm>
            <a:custGeom>
              <a:avLst/>
              <a:gdLst>
                <a:gd name="T0" fmla="*/ 0 w 48"/>
                <a:gd name="T1" fmla="*/ 13 h 59"/>
                <a:gd name="T2" fmla="*/ 30 w 48"/>
                <a:gd name="T3" fmla="*/ 4 h 59"/>
                <a:gd name="T4" fmla="*/ 47 w 48"/>
                <a:gd name="T5" fmla="*/ 31 h 59"/>
                <a:gd name="T6" fmla="*/ 28 w 48"/>
                <a:gd name="T7" fmla="*/ 54 h 59"/>
                <a:gd name="T8" fmla="*/ 0 w 48"/>
                <a:gd name="T9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9">
                  <a:moveTo>
                    <a:pt x="0" y="13"/>
                  </a:moveTo>
                  <a:cubicBezTo>
                    <a:pt x="6" y="5"/>
                    <a:pt x="17" y="0"/>
                    <a:pt x="30" y="4"/>
                  </a:cubicBezTo>
                  <a:cubicBezTo>
                    <a:pt x="42" y="8"/>
                    <a:pt x="48" y="19"/>
                    <a:pt x="47" y="31"/>
                  </a:cubicBezTo>
                  <a:cubicBezTo>
                    <a:pt x="46" y="42"/>
                    <a:pt x="38" y="51"/>
                    <a:pt x="28" y="54"/>
                  </a:cubicBezTo>
                  <a:cubicBezTo>
                    <a:pt x="16" y="59"/>
                    <a:pt x="7" y="55"/>
                    <a:pt x="0" y="5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3">
              <a:extLst>
                <a:ext uri="{FF2B5EF4-FFF2-40B4-BE49-F238E27FC236}">
                  <a16:creationId xmlns:a16="http://schemas.microsoft.com/office/drawing/2014/main" id="{088A6430-84D1-4523-9DEA-BBE8EF663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7415" y="3751218"/>
              <a:ext cx="70696" cy="31368"/>
            </a:xfrm>
            <a:custGeom>
              <a:avLst/>
              <a:gdLst>
                <a:gd name="T0" fmla="*/ 25 w 25"/>
                <a:gd name="T1" fmla="*/ 9 h 11"/>
                <a:gd name="T2" fmla="*/ 14 w 25"/>
                <a:gd name="T3" fmla="*/ 1 h 11"/>
                <a:gd name="T4" fmla="*/ 0 w 25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1">
                  <a:moveTo>
                    <a:pt x="25" y="9"/>
                  </a:moveTo>
                  <a:cubicBezTo>
                    <a:pt x="23" y="4"/>
                    <a:pt x="19" y="0"/>
                    <a:pt x="14" y="1"/>
                  </a:cubicBezTo>
                  <a:cubicBezTo>
                    <a:pt x="9" y="1"/>
                    <a:pt x="4" y="5"/>
                    <a:pt x="0" y="1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4">
              <a:extLst>
                <a:ext uri="{FF2B5EF4-FFF2-40B4-BE49-F238E27FC236}">
                  <a16:creationId xmlns:a16="http://schemas.microsoft.com/office/drawing/2014/main" id="{836A70DD-82C2-4AB7-A05E-7A88B278D7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1132" y="3768524"/>
              <a:ext cx="28489" cy="20551"/>
            </a:xfrm>
            <a:custGeom>
              <a:avLst/>
              <a:gdLst>
                <a:gd name="T0" fmla="*/ 10 w 10"/>
                <a:gd name="T1" fmla="*/ 7 h 7"/>
                <a:gd name="T2" fmla="*/ 6 w 10"/>
                <a:gd name="T3" fmla="*/ 2 h 7"/>
                <a:gd name="T4" fmla="*/ 0 w 10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7">
                  <a:moveTo>
                    <a:pt x="10" y="7"/>
                  </a:moveTo>
                  <a:cubicBezTo>
                    <a:pt x="9" y="5"/>
                    <a:pt x="7" y="3"/>
                    <a:pt x="6" y="2"/>
                  </a:cubicBezTo>
                  <a:cubicBezTo>
                    <a:pt x="4" y="0"/>
                    <a:pt x="2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5">
              <a:extLst>
                <a:ext uri="{FF2B5EF4-FFF2-40B4-BE49-F238E27FC236}">
                  <a16:creationId xmlns:a16="http://schemas.microsoft.com/office/drawing/2014/main" id="{6C41B84B-9F1A-48B6-B29B-FCE73AC01F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4222" y="3699299"/>
              <a:ext cx="84413" cy="57327"/>
            </a:xfrm>
            <a:custGeom>
              <a:avLst/>
              <a:gdLst>
                <a:gd name="T0" fmla="*/ 30 w 30"/>
                <a:gd name="T1" fmla="*/ 11 h 20"/>
                <a:gd name="T2" fmla="*/ 18 w 30"/>
                <a:gd name="T3" fmla="*/ 3 h 20"/>
                <a:gd name="T4" fmla="*/ 2 w 30"/>
                <a:gd name="T5" fmla="*/ 2 h 20"/>
                <a:gd name="T6" fmla="*/ 2 w 30"/>
                <a:gd name="T7" fmla="*/ 14 h 20"/>
                <a:gd name="T8" fmla="*/ 30 w 30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0">
                  <a:moveTo>
                    <a:pt x="30" y="11"/>
                  </a:moveTo>
                  <a:cubicBezTo>
                    <a:pt x="30" y="11"/>
                    <a:pt x="25" y="6"/>
                    <a:pt x="18" y="3"/>
                  </a:cubicBezTo>
                  <a:cubicBezTo>
                    <a:pt x="13" y="0"/>
                    <a:pt x="5" y="0"/>
                    <a:pt x="2" y="2"/>
                  </a:cubicBezTo>
                  <a:cubicBezTo>
                    <a:pt x="1" y="4"/>
                    <a:pt x="0" y="7"/>
                    <a:pt x="2" y="14"/>
                  </a:cubicBezTo>
                  <a:cubicBezTo>
                    <a:pt x="7" y="20"/>
                    <a:pt x="19" y="17"/>
                    <a:pt x="3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6">
              <a:extLst>
                <a:ext uri="{FF2B5EF4-FFF2-40B4-BE49-F238E27FC236}">
                  <a16:creationId xmlns:a16="http://schemas.microsoft.com/office/drawing/2014/main" id="{24A1C6A0-7EF6-4BA6-9C87-71F016F66B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892" y="3696054"/>
              <a:ext cx="53813" cy="57327"/>
            </a:xfrm>
            <a:custGeom>
              <a:avLst/>
              <a:gdLst>
                <a:gd name="T0" fmla="*/ 5 w 19"/>
                <a:gd name="T1" fmla="*/ 17 h 20"/>
                <a:gd name="T2" fmla="*/ 16 w 19"/>
                <a:gd name="T3" fmla="*/ 15 h 20"/>
                <a:gd name="T4" fmla="*/ 14 w 19"/>
                <a:gd name="T5" fmla="*/ 3 h 20"/>
                <a:gd name="T6" fmla="*/ 2 w 19"/>
                <a:gd name="T7" fmla="*/ 5 h 20"/>
                <a:gd name="T8" fmla="*/ 5 w 19"/>
                <a:gd name="T9" fmla="*/ 1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0">
                  <a:moveTo>
                    <a:pt x="5" y="17"/>
                  </a:moveTo>
                  <a:cubicBezTo>
                    <a:pt x="9" y="20"/>
                    <a:pt x="14" y="19"/>
                    <a:pt x="16" y="15"/>
                  </a:cubicBezTo>
                  <a:cubicBezTo>
                    <a:pt x="19" y="12"/>
                    <a:pt x="18" y="6"/>
                    <a:pt x="14" y="3"/>
                  </a:cubicBezTo>
                  <a:cubicBezTo>
                    <a:pt x="10" y="0"/>
                    <a:pt x="5" y="1"/>
                    <a:pt x="2" y="5"/>
                  </a:cubicBezTo>
                  <a:cubicBezTo>
                    <a:pt x="0" y="9"/>
                    <a:pt x="1" y="14"/>
                    <a:pt x="5" y="17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7">
              <a:extLst>
                <a:ext uri="{FF2B5EF4-FFF2-40B4-BE49-F238E27FC236}">
                  <a16:creationId xmlns:a16="http://schemas.microsoft.com/office/drawing/2014/main" id="{978DAF0F-B8E1-4F37-849B-AEDAC032B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3216" y="3707953"/>
              <a:ext cx="25324" cy="17307"/>
            </a:xfrm>
            <a:custGeom>
              <a:avLst/>
              <a:gdLst>
                <a:gd name="T0" fmla="*/ 22 w 24"/>
                <a:gd name="T1" fmla="*/ 0 h 16"/>
                <a:gd name="T2" fmla="*/ 0 w 24"/>
                <a:gd name="T3" fmla="*/ 16 h 16"/>
                <a:gd name="T4" fmla="*/ 24 w 24"/>
                <a:gd name="T5" fmla="*/ 10 h 16"/>
                <a:gd name="T6" fmla="*/ 22 w 24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6">
                  <a:moveTo>
                    <a:pt x="22" y="0"/>
                  </a:moveTo>
                  <a:lnTo>
                    <a:pt x="0" y="16"/>
                  </a:lnTo>
                  <a:lnTo>
                    <a:pt x="24" y="1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8">
              <a:extLst>
                <a:ext uri="{FF2B5EF4-FFF2-40B4-BE49-F238E27FC236}">
                  <a16:creationId xmlns:a16="http://schemas.microsoft.com/office/drawing/2014/main" id="{3695C086-3A1A-4DF9-BA77-BB5F55DEE0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9498" y="3696054"/>
              <a:ext cx="79138" cy="34612"/>
            </a:xfrm>
            <a:custGeom>
              <a:avLst/>
              <a:gdLst>
                <a:gd name="T0" fmla="*/ 0 w 28"/>
                <a:gd name="T1" fmla="*/ 3 h 12"/>
                <a:gd name="T2" fmla="*/ 28 w 28"/>
                <a:gd name="T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" h="12">
                  <a:moveTo>
                    <a:pt x="0" y="3"/>
                  </a:moveTo>
                  <a:cubicBezTo>
                    <a:pt x="10" y="0"/>
                    <a:pt x="20" y="4"/>
                    <a:pt x="28" y="1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29">
              <a:extLst>
                <a:ext uri="{FF2B5EF4-FFF2-40B4-BE49-F238E27FC236}">
                  <a16:creationId xmlns:a16="http://schemas.microsoft.com/office/drawing/2014/main" id="{65AA9DAD-0683-47B8-9271-23CBD7B1C6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9450" y="3699299"/>
              <a:ext cx="28489" cy="8653"/>
            </a:xfrm>
            <a:custGeom>
              <a:avLst/>
              <a:gdLst>
                <a:gd name="T0" fmla="*/ 0 w 10"/>
                <a:gd name="T1" fmla="*/ 0 h 3"/>
                <a:gd name="T2" fmla="*/ 10 w 10"/>
                <a:gd name="T3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3">
                  <a:moveTo>
                    <a:pt x="0" y="0"/>
                  </a:moveTo>
                  <a:cubicBezTo>
                    <a:pt x="2" y="3"/>
                    <a:pt x="6" y="3"/>
                    <a:pt x="10" y="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30">
              <a:extLst>
                <a:ext uri="{FF2B5EF4-FFF2-40B4-BE49-F238E27FC236}">
                  <a16:creationId xmlns:a16="http://schemas.microsoft.com/office/drawing/2014/main" id="{B3294A83-2B59-4C1D-959A-0CB83C483E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761" y="3701462"/>
              <a:ext cx="62255" cy="139532"/>
            </a:xfrm>
            <a:custGeom>
              <a:avLst/>
              <a:gdLst>
                <a:gd name="T0" fmla="*/ 16 w 22"/>
                <a:gd name="T1" fmla="*/ 48 h 48"/>
                <a:gd name="T2" fmla="*/ 6 w 22"/>
                <a:gd name="T3" fmla="*/ 30 h 48"/>
                <a:gd name="T4" fmla="*/ 22 w 22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8">
                  <a:moveTo>
                    <a:pt x="16" y="48"/>
                  </a:moveTo>
                  <a:cubicBezTo>
                    <a:pt x="7" y="46"/>
                    <a:pt x="0" y="38"/>
                    <a:pt x="6" y="30"/>
                  </a:cubicBezTo>
                  <a:cubicBezTo>
                    <a:pt x="11" y="23"/>
                    <a:pt x="21" y="7"/>
                    <a:pt x="22" y="0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31">
              <a:extLst>
                <a:ext uri="{FF2B5EF4-FFF2-40B4-BE49-F238E27FC236}">
                  <a16:creationId xmlns:a16="http://schemas.microsoft.com/office/drawing/2014/main" id="{A334BB2F-B540-4727-97F2-73AC859FB1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761" y="3701462"/>
              <a:ext cx="62255" cy="139532"/>
            </a:xfrm>
            <a:custGeom>
              <a:avLst/>
              <a:gdLst>
                <a:gd name="T0" fmla="*/ 16 w 22"/>
                <a:gd name="T1" fmla="*/ 48 h 48"/>
                <a:gd name="T2" fmla="*/ 6 w 22"/>
                <a:gd name="T3" fmla="*/ 30 h 48"/>
                <a:gd name="T4" fmla="*/ 22 w 22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8">
                  <a:moveTo>
                    <a:pt x="16" y="48"/>
                  </a:moveTo>
                  <a:cubicBezTo>
                    <a:pt x="7" y="46"/>
                    <a:pt x="0" y="38"/>
                    <a:pt x="6" y="30"/>
                  </a:cubicBezTo>
                  <a:cubicBezTo>
                    <a:pt x="11" y="23"/>
                    <a:pt x="21" y="7"/>
                    <a:pt x="22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32">
              <a:extLst>
                <a:ext uri="{FF2B5EF4-FFF2-40B4-BE49-F238E27FC236}">
                  <a16:creationId xmlns:a16="http://schemas.microsoft.com/office/drawing/2014/main" id="{F7871CAC-3668-4358-AE71-405A015EE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877771"/>
              <a:ext cx="44317" cy="35694"/>
            </a:xfrm>
            <a:custGeom>
              <a:avLst/>
              <a:gdLst>
                <a:gd name="T0" fmla="*/ 7 w 16"/>
                <a:gd name="T1" fmla="*/ 2 h 12"/>
                <a:gd name="T2" fmla="*/ 0 w 16"/>
                <a:gd name="T3" fmla="*/ 0 h 12"/>
                <a:gd name="T4" fmla="*/ 2 w 16"/>
                <a:gd name="T5" fmla="*/ 1 h 12"/>
                <a:gd name="T6" fmla="*/ 2 w 16"/>
                <a:gd name="T7" fmla="*/ 3 h 12"/>
                <a:gd name="T8" fmla="*/ 1 w 16"/>
                <a:gd name="T9" fmla="*/ 9 h 12"/>
                <a:gd name="T10" fmla="*/ 1 w 16"/>
                <a:gd name="T11" fmla="*/ 11 h 12"/>
                <a:gd name="T12" fmla="*/ 2 w 16"/>
                <a:gd name="T13" fmla="*/ 11 h 12"/>
                <a:gd name="T14" fmla="*/ 9 w 16"/>
                <a:gd name="T15" fmla="*/ 11 h 12"/>
                <a:gd name="T16" fmla="*/ 15 w 16"/>
                <a:gd name="T17" fmla="*/ 7 h 12"/>
                <a:gd name="T18" fmla="*/ 15 w 16"/>
                <a:gd name="T19" fmla="*/ 6 h 12"/>
                <a:gd name="T20" fmla="*/ 12 w 16"/>
                <a:gd name="T21" fmla="*/ 4 h 12"/>
                <a:gd name="T22" fmla="*/ 8 w 16"/>
                <a:gd name="T23" fmla="*/ 2 h 12"/>
                <a:gd name="T24" fmla="*/ 7 w 16"/>
                <a:gd name="T25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2">
                  <a:moveTo>
                    <a:pt x="7" y="2"/>
                  </a:moveTo>
                  <a:cubicBezTo>
                    <a:pt x="5" y="1"/>
                    <a:pt x="3" y="0"/>
                    <a:pt x="0" y="0"/>
                  </a:cubicBezTo>
                  <a:cubicBezTo>
                    <a:pt x="1" y="0"/>
                    <a:pt x="1" y="1"/>
                    <a:pt x="2" y="1"/>
                  </a:cubicBezTo>
                  <a:cubicBezTo>
                    <a:pt x="2" y="2"/>
                    <a:pt x="2" y="3"/>
                    <a:pt x="2" y="3"/>
                  </a:cubicBezTo>
                  <a:cubicBezTo>
                    <a:pt x="2" y="5"/>
                    <a:pt x="2" y="7"/>
                    <a:pt x="1" y="9"/>
                  </a:cubicBezTo>
                  <a:cubicBezTo>
                    <a:pt x="1" y="10"/>
                    <a:pt x="1" y="10"/>
                    <a:pt x="1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4" y="12"/>
                    <a:pt x="7" y="12"/>
                    <a:pt x="9" y="11"/>
                  </a:cubicBezTo>
                  <a:cubicBezTo>
                    <a:pt x="11" y="10"/>
                    <a:pt x="14" y="9"/>
                    <a:pt x="15" y="7"/>
                  </a:cubicBezTo>
                  <a:cubicBezTo>
                    <a:pt x="15" y="7"/>
                    <a:pt x="15" y="6"/>
                    <a:pt x="15" y="6"/>
                  </a:cubicBezTo>
                  <a:cubicBezTo>
                    <a:pt x="16" y="4"/>
                    <a:pt x="13" y="4"/>
                    <a:pt x="12" y="4"/>
                  </a:cubicBezTo>
                  <a:cubicBezTo>
                    <a:pt x="10" y="3"/>
                    <a:pt x="9" y="3"/>
                    <a:pt x="8" y="2"/>
                  </a:cubicBezTo>
                  <a:cubicBezTo>
                    <a:pt x="8" y="2"/>
                    <a:pt x="7" y="2"/>
                    <a:pt x="7" y="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33">
              <a:extLst>
                <a:ext uri="{FF2B5EF4-FFF2-40B4-BE49-F238E27FC236}">
                  <a16:creationId xmlns:a16="http://schemas.microsoft.com/office/drawing/2014/main" id="{AC0A0A20-BC68-4EF9-B57B-26CA48CCE2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457" y="3887506"/>
              <a:ext cx="33765" cy="22715"/>
            </a:xfrm>
            <a:custGeom>
              <a:avLst/>
              <a:gdLst>
                <a:gd name="T0" fmla="*/ 3 w 12"/>
                <a:gd name="T1" fmla="*/ 3 h 8"/>
                <a:gd name="T2" fmla="*/ 7 w 12"/>
                <a:gd name="T3" fmla="*/ 0 h 8"/>
                <a:gd name="T4" fmla="*/ 12 w 12"/>
                <a:gd name="T5" fmla="*/ 2 h 8"/>
                <a:gd name="T6" fmla="*/ 11 w 12"/>
                <a:gd name="T7" fmla="*/ 5 h 8"/>
                <a:gd name="T8" fmla="*/ 3 w 12"/>
                <a:gd name="T9" fmla="*/ 8 h 8"/>
                <a:gd name="T10" fmla="*/ 3 w 12"/>
                <a:gd name="T11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8">
                  <a:moveTo>
                    <a:pt x="3" y="3"/>
                  </a:moveTo>
                  <a:cubicBezTo>
                    <a:pt x="4" y="1"/>
                    <a:pt x="5" y="1"/>
                    <a:pt x="7" y="0"/>
                  </a:cubicBezTo>
                  <a:cubicBezTo>
                    <a:pt x="9" y="0"/>
                    <a:pt x="11" y="1"/>
                    <a:pt x="12" y="2"/>
                  </a:cubicBezTo>
                  <a:cubicBezTo>
                    <a:pt x="12" y="3"/>
                    <a:pt x="12" y="4"/>
                    <a:pt x="11" y="5"/>
                  </a:cubicBezTo>
                  <a:cubicBezTo>
                    <a:pt x="9" y="7"/>
                    <a:pt x="6" y="8"/>
                    <a:pt x="3" y="8"/>
                  </a:cubicBezTo>
                  <a:cubicBezTo>
                    <a:pt x="0" y="8"/>
                    <a:pt x="1" y="5"/>
                    <a:pt x="3" y="3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34">
              <a:extLst>
                <a:ext uri="{FF2B5EF4-FFF2-40B4-BE49-F238E27FC236}">
                  <a16:creationId xmlns:a16="http://schemas.microsoft.com/office/drawing/2014/main" id="{88E1D53E-9EDB-43F8-81C9-07A871BC9D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3574" y="3875607"/>
              <a:ext cx="64365" cy="17307"/>
            </a:xfrm>
            <a:custGeom>
              <a:avLst/>
              <a:gdLst>
                <a:gd name="T0" fmla="*/ 0 w 23"/>
                <a:gd name="T1" fmla="*/ 0 h 6"/>
                <a:gd name="T2" fmla="*/ 11 w 23"/>
                <a:gd name="T3" fmla="*/ 3 h 6"/>
                <a:gd name="T4" fmla="*/ 23 w 23"/>
                <a:gd name="T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6">
                  <a:moveTo>
                    <a:pt x="0" y="0"/>
                  </a:moveTo>
                  <a:cubicBezTo>
                    <a:pt x="6" y="0"/>
                    <a:pt x="8" y="2"/>
                    <a:pt x="11" y="3"/>
                  </a:cubicBezTo>
                  <a:cubicBezTo>
                    <a:pt x="15" y="5"/>
                    <a:pt x="19" y="6"/>
                    <a:pt x="23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35">
              <a:extLst>
                <a:ext uri="{FF2B5EF4-FFF2-40B4-BE49-F238E27FC236}">
                  <a16:creationId xmlns:a16="http://schemas.microsoft.com/office/drawing/2014/main" id="{B118AA09-5445-4106-9EB9-BC54CDE242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877771"/>
              <a:ext cx="47483" cy="35694"/>
            </a:xfrm>
            <a:custGeom>
              <a:avLst/>
              <a:gdLst>
                <a:gd name="T0" fmla="*/ 0 w 17"/>
                <a:gd name="T1" fmla="*/ 0 h 12"/>
                <a:gd name="T2" fmla="*/ 2 w 17"/>
                <a:gd name="T3" fmla="*/ 5 h 12"/>
                <a:gd name="T4" fmla="*/ 1 w 17"/>
                <a:gd name="T5" fmla="*/ 10 h 12"/>
                <a:gd name="T6" fmla="*/ 1 w 17"/>
                <a:gd name="T7" fmla="*/ 11 h 12"/>
                <a:gd name="T8" fmla="*/ 3 w 17"/>
                <a:gd name="T9" fmla="*/ 12 h 12"/>
                <a:gd name="T10" fmla="*/ 17 w 17"/>
                <a:gd name="T1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2">
                  <a:moveTo>
                    <a:pt x="0" y="0"/>
                  </a:moveTo>
                  <a:cubicBezTo>
                    <a:pt x="1" y="1"/>
                    <a:pt x="2" y="3"/>
                    <a:pt x="2" y="5"/>
                  </a:cubicBezTo>
                  <a:cubicBezTo>
                    <a:pt x="2" y="7"/>
                    <a:pt x="1" y="8"/>
                    <a:pt x="1" y="10"/>
                  </a:cubicBezTo>
                  <a:cubicBezTo>
                    <a:pt x="1" y="10"/>
                    <a:pt x="1" y="11"/>
                    <a:pt x="1" y="11"/>
                  </a:cubicBezTo>
                  <a:cubicBezTo>
                    <a:pt x="2" y="11"/>
                    <a:pt x="2" y="12"/>
                    <a:pt x="3" y="12"/>
                  </a:cubicBezTo>
                  <a:cubicBezTo>
                    <a:pt x="5" y="12"/>
                    <a:pt x="13" y="12"/>
                    <a:pt x="17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36">
              <a:extLst>
                <a:ext uri="{FF2B5EF4-FFF2-40B4-BE49-F238E27FC236}">
                  <a16:creationId xmlns:a16="http://schemas.microsoft.com/office/drawing/2014/main" id="{DAA18601-44B5-427F-9F3D-A14BA577F0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932934"/>
              <a:ext cx="27435" cy="6490"/>
            </a:xfrm>
            <a:custGeom>
              <a:avLst/>
              <a:gdLst>
                <a:gd name="T0" fmla="*/ 10 w 10"/>
                <a:gd name="T1" fmla="*/ 1 h 2"/>
                <a:gd name="T2" fmla="*/ 0 w 10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2">
                  <a:moveTo>
                    <a:pt x="10" y="1"/>
                  </a:moveTo>
                  <a:cubicBezTo>
                    <a:pt x="7" y="2"/>
                    <a:pt x="3" y="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37">
              <a:extLst>
                <a:ext uri="{FF2B5EF4-FFF2-40B4-BE49-F238E27FC236}">
                  <a16:creationId xmlns:a16="http://schemas.microsoft.com/office/drawing/2014/main" id="{ECC78ACE-EAB5-4EB3-8602-6A4AC0706E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2664" y="3623584"/>
              <a:ext cx="92855" cy="40021"/>
            </a:xfrm>
            <a:custGeom>
              <a:avLst/>
              <a:gdLst>
                <a:gd name="T0" fmla="*/ 0 w 33"/>
                <a:gd name="T1" fmla="*/ 1 h 14"/>
                <a:gd name="T2" fmla="*/ 33 w 33"/>
                <a:gd name="T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3" h="14">
                  <a:moveTo>
                    <a:pt x="0" y="1"/>
                  </a:moveTo>
                  <a:cubicBezTo>
                    <a:pt x="15" y="0"/>
                    <a:pt x="26" y="3"/>
                    <a:pt x="33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38">
              <a:extLst>
                <a:ext uri="{FF2B5EF4-FFF2-40B4-BE49-F238E27FC236}">
                  <a16:creationId xmlns:a16="http://schemas.microsoft.com/office/drawing/2014/main" id="{ED239F72-69CD-41D8-BF9B-D2A16817E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5160" y="3974037"/>
              <a:ext cx="50648" cy="48674"/>
            </a:xfrm>
            <a:custGeom>
              <a:avLst/>
              <a:gdLst>
                <a:gd name="T0" fmla="*/ 18 w 18"/>
                <a:gd name="T1" fmla="*/ 0 h 17"/>
                <a:gd name="T2" fmla="*/ 3 w 18"/>
                <a:gd name="T3" fmla="*/ 17 h 17"/>
                <a:gd name="T4" fmla="*/ 0 w 18"/>
                <a:gd name="T5" fmla="*/ 10 h 17"/>
                <a:gd name="T6" fmla="*/ 18 w 18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7">
                  <a:moveTo>
                    <a:pt x="18" y="0"/>
                  </a:moveTo>
                  <a:cubicBezTo>
                    <a:pt x="16" y="7"/>
                    <a:pt x="8" y="13"/>
                    <a:pt x="3" y="1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6" y="8"/>
                    <a:pt x="15" y="4"/>
                    <a:pt x="18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39">
              <a:extLst>
                <a:ext uri="{FF2B5EF4-FFF2-40B4-BE49-F238E27FC236}">
                  <a16:creationId xmlns:a16="http://schemas.microsoft.com/office/drawing/2014/main" id="{3EA7D19D-E33E-4736-9D68-B7A4E2B542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8636" y="4029201"/>
              <a:ext cx="970756" cy="891275"/>
            </a:xfrm>
            <a:custGeom>
              <a:avLst/>
              <a:gdLst>
                <a:gd name="T0" fmla="*/ 220 w 345"/>
                <a:gd name="T1" fmla="*/ 20 h 308"/>
                <a:gd name="T2" fmla="*/ 278 w 345"/>
                <a:gd name="T3" fmla="*/ 94 h 308"/>
                <a:gd name="T4" fmla="*/ 323 w 345"/>
                <a:gd name="T5" fmla="*/ 286 h 308"/>
                <a:gd name="T6" fmla="*/ 214 w 345"/>
                <a:gd name="T7" fmla="*/ 279 h 308"/>
                <a:gd name="T8" fmla="*/ 92 w 345"/>
                <a:gd name="T9" fmla="*/ 308 h 308"/>
                <a:gd name="T10" fmla="*/ 61 w 345"/>
                <a:gd name="T11" fmla="*/ 256 h 308"/>
                <a:gd name="T12" fmla="*/ 13 w 345"/>
                <a:gd name="T13" fmla="*/ 21 h 308"/>
                <a:gd name="T14" fmla="*/ 220 w 345"/>
                <a:gd name="T15" fmla="*/ 20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5" h="308">
                  <a:moveTo>
                    <a:pt x="220" y="20"/>
                  </a:moveTo>
                  <a:cubicBezTo>
                    <a:pt x="237" y="30"/>
                    <a:pt x="256" y="36"/>
                    <a:pt x="278" y="94"/>
                  </a:cubicBezTo>
                  <a:cubicBezTo>
                    <a:pt x="297" y="145"/>
                    <a:pt x="345" y="267"/>
                    <a:pt x="323" y="286"/>
                  </a:cubicBezTo>
                  <a:cubicBezTo>
                    <a:pt x="323" y="286"/>
                    <a:pt x="290" y="274"/>
                    <a:pt x="214" y="279"/>
                  </a:cubicBezTo>
                  <a:cubicBezTo>
                    <a:pt x="150" y="282"/>
                    <a:pt x="107" y="298"/>
                    <a:pt x="92" y="308"/>
                  </a:cubicBezTo>
                  <a:cubicBezTo>
                    <a:pt x="74" y="302"/>
                    <a:pt x="96" y="269"/>
                    <a:pt x="61" y="256"/>
                  </a:cubicBezTo>
                  <a:cubicBezTo>
                    <a:pt x="0" y="235"/>
                    <a:pt x="0" y="122"/>
                    <a:pt x="13" y="21"/>
                  </a:cubicBezTo>
                  <a:cubicBezTo>
                    <a:pt x="63" y="10"/>
                    <a:pt x="167" y="0"/>
                    <a:pt x="220" y="2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40">
              <a:extLst>
                <a:ext uri="{FF2B5EF4-FFF2-40B4-BE49-F238E27FC236}">
                  <a16:creationId xmlns:a16="http://schemas.microsoft.com/office/drawing/2014/main" id="{0937094A-6EED-40F3-B7F5-CB934E1B2E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1876" y="3817199"/>
              <a:ext cx="487488" cy="521352"/>
            </a:xfrm>
            <a:custGeom>
              <a:avLst/>
              <a:gdLst>
                <a:gd name="T0" fmla="*/ 111 w 173"/>
                <a:gd name="T1" fmla="*/ 42 h 180"/>
                <a:gd name="T2" fmla="*/ 67 w 173"/>
                <a:gd name="T3" fmla="*/ 0 h 180"/>
                <a:gd name="T4" fmla="*/ 23 w 173"/>
                <a:gd name="T5" fmla="*/ 42 h 180"/>
                <a:gd name="T6" fmla="*/ 0 w 173"/>
                <a:gd name="T7" fmla="*/ 78 h 180"/>
                <a:gd name="T8" fmla="*/ 34 w 173"/>
                <a:gd name="T9" fmla="*/ 116 h 180"/>
                <a:gd name="T10" fmla="*/ 104 w 173"/>
                <a:gd name="T11" fmla="*/ 180 h 180"/>
                <a:gd name="T12" fmla="*/ 173 w 173"/>
                <a:gd name="T13" fmla="*/ 111 h 180"/>
                <a:gd name="T14" fmla="*/ 111 w 173"/>
                <a:gd name="T15" fmla="*/ 42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3" h="180">
                  <a:moveTo>
                    <a:pt x="111" y="42"/>
                  </a:moveTo>
                  <a:cubicBezTo>
                    <a:pt x="110" y="18"/>
                    <a:pt x="90" y="0"/>
                    <a:pt x="67" y="0"/>
                  </a:cubicBezTo>
                  <a:cubicBezTo>
                    <a:pt x="43" y="0"/>
                    <a:pt x="24" y="19"/>
                    <a:pt x="23" y="42"/>
                  </a:cubicBezTo>
                  <a:cubicBezTo>
                    <a:pt x="9" y="48"/>
                    <a:pt x="0" y="62"/>
                    <a:pt x="0" y="78"/>
                  </a:cubicBezTo>
                  <a:cubicBezTo>
                    <a:pt x="0" y="98"/>
                    <a:pt x="15" y="114"/>
                    <a:pt x="34" y="116"/>
                  </a:cubicBezTo>
                  <a:cubicBezTo>
                    <a:pt x="37" y="152"/>
                    <a:pt x="67" y="180"/>
                    <a:pt x="104" y="180"/>
                  </a:cubicBezTo>
                  <a:cubicBezTo>
                    <a:pt x="142" y="180"/>
                    <a:pt x="173" y="149"/>
                    <a:pt x="173" y="111"/>
                  </a:cubicBezTo>
                  <a:cubicBezTo>
                    <a:pt x="173" y="75"/>
                    <a:pt x="146" y="45"/>
                    <a:pt x="111" y="4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41">
              <a:extLst>
                <a:ext uri="{FF2B5EF4-FFF2-40B4-BE49-F238E27FC236}">
                  <a16:creationId xmlns:a16="http://schemas.microsoft.com/office/drawing/2014/main" id="{26276300-B591-4485-8B3D-437F663C6D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6290" y="3777177"/>
              <a:ext cx="148779" cy="124389"/>
            </a:xfrm>
            <a:custGeom>
              <a:avLst/>
              <a:gdLst>
                <a:gd name="T0" fmla="*/ 29 w 53"/>
                <a:gd name="T1" fmla="*/ 22 h 43"/>
                <a:gd name="T2" fmla="*/ 49 w 53"/>
                <a:gd name="T3" fmla="*/ 22 h 43"/>
                <a:gd name="T4" fmla="*/ 53 w 53"/>
                <a:gd name="T5" fmla="*/ 15 h 43"/>
                <a:gd name="T6" fmla="*/ 52 w 53"/>
                <a:gd name="T7" fmla="*/ 12 h 43"/>
                <a:gd name="T8" fmla="*/ 25 w 53"/>
                <a:gd name="T9" fmla="*/ 15 h 43"/>
                <a:gd name="T10" fmla="*/ 11 w 53"/>
                <a:gd name="T11" fmla="*/ 3 h 43"/>
                <a:gd name="T12" fmla="*/ 4 w 53"/>
                <a:gd name="T13" fmla="*/ 4 h 43"/>
                <a:gd name="T14" fmla="*/ 1 w 53"/>
                <a:gd name="T15" fmla="*/ 10 h 43"/>
                <a:gd name="T16" fmla="*/ 5 w 53"/>
                <a:gd name="T17" fmla="*/ 15 h 43"/>
                <a:gd name="T18" fmla="*/ 21 w 53"/>
                <a:gd name="T19" fmla="*/ 19 h 43"/>
                <a:gd name="T20" fmla="*/ 17 w 53"/>
                <a:gd name="T21" fmla="*/ 22 h 43"/>
                <a:gd name="T22" fmla="*/ 12 w 53"/>
                <a:gd name="T23" fmla="*/ 30 h 43"/>
                <a:gd name="T24" fmla="*/ 14 w 53"/>
                <a:gd name="T25" fmla="*/ 39 h 43"/>
                <a:gd name="T26" fmla="*/ 28 w 53"/>
                <a:gd name="T27" fmla="*/ 36 h 43"/>
                <a:gd name="T28" fmla="*/ 27 w 53"/>
                <a:gd name="T29" fmla="*/ 21 h 43"/>
                <a:gd name="T30" fmla="*/ 29 w 53"/>
                <a:gd name="T31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" h="43">
                  <a:moveTo>
                    <a:pt x="29" y="22"/>
                  </a:moveTo>
                  <a:cubicBezTo>
                    <a:pt x="35" y="26"/>
                    <a:pt x="44" y="26"/>
                    <a:pt x="49" y="22"/>
                  </a:cubicBezTo>
                  <a:cubicBezTo>
                    <a:pt x="51" y="20"/>
                    <a:pt x="53" y="18"/>
                    <a:pt x="53" y="15"/>
                  </a:cubicBezTo>
                  <a:cubicBezTo>
                    <a:pt x="53" y="14"/>
                    <a:pt x="53" y="13"/>
                    <a:pt x="52" y="12"/>
                  </a:cubicBezTo>
                  <a:cubicBezTo>
                    <a:pt x="46" y="0"/>
                    <a:pt x="31" y="7"/>
                    <a:pt x="25" y="15"/>
                  </a:cubicBezTo>
                  <a:cubicBezTo>
                    <a:pt x="23" y="9"/>
                    <a:pt x="18" y="4"/>
                    <a:pt x="11" y="3"/>
                  </a:cubicBezTo>
                  <a:cubicBezTo>
                    <a:pt x="9" y="2"/>
                    <a:pt x="6" y="3"/>
                    <a:pt x="4" y="4"/>
                  </a:cubicBezTo>
                  <a:cubicBezTo>
                    <a:pt x="2" y="5"/>
                    <a:pt x="0" y="7"/>
                    <a:pt x="1" y="10"/>
                  </a:cubicBezTo>
                  <a:cubicBezTo>
                    <a:pt x="1" y="12"/>
                    <a:pt x="3" y="14"/>
                    <a:pt x="5" y="15"/>
                  </a:cubicBezTo>
                  <a:cubicBezTo>
                    <a:pt x="9" y="18"/>
                    <a:pt x="15" y="19"/>
                    <a:pt x="21" y="19"/>
                  </a:cubicBezTo>
                  <a:cubicBezTo>
                    <a:pt x="19" y="20"/>
                    <a:pt x="18" y="21"/>
                    <a:pt x="17" y="22"/>
                  </a:cubicBezTo>
                  <a:cubicBezTo>
                    <a:pt x="15" y="24"/>
                    <a:pt x="13" y="27"/>
                    <a:pt x="12" y="30"/>
                  </a:cubicBezTo>
                  <a:cubicBezTo>
                    <a:pt x="11" y="33"/>
                    <a:pt x="12" y="37"/>
                    <a:pt x="14" y="39"/>
                  </a:cubicBezTo>
                  <a:cubicBezTo>
                    <a:pt x="18" y="43"/>
                    <a:pt x="25" y="39"/>
                    <a:pt x="28" y="36"/>
                  </a:cubicBezTo>
                  <a:cubicBezTo>
                    <a:pt x="31" y="32"/>
                    <a:pt x="31" y="24"/>
                    <a:pt x="27" y="21"/>
                  </a:cubicBezTo>
                  <a:cubicBezTo>
                    <a:pt x="28" y="21"/>
                    <a:pt x="29" y="22"/>
                    <a:pt x="29" y="22"/>
                  </a:cubicBezTo>
                  <a:close/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42">
              <a:extLst>
                <a:ext uri="{FF2B5EF4-FFF2-40B4-BE49-F238E27FC236}">
                  <a16:creationId xmlns:a16="http://schemas.microsoft.com/office/drawing/2014/main" id="{55CDC2AD-9483-4448-A55A-AFFA81FCE6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655" y="3825852"/>
              <a:ext cx="59089" cy="93022"/>
            </a:xfrm>
            <a:custGeom>
              <a:avLst/>
              <a:gdLst>
                <a:gd name="T0" fmla="*/ 0 w 21"/>
                <a:gd name="T1" fmla="*/ 0 h 32"/>
                <a:gd name="T2" fmla="*/ 21 w 21"/>
                <a:gd name="T3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32">
                  <a:moveTo>
                    <a:pt x="0" y="0"/>
                  </a:moveTo>
                  <a:cubicBezTo>
                    <a:pt x="12" y="7"/>
                    <a:pt x="20" y="19"/>
                    <a:pt x="21" y="32"/>
                  </a:cubicBezTo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43">
              <a:extLst>
                <a:ext uri="{FF2B5EF4-FFF2-40B4-BE49-F238E27FC236}">
                  <a16:creationId xmlns:a16="http://schemas.microsoft.com/office/drawing/2014/main" id="{2FCFC152-3923-4F00-B83E-F0B952BFC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655" y="3825852"/>
              <a:ext cx="11607" cy="159002"/>
            </a:xfrm>
            <a:custGeom>
              <a:avLst/>
              <a:gdLst>
                <a:gd name="T0" fmla="*/ 0 w 4"/>
                <a:gd name="T1" fmla="*/ 55 h 55"/>
                <a:gd name="T2" fmla="*/ 0 w 4"/>
                <a:gd name="T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55">
                  <a:moveTo>
                    <a:pt x="0" y="55"/>
                  </a:moveTo>
                  <a:cubicBezTo>
                    <a:pt x="2" y="38"/>
                    <a:pt x="4" y="24"/>
                    <a:pt x="0" y="0"/>
                  </a:cubicBezTo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44">
              <a:extLst>
                <a:ext uri="{FF2B5EF4-FFF2-40B4-BE49-F238E27FC236}">
                  <a16:creationId xmlns:a16="http://schemas.microsoft.com/office/drawing/2014/main" id="{90AF06F7-5801-4CE2-BAD9-F32305BF2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230" y="4086528"/>
              <a:ext cx="444226" cy="1001603"/>
            </a:xfrm>
            <a:custGeom>
              <a:avLst/>
              <a:gdLst>
                <a:gd name="T0" fmla="*/ 131 w 158"/>
                <a:gd name="T1" fmla="*/ 0 h 346"/>
                <a:gd name="T2" fmla="*/ 54 w 158"/>
                <a:gd name="T3" fmla="*/ 110 h 346"/>
                <a:gd name="T4" fmla="*/ 13 w 158"/>
                <a:gd name="T5" fmla="*/ 268 h 346"/>
                <a:gd name="T6" fmla="*/ 50 w 158"/>
                <a:gd name="T7" fmla="*/ 345 h 346"/>
                <a:gd name="T8" fmla="*/ 122 w 158"/>
                <a:gd name="T9" fmla="*/ 345 h 346"/>
                <a:gd name="T10" fmla="*/ 141 w 158"/>
                <a:gd name="T11" fmla="*/ 317 h 346"/>
                <a:gd name="T12" fmla="*/ 119 w 158"/>
                <a:gd name="T13" fmla="*/ 286 h 346"/>
                <a:gd name="T14" fmla="*/ 158 w 158"/>
                <a:gd name="T15" fmla="*/ 139 h 346"/>
                <a:gd name="T16" fmla="*/ 131 w 158"/>
                <a:gd name="T1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346">
                  <a:moveTo>
                    <a:pt x="131" y="0"/>
                  </a:moveTo>
                  <a:cubicBezTo>
                    <a:pt x="88" y="7"/>
                    <a:pt x="76" y="36"/>
                    <a:pt x="54" y="110"/>
                  </a:cubicBezTo>
                  <a:cubicBezTo>
                    <a:pt x="34" y="177"/>
                    <a:pt x="23" y="220"/>
                    <a:pt x="13" y="268"/>
                  </a:cubicBezTo>
                  <a:cubicBezTo>
                    <a:pt x="0" y="325"/>
                    <a:pt x="22" y="344"/>
                    <a:pt x="50" y="345"/>
                  </a:cubicBezTo>
                  <a:cubicBezTo>
                    <a:pt x="77" y="346"/>
                    <a:pt x="122" y="345"/>
                    <a:pt x="122" y="345"/>
                  </a:cubicBezTo>
                  <a:cubicBezTo>
                    <a:pt x="136" y="345"/>
                    <a:pt x="145" y="330"/>
                    <a:pt x="141" y="317"/>
                  </a:cubicBezTo>
                  <a:cubicBezTo>
                    <a:pt x="138" y="306"/>
                    <a:pt x="131" y="293"/>
                    <a:pt x="119" y="286"/>
                  </a:cubicBezTo>
                  <a:cubicBezTo>
                    <a:pt x="158" y="139"/>
                    <a:pt x="158" y="139"/>
                    <a:pt x="158" y="139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45">
              <a:extLst>
                <a:ext uri="{FF2B5EF4-FFF2-40B4-BE49-F238E27FC236}">
                  <a16:creationId xmlns:a16="http://schemas.microsoft.com/office/drawing/2014/main" id="{B8C38F97-5B3B-445B-A36C-D228952DF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6118" y="4915068"/>
              <a:ext cx="30600" cy="91940"/>
            </a:xfrm>
            <a:custGeom>
              <a:avLst/>
              <a:gdLst>
                <a:gd name="T0" fmla="*/ 0 w 11"/>
                <a:gd name="T1" fmla="*/ 32 h 32"/>
                <a:gd name="T2" fmla="*/ 11 w 11"/>
                <a:gd name="T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32">
                  <a:moveTo>
                    <a:pt x="0" y="32"/>
                  </a:moveTo>
                  <a:cubicBezTo>
                    <a:pt x="7" y="19"/>
                    <a:pt x="10" y="13"/>
                    <a:pt x="11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46">
              <a:extLst>
                <a:ext uri="{FF2B5EF4-FFF2-40B4-BE49-F238E27FC236}">
                  <a16:creationId xmlns:a16="http://schemas.microsoft.com/office/drawing/2014/main" id="{BBE184DC-C824-4A71-99C9-286102F3B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368" y="4069222"/>
              <a:ext cx="390413" cy="648986"/>
            </a:xfrm>
            <a:custGeom>
              <a:avLst/>
              <a:gdLst>
                <a:gd name="T0" fmla="*/ 117 w 139"/>
                <a:gd name="T1" fmla="*/ 0 h 224"/>
                <a:gd name="T2" fmla="*/ 32 w 139"/>
                <a:gd name="T3" fmla="*/ 70 h 224"/>
                <a:gd name="T4" fmla="*/ 0 w 139"/>
                <a:gd name="T5" fmla="*/ 185 h 224"/>
                <a:gd name="T6" fmla="*/ 63 w 139"/>
                <a:gd name="T7" fmla="*/ 214 h 224"/>
                <a:gd name="T8" fmla="*/ 116 w 139"/>
                <a:gd name="T9" fmla="*/ 214 h 224"/>
                <a:gd name="T10" fmla="*/ 139 w 139"/>
                <a:gd name="T11" fmla="*/ 13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4">
                  <a:moveTo>
                    <a:pt x="117" y="0"/>
                  </a:moveTo>
                  <a:cubicBezTo>
                    <a:pt x="77" y="3"/>
                    <a:pt x="52" y="7"/>
                    <a:pt x="32" y="70"/>
                  </a:cubicBezTo>
                  <a:cubicBezTo>
                    <a:pt x="18" y="113"/>
                    <a:pt x="0" y="185"/>
                    <a:pt x="0" y="185"/>
                  </a:cubicBezTo>
                  <a:cubicBezTo>
                    <a:pt x="0" y="185"/>
                    <a:pt x="18" y="203"/>
                    <a:pt x="63" y="214"/>
                  </a:cubicBezTo>
                  <a:cubicBezTo>
                    <a:pt x="102" y="224"/>
                    <a:pt x="116" y="214"/>
                    <a:pt x="116" y="214"/>
                  </a:cubicBezTo>
                  <a:cubicBezTo>
                    <a:pt x="139" y="131"/>
                    <a:pt x="139" y="131"/>
                    <a:pt x="139" y="131"/>
                  </a:cubicBezTo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47">
              <a:extLst>
                <a:ext uri="{FF2B5EF4-FFF2-40B4-BE49-F238E27FC236}">
                  <a16:creationId xmlns:a16="http://schemas.microsoft.com/office/drawing/2014/main" id="{E76FC859-7AAC-482D-AB9A-DE04AF196C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368" y="4069222"/>
              <a:ext cx="390413" cy="648986"/>
            </a:xfrm>
            <a:custGeom>
              <a:avLst/>
              <a:gdLst>
                <a:gd name="T0" fmla="*/ 117 w 139"/>
                <a:gd name="T1" fmla="*/ 0 h 224"/>
                <a:gd name="T2" fmla="*/ 32 w 139"/>
                <a:gd name="T3" fmla="*/ 70 h 224"/>
                <a:gd name="T4" fmla="*/ 0 w 139"/>
                <a:gd name="T5" fmla="*/ 185 h 224"/>
                <a:gd name="T6" fmla="*/ 63 w 139"/>
                <a:gd name="T7" fmla="*/ 214 h 224"/>
                <a:gd name="T8" fmla="*/ 116 w 139"/>
                <a:gd name="T9" fmla="*/ 214 h 224"/>
                <a:gd name="T10" fmla="*/ 139 w 139"/>
                <a:gd name="T11" fmla="*/ 13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4">
                  <a:moveTo>
                    <a:pt x="117" y="0"/>
                  </a:moveTo>
                  <a:cubicBezTo>
                    <a:pt x="77" y="3"/>
                    <a:pt x="52" y="7"/>
                    <a:pt x="32" y="70"/>
                  </a:cubicBezTo>
                  <a:cubicBezTo>
                    <a:pt x="18" y="113"/>
                    <a:pt x="0" y="185"/>
                    <a:pt x="0" y="185"/>
                  </a:cubicBezTo>
                  <a:cubicBezTo>
                    <a:pt x="0" y="185"/>
                    <a:pt x="18" y="203"/>
                    <a:pt x="63" y="214"/>
                  </a:cubicBezTo>
                  <a:cubicBezTo>
                    <a:pt x="102" y="224"/>
                    <a:pt x="116" y="214"/>
                    <a:pt x="116" y="214"/>
                  </a:cubicBezTo>
                  <a:cubicBezTo>
                    <a:pt x="139" y="131"/>
                    <a:pt x="139" y="131"/>
                    <a:pt x="139" y="13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48">
              <a:extLst>
                <a:ext uri="{FF2B5EF4-FFF2-40B4-BE49-F238E27FC236}">
                  <a16:creationId xmlns:a16="http://schemas.microsoft.com/office/drawing/2014/main" id="{5F987913-B46F-422B-BDA1-085A5EAC7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4340" y="5794445"/>
              <a:ext cx="1684050" cy="107083"/>
            </a:xfrm>
            <a:custGeom>
              <a:avLst/>
              <a:gdLst>
                <a:gd name="T0" fmla="*/ 586 w 598"/>
                <a:gd name="T1" fmla="*/ 0 h 37"/>
                <a:gd name="T2" fmla="*/ 591 w 598"/>
                <a:gd name="T3" fmla="*/ 16 h 37"/>
                <a:gd name="T4" fmla="*/ 516 w 598"/>
                <a:gd name="T5" fmla="*/ 37 h 37"/>
                <a:gd name="T6" fmla="*/ 82 w 598"/>
                <a:gd name="T7" fmla="*/ 37 h 37"/>
                <a:gd name="T8" fmla="*/ 8 w 598"/>
                <a:gd name="T9" fmla="*/ 16 h 37"/>
                <a:gd name="T10" fmla="*/ 13 w 598"/>
                <a:gd name="T11" fmla="*/ 0 h 37"/>
                <a:gd name="T12" fmla="*/ 586 w 598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8" h="37">
                  <a:moveTo>
                    <a:pt x="586" y="0"/>
                  </a:moveTo>
                  <a:cubicBezTo>
                    <a:pt x="595" y="0"/>
                    <a:pt x="598" y="11"/>
                    <a:pt x="591" y="16"/>
                  </a:cubicBezTo>
                  <a:cubicBezTo>
                    <a:pt x="569" y="30"/>
                    <a:pt x="543" y="37"/>
                    <a:pt x="516" y="37"/>
                  </a:cubicBezTo>
                  <a:cubicBezTo>
                    <a:pt x="82" y="37"/>
                    <a:pt x="82" y="37"/>
                    <a:pt x="82" y="37"/>
                  </a:cubicBezTo>
                  <a:cubicBezTo>
                    <a:pt x="55" y="37"/>
                    <a:pt x="29" y="30"/>
                    <a:pt x="8" y="16"/>
                  </a:cubicBezTo>
                  <a:cubicBezTo>
                    <a:pt x="0" y="11"/>
                    <a:pt x="4" y="0"/>
                    <a:pt x="13" y="0"/>
                  </a:cubicBezTo>
                  <a:lnTo>
                    <a:pt x="586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49">
              <a:extLst>
                <a:ext uri="{FF2B5EF4-FFF2-40B4-BE49-F238E27FC236}">
                  <a16:creationId xmlns:a16="http://schemas.microsoft.com/office/drawing/2014/main" id="{60CA0C0C-0E6F-4FEE-888C-7757ECE2C6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7586" y="4419674"/>
              <a:ext cx="1145914" cy="630599"/>
            </a:xfrm>
            <a:custGeom>
              <a:avLst/>
              <a:gdLst>
                <a:gd name="T0" fmla="*/ 204 w 407"/>
                <a:gd name="T1" fmla="*/ 218 h 218"/>
                <a:gd name="T2" fmla="*/ 82 w 407"/>
                <a:gd name="T3" fmla="*/ 207 h 218"/>
                <a:gd name="T4" fmla="*/ 13 w 407"/>
                <a:gd name="T5" fmla="*/ 141 h 218"/>
                <a:gd name="T6" fmla="*/ 2 w 407"/>
                <a:gd name="T7" fmla="*/ 60 h 218"/>
                <a:gd name="T8" fmla="*/ 75 w 407"/>
                <a:gd name="T9" fmla="*/ 7 h 218"/>
                <a:gd name="T10" fmla="*/ 204 w 407"/>
                <a:gd name="T11" fmla="*/ 22 h 218"/>
                <a:gd name="T12" fmla="*/ 333 w 407"/>
                <a:gd name="T13" fmla="*/ 7 h 218"/>
                <a:gd name="T14" fmla="*/ 405 w 407"/>
                <a:gd name="T15" fmla="*/ 60 h 218"/>
                <a:gd name="T16" fmla="*/ 395 w 407"/>
                <a:gd name="T17" fmla="*/ 141 h 218"/>
                <a:gd name="T18" fmla="*/ 325 w 407"/>
                <a:gd name="T19" fmla="*/ 207 h 218"/>
                <a:gd name="T20" fmla="*/ 204 w 407"/>
                <a:gd name="T21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7" h="218">
                  <a:moveTo>
                    <a:pt x="204" y="218"/>
                  </a:moveTo>
                  <a:cubicBezTo>
                    <a:pt x="151" y="218"/>
                    <a:pt x="111" y="213"/>
                    <a:pt x="82" y="207"/>
                  </a:cubicBezTo>
                  <a:cubicBezTo>
                    <a:pt x="48" y="201"/>
                    <a:pt x="21" y="174"/>
                    <a:pt x="13" y="141"/>
                  </a:cubicBezTo>
                  <a:cubicBezTo>
                    <a:pt x="6" y="113"/>
                    <a:pt x="0" y="81"/>
                    <a:pt x="2" y="60"/>
                  </a:cubicBezTo>
                  <a:cubicBezTo>
                    <a:pt x="6" y="21"/>
                    <a:pt x="36" y="0"/>
                    <a:pt x="75" y="7"/>
                  </a:cubicBezTo>
                  <a:cubicBezTo>
                    <a:pt x="113" y="15"/>
                    <a:pt x="161" y="22"/>
                    <a:pt x="204" y="22"/>
                  </a:cubicBezTo>
                  <a:cubicBezTo>
                    <a:pt x="246" y="22"/>
                    <a:pt x="295" y="15"/>
                    <a:pt x="333" y="7"/>
                  </a:cubicBezTo>
                  <a:cubicBezTo>
                    <a:pt x="371" y="0"/>
                    <a:pt x="402" y="21"/>
                    <a:pt x="405" y="60"/>
                  </a:cubicBezTo>
                  <a:cubicBezTo>
                    <a:pt x="407" y="81"/>
                    <a:pt x="401" y="113"/>
                    <a:pt x="395" y="141"/>
                  </a:cubicBezTo>
                  <a:cubicBezTo>
                    <a:pt x="386" y="174"/>
                    <a:pt x="359" y="201"/>
                    <a:pt x="325" y="207"/>
                  </a:cubicBezTo>
                  <a:cubicBezTo>
                    <a:pt x="297" y="213"/>
                    <a:pt x="257" y="218"/>
                    <a:pt x="204" y="21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50">
              <a:extLst>
                <a:ext uri="{FF2B5EF4-FFF2-40B4-BE49-F238E27FC236}">
                  <a16:creationId xmlns:a16="http://schemas.microsoft.com/office/drawing/2014/main" id="{7EDB0915-CE0B-480C-AC9E-CBDE2B2601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9841" y="5901528"/>
              <a:ext cx="901114" cy="1198462"/>
            </a:xfrm>
            <a:custGeom>
              <a:avLst/>
              <a:gdLst>
                <a:gd name="T0" fmla="*/ 0 w 320"/>
                <a:gd name="T1" fmla="*/ 414 h 414"/>
                <a:gd name="T2" fmla="*/ 35 w 320"/>
                <a:gd name="T3" fmla="*/ 70 h 414"/>
                <a:gd name="T4" fmla="*/ 105 w 320"/>
                <a:gd name="T5" fmla="*/ 0 h 414"/>
                <a:gd name="T6" fmla="*/ 215 w 320"/>
                <a:gd name="T7" fmla="*/ 0 h 414"/>
                <a:gd name="T8" fmla="*/ 285 w 320"/>
                <a:gd name="T9" fmla="*/ 70 h 414"/>
                <a:gd name="T10" fmla="*/ 32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0" y="414"/>
                  </a:moveTo>
                  <a:cubicBezTo>
                    <a:pt x="35" y="70"/>
                    <a:pt x="35" y="70"/>
                    <a:pt x="35" y="70"/>
                  </a:cubicBezTo>
                  <a:cubicBezTo>
                    <a:pt x="39" y="30"/>
                    <a:pt x="69" y="0"/>
                    <a:pt x="105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51" y="0"/>
                    <a:pt x="281" y="30"/>
                    <a:pt x="285" y="70"/>
                  </a:cubicBezTo>
                  <a:cubicBezTo>
                    <a:pt x="320" y="414"/>
                    <a:pt x="320" y="414"/>
                    <a:pt x="32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Line 151">
              <a:extLst>
                <a:ext uri="{FF2B5EF4-FFF2-40B4-BE49-F238E27FC236}">
                  <a16:creationId xmlns:a16="http://schemas.microsoft.com/office/drawing/2014/main" id="{56D72708-FDC1-4026-A458-36AD0B4FC6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55165" y="6839313"/>
              <a:ext cx="85046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52">
              <a:extLst>
                <a:ext uri="{FF2B5EF4-FFF2-40B4-BE49-F238E27FC236}">
                  <a16:creationId xmlns:a16="http://schemas.microsoft.com/office/drawing/2014/main" id="{6C996BF5-C25E-4468-B1EB-929AF956E3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106" y="5901528"/>
              <a:ext cx="901114" cy="1198462"/>
            </a:xfrm>
            <a:custGeom>
              <a:avLst/>
              <a:gdLst>
                <a:gd name="T0" fmla="*/ 0 w 320"/>
                <a:gd name="T1" fmla="*/ 414 h 414"/>
                <a:gd name="T2" fmla="*/ 35 w 320"/>
                <a:gd name="T3" fmla="*/ 70 h 414"/>
                <a:gd name="T4" fmla="*/ 105 w 320"/>
                <a:gd name="T5" fmla="*/ 0 h 414"/>
                <a:gd name="T6" fmla="*/ 215 w 320"/>
                <a:gd name="T7" fmla="*/ 0 h 414"/>
                <a:gd name="T8" fmla="*/ 285 w 320"/>
                <a:gd name="T9" fmla="*/ 70 h 414"/>
                <a:gd name="T10" fmla="*/ 32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0" y="414"/>
                  </a:moveTo>
                  <a:cubicBezTo>
                    <a:pt x="35" y="70"/>
                    <a:pt x="35" y="70"/>
                    <a:pt x="35" y="70"/>
                  </a:cubicBezTo>
                  <a:cubicBezTo>
                    <a:pt x="39" y="30"/>
                    <a:pt x="69" y="0"/>
                    <a:pt x="105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51" y="0"/>
                    <a:pt x="281" y="30"/>
                    <a:pt x="285" y="70"/>
                  </a:cubicBezTo>
                  <a:cubicBezTo>
                    <a:pt x="320" y="414"/>
                    <a:pt x="320" y="414"/>
                    <a:pt x="32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Line 153">
              <a:extLst>
                <a:ext uri="{FF2B5EF4-FFF2-40B4-BE49-F238E27FC236}">
                  <a16:creationId xmlns:a16="http://schemas.microsoft.com/office/drawing/2014/main" id="{A2B23664-7082-4807-B8AC-9975C203B0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33430" y="6839313"/>
              <a:ext cx="85046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54">
              <a:extLst>
                <a:ext uri="{FF2B5EF4-FFF2-40B4-BE49-F238E27FC236}">
                  <a16:creationId xmlns:a16="http://schemas.microsoft.com/office/drawing/2014/main" id="{FF8E624E-BC2A-4271-A370-DC2C8C308F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2605" y="4694412"/>
              <a:ext cx="337654" cy="1207115"/>
            </a:xfrm>
            <a:custGeom>
              <a:avLst/>
              <a:gdLst>
                <a:gd name="T0" fmla="*/ 120 w 120"/>
                <a:gd name="T1" fmla="*/ 0 h 417"/>
                <a:gd name="T2" fmla="*/ 97 w 120"/>
                <a:gd name="T3" fmla="*/ 354 h 417"/>
                <a:gd name="T4" fmla="*/ 29 w 120"/>
                <a:gd name="T5" fmla="*/ 417 h 417"/>
                <a:gd name="T6" fmla="*/ 0 w 120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417">
                  <a:moveTo>
                    <a:pt x="120" y="0"/>
                  </a:moveTo>
                  <a:cubicBezTo>
                    <a:pt x="120" y="48"/>
                    <a:pt x="105" y="250"/>
                    <a:pt x="97" y="354"/>
                  </a:cubicBezTo>
                  <a:cubicBezTo>
                    <a:pt x="94" y="390"/>
                    <a:pt x="65" y="417"/>
                    <a:pt x="29" y="417"/>
                  </a:cubicBezTo>
                  <a:cubicBezTo>
                    <a:pt x="0" y="417"/>
                    <a:pt x="0" y="417"/>
                    <a:pt x="0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55">
              <a:extLst>
                <a:ext uri="{FF2B5EF4-FFF2-40B4-BE49-F238E27FC236}">
                  <a16:creationId xmlns:a16="http://schemas.microsoft.com/office/drawing/2014/main" id="{BF0C9638-AFFC-44CE-B392-EAA3DDAC4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8497" y="4694412"/>
              <a:ext cx="337654" cy="1207115"/>
            </a:xfrm>
            <a:custGeom>
              <a:avLst/>
              <a:gdLst>
                <a:gd name="T0" fmla="*/ 120 w 120"/>
                <a:gd name="T1" fmla="*/ 0 h 417"/>
                <a:gd name="T2" fmla="*/ 97 w 120"/>
                <a:gd name="T3" fmla="*/ 354 h 417"/>
                <a:gd name="T4" fmla="*/ 29 w 120"/>
                <a:gd name="T5" fmla="*/ 417 h 417"/>
                <a:gd name="T6" fmla="*/ 0 w 120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417">
                  <a:moveTo>
                    <a:pt x="120" y="0"/>
                  </a:moveTo>
                  <a:cubicBezTo>
                    <a:pt x="120" y="48"/>
                    <a:pt x="105" y="250"/>
                    <a:pt x="97" y="354"/>
                  </a:cubicBezTo>
                  <a:cubicBezTo>
                    <a:pt x="94" y="390"/>
                    <a:pt x="65" y="417"/>
                    <a:pt x="29" y="417"/>
                  </a:cubicBezTo>
                  <a:cubicBezTo>
                    <a:pt x="0" y="417"/>
                    <a:pt x="0" y="417"/>
                    <a:pt x="0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2" name="Title 1">
            <a:extLst>
              <a:ext uri="{FF2B5EF4-FFF2-40B4-BE49-F238E27FC236}">
                <a16:creationId xmlns:a16="http://schemas.microsoft.com/office/drawing/2014/main" id="{59B3F6CB-9D59-4087-96A6-F3048CCF23C5}"/>
              </a:ext>
            </a:extLst>
          </p:cNvPr>
          <p:cNvSpPr txBox="1">
            <a:spLocks/>
          </p:cNvSpPr>
          <p:nvPr/>
        </p:nvSpPr>
        <p:spPr>
          <a:xfrm>
            <a:off x="-175817" y="6195118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rgbClr val="1877F2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rgbClr val="1877F2"/>
              </a:solidFill>
              <a:latin typeface="Product Sans Black" panose="020B0A030305020402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61042EB-213A-42C3-9511-52E729589493}"/>
              </a:ext>
            </a:extLst>
          </p:cNvPr>
          <p:cNvGrpSpPr/>
          <p:nvPr/>
        </p:nvGrpSpPr>
        <p:grpSpPr>
          <a:xfrm>
            <a:off x="5124189" y="893993"/>
            <a:ext cx="3753111" cy="1980310"/>
            <a:chOff x="5124189" y="893993"/>
            <a:chExt cx="3753111" cy="1980310"/>
          </a:xfrm>
        </p:grpSpPr>
        <p:sp>
          <p:nvSpPr>
            <p:cNvPr id="158" name="Freeform 96">
              <a:extLst>
                <a:ext uri="{FF2B5EF4-FFF2-40B4-BE49-F238E27FC236}">
                  <a16:creationId xmlns:a16="http://schemas.microsoft.com/office/drawing/2014/main" id="{DD6589C8-2686-42F4-A79A-1F840939F0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4189" y="893993"/>
              <a:ext cx="3753111" cy="1980310"/>
            </a:xfrm>
            <a:custGeom>
              <a:avLst/>
              <a:gdLst>
                <a:gd name="T0" fmla="*/ 165 w 329"/>
                <a:gd name="T1" fmla="*/ 0 h 243"/>
                <a:gd name="T2" fmla="*/ 2 w 329"/>
                <a:gd name="T3" fmla="*/ 121 h 243"/>
                <a:gd name="T4" fmla="*/ 39 w 329"/>
                <a:gd name="T5" fmla="*/ 198 h 243"/>
                <a:gd name="T6" fmla="*/ 6 w 329"/>
                <a:gd name="T7" fmla="*/ 226 h 243"/>
                <a:gd name="T8" fmla="*/ 27 w 329"/>
                <a:gd name="T9" fmla="*/ 237 h 243"/>
                <a:gd name="T10" fmla="*/ 75 w 329"/>
                <a:gd name="T11" fmla="*/ 223 h 243"/>
                <a:gd name="T12" fmla="*/ 165 w 329"/>
                <a:gd name="T13" fmla="*/ 243 h 243"/>
                <a:gd name="T14" fmla="*/ 329 w 329"/>
                <a:gd name="T15" fmla="*/ 121 h 243"/>
                <a:gd name="T16" fmla="*/ 165 w 329"/>
                <a:gd name="T17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9" h="243">
                  <a:moveTo>
                    <a:pt x="165" y="0"/>
                  </a:moveTo>
                  <a:cubicBezTo>
                    <a:pt x="75" y="0"/>
                    <a:pt x="2" y="54"/>
                    <a:pt x="2" y="121"/>
                  </a:cubicBezTo>
                  <a:cubicBezTo>
                    <a:pt x="2" y="150"/>
                    <a:pt x="16" y="177"/>
                    <a:pt x="39" y="198"/>
                  </a:cubicBezTo>
                  <a:cubicBezTo>
                    <a:pt x="35" y="213"/>
                    <a:pt x="19" y="224"/>
                    <a:pt x="6" y="226"/>
                  </a:cubicBezTo>
                  <a:cubicBezTo>
                    <a:pt x="0" y="227"/>
                    <a:pt x="6" y="234"/>
                    <a:pt x="27" y="237"/>
                  </a:cubicBezTo>
                  <a:cubicBezTo>
                    <a:pt x="45" y="239"/>
                    <a:pt x="63" y="234"/>
                    <a:pt x="75" y="223"/>
                  </a:cubicBezTo>
                  <a:cubicBezTo>
                    <a:pt x="101" y="235"/>
                    <a:pt x="132" y="243"/>
                    <a:pt x="165" y="243"/>
                  </a:cubicBezTo>
                  <a:cubicBezTo>
                    <a:pt x="256" y="243"/>
                    <a:pt x="329" y="188"/>
                    <a:pt x="329" y="121"/>
                  </a:cubicBezTo>
                  <a:cubicBezTo>
                    <a:pt x="329" y="54"/>
                    <a:pt x="256" y="0"/>
                    <a:pt x="165" y="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B6FC1FAD-BD54-414F-9DA4-E8850514B511}"/>
                </a:ext>
              </a:extLst>
            </p:cNvPr>
            <p:cNvSpPr/>
            <p:nvPr/>
          </p:nvSpPr>
          <p:spPr>
            <a:xfrm>
              <a:off x="5504050" y="1533851"/>
              <a:ext cx="3288280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err="1">
                  <a:latin typeface="Product Sans" panose="020B0403030502040203" pitchFamily="34" charset="0"/>
                </a:rPr>
                <a:t>Bagaimana</a:t>
              </a:r>
              <a:r>
                <a:rPr lang="en-US" sz="1600" dirty="0">
                  <a:latin typeface="Product Sans" panose="020B0403030502040203" pitchFamily="34" charset="0"/>
                </a:rPr>
                <a:t> Anda </a:t>
              </a:r>
              <a:r>
                <a:rPr lang="en-US" sz="1600" dirty="0" err="1">
                  <a:latin typeface="Product Sans" panose="020B0403030502040203" pitchFamily="34" charset="0"/>
                </a:rPr>
                <a:t>mengatasi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tugas</a:t>
              </a:r>
              <a:r>
                <a:rPr lang="en-US" sz="1600" dirty="0">
                  <a:latin typeface="Product Sans" panose="020B0403030502040203" pitchFamily="34" charset="0"/>
                </a:rPr>
                <a:t> yang </a:t>
              </a:r>
              <a:r>
                <a:rPr lang="en-US" sz="1600" dirty="0" err="1">
                  <a:latin typeface="Product Sans" panose="020B0403030502040203" pitchFamily="34" charset="0"/>
                </a:rPr>
                <a:t>padat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atau</a:t>
              </a:r>
              <a:r>
                <a:rPr lang="en-US" sz="1600" dirty="0">
                  <a:latin typeface="Product Sans" panose="020B0403030502040203" pitchFamily="34" charset="0"/>
                </a:rPr>
                <a:t> deadline yang </a:t>
              </a:r>
              <a:r>
                <a:rPr lang="en-US" sz="1600" dirty="0" err="1">
                  <a:latin typeface="Product Sans" panose="020B0403030502040203" pitchFamily="34" charset="0"/>
                </a:rPr>
                <a:t>ketat</a:t>
              </a:r>
              <a:r>
                <a:rPr lang="en-US" sz="1600" dirty="0">
                  <a:latin typeface="Product Sans" panose="020B0403030502040203" pitchFamily="34" charset="0"/>
                </a:rPr>
                <a:t>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416985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>
        <p14:prism isContent="1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1EC18AB-54FE-4CF2-8F36-3A596515E2B2}"/>
              </a:ext>
            </a:extLst>
          </p:cNvPr>
          <p:cNvGrpSpPr/>
          <p:nvPr/>
        </p:nvGrpSpPr>
        <p:grpSpPr>
          <a:xfrm>
            <a:off x="3471795" y="2585504"/>
            <a:ext cx="5248410" cy="4272496"/>
            <a:chOff x="1165090" y="2844800"/>
            <a:chExt cx="5248410" cy="4272496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77C624D9-6038-4FD4-94E4-6C0BAC8F77A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70366" y="2844800"/>
              <a:ext cx="5237858" cy="4272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8A95385E-33A0-458B-913E-DF79BEAC08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8882" y="4665208"/>
              <a:ext cx="419957" cy="1207115"/>
            </a:xfrm>
            <a:custGeom>
              <a:avLst/>
              <a:gdLst>
                <a:gd name="T0" fmla="*/ 0 w 149"/>
                <a:gd name="T1" fmla="*/ 0 h 417"/>
                <a:gd name="T2" fmla="*/ 23 w 149"/>
                <a:gd name="T3" fmla="*/ 354 h 417"/>
                <a:gd name="T4" fmla="*/ 92 w 149"/>
                <a:gd name="T5" fmla="*/ 417 h 417"/>
                <a:gd name="T6" fmla="*/ 149 w 149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417">
                  <a:moveTo>
                    <a:pt x="0" y="0"/>
                  </a:moveTo>
                  <a:cubicBezTo>
                    <a:pt x="0" y="49"/>
                    <a:pt x="15" y="250"/>
                    <a:pt x="23" y="354"/>
                  </a:cubicBezTo>
                  <a:cubicBezTo>
                    <a:pt x="26" y="390"/>
                    <a:pt x="56" y="417"/>
                    <a:pt x="92" y="417"/>
                  </a:cubicBezTo>
                  <a:cubicBezTo>
                    <a:pt x="149" y="417"/>
                    <a:pt x="149" y="417"/>
                    <a:pt x="149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8537D1C-77F1-4C26-9368-43A5B3F130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990" y="4665208"/>
              <a:ext cx="419957" cy="1207115"/>
            </a:xfrm>
            <a:custGeom>
              <a:avLst/>
              <a:gdLst>
                <a:gd name="T0" fmla="*/ 0 w 149"/>
                <a:gd name="T1" fmla="*/ 0 h 417"/>
                <a:gd name="T2" fmla="*/ 24 w 149"/>
                <a:gd name="T3" fmla="*/ 354 h 417"/>
                <a:gd name="T4" fmla="*/ 92 w 149"/>
                <a:gd name="T5" fmla="*/ 417 h 417"/>
                <a:gd name="T6" fmla="*/ 149 w 149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417">
                  <a:moveTo>
                    <a:pt x="0" y="0"/>
                  </a:moveTo>
                  <a:cubicBezTo>
                    <a:pt x="0" y="49"/>
                    <a:pt x="15" y="250"/>
                    <a:pt x="24" y="354"/>
                  </a:cubicBezTo>
                  <a:cubicBezTo>
                    <a:pt x="26" y="390"/>
                    <a:pt x="56" y="417"/>
                    <a:pt x="92" y="417"/>
                  </a:cubicBezTo>
                  <a:cubicBezTo>
                    <a:pt x="149" y="417"/>
                    <a:pt x="149" y="417"/>
                    <a:pt x="149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1F653C2F-118A-4371-B28D-E910ADEF69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3917" y="5794445"/>
              <a:ext cx="1684050" cy="107083"/>
            </a:xfrm>
            <a:custGeom>
              <a:avLst/>
              <a:gdLst>
                <a:gd name="T0" fmla="*/ 13 w 598"/>
                <a:gd name="T1" fmla="*/ 0 h 37"/>
                <a:gd name="T2" fmla="*/ 8 w 598"/>
                <a:gd name="T3" fmla="*/ 16 h 37"/>
                <a:gd name="T4" fmla="*/ 82 w 598"/>
                <a:gd name="T5" fmla="*/ 37 h 37"/>
                <a:gd name="T6" fmla="*/ 516 w 598"/>
                <a:gd name="T7" fmla="*/ 37 h 37"/>
                <a:gd name="T8" fmla="*/ 591 w 598"/>
                <a:gd name="T9" fmla="*/ 16 h 37"/>
                <a:gd name="T10" fmla="*/ 585 w 598"/>
                <a:gd name="T11" fmla="*/ 0 h 37"/>
                <a:gd name="T12" fmla="*/ 13 w 598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8" h="37">
                  <a:moveTo>
                    <a:pt x="13" y="0"/>
                  </a:moveTo>
                  <a:cubicBezTo>
                    <a:pt x="4" y="0"/>
                    <a:pt x="0" y="11"/>
                    <a:pt x="8" y="16"/>
                  </a:cubicBezTo>
                  <a:cubicBezTo>
                    <a:pt x="29" y="30"/>
                    <a:pt x="55" y="37"/>
                    <a:pt x="82" y="37"/>
                  </a:cubicBezTo>
                  <a:cubicBezTo>
                    <a:pt x="516" y="37"/>
                    <a:pt x="516" y="37"/>
                    <a:pt x="516" y="37"/>
                  </a:cubicBezTo>
                  <a:cubicBezTo>
                    <a:pt x="543" y="37"/>
                    <a:pt x="569" y="30"/>
                    <a:pt x="591" y="16"/>
                  </a:cubicBezTo>
                  <a:cubicBezTo>
                    <a:pt x="598" y="11"/>
                    <a:pt x="595" y="0"/>
                    <a:pt x="585" y="0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1A3BE358-F325-452D-A2CF-CB52A4F6B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090" y="4419674"/>
              <a:ext cx="1145914" cy="630599"/>
            </a:xfrm>
            <a:custGeom>
              <a:avLst/>
              <a:gdLst>
                <a:gd name="T0" fmla="*/ 203 w 407"/>
                <a:gd name="T1" fmla="*/ 218 h 218"/>
                <a:gd name="T2" fmla="*/ 325 w 407"/>
                <a:gd name="T3" fmla="*/ 207 h 218"/>
                <a:gd name="T4" fmla="*/ 394 w 407"/>
                <a:gd name="T5" fmla="*/ 141 h 218"/>
                <a:gd name="T6" fmla="*/ 405 w 407"/>
                <a:gd name="T7" fmla="*/ 60 h 218"/>
                <a:gd name="T8" fmla="*/ 332 w 407"/>
                <a:gd name="T9" fmla="*/ 7 h 218"/>
                <a:gd name="T10" fmla="*/ 203 w 407"/>
                <a:gd name="T11" fmla="*/ 22 h 218"/>
                <a:gd name="T12" fmla="*/ 74 w 407"/>
                <a:gd name="T13" fmla="*/ 7 h 218"/>
                <a:gd name="T14" fmla="*/ 2 w 407"/>
                <a:gd name="T15" fmla="*/ 60 h 218"/>
                <a:gd name="T16" fmla="*/ 12 w 407"/>
                <a:gd name="T17" fmla="*/ 141 h 218"/>
                <a:gd name="T18" fmla="*/ 82 w 407"/>
                <a:gd name="T19" fmla="*/ 207 h 218"/>
                <a:gd name="T20" fmla="*/ 203 w 407"/>
                <a:gd name="T21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7" h="218">
                  <a:moveTo>
                    <a:pt x="203" y="218"/>
                  </a:moveTo>
                  <a:cubicBezTo>
                    <a:pt x="256" y="218"/>
                    <a:pt x="296" y="213"/>
                    <a:pt x="325" y="207"/>
                  </a:cubicBezTo>
                  <a:cubicBezTo>
                    <a:pt x="359" y="201"/>
                    <a:pt x="386" y="174"/>
                    <a:pt x="394" y="141"/>
                  </a:cubicBezTo>
                  <a:cubicBezTo>
                    <a:pt x="401" y="113"/>
                    <a:pt x="407" y="81"/>
                    <a:pt x="405" y="60"/>
                  </a:cubicBezTo>
                  <a:cubicBezTo>
                    <a:pt x="401" y="21"/>
                    <a:pt x="371" y="0"/>
                    <a:pt x="332" y="7"/>
                  </a:cubicBezTo>
                  <a:cubicBezTo>
                    <a:pt x="294" y="15"/>
                    <a:pt x="246" y="22"/>
                    <a:pt x="203" y="22"/>
                  </a:cubicBezTo>
                  <a:cubicBezTo>
                    <a:pt x="161" y="22"/>
                    <a:pt x="112" y="15"/>
                    <a:pt x="74" y="7"/>
                  </a:cubicBezTo>
                  <a:cubicBezTo>
                    <a:pt x="36" y="0"/>
                    <a:pt x="5" y="21"/>
                    <a:pt x="2" y="60"/>
                  </a:cubicBezTo>
                  <a:cubicBezTo>
                    <a:pt x="0" y="81"/>
                    <a:pt x="6" y="113"/>
                    <a:pt x="12" y="141"/>
                  </a:cubicBezTo>
                  <a:cubicBezTo>
                    <a:pt x="21" y="174"/>
                    <a:pt x="48" y="201"/>
                    <a:pt x="82" y="207"/>
                  </a:cubicBezTo>
                  <a:cubicBezTo>
                    <a:pt x="110" y="213"/>
                    <a:pt x="150" y="218"/>
                    <a:pt x="203" y="21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9">
              <a:extLst>
                <a:ext uri="{FF2B5EF4-FFF2-40B4-BE49-F238E27FC236}">
                  <a16:creationId xmlns:a16="http://schemas.microsoft.com/office/drawing/2014/main" id="{93414CCB-7517-4440-9F4E-31B1C47629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6675" y="4611126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0">
              <a:extLst>
                <a:ext uri="{FF2B5EF4-FFF2-40B4-BE49-F238E27FC236}">
                  <a16:creationId xmlns:a16="http://schemas.microsoft.com/office/drawing/2014/main" id="{EA3C4107-734E-489A-A5F3-1D2D9A915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558" y="4807985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7FE1BBEA-BBBF-4A3A-84B7-6AE590E2F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383" y="4611126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12">
              <a:extLst>
                <a:ext uri="{FF2B5EF4-FFF2-40B4-BE49-F238E27FC236}">
                  <a16:creationId xmlns:a16="http://schemas.microsoft.com/office/drawing/2014/main" id="{95B2C424-0EA5-4A24-9B6E-5F299D322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666" y="4807985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50F1DC9-A18B-4F87-ABFB-1E985851D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4517" y="5901528"/>
              <a:ext cx="901114" cy="1198462"/>
            </a:xfrm>
            <a:custGeom>
              <a:avLst/>
              <a:gdLst>
                <a:gd name="T0" fmla="*/ 320 w 320"/>
                <a:gd name="T1" fmla="*/ 414 h 414"/>
                <a:gd name="T2" fmla="*/ 284 w 320"/>
                <a:gd name="T3" fmla="*/ 70 h 414"/>
                <a:gd name="T4" fmla="*/ 214 w 320"/>
                <a:gd name="T5" fmla="*/ 0 h 414"/>
                <a:gd name="T6" fmla="*/ 105 w 320"/>
                <a:gd name="T7" fmla="*/ 0 h 414"/>
                <a:gd name="T8" fmla="*/ 35 w 320"/>
                <a:gd name="T9" fmla="*/ 70 h 414"/>
                <a:gd name="T10" fmla="*/ 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320" y="414"/>
                  </a:moveTo>
                  <a:cubicBezTo>
                    <a:pt x="284" y="70"/>
                    <a:pt x="284" y="70"/>
                    <a:pt x="284" y="70"/>
                  </a:cubicBezTo>
                  <a:cubicBezTo>
                    <a:pt x="280" y="30"/>
                    <a:pt x="250" y="0"/>
                    <a:pt x="214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69" y="0"/>
                    <a:pt x="39" y="30"/>
                    <a:pt x="35" y="70"/>
                  </a:cubicBezTo>
                  <a:cubicBezTo>
                    <a:pt x="0" y="414"/>
                    <a:pt x="0" y="414"/>
                    <a:pt x="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4115E1A4-35B7-48A0-8445-4B6BE78CCE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9841" y="6839313"/>
              <a:ext cx="847301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46D98005-FFC0-42FE-AA9A-32DBCDD66E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3087" y="5901528"/>
              <a:ext cx="901114" cy="1198462"/>
            </a:xfrm>
            <a:custGeom>
              <a:avLst/>
              <a:gdLst>
                <a:gd name="T0" fmla="*/ 320 w 320"/>
                <a:gd name="T1" fmla="*/ 414 h 414"/>
                <a:gd name="T2" fmla="*/ 285 w 320"/>
                <a:gd name="T3" fmla="*/ 70 h 414"/>
                <a:gd name="T4" fmla="*/ 215 w 320"/>
                <a:gd name="T5" fmla="*/ 0 h 414"/>
                <a:gd name="T6" fmla="*/ 106 w 320"/>
                <a:gd name="T7" fmla="*/ 0 h 414"/>
                <a:gd name="T8" fmla="*/ 35 w 320"/>
                <a:gd name="T9" fmla="*/ 70 h 414"/>
                <a:gd name="T10" fmla="*/ 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320" y="414"/>
                  </a:moveTo>
                  <a:cubicBezTo>
                    <a:pt x="285" y="70"/>
                    <a:pt x="285" y="70"/>
                    <a:pt x="285" y="70"/>
                  </a:cubicBezTo>
                  <a:cubicBezTo>
                    <a:pt x="281" y="30"/>
                    <a:pt x="251" y="0"/>
                    <a:pt x="215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70" y="0"/>
                    <a:pt x="39" y="30"/>
                    <a:pt x="35" y="70"/>
                  </a:cubicBezTo>
                  <a:cubicBezTo>
                    <a:pt x="0" y="414"/>
                    <a:pt x="0" y="414"/>
                    <a:pt x="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2638F57E-EA04-4F7D-BBA9-A98678FDC2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0521" y="6839313"/>
              <a:ext cx="84835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809B370A-61CB-4925-B26E-FB24A1A790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9953" y="5221173"/>
              <a:ext cx="821977" cy="1519711"/>
            </a:xfrm>
            <a:custGeom>
              <a:avLst/>
              <a:gdLst>
                <a:gd name="T0" fmla="*/ 130 w 292"/>
                <a:gd name="T1" fmla="*/ 475 h 525"/>
                <a:gd name="T2" fmla="*/ 128 w 292"/>
                <a:gd name="T3" fmla="*/ 333 h 525"/>
                <a:gd name="T4" fmla="*/ 128 w 292"/>
                <a:gd name="T5" fmla="*/ 193 h 525"/>
                <a:gd name="T6" fmla="*/ 0 w 292"/>
                <a:gd name="T7" fmla="*/ 193 h 525"/>
                <a:gd name="T8" fmla="*/ 0 w 292"/>
                <a:gd name="T9" fmla="*/ 4 h 525"/>
                <a:gd name="T10" fmla="*/ 157 w 292"/>
                <a:gd name="T11" fmla="*/ 4 h 525"/>
                <a:gd name="T12" fmla="*/ 271 w 292"/>
                <a:gd name="T13" fmla="*/ 45 h 525"/>
                <a:gd name="T14" fmla="*/ 286 w 292"/>
                <a:gd name="T15" fmla="*/ 173 h 525"/>
                <a:gd name="T16" fmla="*/ 254 w 292"/>
                <a:gd name="T17" fmla="*/ 495 h 525"/>
                <a:gd name="T18" fmla="*/ 172 w 292"/>
                <a:gd name="T19" fmla="*/ 525 h 525"/>
                <a:gd name="T20" fmla="*/ 130 w 292"/>
                <a:gd name="T21" fmla="*/ 475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2" h="525">
                  <a:moveTo>
                    <a:pt x="130" y="475"/>
                  </a:moveTo>
                  <a:cubicBezTo>
                    <a:pt x="130" y="475"/>
                    <a:pt x="129" y="368"/>
                    <a:pt x="128" y="333"/>
                  </a:cubicBezTo>
                  <a:cubicBezTo>
                    <a:pt x="128" y="298"/>
                    <a:pt x="116" y="236"/>
                    <a:pt x="128" y="193"/>
                  </a:cubicBezTo>
                  <a:cubicBezTo>
                    <a:pt x="128" y="193"/>
                    <a:pt x="41" y="194"/>
                    <a:pt x="0" y="19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95" y="0"/>
                    <a:pt x="157" y="4"/>
                  </a:cubicBezTo>
                  <a:cubicBezTo>
                    <a:pt x="222" y="9"/>
                    <a:pt x="258" y="29"/>
                    <a:pt x="271" y="45"/>
                  </a:cubicBezTo>
                  <a:cubicBezTo>
                    <a:pt x="289" y="66"/>
                    <a:pt x="292" y="90"/>
                    <a:pt x="286" y="173"/>
                  </a:cubicBezTo>
                  <a:cubicBezTo>
                    <a:pt x="277" y="275"/>
                    <a:pt x="254" y="495"/>
                    <a:pt x="254" y="495"/>
                  </a:cubicBezTo>
                  <a:cubicBezTo>
                    <a:pt x="254" y="495"/>
                    <a:pt x="233" y="525"/>
                    <a:pt x="172" y="525"/>
                  </a:cubicBezTo>
                  <a:cubicBezTo>
                    <a:pt x="110" y="525"/>
                    <a:pt x="130" y="475"/>
                    <a:pt x="130" y="47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3A10BA1-30BD-4563-95CD-508382ED9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3242" y="6587290"/>
              <a:ext cx="997135" cy="472679"/>
            </a:xfrm>
            <a:custGeom>
              <a:avLst/>
              <a:gdLst>
                <a:gd name="T0" fmla="*/ 303 w 354"/>
                <a:gd name="T1" fmla="*/ 87 h 163"/>
                <a:gd name="T2" fmla="*/ 247 w 354"/>
                <a:gd name="T3" fmla="*/ 64 h 163"/>
                <a:gd name="T4" fmla="*/ 173 w 354"/>
                <a:gd name="T5" fmla="*/ 10 h 163"/>
                <a:gd name="T6" fmla="*/ 115 w 354"/>
                <a:gd name="T7" fmla="*/ 23 h 163"/>
                <a:gd name="T8" fmla="*/ 99 w 354"/>
                <a:gd name="T9" fmla="*/ 20 h 163"/>
                <a:gd name="T10" fmla="*/ 86 w 354"/>
                <a:gd name="T11" fmla="*/ 27 h 163"/>
                <a:gd name="T12" fmla="*/ 48 w 354"/>
                <a:gd name="T13" fmla="*/ 42 h 163"/>
                <a:gd name="T14" fmla="*/ 33 w 354"/>
                <a:gd name="T15" fmla="*/ 20 h 163"/>
                <a:gd name="T16" fmla="*/ 33 w 354"/>
                <a:gd name="T17" fmla="*/ 3 h 163"/>
                <a:gd name="T18" fmla="*/ 18 w 354"/>
                <a:gd name="T19" fmla="*/ 18 h 163"/>
                <a:gd name="T20" fmla="*/ 11 w 354"/>
                <a:gd name="T21" fmla="*/ 67 h 163"/>
                <a:gd name="T22" fmla="*/ 8 w 354"/>
                <a:gd name="T23" fmla="*/ 143 h 163"/>
                <a:gd name="T24" fmla="*/ 63 w 354"/>
                <a:gd name="T25" fmla="*/ 154 h 163"/>
                <a:gd name="T26" fmla="*/ 235 w 354"/>
                <a:gd name="T27" fmla="*/ 154 h 163"/>
                <a:gd name="T28" fmla="*/ 323 w 354"/>
                <a:gd name="T29" fmla="*/ 154 h 163"/>
                <a:gd name="T30" fmla="*/ 353 w 354"/>
                <a:gd name="T31" fmla="*/ 135 h 163"/>
                <a:gd name="T32" fmla="*/ 303 w 354"/>
                <a:gd name="T33" fmla="*/ 87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4" h="163">
                  <a:moveTo>
                    <a:pt x="303" y="87"/>
                  </a:moveTo>
                  <a:cubicBezTo>
                    <a:pt x="280" y="81"/>
                    <a:pt x="267" y="76"/>
                    <a:pt x="247" y="64"/>
                  </a:cubicBezTo>
                  <a:cubicBezTo>
                    <a:pt x="223" y="51"/>
                    <a:pt x="182" y="18"/>
                    <a:pt x="173" y="10"/>
                  </a:cubicBezTo>
                  <a:cubicBezTo>
                    <a:pt x="160" y="0"/>
                    <a:pt x="130" y="1"/>
                    <a:pt x="115" y="23"/>
                  </a:cubicBezTo>
                  <a:cubicBezTo>
                    <a:pt x="110" y="20"/>
                    <a:pt x="105" y="19"/>
                    <a:pt x="99" y="20"/>
                  </a:cubicBezTo>
                  <a:cubicBezTo>
                    <a:pt x="94" y="21"/>
                    <a:pt x="90" y="24"/>
                    <a:pt x="86" y="27"/>
                  </a:cubicBezTo>
                  <a:cubicBezTo>
                    <a:pt x="78" y="33"/>
                    <a:pt x="66" y="44"/>
                    <a:pt x="48" y="42"/>
                  </a:cubicBezTo>
                  <a:cubicBezTo>
                    <a:pt x="31" y="39"/>
                    <a:pt x="33" y="20"/>
                    <a:pt x="33" y="20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24" y="2"/>
                    <a:pt x="20" y="6"/>
                    <a:pt x="18" y="18"/>
                  </a:cubicBezTo>
                  <a:cubicBezTo>
                    <a:pt x="16" y="34"/>
                    <a:pt x="15" y="39"/>
                    <a:pt x="11" y="67"/>
                  </a:cubicBezTo>
                  <a:cubicBezTo>
                    <a:pt x="8" y="83"/>
                    <a:pt x="0" y="107"/>
                    <a:pt x="8" y="143"/>
                  </a:cubicBezTo>
                  <a:cubicBezTo>
                    <a:pt x="11" y="163"/>
                    <a:pt x="32" y="154"/>
                    <a:pt x="63" y="154"/>
                  </a:cubicBezTo>
                  <a:cubicBezTo>
                    <a:pt x="102" y="154"/>
                    <a:pt x="235" y="154"/>
                    <a:pt x="235" y="154"/>
                  </a:cubicBezTo>
                  <a:cubicBezTo>
                    <a:pt x="263" y="154"/>
                    <a:pt x="306" y="154"/>
                    <a:pt x="323" y="154"/>
                  </a:cubicBezTo>
                  <a:cubicBezTo>
                    <a:pt x="340" y="154"/>
                    <a:pt x="354" y="141"/>
                    <a:pt x="353" y="135"/>
                  </a:cubicBezTo>
                  <a:cubicBezTo>
                    <a:pt x="352" y="109"/>
                    <a:pt x="341" y="97"/>
                    <a:pt x="303" y="87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C6AADEBA-4ED7-4FA3-8FD0-88AF17D40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6407" y="6781986"/>
              <a:ext cx="683749" cy="277983"/>
            </a:xfrm>
            <a:custGeom>
              <a:avLst/>
              <a:gdLst>
                <a:gd name="T0" fmla="*/ 110 w 243"/>
                <a:gd name="T1" fmla="*/ 17 h 96"/>
                <a:gd name="T2" fmla="*/ 10 w 243"/>
                <a:gd name="T3" fmla="*/ 0 h 96"/>
                <a:gd name="T4" fmla="*/ 7 w 243"/>
                <a:gd name="T5" fmla="*/ 76 h 96"/>
                <a:gd name="T6" fmla="*/ 62 w 243"/>
                <a:gd name="T7" fmla="*/ 87 h 96"/>
                <a:gd name="T8" fmla="*/ 234 w 243"/>
                <a:gd name="T9" fmla="*/ 87 h 96"/>
                <a:gd name="T10" fmla="*/ 241 w 243"/>
                <a:gd name="T11" fmla="*/ 87 h 96"/>
                <a:gd name="T12" fmla="*/ 243 w 243"/>
                <a:gd name="T13" fmla="*/ 79 h 96"/>
                <a:gd name="T14" fmla="*/ 110 w 243"/>
                <a:gd name="T15" fmla="*/ 17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3" h="96">
                  <a:moveTo>
                    <a:pt x="110" y="17"/>
                  </a:moveTo>
                  <a:cubicBezTo>
                    <a:pt x="80" y="5"/>
                    <a:pt x="69" y="1"/>
                    <a:pt x="10" y="0"/>
                  </a:cubicBezTo>
                  <a:cubicBezTo>
                    <a:pt x="6" y="15"/>
                    <a:pt x="0" y="45"/>
                    <a:pt x="7" y="76"/>
                  </a:cubicBezTo>
                  <a:cubicBezTo>
                    <a:pt x="10" y="96"/>
                    <a:pt x="31" y="87"/>
                    <a:pt x="62" y="87"/>
                  </a:cubicBezTo>
                  <a:cubicBezTo>
                    <a:pt x="101" y="87"/>
                    <a:pt x="234" y="87"/>
                    <a:pt x="234" y="87"/>
                  </a:cubicBezTo>
                  <a:cubicBezTo>
                    <a:pt x="236" y="87"/>
                    <a:pt x="238" y="87"/>
                    <a:pt x="241" y="87"/>
                  </a:cubicBezTo>
                  <a:cubicBezTo>
                    <a:pt x="243" y="79"/>
                    <a:pt x="243" y="79"/>
                    <a:pt x="243" y="79"/>
                  </a:cubicBezTo>
                  <a:cubicBezTo>
                    <a:pt x="197" y="79"/>
                    <a:pt x="151" y="34"/>
                    <a:pt x="110" y="17"/>
                  </a:cubicBezTo>
                  <a:close/>
                </a:path>
              </a:pathLst>
            </a:custGeom>
            <a:solidFill>
              <a:srgbClr val="FFC00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8AAF46A2-E739-458F-BF0C-F6509E1BD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8909" y="6790639"/>
              <a:ext cx="163551" cy="83287"/>
            </a:xfrm>
            <a:custGeom>
              <a:avLst/>
              <a:gdLst>
                <a:gd name="T0" fmla="*/ 0 w 58"/>
                <a:gd name="T1" fmla="*/ 29 h 29"/>
                <a:gd name="T2" fmla="*/ 58 w 58"/>
                <a:gd name="T3" fmla="*/ 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8" h="29">
                  <a:moveTo>
                    <a:pt x="0" y="29"/>
                  </a:moveTo>
                  <a:cubicBezTo>
                    <a:pt x="11" y="14"/>
                    <a:pt x="36" y="0"/>
                    <a:pt x="58" y="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DDD1841A-0AC7-4188-9AD6-0BAE04FD2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2578" y="6756027"/>
              <a:ext cx="65421" cy="69226"/>
            </a:xfrm>
            <a:custGeom>
              <a:avLst/>
              <a:gdLst>
                <a:gd name="T0" fmla="*/ 23 w 23"/>
                <a:gd name="T1" fmla="*/ 0 h 24"/>
                <a:gd name="T2" fmla="*/ 0 w 23"/>
                <a:gd name="T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" h="24">
                  <a:moveTo>
                    <a:pt x="23" y="0"/>
                  </a:moveTo>
                  <a:cubicBezTo>
                    <a:pt x="13" y="5"/>
                    <a:pt x="7" y="13"/>
                    <a:pt x="0" y="2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D3AF602E-DC63-4F3F-BA8A-0C3017EA25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8164" y="6773333"/>
              <a:ext cx="180434" cy="25959"/>
            </a:xfrm>
            <a:custGeom>
              <a:avLst/>
              <a:gdLst>
                <a:gd name="T0" fmla="*/ 64 w 64"/>
                <a:gd name="T1" fmla="*/ 0 h 9"/>
                <a:gd name="T2" fmla="*/ 0 w 64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9">
                  <a:moveTo>
                    <a:pt x="64" y="0"/>
                  </a:moveTo>
                  <a:cubicBezTo>
                    <a:pt x="50" y="0"/>
                    <a:pt x="32" y="4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19E99147-193F-49A7-8817-5DE4F4754C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937" y="6703026"/>
              <a:ext cx="61200" cy="67062"/>
            </a:xfrm>
            <a:custGeom>
              <a:avLst/>
              <a:gdLst>
                <a:gd name="T0" fmla="*/ 22 w 22"/>
                <a:gd name="T1" fmla="*/ 0 h 23"/>
                <a:gd name="T2" fmla="*/ 0 w 22"/>
                <a:gd name="T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" h="23">
                  <a:moveTo>
                    <a:pt x="22" y="0"/>
                  </a:moveTo>
                  <a:cubicBezTo>
                    <a:pt x="12" y="6"/>
                    <a:pt x="7" y="12"/>
                    <a:pt x="0" y="2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F81F7F02-50BF-42C8-B419-8A136910C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5358" y="6720332"/>
              <a:ext cx="180434" cy="29204"/>
            </a:xfrm>
            <a:custGeom>
              <a:avLst/>
              <a:gdLst>
                <a:gd name="T0" fmla="*/ 64 w 64"/>
                <a:gd name="T1" fmla="*/ 1 h 10"/>
                <a:gd name="T2" fmla="*/ 0 w 64"/>
                <a:gd name="T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0">
                  <a:moveTo>
                    <a:pt x="64" y="1"/>
                  </a:moveTo>
                  <a:cubicBezTo>
                    <a:pt x="50" y="0"/>
                    <a:pt x="32" y="4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D5A6A60C-D695-4704-8503-1C9239AD3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6965" y="6645699"/>
              <a:ext cx="64365" cy="77878"/>
            </a:xfrm>
            <a:custGeom>
              <a:avLst/>
              <a:gdLst>
                <a:gd name="T0" fmla="*/ 23 w 23"/>
                <a:gd name="T1" fmla="*/ 0 h 27"/>
                <a:gd name="T2" fmla="*/ 0 w 23"/>
                <a:gd name="T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" h="27">
                  <a:moveTo>
                    <a:pt x="23" y="0"/>
                  </a:moveTo>
                  <a:cubicBezTo>
                    <a:pt x="13" y="6"/>
                    <a:pt x="7" y="16"/>
                    <a:pt x="0" y="2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C9E161DC-FAB0-4434-9D49-F4D896528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2551" y="6671659"/>
              <a:ext cx="177268" cy="25959"/>
            </a:xfrm>
            <a:custGeom>
              <a:avLst/>
              <a:gdLst>
                <a:gd name="T0" fmla="*/ 63 w 63"/>
                <a:gd name="T1" fmla="*/ 1 h 9"/>
                <a:gd name="T2" fmla="*/ 0 w 63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3" h="9">
                  <a:moveTo>
                    <a:pt x="63" y="1"/>
                  </a:moveTo>
                  <a:cubicBezTo>
                    <a:pt x="50" y="0"/>
                    <a:pt x="31" y="4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850A7916-4E00-4151-88EC-3B61407634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4849" y="6978846"/>
              <a:ext cx="1016127" cy="124389"/>
            </a:xfrm>
            <a:custGeom>
              <a:avLst/>
              <a:gdLst>
                <a:gd name="T0" fmla="*/ 338 w 361"/>
                <a:gd name="T1" fmla="*/ 39 h 43"/>
                <a:gd name="T2" fmla="*/ 239 w 361"/>
                <a:gd name="T3" fmla="*/ 43 h 43"/>
                <a:gd name="T4" fmla="*/ 68 w 361"/>
                <a:gd name="T5" fmla="*/ 43 h 43"/>
                <a:gd name="T6" fmla="*/ 5 w 361"/>
                <a:gd name="T7" fmla="*/ 30 h 43"/>
                <a:gd name="T8" fmla="*/ 2 w 361"/>
                <a:gd name="T9" fmla="*/ 2 h 43"/>
                <a:gd name="T10" fmla="*/ 70 w 361"/>
                <a:gd name="T11" fmla="*/ 11 h 43"/>
                <a:gd name="T12" fmla="*/ 285 w 361"/>
                <a:gd name="T13" fmla="*/ 11 h 43"/>
                <a:gd name="T14" fmla="*/ 349 w 361"/>
                <a:gd name="T15" fmla="*/ 0 h 43"/>
                <a:gd name="T16" fmla="*/ 338 w 361"/>
                <a:gd name="T17" fmla="*/ 3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1" h="43">
                  <a:moveTo>
                    <a:pt x="338" y="39"/>
                  </a:moveTo>
                  <a:cubicBezTo>
                    <a:pt x="323" y="43"/>
                    <a:pt x="239" y="43"/>
                    <a:pt x="239" y="43"/>
                  </a:cubicBezTo>
                  <a:cubicBezTo>
                    <a:pt x="239" y="43"/>
                    <a:pt x="100" y="43"/>
                    <a:pt x="68" y="43"/>
                  </a:cubicBezTo>
                  <a:cubicBezTo>
                    <a:pt x="37" y="43"/>
                    <a:pt x="13" y="42"/>
                    <a:pt x="5" y="30"/>
                  </a:cubicBezTo>
                  <a:cubicBezTo>
                    <a:pt x="0" y="24"/>
                    <a:pt x="1" y="19"/>
                    <a:pt x="2" y="2"/>
                  </a:cubicBezTo>
                  <a:cubicBezTo>
                    <a:pt x="2" y="2"/>
                    <a:pt x="15" y="11"/>
                    <a:pt x="70" y="11"/>
                  </a:cubicBezTo>
                  <a:cubicBezTo>
                    <a:pt x="124" y="11"/>
                    <a:pt x="256" y="11"/>
                    <a:pt x="285" y="11"/>
                  </a:cubicBezTo>
                  <a:cubicBezTo>
                    <a:pt x="305" y="11"/>
                    <a:pt x="336" y="13"/>
                    <a:pt x="349" y="0"/>
                  </a:cubicBezTo>
                  <a:cubicBezTo>
                    <a:pt x="354" y="6"/>
                    <a:pt x="361" y="33"/>
                    <a:pt x="338" y="39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D1449B36-8745-4D12-B03E-B2FCB25516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5369" y="5114090"/>
              <a:ext cx="1261982" cy="1378015"/>
            </a:xfrm>
            <a:custGeom>
              <a:avLst/>
              <a:gdLst>
                <a:gd name="T0" fmla="*/ 181 w 448"/>
                <a:gd name="T1" fmla="*/ 15 h 476"/>
                <a:gd name="T2" fmla="*/ 296 w 448"/>
                <a:gd name="T3" fmla="*/ 25 h 476"/>
                <a:gd name="T4" fmla="*/ 417 w 448"/>
                <a:gd name="T5" fmla="*/ 76 h 476"/>
                <a:gd name="T6" fmla="*/ 438 w 448"/>
                <a:gd name="T7" fmla="*/ 207 h 476"/>
                <a:gd name="T8" fmla="*/ 417 w 448"/>
                <a:gd name="T9" fmla="*/ 442 h 476"/>
                <a:gd name="T10" fmla="*/ 249 w 448"/>
                <a:gd name="T11" fmla="*/ 442 h 476"/>
                <a:gd name="T12" fmla="*/ 243 w 448"/>
                <a:gd name="T13" fmla="*/ 235 h 476"/>
                <a:gd name="T14" fmla="*/ 0 w 448"/>
                <a:gd name="T15" fmla="*/ 236 h 476"/>
                <a:gd name="T16" fmla="*/ 0 w 448"/>
                <a:gd name="T17" fmla="*/ 0 h 476"/>
                <a:gd name="T18" fmla="*/ 173 w 448"/>
                <a:gd name="T19" fmla="*/ 0 h 476"/>
                <a:gd name="T20" fmla="*/ 181 w 448"/>
                <a:gd name="T21" fmla="*/ 15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8" h="476">
                  <a:moveTo>
                    <a:pt x="181" y="15"/>
                  </a:moveTo>
                  <a:cubicBezTo>
                    <a:pt x="181" y="15"/>
                    <a:pt x="238" y="18"/>
                    <a:pt x="296" y="25"/>
                  </a:cubicBezTo>
                  <a:cubicBezTo>
                    <a:pt x="335" y="30"/>
                    <a:pt x="385" y="37"/>
                    <a:pt x="417" y="76"/>
                  </a:cubicBezTo>
                  <a:cubicBezTo>
                    <a:pt x="448" y="113"/>
                    <a:pt x="440" y="177"/>
                    <a:pt x="438" y="207"/>
                  </a:cubicBezTo>
                  <a:cubicBezTo>
                    <a:pt x="432" y="287"/>
                    <a:pt x="417" y="442"/>
                    <a:pt x="417" y="442"/>
                  </a:cubicBezTo>
                  <a:cubicBezTo>
                    <a:pt x="396" y="476"/>
                    <a:pt x="258" y="476"/>
                    <a:pt x="249" y="442"/>
                  </a:cubicBezTo>
                  <a:cubicBezTo>
                    <a:pt x="242" y="301"/>
                    <a:pt x="244" y="255"/>
                    <a:pt x="243" y="235"/>
                  </a:cubicBezTo>
                  <a:cubicBezTo>
                    <a:pt x="243" y="235"/>
                    <a:pt x="50" y="236"/>
                    <a:pt x="0" y="2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3" y="0"/>
                    <a:pt x="173" y="0"/>
                    <a:pt x="173" y="0"/>
                  </a:cubicBezTo>
                  <a:lnTo>
                    <a:pt x="181" y="15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D77D96F6-FCD7-4F88-85CB-D22ED749A2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0173" y="5571626"/>
              <a:ext cx="137172" cy="222819"/>
            </a:xfrm>
            <a:custGeom>
              <a:avLst/>
              <a:gdLst>
                <a:gd name="T0" fmla="*/ 49 w 49"/>
                <a:gd name="T1" fmla="*/ 0 h 77"/>
                <a:gd name="T2" fmla="*/ 0 w 49"/>
                <a:gd name="T3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" h="77">
                  <a:moveTo>
                    <a:pt x="49" y="0"/>
                  </a:moveTo>
                  <a:cubicBezTo>
                    <a:pt x="37" y="7"/>
                    <a:pt x="7" y="31"/>
                    <a:pt x="0" y="7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F0579337-662E-46B1-BD53-96FF1CEC25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0527" y="5186560"/>
              <a:ext cx="120289" cy="607884"/>
            </a:xfrm>
            <a:custGeom>
              <a:avLst/>
              <a:gdLst>
                <a:gd name="T0" fmla="*/ 32 w 43"/>
                <a:gd name="T1" fmla="*/ 0 h 210"/>
                <a:gd name="T2" fmla="*/ 0 w 43"/>
                <a:gd name="T3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3" h="210">
                  <a:moveTo>
                    <a:pt x="32" y="0"/>
                  </a:moveTo>
                  <a:cubicBezTo>
                    <a:pt x="43" y="72"/>
                    <a:pt x="36" y="174"/>
                    <a:pt x="0" y="2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AEB67BCA-51BA-4164-878A-B44F80868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734" y="5606238"/>
              <a:ext cx="757611" cy="871805"/>
            </a:xfrm>
            <a:custGeom>
              <a:avLst/>
              <a:gdLst>
                <a:gd name="T0" fmla="*/ 0 w 269"/>
                <a:gd name="T1" fmla="*/ 0 h 301"/>
                <a:gd name="T2" fmla="*/ 224 w 269"/>
                <a:gd name="T3" fmla="*/ 0 h 301"/>
                <a:gd name="T4" fmla="*/ 240 w 269"/>
                <a:gd name="T5" fmla="*/ 15 h 301"/>
                <a:gd name="T6" fmla="*/ 261 w 269"/>
                <a:gd name="T7" fmla="*/ 37 h 301"/>
                <a:gd name="T8" fmla="*/ 269 w 269"/>
                <a:gd name="T9" fmla="*/ 30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" h="301">
                  <a:moveTo>
                    <a:pt x="0" y="0"/>
                  </a:moveTo>
                  <a:cubicBezTo>
                    <a:pt x="224" y="0"/>
                    <a:pt x="224" y="0"/>
                    <a:pt x="224" y="0"/>
                  </a:cubicBezTo>
                  <a:cubicBezTo>
                    <a:pt x="224" y="0"/>
                    <a:pt x="222" y="15"/>
                    <a:pt x="240" y="15"/>
                  </a:cubicBezTo>
                  <a:cubicBezTo>
                    <a:pt x="240" y="29"/>
                    <a:pt x="250" y="37"/>
                    <a:pt x="261" y="37"/>
                  </a:cubicBezTo>
                  <a:cubicBezTo>
                    <a:pt x="261" y="37"/>
                    <a:pt x="244" y="98"/>
                    <a:pt x="269" y="30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9613E270-D2AC-423F-9D8F-C7B61CD40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5401" y="5542422"/>
              <a:ext cx="73862" cy="133042"/>
            </a:xfrm>
            <a:custGeom>
              <a:avLst/>
              <a:gdLst>
                <a:gd name="T0" fmla="*/ 26 w 26"/>
                <a:gd name="T1" fmla="*/ 0 h 46"/>
                <a:gd name="T2" fmla="*/ 0 w 26"/>
                <a:gd name="T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6" h="46">
                  <a:moveTo>
                    <a:pt x="26" y="0"/>
                  </a:moveTo>
                  <a:cubicBezTo>
                    <a:pt x="12" y="12"/>
                    <a:pt x="3" y="28"/>
                    <a:pt x="0" y="4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2FA76F43-F8B2-483E-A7A2-93771EA225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7056" y="6393676"/>
              <a:ext cx="472715" cy="167655"/>
            </a:xfrm>
            <a:custGeom>
              <a:avLst/>
              <a:gdLst>
                <a:gd name="T0" fmla="*/ 164 w 168"/>
                <a:gd name="T1" fmla="*/ 36 h 58"/>
                <a:gd name="T2" fmla="*/ 2 w 168"/>
                <a:gd name="T3" fmla="*/ 40 h 58"/>
                <a:gd name="T4" fmla="*/ 0 w 168"/>
                <a:gd name="T5" fmla="*/ 0 h 58"/>
                <a:gd name="T6" fmla="*/ 168 w 168"/>
                <a:gd name="T7" fmla="*/ 0 h 58"/>
                <a:gd name="T8" fmla="*/ 164 w 168"/>
                <a:gd name="T9" fmla="*/ 3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58">
                  <a:moveTo>
                    <a:pt x="164" y="36"/>
                  </a:moveTo>
                  <a:cubicBezTo>
                    <a:pt x="161" y="58"/>
                    <a:pt x="2" y="55"/>
                    <a:pt x="2" y="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"/>
                    <a:pt x="166" y="15"/>
                    <a:pt x="168" y="0"/>
                  </a:cubicBezTo>
                  <a:lnTo>
                    <a:pt x="164" y="36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B1FD2A58-6C35-480B-B360-B0A4F62C24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9177" y="5284990"/>
              <a:ext cx="595115" cy="1647345"/>
            </a:xfrm>
            <a:custGeom>
              <a:avLst/>
              <a:gdLst>
                <a:gd name="T0" fmla="*/ 65 w 211"/>
                <a:gd name="T1" fmla="*/ 468 h 569"/>
                <a:gd name="T2" fmla="*/ 45 w 211"/>
                <a:gd name="T3" fmla="*/ 175 h 569"/>
                <a:gd name="T4" fmla="*/ 0 w 211"/>
                <a:gd name="T5" fmla="*/ 175 h 569"/>
                <a:gd name="T6" fmla="*/ 0 w 211"/>
                <a:gd name="T7" fmla="*/ 10 h 569"/>
                <a:gd name="T8" fmla="*/ 0 w 211"/>
                <a:gd name="T9" fmla="*/ 10 h 569"/>
                <a:gd name="T10" fmla="*/ 182 w 211"/>
                <a:gd name="T11" fmla="*/ 22 h 569"/>
                <a:gd name="T12" fmla="*/ 203 w 211"/>
                <a:gd name="T13" fmla="*/ 171 h 569"/>
                <a:gd name="T14" fmla="*/ 165 w 211"/>
                <a:gd name="T15" fmla="*/ 563 h 569"/>
                <a:gd name="T16" fmla="*/ 71 w 211"/>
                <a:gd name="T17" fmla="*/ 569 h 569"/>
                <a:gd name="T18" fmla="*/ 65 w 211"/>
                <a:gd name="T19" fmla="*/ 468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1" h="569">
                  <a:moveTo>
                    <a:pt x="65" y="468"/>
                  </a:moveTo>
                  <a:cubicBezTo>
                    <a:pt x="63" y="420"/>
                    <a:pt x="45" y="175"/>
                    <a:pt x="45" y="17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75"/>
                    <a:pt x="0" y="138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52" y="0"/>
                    <a:pt x="182" y="22"/>
                  </a:cubicBezTo>
                  <a:cubicBezTo>
                    <a:pt x="208" y="42"/>
                    <a:pt x="211" y="86"/>
                    <a:pt x="203" y="171"/>
                  </a:cubicBezTo>
                  <a:cubicBezTo>
                    <a:pt x="192" y="304"/>
                    <a:pt x="165" y="563"/>
                    <a:pt x="165" y="563"/>
                  </a:cubicBezTo>
                  <a:cubicBezTo>
                    <a:pt x="71" y="569"/>
                    <a:pt x="71" y="569"/>
                    <a:pt x="71" y="569"/>
                  </a:cubicBezTo>
                  <a:lnTo>
                    <a:pt x="65" y="468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326C1A90-80C3-42DC-A2F5-5F4D6E7028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1357" y="5114090"/>
              <a:ext cx="818811" cy="1355301"/>
            </a:xfrm>
            <a:custGeom>
              <a:avLst/>
              <a:gdLst>
                <a:gd name="T0" fmla="*/ 269 w 291"/>
                <a:gd name="T1" fmla="*/ 81 h 468"/>
                <a:gd name="T2" fmla="*/ 223 w 291"/>
                <a:gd name="T3" fmla="*/ 55 h 468"/>
                <a:gd name="T4" fmla="*/ 223 w 291"/>
                <a:gd name="T5" fmla="*/ 0 h 468"/>
                <a:gd name="T6" fmla="*/ 34 w 291"/>
                <a:gd name="T7" fmla="*/ 0 h 468"/>
                <a:gd name="T8" fmla="*/ 10 w 291"/>
                <a:gd name="T9" fmla="*/ 186 h 468"/>
                <a:gd name="T10" fmla="*/ 85 w 291"/>
                <a:gd name="T11" fmla="*/ 237 h 468"/>
                <a:gd name="T12" fmla="*/ 97 w 291"/>
                <a:gd name="T13" fmla="*/ 237 h 468"/>
                <a:gd name="T14" fmla="*/ 107 w 291"/>
                <a:gd name="T15" fmla="*/ 454 h 468"/>
                <a:gd name="T16" fmla="*/ 186 w 291"/>
                <a:gd name="T17" fmla="*/ 467 h 468"/>
                <a:gd name="T18" fmla="*/ 273 w 291"/>
                <a:gd name="T19" fmla="*/ 440 h 468"/>
                <a:gd name="T20" fmla="*/ 284 w 291"/>
                <a:gd name="T21" fmla="*/ 229 h 468"/>
                <a:gd name="T22" fmla="*/ 269 w 291"/>
                <a:gd name="T23" fmla="*/ 81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1" h="468">
                  <a:moveTo>
                    <a:pt x="269" y="81"/>
                  </a:moveTo>
                  <a:cubicBezTo>
                    <a:pt x="251" y="59"/>
                    <a:pt x="223" y="55"/>
                    <a:pt x="223" y="55"/>
                  </a:cubicBezTo>
                  <a:cubicBezTo>
                    <a:pt x="223" y="0"/>
                    <a:pt x="223" y="0"/>
                    <a:pt x="223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7" y="85"/>
                    <a:pt x="0" y="153"/>
                    <a:pt x="10" y="186"/>
                  </a:cubicBezTo>
                  <a:cubicBezTo>
                    <a:pt x="21" y="225"/>
                    <a:pt x="50" y="237"/>
                    <a:pt x="85" y="237"/>
                  </a:cubicBezTo>
                  <a:cubicBezTo>
                    <a:pt x="97" y="237"/>
                    <a:pt x="97" y="237"/>
                    <a:pt x="97" y="237"/>
                  </a:cubicBezTo>
                  <a:cubicBezTo>
                    <a:pt x="107" y="454"/>
                    <a:pt x="107" y="454"/>
                    <a:pt x="107" y="454"/>
                  </a:cubicBezTo>
                  <a:cubicBezTo>
                    <a:pt x="107" y="454"/>
                    <a:pt x="120" y="467"/>
                    <a:pt x="186" y="467"/>
                  </a:cubicBezTo>
                  <a:cubicBezTo>
                    <a:pt x="266" y="468"/>
                    <a:pt x="273" y="440"/>
                    <a:pt x="273" y="440"/>
                  </a:cubicBezTo>
                  <a:cubicBezTo>
                    <a:pt x="273" y="440"/>
                    <a:pt x="278" y="325"/>
                    <a:pt x="284" y="229"/>
                  </a:cubicBezTo>
                  <a:cubicBezTo>
                    <a:pt x="291" y="132"/>
                    <a:pt x="286" y="102"/>
                    <a:pt x="269" y="8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4FACFB4D-F7DF-4F3D-8561-14F14F469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2080" y="6379614"/>
              <a:ext cx="467440" cy="147104"/>
            </a:xfrm>
            <a:custGeom>
              <a:avLst/>
              <a:gdLst>
                <a:gd name="T0" fmla="*/ 2 w 166"/>
                <a:gd name="T1" fmla="*/ 40 h 51"/>
                <a:gd name="T2" fmla="*/ 76 w 166"/>
                <a:gd name="T3" fmla="*/ 51 h 51"/>
                <a:gd name="T4" fmla="*/ 163 w 166"/>
                <a:gd name="T5" fmla="*/ 39 h 51"/>
                <a:gd name="T6" fmla="*/ 166 w 166"/>
                <a:gd name="T7" fmla="*/ 1 h 51"/>
                <a:gd name="T8" fmla="*/ 71 w 166"/>
                <a:gd name="T9" fmla="*/ 13 h 51"/>
                <a:gd name="T10" fmla="*/ 0 w 166"/>
                <a:gd name="T11" fmla="*/ 0 h 51"/>
                <a:gd name="T12" fmla="*/ 2 w 166"/>
                <a:gd name="T13" fmla="*/ 4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51">
                  <a:moveTo>
                    <a:pt x="2" y="40"/>
                  </a:moveTo>
                  <a:cubicBezTo>
                    <a:pt x="2" y="40"/>
                    <a:pt x="8" y="51"/>
                    <a:pt x="76" y="51"/>
                  </a:cubicBezTo>
                  <a:cubicBezTo>
                    <a:pt x="158" y="51"/>
                    <a:pt x="163" y="39"/>
                    <a:pt x="163" y="39"/>
                  </a:cubicBezTo>
                  <a:cubicBezTo>
                    <a:pt x="166" y="1"/>
                    <a:pt x="166" y="1"/>
                    <a:pt x="166" y="1"/>
                  </a:cubicBezTo>
                  <a:cubicBezTo>
                    <a:pt x="166" y="1"/>
                    <a:pt x="149" y="13"/>
                    <a:pt x="71" y="13"/>
                  </a:cubicBezTo>
                  <a:cubicBezTo>
                    <a:pt x="2" y="13"/>
                    <a:pt x="0" y="0"/>
                    <a:pt x="0" y="0"/>
                  </a:cubicBezTo>
                  <a:lnTo>
                    <a:pt x="2" y="40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7106D762-D4D4-47C2-9DF2-39719043D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3687" y="5250378"/>
              <a:ext cx="518088" cy="587333"/>
            </a:xfrm>
            <a:custGeom>
              <a:avLst/>
              <a:gdLst>
                <a:gd name="T0" fmla="*/ 0 w 184"/>
                <a:gd name="T1" fmla="*/ 24 h 203"/>
                <a:gd name="T2" fmla="*/ 92 w 184"/>
                <a:gd name="T3" fmla="*/ 2 h 203"/>
                <a:gd name="T4" fmla="*/ 163 w 184"/>
                <a:gd name="T5" fmla="*/ 40 h 203"/>
                <a:gd name="T6" fmla="*/ 175 w 184"/>
                <a:gd name="T7" fmla="*/ 147 h 203"/>
                <a:gd name="T8" fmla="*/ 172 w 184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4" h="203">
                  <a:moveTo>
                    <a:pt x="0" y="24"/>
                  </a:moveTo>
                  <a:cubicBezTo>
                    <a:pt x="29" y="11"/>
                    <a:pt x="60" y="0"/>
                    <a:pt x="92" y="2"/>
                  </a:cubicBezTo>
                  <a:cubicBezTo>
                    <a:pt x="123" y="4"/>
                    <a:pt x="148" y="12"/>
                    <a:pt x="163" y="40"/>
                  </a:cubicBezTo>
                  <a:cubicBezTo>
                    <a:pt x="184" y="80"/>
                    <a:pt x="176" y="125"/>
                    <a:pt x="175" y="147"/>
                  </a:cubicBezTo>
                  <a:cubicBezTo>
                    <a:pt x="174" y="166"/>
                    <a:pt x="173" y="184"/>
                    <a:pt x="172" y="20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DB228ED4-E7FE-49F7-805F-1AA4C055E4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211" y="5174662"/>
              <a:ext cx="261682" cy="1286075"/>
            </a:xfrm>
            <a:custGeom>
              <a:avLst/>
              <a:gdLst>
                <a:gd name="T0" fmla="*/ 22 w 93"/>
                <a:gd name="T1" fmla="*/ 0 h 444"/>
                <a:gd name="T2" fmla="*/ 18 w 93"/>
                <a:gd name="T3" fmla="*/ 149 h 444"/>
                <a:gd name="T4" fmla="*/ 59 w 93"/>
                <a:gd name="T5" fmla="*/ 172 h 444"/>
                <a:gd name="T6" fmla="*/ 80 w 93"/>
                <a:gd name="T7" fmla="*/ 185 h 444"/>
                <a:gd name="T8" fmla="*/ 93 w 93"/>
                <a:gd name="T9" fmla="*/ 444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444">
                  <a:moveTo>
                    <a:pt x="22" y="0"/>
                  </a:moveTo>
                  <a:cubicBezTo>
                    <a:pt x="10" y="79"/>
                    <a:pt x="0" y="118"/>
                    <a:pt x="18" y="149"/>
                  </a:cubicBezTo>
                  <a:cubicBezTo>
                    <a:pt x="30" y="169"/>
                    <a:pt x="59" y="172"/>
                    <a:pt x="59" y="172"/>
                  </a:cubicBezTo>
                  <a:cubicBezTo>
                    <a:pt x="59" y="172"/>
                    <a:pt x="65" y="189"/>
                    <a:pt x="80" y="185"/>
                  </a:cubicBezTo>
                  <a:cubicBezTo>
                    <a:pt x="74" y="226"/>
                    <a:pt x="93" y="444"/>
                    <a:pt x="93" y="44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0FB869B1-ECAD-427E-9957-8179C25D7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6756" y="5647341"/>
              <a:ext cx="104462" cy="150349"/>
            </a:xfrm>
            <a:custGeom>
              <a:avLst/>
              <a:gdLst>
                <a:gd name="T0" fmla="*/ 37 w 37"/>
                <a:gd name="T1" fmla="*/ 0 h 52"/>
                <a:gd name="T2" fmla="*/ 0 w 37"/>
                <a:gd name="T3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" h="52">
                  <a:moveTo>
                    <a:pt x="37" y="0"/>
                  </a:moveTo>
                  <a:cubicBezTo>
                    <a:pt x="13" y="13"/>
                    <a:pt x="4" y="37"/>
                    <a:pt x="0" y="5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3A4813A6-9DC5-4313-BA01-85CECFD65C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990" y="5635443"/>
              <a:ext cx="50648" cy="86531"/>
            </a:xfrm>
            <a:custGeom>
              <a:avLst/>
              <a:gdLst>
                <a:gd name="T0" fmla="*/ 18 w 18"/>
                <a:gd name="T1" fmla="*/ 0 h 30"/>
                <a:gd name="T2" fmla="*/ 0 w 18"/>
                <a:gd name="T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" h="30">
                  <a:moveTo>
                    <a:pt x="18" y="0"/>
                  </a:moveTo>
                  <a:cubicBezTo>
                    <a:pt x="9" y="7"/>
                    <a:pt x="2" y="18"/>
                    <a:pt x="0" y="3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5442386F-00B2-4FB0-92FF-504469FF4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452" y="6978846"/>
              <a:ext cx="636267" cy="124389"/>
            </a:xfrm>
            <a:custGeom>
              <a:avLst/>
              <a:gdLst>
                <a:gd name="T0" fmla="*/ 223 w 226"/>
                <a:gd name="T1" fmla="*/ 0 h 43"/>
                <a:gd name="T2" fmla="*/ 154 w 226"/>
                <a:gd name="T3" fmla="*/ 11 h 43"/>
                <a:gd name="T4" fmla="*/ 77 w 226"/>
                <a:gd name="T5" fmla="*/ 11 h 43"/>
                <a:gd name="T6" fmla="*/ 0 w 226"/>
                <a:gd name="T7" fmla="*/ 4 h 43"/>
                <a:gd name="T8" fmla="*/ 5 w 226"/>
                <a:gd name="T9" fmla="*/ 30 h 43"/>
                <a:gd name="T10" fmla="*/ 75 w 226"/>
                <a:gd name="T11" fmla="*/ 43 h 43"/>
                <a:gd name="T12" fmla="*/ 147 w 226"/>
                <a:gd name="T13" fmla="*/ 43 h 43"/>
                <a:gd name="T14" fmla="*/ 204 w 226"/>
                <a:gd name="T15" fmla="*/ 39 h 43"/>
                <a:gd name="T16" fmla="*/ 223 w 226"/>
                <a:gd name="T1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6" h="43">
                  <a:moveTo>
                    <a:pt x="223" y="0"/>
                  </a:moveTo>
                  <a:cubicBezTo>
                    <a:pt x="209" y="13"/>
                    <a:pt x="177" y="11"/>
                    <a:pt x="154" y="11"/>
                  </a:cubicBezTo>
                  <a:cubicBezTo>
                    <a:pt x="149" y="11"/>
                    <a:pt x="88" y="11"/>
                    <a:pt x="77" y="11"/>
                  </a:cubicBezTo>
                  <a:cubicBezTo>
                    <a:pt x="17" y="11"/>
                    <a:pt x="0" y="4"/>
                    <a:pt x="0" y="4"/>
                  </a:cubicBezTo>
                  <a:cubicBezTo>
                    <a:pt x="0" y="17"/>
                    <a:pt x="0" y="24"/>
                    <a:pt x="5" y="30"/>
                  </a:cubicBezTo>
                  <a:cubicBezTo>
                    <a:pt x="14" y="42"/>
                    <a:pt x="40" y="43"/>
                    <a:pt x="75" y="43"/>
                  </a:cubicBezTo>
                  <a:cubicBezTo>
                    <a:pt x="85" y="43"/>
                    <a:pt x="144" y="43"/>
                    <a:pt x="147" y="43"/>
                  </a:cubicBezTo>
                  <a:cubicBezTo>
                    <a:pt x="147" y="43"/>
                    <a:pt x="187" y="42"/>
                    <a:pt x="204" y="39"/>
                  </a:cubicBezTo>
                  <a:cubicBezTo>
                    <a:pt x="226" y="35"/>
                    <a:pt x="223" y="18"/>
                    <a:pt x="223" y="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DB6C9F87-4FBB-4C4C-BA30-F515BA2D1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2176" y="6593780"/>
              <a:ext cx="633101" cy="433740"/>
            </a:xfrm>
            <a:custGeom>
              <a:avLst/>
              <a:gdLst>
                <a:gd name="T0" fmla="*/ 15 w 225"/>
                <a:gd name="T1" fmla="*/ 42 h 150"/>
                <a:gd name="T2" fmla="*/ 12 w 225"/>
                <a:gd name="T3" fmla="*/ 16 h 150"/>
                <a:gd name="T4" fmla="*/ 2 w 225"/>
                <a:gd name="T5" fmla="*/ 33 h 150"/>
                <a:gd name="T6" fmla="*/ 4 w 225"/>
                <a:gd name="T7" fmla="*/ 100 h 150"/>
                <a:gd name="T8" fmla="*/ 2 w 225"/>
                <a:gd name="T9" fmla="*/ 137 h 150"/>
                <a:gd name="T10" fmla="*/ 63 w 225"/>
                <a:gd name="T11" fmla="*/ 147 h 150"/>
                <a:gd name="T12" fmla="*/ 180 w 225"/>
                <a:gd name="T13" fmla="*/ 148 h 150"/>
                <a:gd name="T14" fmla="*/ 225 w 225"/>
                <a:gd name="T15" fmla="*/ 133 h 150"/>
                <a:gd name="T16" fmla="*/ 196 w 225"/>
                <a:gd name="T17" fmla="*/ 88 h 150"/>
                <a:gd name="T18" fmla="*/ 152 w 225"/>
                <a:gd name="T19" fmla="*/ 51 h 150"/>
                <a:gd name="T20" fmla="*/ 139 w 225"/>
                <a:gd name="T21" fmla="*/ 23 h 150"/>
                <a:gd name="T22" fmla="*/ 85 w 225"/>
                <a:gd name="T23" fmla="*/ 3 h 150"/>
                <a:gd name="T24" fmla="*/ 15 w 225"/>
                <a:gd name="T25" fmla="*/ 42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5" h="150">
                  <a:moveTo>
                    <a:pt x="15" y="42"/>
                  </a:moveTo>
                  <a:cubicBezTo>
                    <a:pt x="12" y="16"/>
                    <a:pt x="12" y="16"/>
                    <a:pt x="12" y="16"/>
                  </a:cubicBezTo>
                  <a:cubicBezTo>
                    <a:pt x="12" y="16"/>
                    <a:pt x="0" y="15"/>
                    <a:pt x="2" y="33"/>
                  </a:cubicBezTo>
                  <a:cubicBezTo>
                    <a:pt x="7" y="68"/>
                    <a:pt x="7" y="74"/>
                    <a:pt x="4" y="100"/>
                  </a:cubicBezTo>
                  <a:cubicBezTo>
                    <a:pt x="1" y="123"/>
                    <a:pt x="2" y="137"/>
                    <a:pt x="2" y="137"/>
                  </a:cubicBezTo>
                  <a:cubicBezTo>
                    <a:pt x="2" y="137"/>
                    <a:pt x="15" y="145"/>
                    <a:pt x="63" y="147"/>
                  </a:cubicBezTo>
                  <a:cubicBezTo>
                    <a:pt x="125" y="150"/>
                    <a:pt x="150" y="149"/>
                    <a:pt x="180" y="148"/>
                  </a:cubicBezTo>
                  <a:cubicBezTo>
                    <a:pt x="212" y="146"/>
                    <a:pt x="218" y="141"/>
                    <a:pt x="225" y="133"/>
                  </a:cubicBezTo>
                  <a:cubicBezTo>
                    <a:pt x="225" y="105"/>
                    <a:pt x="215" y="96"/>
                    <a:pt x="196" y="88"/>
                  </a:cubicBezTo>
                  <a:cubicBezTo>
                    <a:pt x="174" y="78"/>
                    <a:pt x="163" y="66"/>
                    <a:pt x="152" y="51"/>
                  </a:cubicBezTo>
                  <a:cubicBezTo>
                    <a:pt x="147" y="44"/>
                    <a:pt x="144" y="38"/>
                    <a:pt x="139" y="23"/>
                  </a:cubicBezTo>
                  <a:cubicBezTo>
                    <a:pt x="135" y="10"/>
                    <a:pt x="122" y="0"/>
                    <a:pt x="85" y="3"/>
                  </a:cubicBezTo>
                  <a:cubicBezTo>
                    <a:pt x="28" y="8"/>
                    <a:pt x="15" y="42"/>
                    <a:pt x="15" y="42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>
              <a:extLst>
                <a:ext uri="{FF2B5EF4-FFF2-40B4-BE49-F238E27FC236}">
                  <a16:creationId xmlns:a16="http://schemas.microsoft.com/office/drawing/2014/main" id="{A916CDB9-47DE-4277-BE1F-0C53A056A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5320" y="6778741"/>
              <a:ext cx="335544" cy="95185"/>
            </a:xfrm>
            <a:custGeom>
              <a:avLst/>
              <a:gdLst>
                <a:gd name="T0" fmla="*/ 119 w 119"/>
                <a:gd name="T1" fmla="*/ 23 h 33"/>
                <a:gd name="T2" fmla="*/ 0 w 119"/>
                <a:gd name="T3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9" h="33">
                  <a:moveTo>
                    <a:pt x="119" y="23"/>
                  </a:moveTo>
                  <a:cubicBezTo>
                    <a:pt x="62" y="0"/>
                    <a:pt x="18" y="24"/>
                    <a:pt x="0" y="3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095ACE1F-A702-438E-9E3E-0586436891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3162" y="6756027"/>
              <a:ext cx="244799" cy="74634"/>
            </a:xfrm>
            <a:custGeom>
              <a:avLst/>
              <a:gdLst>
                <a:gd name="T0" fmla="*/ 0 w 87"/>
                <a:gd name="T1" fmla="*/ 26 h 26"/>
                <a:gd name="T2" fmla="*/ 87 w 87"/>
                <a:gd name="T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7" h="26">
                  <a:moveTo>
                    <a:pt x="0" y="26"/>
                  </a:moveTo>
                  <a:cubicBezTo>
                    <a:pt x="28" y="9"/>
                    <a:pt x="62" y="1"/>
                    <a:pt x="87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8885CE30-0BB1-4BAD-A76B-E239A0DD98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672" y="6764680"/>
              <a:ext cx="313385" cy="34612"/>
            </a:xfrm>
            <a:custGeom>
              <a:avLst/>
              <a:gdLst>
                <a:gd name="T0" fmla="*/ 111 w 111"/>
                <a:gd name="T1" fmla="*/ 12 h 12"/>
                <a:gd name="T2" fmla="*/ 0 w 111"/>
                <a:gd name="T3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1" h="12">
                  <a:moveTo>
                    <a:pt x="111" y="12"/>
                  </a:moveTo>
                  <a:cubicBezTo>
                    <a:pt x="90" y="0"/>
                    <a:pt x="43" y="3"/>
                    <a:pt x="0" y="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59DD0CEA-91CA-4C6C-AB79-7A7CE4A3CE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348" y="6688965"/>
              <a:ext cx="264847" cy="63817"/>
            </a:xfrm>
            <a:custGeom>
              <a:avLst/>
              <a:gdLst>
                <a:gd name="T0" fmla="*/ 0 w 94"/>
                <a:gd name="T1" fmla="*/ 22 h 22"/>
                <a:gd name="T2" fmla="*/ 94 w 94"/>
                <a:gd name="T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4" h="22">
                  <a:moveTo>
                    <a:pt x="0" y="22"/>
                  </a:moveTo>
                  <a:cubicBezTo>
                    <a:pt x="30" y="5"/>
                    <a:pt x="70" y="1"/>
                    <a:pt x="94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225E409A-AD52-4546-A01C-864D6D9C7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631" y="6697618"/>
              <a:ext cx="293337" cy="34612"/>
            </a:xfrm>
            <a:custGeom>
              <a:avLst/>
              <a:gdLst>
                <a:gd name="T0" fmla="*/ 104 w 104"/>
                <a:gd name="T1" fmla="*/ 12 h 12"/>
                <a:gd name="T2" fmla="*/ 0 w 104"/>
                <a:gd name="T3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4" h="12">
                  <a:moveTo>
                    <a:pt x="104" y="12"/>
                  </a:moveTo>
                  <a:cubicBezTo>
                    <a:pt x="85" y="0"/>
                    <a:pt x="40" y="0"/>
                    <a:pt x="0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67329D04-9C95-4825-8CA8-5FFCC902EC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452" y="6796048"/>
              <a:ext cx="287006" cy="228227"/>
            </a:xfrm>
            <a:custGeom>
              <a:avLst/>
              <a:gdLst>
                <a:gd name="T0" fmla="*/ 0 w 102"/>
                <a:gd name="T1" fmla="*/ 67 h 79"/>
                <a:gd name="T2" fmla="*/ 61 w 102"/>
                <a:gd name="T3" fmla="*/ 77 h 79"/>
                <a:gd name="T4" fmla="*/ 102 w 102"/>
                <a:gd name="T5" fmla="*/ 79 h 79"/>
                <a:gd name="T6" fmla="*/ 42 w 102"/>
                <a:gd name="T7" fmla="*/ 52 h 79"/>
                <a:gd name="T8" fmla="*/ 4 w 102"/>
                <a:gd name="T9" fmla="*/ 0 h 79"/>
                <a:gd name="T10" fmla="*/ 4 w 102"/>
                <a:gd name="T11" fmla="*/ 0 h 79"/>
                <a:gd name="T12" fmla="*/ 2 w 102"/>
                <a:gd name="T13" fmla="*/ 30 h 79"/>
                <a:gd name="T14" fmla="*/ 0 w 102"/>
                <a:gd name="T15" fmla="*/ 42 h 79"/>
                <a:gd name="T16" fmla="*/ 0 w 102"/>
                <a:gd name="T17" fmla="*/ 49 h 79"/>
                <a:gd name="T18" fmla="*/ 0 w 102"/>
                <a:gd name="T19" fmla="*/ 59 h 79"/>
                <a:gd name="T20" fmla="*/ 0 w 102"/>
                <a:gd name="T21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2" h="79">
                  <a:moveTo>
                    <a:pt x="0" y="67"/>
                  </a:moveTo>
                  <a:cubicBezTo>
                    <a:pt x="0" y="67"/>
                    <a:pt x="13" y="75"/>
                    <a:pt x="61" y="77"/>
                  </a:cubicBezTo>
                  <a:cubicBezTo>
                    <a:pt x="77" y="78"/>
                    <a:pt x="90" y="78"/>
                    <a:pt x="102" y="79"/>
                  </a:cubicBezTo>
                  <a:cubicBezTo>
                    <a:pt x="65" y="76"/>
                    <a:pt x="50" y="61"/>
                    <a:pt x="42" y="52"/>
                  </a:cubicBezTo>
                  <a:cubicBezTo>
                    <a:pt x="28" y="37"/>
                    <a:pt x="26" y="1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9"/>
                    <a:pt x="3" y="17"/>
                    <a:pt x="2" y="30"/>
                  </a:cubicBezTo>
                  <a:cubicBezTo>
                    <a:pt x="1" y="34"/>
                    <a:pt x="1" y="38"/>
                    <a:pt x="0" y="42"/>
                  </a:cubicBezTo>
                  <a:cubicBezTo>
                    <a:pt x="0" y="44"/>
                    <a:pt x="0" y="46"/>
                    <a:pt x="0" y="49"/>
                  </a:cubicBezTo>
                  <a:cubicBezTo>
                    <a:pt x="0" y="53"/>
                    <a:pt x="0" y="56"/>
                    <a:pt x="0" y="59"/>
                  </a:cubicBezTo>
                  <a:cubicBezTo>
                    <a:pt x="0" y="64"/>
                    <a:pt x="0" y="67"/>
                    <a:pt x="0" y="67"/>
                  </a:cubicBezTo>
                  <a:close/>
                </a:path>
              </a:pathLst>
            </a:custGeom>
            <a:solidFill>
              <a:srgbClr val="FFC00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>
              <a:extLst>
                <a:ext uri="{FF2B5EF4-FFF2-40B4-BE49-F238E27FC236}">
                  <a16:creationId xmlns:a16="http://schemas.microsoft.com/office/drawing/2014/main" id="{11CFFF1B-4E42-44B9-B5D2-23050659A9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3473" y="3348847"/>
              <a:ext cx="509647" cy="540822"/>
            </a:xfrm>
            <a:custGeom>
              <a:avLst/>
              <a:gdLst>
                <a:gd name="T0" fmla="*/ 1 w 181"/>
                <a:gd name="T1" fmla="*/ 83 h 187"/>
                <a:gd name="T2" fmla="*/ 87 w 181"/>
                <a:gd name="T3" fmla="*/ 185 h 187"/>
                <a:gd name="T4" fmla="*/ 179 w 181"/>
                <a:gd name="T5" fmla="*/ 90 h 187"/>
                <a:gd name="T6" fmla="*/ 93 w 181"/>
                <a:gd name="T7" fmla="*/ 2 h 187"/>
                <a:gd name="T8" fmla="*/ 1 w 181"/>
                <a:gd name="T9" fmla="*/ 8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187">
                  <a:moveTo>
                    <a:pt x="1" y="83"/>
                  </a:moveTo>
                  <a:cubicBezTo>
                    <a:pt x="0" y="130"/>
                    <a:pt x="38" y="183"/>
                    <a:pt x="87" y="185"/>
                  </a:cubicBezTo>
                  <a:cubicBezTo>
                    <a:pt x="136" y="187"/>
                    <a:pt x="177" y="137"/>
                    <a:pt x="179" y="90"/>
                  </a:cubicBezTo>
                  <a:cubicBezTo>
                    <a:pt x="181" y="43"/>
                    <a:pt x="142" y="4"/>
                    <a:pt x="93" y="2"/>
                  </a:cubicBezTo>
                  <a:cubicBezTo>
                    <a:pt x="44" y="0"/>
                    <a:pt x="3" y="37"/>
                    <a:pt x="1" y="83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>
              <a:extLst>
                <a:ext uri="{FF2B5EF4-FFF2-40B4-BE49-F238E27FC236}">
                  <a16:creationId xmlns:a16="http://schemas.microsoft.com/office/drawing/2014/main" id="{4E347CF7-019E-4D0F-9069-E282070E6E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4383" y="3279621"/>
              <a:ext cx="666867" cy="411025"/>
            </a:xfrm>
            <a:custGeom>
              <a:avLst/>
              <a:gdLst>
                <a:gd name="T0" fmla="*/ 45 w 237"/>
                <a:gd name="T1" fmla="*/ 142 h 142"/>
                <a:gd name="T2" fmla="*/ 26 w 237"/>
                <a:gd name="T3" fmla="*/ 135 h 142"/>
                <a:gd name="T4" fmla="*/ 19 w 237"/>
                <a:gd name="T5" fmla="*/ 111 h 142"/>
                <a:gd name="T6" fmla="*/ 10 w 237"/>
                <a:gd name="T7" fmla="*/ 112 h 142"/>
                <a:gd name="T8" fmla="*/ 2 w 237"/>
                <a:gd name="T9" fmla="*/ 108 h 142"/>
                <a:gd name="T10" fmla="*/ 2 w 237"/>
                <a:gd name="T11" fmla="*/ 103 h 142"/>
                <a:gd name="T12" fmla="*/ 4 w 237"/>
                <a:gd name="T13" fmla="*/ 103 h 142"/>
                <a:gd name="T14" fmla="*/ 13 w 237"/>
                <a:gd name="T15" fmla="*/ 95 h 142"/>
                <a:gd name="T16" fmla="*/ 14 w 237"/>
                <a:gd name="T17" fmla="*/ 82 h 142"/>
                <a:gd name="T18" fmla="*/ 45 w 237"/>
                <a:gd name="T19" fmla="*/ 40 h 142"/>
                <a:gd name="T20" fmla="*/ 64 w 237"/>
                <a:gd name="T21" fmla="*/ 40 h 142"/>
                <a:gd name="T22" fmla="*/ 83 w 237"/>
                <a:gd name="T23" fmla="*/ 14 h 142"/>
                <a:gd name="T24" fmla="*/ 114 w 237"/>
                <a:gd name="T25" fmla="*/ 2 h 142"/>
                <a:gd name="T26" fmla="*/ 136 w 237"/>
                <a:gd name="T27" fmla="*/ 2 h 142"/>
                <a:gd name="T28" fmla="*/ 174 w 237"/>
                <a:gd name="T29" fmla="*/ 21 h 142"/>
                <a:gd name="T30" fmla="*/ 213 w 237"/>
                <a:gd name="T31" fmla="*/ 24 h 142"/>
                <a:gd name="T32" fmla="*/ 220 w 237"/>
                <a:gd name="T33" fmla="*/ 23 h 142"/>
                <a:gd name="T34" fmla="*/ 222 w 237"/>
                <a:gd name="T35" fmla="*/ 25 h 142"/>
                <a:gd name="T36" fmla="*/ 211 w 237"/>
                <a:gd name="T37" fmla="*/ 54 h 142"/>
                <a:gd name="T38" fmla="*/ 231 w 237"/>
                <a:gd name="T39" fmla="*/ 64 h 142"/>
                <a:gd name="T40" fmla="*/ 235 w 237"/>
                <a:gd name="T41" fmla="*/ 90 h 142"/>
                <a:gd name="T42" fmla="*/ 220 w 237"/>
                <a:gd name="T43" fmla="*/ 81 h 142"/>
                <a:gd name="T44" fmla="*/ 223 w 237"/>
                <a:gd name="T45" fmla="*/ 109 h 142"/>
                <a:gd name="T46" fmla="*/ 207 w 237"/>
                <a:gd name="T47" fmla="*/ 124 h 142"/>
                <a:gd name="T48" fmla="*/ 196 w 237"/>
                <a:gd name="T49" fmla="*/ 126 h 142"/>
                <a:gd name="T50" fmla="*/ 181 w 237"/>
                <a:gd name="T51" fmla="*/ 129 h 142"/>
                <a:gd name="T52" fmla="*/ 120 w 237"/>
                <a:gd name="T53" fmla="*/ 136 h 142"/>
                <a:gd name="T54" fmla="*/ 83 w 237"/>
                <a:gd name="T55" fmla="*/ 138 h 142"/>
                <a:gd name="T56" fmla="*/ 45 w 237"/>
                <a:gd name="T57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7" h="142">
                  <a:moveTo>
                    <a:pt x="45" y="142"/>
                  </a:moveTo>
                  <a:cubicBezTo>
                    <a:pt x="38" y="142"/>
                    <a:pt x="32" y="140"/>
                    <a:pt x="26" y="135"/>
                  </a:cubicBezTo>
                  <a:cubicBezTo>
                    <a:pt x="19" y="130"/>
                    <a:pt x="18" y="118"/>
                    <a:pt x="19" y="111"/>
                  </a:cubicBezTo>
                  <a:cubicBezTo>
                    <a:pt x="16" y="112"/>
                    <a:pt x="13" y="112"/>
                    <a:pt x="10" y="112"/>
                  </a:cubicBezTo>
                  <a:cubicBezTo>
                    <a:pt x="7" y="112"/>
                    <a:pt x="4" y="111"/>
                    <a:pt x="2" y="108"/>
                  </a:cubicBezTo>
                  <a:cubicBezTo>
                    <a:pt x="1" y="107"/>
                    <a:pt x="0" y="104"/>
                    <a:pt x="2" y="103"/>
                  </a:cubicBezTo>
                  <a:cubicBezTo>
                    <a:pt x="2" y="103"/>
                    <a:pt x="3" y="103"/>
                    <a:pt x="4" y="103"/>
                  </a:cubicBezTo>
                  <a:cubicBezTo>
                    <a:pt x="8" y="103"/>
                    <a:pt x="12" y="99"/>
                    <a:pt x="13" y="95"/>
                  </a:cubicBezTo>
                  <a:cubicBezTo>
                    <a:pt x="14" y="91"/>
                    <a:pt x="14" y="86"/>
                    <a:pt x="14" y="82"/>
                  </a:cubicBezTo>
                  <a:cubicBezTo>
                    <a:pt x="15" y="65"/>
                    <a:pt x="27" y="43"/>
                    <a:pt x="45" y="40"/>
                  </a:cubicBezTo>
                  <a:cubicBezTo>
                    <a:pt x="51" y="38"/>
                    <a:pt x="58" y="39"/>
                    <a:pt x="64" y="40"/>
                  </a:cubicBezTo>
                  <a:cubicBezTo>
                    <a:pt x="67" y="30"/>
                    <a:pt x="74" y="20"/>
                    <a:pt x="83" y="14"/>
                  </a:cubicBezTo>
                  <a:cubicBezTo>
                    <a:pt x="92" y="7"/>
                    <a:pt x="103" y="3"/>
                    <a:pt x="114" y="2"/>
                  </a:cubicBezTo>
                  <a:cubicBezTo>
                    <a:pt x="121" y="1"/>
                    <a:pt x="129" y="0"/>
                    <a:pt x="136" y="2"/>
                  </a:cubicBezTo>
                  <a:cubicBezTo>
                    <a:pt x="150" y="5"/>
                    <a:pt x="161" y="15"/>
                    <a:pt x="174" y="21"/>
                  </a:cubicBezTo>
                  <a:cubicBezTo>
                    <a:pt x="186" y="28"/>
                    <a:pt x="202" y="32"/>
                    <a:pt x="213" y="24"/>
                  </a:cubicBezTo>
                  <a:cubicBezTo>
                    <a:pt x="215" y="23"/>
                    <a:pt x="218" y="21"/>
                    <a:pt x="220" y="23"/>
                  </a:cubicBezTo>
                  <a:cubicBezTo>
                    <a:pt x="221" y="23"/>
                    <a:pt x="221" y="24"/>
                    <a:pt x="222" y="25"/>
                  </a:cubicBezTo>
                  <a:cubicBezTo>
                    <a:pt x="226" y="36"/>
                    <a:pt x="220" y="47"/>
                    <a:pt x="211" y="54"/>
                  </a:cubicBezTo>
                  <a:cubicBezTo>
                    <a:pt x="219" y="54"/>
                    <a:pt x="226" y="57"/>
                    <a:pt x="231" y="64"/>
                  </a:cubicBezTo>
                  <a:cubicBezTo>
                    <a:pt x="235" y="71"/>
                    <a:pt x="237" y="81"/>
                    <a:pt x="235" y="90"/>
                  </a:cubicBezTo>
                  <a:cubicBezTo>
                    <a:pt x="231" y="85"/>
                    <a:pt x="226" y="83"/>
                    <a:pt x="220" y="81"/>
                  </a:cubicBezTo>
                  <a:cubicBezTo>
                    <a:pt x="226" y="90"/>
                    <a:pt x="226" y="100"/>
                    <a:pt x="223" y="109"/>
                  </a:cubicBezTo>
                  <a:cubicBezTo>
                    <a:pt x="219" y="116"/>
                    <a:pt x="214" y="122"/>
                    <a:pt x="207" y="124"/>
                  </a:cubicBezTo>
                  <a:cubicBezTo>
                    <a:pt x="203" y="126"/>
                    <a:pt x="199" y="126"/>
                    <a:pt x="196" y="126"/>
                  </a:cubicBezTo>
                  <a:cubicBezTo>
                    <a:pt x="191" y="127"/>
                    <a:pt x="186" y="128"/>
                    <a:pt x="181" y="129"/>
                  </a:cubicBezTo>
                  <a:cubicBezTo>
                    <a:pt x="160" y="132"/>
                    <a:pt x="140" y="134"/>
                    <a:pt x="120" y="136"/>
                  </a:cubicBezTo>
                  <a:cubicBezTo>
                    <a:pt x="108" y="137"/>
                    <a:pt x="95" y="137"/>
                    <a:pt x="83" y="138"/>
                  </a:cubicBezTo>
                  <a:cubicBezTo>
                    <a:pt x="70" y="139"/>
                    <a:pt x="58" y="141"/>
                    <a:pt x="45" y="14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>
              <a:extLst>
                <a:ext uri="{FF2B5EF4-FFF2-40B4-BE49-F238E27FC236}">
                  <a16:creationId xmlns:a16="http://schemas.microsoft.com/office/drawing/2014/main" id="{C59E6047-E207-4449-B8E5-D338BFF759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6541" y="3348847"/>
              <a:ext cx="543412" cy="939949"/>
            </a:xfrm>
            <a:custGeom>
              <a:avLst/>
              <a:gdLst>
                <a:gd name="T0" fmla="*/ 191 w 193"/>
                <a:gd name="T1" fmla="*/ 124 h 325"/>
                <a:gd name="T2" fmla="*/ 192 w 193"/>
                <a:gd name="T3" fmla="*/ 86 h 325"/>
                <a:gd name="T4" fmla="*/ 178 w 193"/>
                <a:gd name="T5" fmla="*/ 42 h 325"/>
                <a:gd name="T6" fmla="*/ 84 w 193"/>
                <a:gd name="T7" fmla="*/ 40 h 325"/>
                <a:gd name="T8" fmla="*/ 50 w 193"/>
                <a:gd name="T9" fmla="*/ 66 h 325"/>
                <a:gd name="T10" fmla="*/ 63 w 193"/>
                <a:gd name="T11" fmla="*/ 112 h 325"/>
                <a:gd name="T12" fmla="*/ 54 w 193"/>
                <a:gd name="T13" fmla="*/ 119 h 325"/>
                <a:gd name="T14" fmla="*/ 27 w 193"/>
                <a:gd name="T15" fmla="*/ 104 h 325"/>
                <a:gd name="T16" fmla="*/ 2 w 193"/>
                <a:gd name="T17" fmla="*/ 121 h 325"/>
                <a:gd name="T18" fmla="*/ 17 w 193"/>
                <a:gd name="T19" fmla="*/ 146 h 325"/>
                <a:gd name="T20" fmla="*/ 48 w 193"/>
                <a:gd name="T21" fmla="*/ 145 h 325"/>
                <a:gd name="T22" fmla="*/ 48 w 193"/>
                <a:gd name="T23" fmla="*/ 167 h 325"/>
                <a:gd name="T24" fmla="*/ 59 w 193"/>
                <a:gd name="T25" fmla="*/ 194 h 325"/>
                <a:gd name="T26" fmla="*/ 54 w 193"/>
                <a:gd name="T27" fmla="*/ 246 h 325"/>
                <a:gd name="T28" fmla="*/ 24 w 193"/>
                <a:gd name="T29" fmla="*/ 256 h 325"/>
                <a:gd name="T30" fmla="*/ 125 w 193"/>
                <a:gd name="T31" fmla="*/ 322 h 325"/>
                <a:gd name="T32" fmla="*/ 172 w 193"/>
                <a:gd name="T33" fmla="*/ 258 h 325"/>
                <a:gd name="T34" fmla="*/ 143 w 193"/>
                <a:gd name="T35" fmla="*/ 251 h 325"/>
                <a:gd name="T36" fmla="*/ 143 w 193"/>
                <a:gd name="T37" fmla="*/ 221 h 325"/>
                <a:gd name="T38" fmla="*/ 182 w 193"/>
                <a:gd name="T39" fmla="*/ 211 h 325"/>
                <a:gd name="T40" fmla="*/ 190 w 193"/>
                <a:gd name="T41" fmla="*/ 164 h 325"/>
                <a:gd name="T42" fmla="*/ 191 w 193"/>
                <a:gd name="T43" fmla="*/ 124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3" h="325">
                  <a:moveTo>
                    <a:pt x="191" y="124"/>
                  </a:moveTo>
                  <a:cubicBezTo>
                    <a:pt x="192" y="111"/>
                    <a:pt x="193" y="103"/>
                    <a:pt x="192" y="86"/>
                  </a:cubicBezTo>
                  <a:cubicBezTo>
                    <a:pt x="192" y="61"/>
                    <a:pt x="178" y="42"/>
                    <a:pt x="178" y="42"/>
                  </a:cubicBezTo>
                  <a:cubicBezTo>
                    <a:pt x="163" y="17"/>
                    <a:pt x="119" y="0"/>
                    <a:pt x="84" y="40"/>
                  </a:cubicBezTo>
                  <a:cubicBezTo>
                    <a:pt x="64" y="40"/>
                    <a:pt x="54" y="51"/>
                    <a:pt x="50" y="66"/>
                  </a:cubicBezTo>
                  <a:cubicBezTo>
                    <a:pt x="57" y="79"/>
                    <a:pt x="64" y="93"/>
                    <a:pt x="63" y="112"/>
                  </a:cubicBezTo>
                  <a:cubicBezTo>
                    <a:pt x="62" y="124"/>
                    <a:pt x="59" y="125"/>
                    <a:pt x="54" y="119"/>
                  </a:cubicBezTo>
                  <a:cubicBezTo>
                    <a:pt x="48" y="111"/>
                    <a:pt x="38" y="104"/>
                    <a:pt x="27" y="104"/>
                  </a:cubicBezTo>
                  <a:cubicBezTo>
                    <a:pt x="14" y="104"/>
                    <a:pt x="5" y="111"/>
                    <a:pt x="2" y="121"/>
                  </a:cubicBezTo>
                  <a:cubicBezTo>
                    <a:pt x="0" y="131"/>
                    <a:pt x="8" y="142"/>
                    <a:pt x="17" y="146"/>
                  </a:cubicBezTo>
                  <a:cubicBezTo>
                    <a:pt x="27" y="150"/>
                    <a:pt x="39" y="150"/>
                    <a:pt x="48" y="145"/>
                  </a:cubicBezTo>
                  <a:cubicBezTo>
                    <a:pt x="48" y="145"/>
                    <a:pt x="48" y="157"/>
                    <a:pt x="48" y="167"/>
                  </a:cubicBezTo>
                  <a:cubicBezTo>
                    <a:pt x="48" y="177"/>
                    <a:pt x="52" y="186"/>
                    <a:pt x="59" y="194"/>
                  </a:cubicBezTo>
                  <a:cubicBezTo>
                    <a:pt x="54" y="246"/>
                    <a:pt x="54" y="246"/>
                    <a:pt x="54" y="246"/>
                  </a:cubicBezTo>
                  <a:cubicBezTo>
                    <a:pt x="24" y="256"/>
                    <a:pt x="24" y="256"/>
                    <a:pt x="24" y="256"/>
                  </a:cubicBezTo>
                  <a:cubicBezTo>
                    <a:pt x="32" y="265"/>
                    <a:pt x="77" y="319"/>
                    <a:pt x="125" y="322"/>
                  </a:cubicBezTo>
                  <a:cubicBezTo>
                    <a:pt x="172" y="325"/>
                    <a:pt x="172" y="258"/>
                    <a:pt x="172" y="258"/>
                  </a:cubicBezTo>
                  <a:cubicBezTo>
                    <a:pt x="143" y="251"/>
                    <a:pt x="143" y="251"/>
                    <a:pt x="143" y="251"/>
                  </a:cubicBezTo>
                  <a:cubicBezTo>
                    <a:pt x="143" y="221"/>
                    <a:pt x="143" y="221"/>
                    <a:pt x="143" y="221"/>
                  </a:cubicBezTo>
                  <a:cubicBezTo>
                    <a:pt x="149" y="221"/>
                    <a:pt x="171" y="221"/>
                    <a:pt x="182" y="211"/>
                  </a:cubicBezTo>
                  <a:cubicBezTo>
                    <a:pt x="192" y="200"/>
                    <a:pt x="191" y="186"/>
                    <a:pt x="190" y="164"/>
                  </a:cubicBezTo>
                  <a:cubicBezTo>
                    <a:pt x="190" y="152"/>
                    <a:pt x="190" y="135"/>
                    <a:pt x="191" y="124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>
              <a:extLst>
                <a:ext uri="{FF2B5EF4-FFF2-40B4-BE49-F238E27FC236}">
                  <a16:creationId xmlns:a16="http://schemas.microsoft.com/office/drawing/2014/main" id="{857F8D84-D02A-4F5A-9771-734A7B167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499" y="3632237"/>
              <a:ext cx="84413" cy="63817"/>
            </a:xfrm>
            <a:custGeom>
              <a:avLst/>
              <a:gdLst>
                <a:gd name="T0" fmla="*/ 0 w 30"/>
                <a:gd name="T1" fmla="*/ 11 h 22"/>
                <a:gd name="T2" fmla="*/ 13 w 30"/>
                <a:gd name="T3" fmla="*/ 1 h 22"/>
                <a:gd name="T4" fmla="*/ 30 w 30"/>
                <a:gd name="T5" fmla="*/ 9 h 22"/>
                <a:gd name="T6" fmla="*/ 0 w 30"/>
                <a:gd name="T7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2">
                  <a:moveTo>
                    <a:pt x="0" y="11"/>
                  </a:moveTo>
                  <a:cubicBezTo>
                    <a:pt x="2" y="5"/>
                    <a:pt x="7" y="2"/>
                    <a:pt x="13" y="1"/>
                  </a:cubicBezTo>
                  <a:cubicBezTo>
                    <a:pt x="19" y="0"/>
                    <a:pt x="28" y="1"/>
                    <a:pt x="30" y="9"/>
                  </a:cubicBezTo>
                  <a:cubicBezTo>
                    <a:pt x="28" y="18"/>
                    <a:pt x="9" y="22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>
              <a:extLst>
                <a:ext uri="{FF2B5EF4-FFF2-40B4-BE49-F238E27FC236}">
                  <a16:creationId xmlns:a16="http://schemas.microsoft.com/office/drawing/2014/main" id="{856C6F68-2FBC-4FC4-955E-5E163914A8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933" y="3635482"/>
              <a:ext cx="48538" cy="48674"/>
            </a:xfrm>
            <a:custGeom>
              <a:avLst/>
              <a:gdLst>
                <a:gd name="T0" fmla="*/ 16 w 17"/>
                <a:gd name="T1" fmla="*/ 12 h 17"/>
                <a:gd name="T2" fmla="*/ 6 w 17"/>
                <a:gd name="T3" fmla="*/ 16 h 17"/>
                <a:gd name="T4" fmla="*/ 1 w 17"/>
                <a:gd name="T5" fmla="*/ 6 h 17"/>
                <a:gd name="T6" fmla="*/ 11 w 17"/>
                <a:gd name="T7" fmla="*/ 2 h 17"/>
                <a:gd name="T8" fmla="*/ 16 w 17"/>
                <a:gd name="T9" fmla="*/ 1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16" y="12"/>
                  </a:moveTo>
                  <a:cubicBezTo>
                    <a:pt x="14" y="16"/>
                    <a:pt x="10" y="17"/>
                    <a:pt x="6" y="16"/>
                  </a:cubicBezTo>
                  <a:cubicBezTo>
                    <a:pt x="2" y="14"/>
                    <a:pt x="0" y="10"/>
                    <a:pt x="1" y="6"/>
                  </a:cubicBezTo>
                  <a:cubicBezTo>
                    <a:pt x="3" y="2"/>
                    <a:pt x="7" y="0"/>
                    <a:pt x="11" y="2"/>
                  </a:cubicBezTo>
                  <a:cubicBezTo>
                    <a:pt x="15" y="4"/>
                    <a:pt x="17" y="8"/>
                    <a:pt x="16" y="1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>
              <a:extLst>
                <a:ext uri="{FF2B5EF4-FFF2-40B4-BE49-F238E27FC236}">
                  <a16:creationId xmlns:a16="http://schemas.microsoft.com/office/drawing/2014/main" id="{3075A5EF-F893-4972-AC83-B87D84F25C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933" y="3652789"/>
              <a:ext cx="25324" cy="10816"/>
            </a:xfrm>
            <a:custGeom>
              <a:avLst/>
              <a:gdLst>
                <a:gd name="T0" fmla="*/ 3 w 24"/>
                <a:gd name="T1" fmla="*/ 0 h 10"/>
                <a:gd name="T2" fmla="*/ 24 w 24"/>
                <a:gd name="T3" fmla="*/ 8 h 10"/>
                <a:gd name="T4" fmla="*/ 0 w 24"/>
                <a:gd name="T5" fmla="*/ 10 h 10"/>
                <a:gd name="T6" fmla="*/ 3 w 24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0">
                  <a:moveTo>
                    <a:pt x="3" y="0"/>
                  </a:moveTo>
                  <a:lnTo>
                    <a:pt x="24" y="8"/>
                  </a:lnTo>
                  <a:lnTo>
                    <a:pt x="0" y="1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>
              <a:extLst>
                <a:ext uri="{FF2B5EF4-FFF2-40B4-BE49-F238E27FC236}">
                  <a16:creationId xmlns:a16="http://schemas.microsoft.com/office/drawing/2014/main" id="{FA8F61DD-10FF-4621-9F96-DE4BD36BD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499" y="3635482"/>
              <a:ext cx="86524" cy="28123"/>
            </a:xfrm>
            <a:custGeom>
              <a:avLst/>
              <a:gdLst>
                <a:gd name="T0" fmla="*/ 31 w 31"/>
                <a:gd name="T1" fmla="*/ 7 h 10"/>
                <a:gd name="T2" fmla="*/ 14 w 31"/>
                <a:gd name="T3" fmla="*/ 1 h 10"/>
                <a:gd name="T4" fmla="*/ 0 w 31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0">
                  <a:moveTo>
                    <a:pt x="31" y="7"/>
                  </a:moveTo>
                  <a:cubicBezTo>
                    <a:pt x="27" y="1"/>
                    <a:pt x="20" y="0"/>
                    <a:pt x="14" y="1"/>
                  </a:cubicBezTo>
                  <a:cubicBezTo>
                    <a:pt x="8" y="1"/>
                    <a:pt x="2" y="6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>
              <a:extLst>
                <a:ext uri="{FF2B5EF4-FFF2-40B4-BE49-F238E27FC236}">
                  <a16:creationId xmlns:a16="http://schemas.microsoft.com/office/drawing/2014/main" id="{34EDC4A3-F427-45A9-961E-09465B332E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8658" y="3539216"/>
              <a:ext cx="84413" cy="37858"/>
            </a:xfrm>
            <a:custGeom>
              <a:avLst/>
              <a:gdLst>
                <a:gd name="T0" fmla="*/ 0 w 30"/>
                <a:gd name="T1" fmla="*/ 1 h 13"/>
                <a:gd name="T2" fmla="*/ 30 w 30"/>
                <a:gd name="T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" h="13">
                  <a:moveTo>
                    <a:pt x="0" y="1"/>
                  </a:moveTo>
                  <a:cubicBezTo>
                    <a:pt x="12" y="0"/>
                    <a:pt x="24" y="6"/>
                    <a:pt x="30" y="1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>
              <a:extLst>
                <a:ext uri="{FF2B5EF4-FFF2-40B4-BE49-F238E27FC236}">
                  <a16:creationId xmlns:a16="http://schemas.microsoft.com/office/drawing/2014/main" id="{7659FEE3-C323-4711-A7ED-1695A5C7ED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617" y="3635482"/>
              <a:ext cx="85469" cy="63817"/>
            </a:xfrm>
            <a:custGeom>
              <a:avLst/>
              <a:gdLst>
                <a:gd name="T0" fmla="*/ 0 w 30"/>
                <a:gd name="T1" fmla="*/ 11 h 22"/>
                <a:gd name="T2" fmla="*/ 13 w 30"/>
                <a:gd name="T3" fmla="*/ 1 h 22"/>
                <a:gd name="T4" fmla="*/ 30 w 30"/>
                <a:gd name="T5" fmla="*/ 9 h 22"/>
                <a:gd name="T6" fmla="*/ 0 w 30"/>
                <a:gd name="T7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2">
                  <a:moveTo>
                    <a:pt x="0" y="11"/>
                  </a:moveTo>
                  <a:cubicBezTo>
                    <a:pt x="2" y="5"/>
                    <a:pt x="7" y="2"/>
                    <a:pt x="13" y="1"/>
                  </a:cubicBezTo>
                  <a:cubicBezTo>
                    <a:pt x="19" y="0"/>
                    <a:pt x="28" y="1"/>
                    <a:pt x="30" y="9"/>
                  </a:cubicBezTo>
                  <a:cubicBezTo>
                    <a:pt x="28" y="18"/>
                    <a:pt x="9" y="22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>
              <a:extLst>
                <a:ext uri="{FF2B5EF4-FFF2-40B4-BE49-F238E27FC236}">
                  <a16:creationId xmlns:a16="http://schemas.microsoft.com/office/drawing/2014/main" id="{198132C6-B805-4CE6-8347-892AB88EEA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106" y="3640890"/>
              <a:ext cx="48538" cy="46511"/>
            </a:xfrm>
            <a:custGeom>
              <a:avLst/>
              <a:gdLst>
                <a:gd name="T0" fmla="*/ 16 w 17"/>
                <a:gd name="T1" fmla="*/ 11 h 16"/>
                <a:gd name="T2" fmla="*/ 6 w 17"/>
                <a:gd name="T3" fmla="*/ 15 h 16"/>
                <a:gd name="T4" fmla="*/ 1 w 17"/>
                <a:gd name="T5" fmla="*/ 5 h 16"/>
                <a:gd name="T6" fmla="*/ 11 w 17"/>
                <a:gd name="T7" fmla="*/ 1 h 16"/>
                <a:gd name="T8" fmla="*/ 16 w 17"/>
                <a:gd name="T9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6">
                  <a:moveTo>
                    <a:pt x="16" y="11"/>
                  </a:moveTo>
                  <a:cubicBezTo>
                    <a:pt x="14" y="15"/>
                    <a:pt x="10" y="16"/>
                    <a:pt x="6" y="15"/>
                  </a:cubicBezTo>
                  <a:cubicBezTo>
                    <a:pt x="2" y="13"/>
                    <a:pt x="0" y="9"/>
                    <a:pt x="1" y="5"/>
                  </a:cubicBezTo>
                  <a:cubicBezTo>
                    <a:pt x="3" y="1"/>
                    <a:pt x="7" y="0"/>
                    <a:pt x="11" y="1"/>
                  </a:cubicBezTo>
                  <a:cubicBezTo>
                    <a:pt x="15" y="3"/>
                    <a:pt x="17" y="7"/>
                    <a:pt x="16" y="1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>
              <a:extLst>
                <a:ext uri="{FF2B5EF4-FFF2-40B4-BE49-F238E27FC236}">
                  <a16:creationId xmlns:a16="http://schemas.microsoft.com/office/drawing/2014/main" id="{C228C244-183E-4FAD-A4C0-39D5380E1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106" y="3654952"/>
              <a:ext cx="23214" cy="11898"/>
            </a:xfrm>
            <a:custGeom>
              <a:avLst/>
              <a:gdLst>
                <a:gd name="T0" fmla="*/ 3 w 22"/>
                <a:gd name="T1" fmla="*/ 0 h 11"/>
                <a:gd name="T2" fmla="*/ 22 w 22"/>
                <a:gd name="T3" fmla="*/ 8 h 11"/>
                <a:gd name="T4" fmla="*/ 0 w 22"/>
                <a:gd name="T5" fmla="*/ 11 h 11"/>
                <a:gd name="T6" fmla="*/ 3 w 22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1">
                  <a:moveTo>
                    <a:pt x="3" y="0"/>
                  </a:moveTo>
                  <a:lnTo>
                    <a:pt x="22" y="8"/>
                  </a:lnTo>
                  <a:lnTo>
                    <a:pt x="0" y="1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>
              <a:extLst>
                <a:ext uri="{FF2B5EF4-FFF2-40B4-BE49-F238E27FC236}">
                  <a16:creationId xmlns:a16="http://schemas.microsoft.com/office/drawing/2014/main" id="{431A12DC-DD59-4E97-8850-0C9FE91AB3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617" y="3637646"/>
              <a:ext cx="87579" cy="29204"/>
            </a:xfrm>
            <a:custGeom>
              <a:avLst/>
              <a:gdLst>
                <a:gd name="T0" fmla="*/ 31 w 31"/>
                <a:gd name="T1" fmla="*/ 7 h 10"/>
                <a:gd name="T2" fmla="*/ 14 w 31"/>
                <a:gd name="T3" fmla="*/ 1 h 10"/>
                <a:gd name="T4" fmla="*/ 0 w 31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0">
                  <a:moveTo>
                    <a:pt x="31" y="7"/>
                  </a:moveTo>
                  <a:cubicBezTo>
                    <a:pt x="26" y="1"/>
                    <a:pt x="20" y="0"/>
                    <a:pt x="14" y="1"/>
                  </a:cubicBezTo>
                  <a:cubicBezTo>
                    <a:pt x="8" y="2"/>
                    <a:pt x="2" y="6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>
              <a:extLst>
                <a:ext uri="{FF2B5EF4-FFF2-40B4-BE49-F238E27FC236}">
                  <a16:creationId xmlns:a16="http://schemas.microsoft.com/office/drawing/2014/main" id="{55CEE0E4-CC15-4747-A26F-23F2AFD039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6017" y="3542461"/>
              <a:ext cx="82303" cy="58409"/>
            </a:xfrm>
            <a:custGeom>
              <a:avLst/>
              <a:gdLst>
                <a:gd name="T0" fmla="*/ 0 w 29"/>
                <a:gd name="T1" fmla="*/ 20 h 20"/>
                <a:gd name="T2" fmla="*/ 29 w 29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" h="20">
                  <a:moveTo>
                    <a:pt x="0" y="20"/>
                  </a:moveTo>
                  <a:cubicBezTo>
                    <a:pt x="4" y="10"/>
                    <a:pt x="17" y="1"/>
                    <a:pt x="29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>
              <a:extLst>
                <a:ext uri="{FF2B5EF4-FFF2-40B4-BE49-F238E27FC236}">
                  <a16:creationId xmlns:a16="http://schemas.microsoft.com/office/drawing/2014/main" id="{30EA2BAA-8B87-4E33-8382-D2D5B36D4C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8009" y="3609523"/>
              <a:ext cx="47483" cy="159002"/>
            </a:xfrm>
            <a:custGeom>
              <a:avLst/>
              <a:gdLst>
                <a:gd name="T0" fmla="*/ 0 w 17"/>
                <a:gd name="T1" fmla="*/ 0 h 55"/>
                <a:gd name="T2" fmla="*/ 13 w 17"/>
                <a:gd name="T3" fmla="*/ 37 h 55"/>
                <a:gd name="T4" fmla="*/ 0 w 17"/>
                <a:gd name="T5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55">
                  <a:moveTo>
                    <a:pt x="0" y="0"/>
                  </a:moveTo>
                  <a:cubicBezTo>
                    <a:pt x="3" y="17"/>
                    <a:pt x="9" y="28"/>
                    <a:pt x="13" y="37"/>
                  </a:cubicBezTo>
                  <a:cubicBezTo>
                    <a:pt x="17" y="43"/>
                    <a:pt x="17" y="55"/>
                    <a:pt x="0" y="5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>
              <a:extLst>
                <a:ext uri="{FF2B5EF4-FFF2-40B4-BE49-F238E27FC236}">
                  <a16:creationId xmlns:a16="http://schemas.microsoft.com/office/drawing/2014/main" id="{2CB2E367-E68C-43F9-BAF5-D82E2581F7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8748" y="3701462"/>
              <a:ext cx="79138" cy="41103"/>
            </a:xfrm>
            <a:custGeom>
              <a:avLst/>
              <a:gdLst>
                <a:gd name="T0" fmla="*/ 0 w 28"/>
                <a:gd name="T1" fmla="*/ 4 h 14"/>
                <a:gd name="T2" fmla="*/ 15 w 28"/>
                <a:gd name="T3" fmla="*/ 2 h 14"/>
                <a:gd name="T4" fmla="*/ 28 w 28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14">
                  <a:moveTo>
                    <a:pt x="0" y="4"/>
                  </a:moveTo>
                  <a:cubicBezTo>
                    <a:pt x="3" y="2"/>
                    <a:pt x="9" y="0"/>
                    <a:pt x="15" y="2"/>
                  </a:cubicBezTo>
                  <a:cubicBezTo>
                    <a:pt x="21" y="3"/>
                    <a:pt x="26" y="8"/>
                    <a:pt x="28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>
              <a:extLst>
                <a:ext uri="{FF2B5EF4-FFF2-40B4-BE49-F238E27FC236}">
                  <a16:creationId xmlns:a16="http://schemas.microsoft.com/office/drawing/2014/main" id="{15F0AC95-4066-4798-8BE0-AC956E5E3A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348" y="3716605"/>
              <a:ext cx="40097" cy="14061"/>
            </a:xfrm>
            <a:custGeom>
              <a:avLst/>
              <a:gdLst>
                <a:gd name="T0" fmla="*/ 0 w 14"/>
                <a:gd name="T1" fmla="*/ 5 h 5"/>
                <a:gd name="T2" fmla="*/ 14 w 14"/>
                <a:gd name="T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" h="5">
                  <a:moveTo>
                    <a:pt x="0" y="5"/>
                  </a:moveTo>
                  <a:cubicBezTo>
                    <a:pt x="2" y="4"/>
                    <a:pt x="8" y="0"/>
                    <a:pt x="14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>
              <a:extLst>
                <a:ext uri="{FF2B5EF4-FFF2-40B4-BE49-F238E27FC236}">
                  <a16:creationId xmlns:a16="http://schemas.microsoft.com/office/drawing/2014/main" id="{82FFA63A-30F6-4588-A0A7-D92B40E543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5203" y="3811790"/>
              <a:ext cx="109737" cy="31368"/>
            </a:xfrm>
            <a:custGeom>
              <a:avLst/>
              <a:gdLst>
                <a:gd name="T0" fmla="*/ 0 w 39"/>
                <a:gd name="T1" fmla="*/ 0 h 11"/>
                <a:gd name="T2" fmla="*/ 39 w 39"/>
                <a:gd name="T3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9" h="11">
                  <a:moveTo>
                    <a:pt x="0" y="0"/>
                  </a:moveTo>
                  <a:cubicBezTo>
                    <a:pt x="11" y="8"/>
                    <a:pt x="26" y="11"/>
                    <a:pt x="39" y="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>
              <a:extLst>
                <a:ext uri="{FF2B5EF4-FFF2-40B4-BE49-F238E27FC236}">
                  <a16:creationId xmlns:a16="http://schemas.microsoft.com/office/drawing/2014/main" id="{19052BBA-5071-4E66-A9F1-0A21FF025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2899" y="3325050"/>
              <a:ext cx="337654" cy="293126"/>
            </a:xfrm>
            <a:custGeom>
              <a:avLst/>
              <a:gdLst>
                <a:gd name="T0" fmla="*/ 0 w 120"/>
                <a:gd name="T1" fmla="*/ 48 h 101"/>
                <a:gd name="T2" fmla="*/ 67 w 120"/>
                <a:gd name="T3" fmla="*/ 60 h 101"/>
                <a:gd name="T4" fmla="*/ 120 w 120"/>
                <a:gd name="T5" fmla="*/ 91 h 101"/>
                <a:gd name="T6" fmla="*/ 87 w 120"/>
                <a:gd name="T7" fmla="*/ 21 h 101"/>
                <a:gd name="T8" fmla="*/ 0 w 120"/>
                <a:gd name="T9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1">
                  <a:moveTo>
                    <a:pt x="0" y="48"/>
                  </a:moveTo>
                  <a:cubicBezTo>
                    <a:pt x="24" y="31"/>
                    <a:pt x="52" y="35"/>
                    <a:pt x="67" y="60"/>
                  </a:cubicBezTo>
                  <a:cubicBezTo>
                    <a:pt x="80" y="81"/>
                    <a:pt x="99" y="101"/>
                    <a:pt x="120" y="91"/>
                  </a:cubicBezTo>
                  <a:cubicBezTo>
                    <a:pt x="107" y="75"/>
                    <a:pt x="117" y="45"/>
                    <a:pt x="87" y="21"/>
                  </a:cubicBezTo>
                  <a:cubicBezTo>
                    <a:pt x="62" y="1"/>
                    <a:pt x="1" y="0"/>
                    <a:pt x="0" y="48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>
              <a:extLst>
                <a:ext uri="{FF2B5EF4-FFF2-40B4-BE49-F238E27FC236}">
                  <a16:creationId xmlns:a16="http://schemas.microsoft.com/office/drawing/2014/main" id="{EA198AF8-4746-4EE7-8467-34D3D28557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734" y="3936179"/>
              <a:ext cx="169882" cy="98430"/>
            </a:xfrm>
            <a:custGeom>
              <a:avLst/>
              <a:gdLst>
                <a:gd name="T0" fmla="*/ 60 w 60"/>
                <a:gd name="T1" fmla="*/ 18 h 34"/>
                <a:gd name="T2" fmla="*/ 0 w 60"/>
                <a:gd name="T3" fmla="*/ 0 h 34"/>
                <a:gd name="T4" fmla="*/ 60 w 60"/>
                <a:gd name="T5" fmla="*/ 34 h 34"/>
                <a:gd name="T6" fmla="*/ 60 w 60"/>
                <a:gd name="T7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34">
                  <a:moveTo>
                    <a:pt x="60" y="18"/>
                  </a:moveTo>
                  <a:cubicBezTo>
                    <a:pt x="38" y="16"/>
                    <a:pt x="14" y="10"/>
                    <a:pt x="0" y="0"/>
                  </a:cubicBezTo>
                  <a:cubicBezTo>
                    <a:pt x="3" y="10"/>
                    <a:pt x="19" y="26"/>
                    <a:pt x="60" y="34"/>
                  </a:cubicBezTo>
                  <a:lnTo>
                    <a:pt x="60" y="18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>
              <a:extLst>
                <a:ext uri="{FF2B5EF4-FFF2-40B4-BE49-F238E27FC236}">
                  <a16:creationId xmlns:a16="http://schemas.microsoft.com/office/drawing/2014/main" id="{C31DE874-D10F-4713-B25B-C17A19B976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8084" y="3991343"/>
              <a:ext cx="971810" cy="1079481"/>
            </a:xfrm>
            <a:custGeom>
              <a:avLst/>
              <a:gdLst>
                <a:gd name="T0" fmla="*/ 331 w 345"/>
                <a:gd name="T1" fmla="*/ 3 h 373"/>
                <a:gd name="T2" fmla="*/ 298 w 345"/>
                <a:gd name="T3" fmla="*/ 29 h 373"/>
                <a:gd name="T4" fmla="*/ 291 w 345"/>
                <a:gd name="T5" fmla="*/ 25 h 373"/>
                <a:gd name="T6" fmla="*/ 283 w 345"/>
                <a:gd name="T7" fmla="*/ 23 h 373"/>
                <a:gd name="T8" fmla="*/ 278 w 345"/>
                <a:gd name="T9" fmla="*/ 29 h 373"/>
                <a:gd name="T10" fmla="*/ 282 w 345"/>
                <a:gd name="T11" fmla="*/ 42 h 373"/>
                <a:gd name="T12" fmla="*/ 280 w 345"/>
                <a:gd name="T13" fmla="*/ 43 h 373"/>
                <a:gd name="T14" fmla="*/ 270 w 345"/>
                <a:gd name="T15" fmla="*/ 42 h 373"/>
                <a:gd name="T16" fmla="*/ 268 w 345"/>
                <a:gd name="T17" fmla="*/ 50 h 373"/>
                <a:gd name="T18" fmla="*/ 250 w 345"/>
                <a:gd name="T19" fmla="*/ 49 h 373"/>
                <a:gd name="T20" fmla="*/ 263 w 345"/>
                <a:gd name="T21" fmla="*/ 33 h 373"/>
                <a:gd name="T22" fmla="*/ 263 w 345"/>
                <a:gd name="T23" fmla="*/ 14 h 373"/>
                <a:gd name="T24" fmla="*/ 219 w 345"/>
                <a:gd name="T25" fmla="*/ 47 h 373"/>
                <a:gd name="T26" fmla="*/ 192 w 345"/>
                <a:gd name="T27" fmla="*/ 102 h 373"/>
                <a:gd name="T28" fmla="*/ 138 w 345"/>
                <a:gd name="T29" fmla="*/ 224 h 373"/>
                <a:gd name="T30" fmla="*/ 52 w 345"/>
                <a:gd name="T31" fmla="*/ 105 h 373"/>
                <a:gd name="T32" fmla="*/ 7 w 345"/>
                <a:gd name="T33" fmla="*/ 67 h 373"/>
                <a:gd name="T34" fmla="*/ 0 w 345"/>
                <a:gd name="T35" fmla="*/ 235 h 373"/>
                <a:gd name="T36" fmla="*/ 80 w 345"/>
                <a:gd name="T37" fmla="*/ 315 h 373"/>
                <a:gd name="T38" fmla="*/ 178 w 345"/>
                <a:gd name="T39" fmla="*/ 354 h 373"/>
                <a:gd name="T40" fmla="*/ 215 w 345"/>
                <a:gd name="T41" fmla="*/ 268 h 373"/>
                <a:gd name="T42" fmla="*/ 248 w 345"/>
                <a:gd name="T43" fmla="*/ 153 h 373"/>
                <a:gd name="T44" fmla="*/ 293 w 345"/>
                <a:gd name="T45" fmla="*/ 116 h 373"/>
                <a:gd name="T46" fmla="*/ 302 w 345"/>
                <a:gd name="T47" fmla="*/ 99 h 373"/>
                <a:gd name="T48" fmla="*/ 302 w 345"/>
                <a:gd name="T49" fmla="*/ 99 h 373"/>
                <a:gd name="T50" fmla="*/ 302 w 345"/>
                <a:gd name="T51" fmla="*/ 99 h 373"/>
                <a:gd name="T52" fmla="*/ 315 w 345"/>
                <a:gd name="T53" fmla="*/ 69 h 373"/>
                <a:gd name="T54" fmla="*/ 315 w 345"/>
                <a:gd name="T55" fmla="*/ 69 h 373"/>
                <a:gd name="T56" fmla="*/ 314 w 345"/>
                <a:gd name="T57" fmla="*/ 65 h 373"/>
                <a:gd name="T58" fmla="*/ 319 w 345"/>
                <a:gd name="T59" fmla="*/ 42 h 373"/>
                <a:gd name="T60" fmla="*/ 319 w 345"/>
                <a:gd name="T61" fmla="*/ 42 h 373"/>
                <a:gd name="T62" fmla="*/ 319 w 345"/>
                <a:gd name="T63" fmla="*/ 42 h 373"/>
                <a:gd name="T64" fmla="*/ 343 w 345"/>
                <a:gd name="T65" fmla="*/ 10 h 373"/>
                <a:gd name="T66" fmla="*/ 331 w 345"/>
                <a:gd name="T67" fmla="*/ 3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5" h="373">
                  <a:moveTo>
                    <a:pt x="331" y="3"/>
                  </a:moveTo>
                  <a:cubicBezTo>
                    <a:pt x="321" y="7"/>
                    <a:pt x="311" y="18"/>
                    <a:pt x="298" y="29"/>
                  </a:cubicBezTo>
                  <a:cubicBezTo>
                    <a:pt x="296" y="28"/>
                    <a:pt x="294" y="26"/>
                    <a:pt x="291" y="25"/>
                  </a:cubicBezTo>
                  <a:cubicBezTo>
                    <a:pt x="290" y="24"/>
                    <a:pt x="284" y="23"/>
                    <a:pt x="283" y="23"/>
                  </a:cubicBezTo>
                  <a:cubicBezTo>
                    <a:pt x="280" y="24"/>
                    <a:pt x="278" y="26"/>
                    <a:pt x="278" y="29"/>
                  </a:cubicBezTo>
                  <a:cubicBezTo>
                    <a:pt x="278" y="33"/>
                    <a:pt x="278" y="38"/>
                    <a:pt x="282" y="42"/>
                  </a:cubicBezTo>
                  <a:cubicBezTo>
                    <a:pt x="281" y="42"/>
                    <a:pt x="281" y="42"/>
                    <a:pt x="280" y="43"/>
                  </a:cubicBezTo>
                  <a:cubicBezTo>
                    <a:pt x="276" y="41"/>
                    <a:pt x="273" y="40"/>
                    <a:pt x="270" y="42"/>
                  </a:cubicBezTo>
                  <a:cubicBezTo>
                    <a:pt x="268" y="44"/>
                    <a:pt x="268" y="47"/>
                    <a:pt x="268" y="50"/>
                  </a:cubicBezTo>
                  <a:cubicBezTo>
                    <a:pt x="256" y="56"/>
                    <a:pt x="246" y="57"/>
                    <a:pt x="250" y="49"/>
                  </a:cubicBezTo>
                  <a:cubicBezTo>
                    <a:pt x="252" y="44"/>
                    <a:pt x="259" y="39"/>
                    <a:pt x="263" y="33"/>
                  </a:cubicBezTo>
                  <a:cubicBezTo>
                    <a:pt x="269" y="23"/>
                    <a:pt x="269" y="15"/>
                    <a:pt x="263" y="14"/>
                  </a:cubicBezTo>
                  <a:cubicBezTo>
                    <a:pt x="253" y="13"/>
                    <a:pt x="239" y="29"/>
                    <a:pt x="219" y="47"/>
                  </a:cubicBezTo>
                  <a:cubicBezTo>
                    <a:pt x="204" y="60"/>
                    <a:pt x="197" y="89"/>
                    <a:pt x="192" y="102"/>
                  </a:cubicBezTo>
                  <a:cubicBezTo>
                    <a:pt x="179" y="135"/>
                    <a:pt x="158" y="185"/>
                    <a:pt x="138" y="224"/>
                  </a:cubicBezTo>
                  <a:cubicBezTo>
                    <a:pt x="138" y="224"/>
                    <a:pt x="82" y="142"/>
                    <a:pt x="52" y="105"/>
                  </a:cubicBezTo>
                  <a:cubicBezTo>
                    <a:pt x="22" y="68"/>
                    <a:pt x="7" y="67"/>
                    <a:pt x="7" y="67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235"/>
                    <a:pt x="36" y="270"/>
                    <a:pt x="80" y="315"/>
                  </a:cubicBezTo>
                  <a:cubicBezTo>
                    <a:pt x="123" y="360"/>
                    <a:pt x="151" y="373"/>
                    <a:pt x="178" y="354"/>
                  </a:cubicBezTo>
                  <a:cubicBezTo>
                    <a:pt x="204" y="334"/>
                    <a:pt x="205" y="309"/>
                    <a:pt x="215" y="268"/>
                  </a:cubicBezTo>
                  <a:cubicBezTo>
                    <a:pt x="228" y="218"/>
                    <a:pt x="239" y="164"/>
                    <a:pt x="248" y="153"/>
                  </a:cubicBezTo>
                  <a:cubicBezTo>
                    <a:pt x="263" y="134"/>
                    <a:pt x="282" y="125"/>
                    <a:pt x="293" y="116"/>
                  </a:cubicBezTo>
                  <a:cubicBezTo>
                    <a:pt x="299" y="111"/>
                    <a:pt x="300" y="107"/>
                    <a:pt x="302" y="99"/>
                  </a:cubicBezTo>
                  <a:cubicBezTo>
                    <a:pt x="302" y="99"/>
                    <a:pt x="302" y="99"/>
                    <a:pt x="302" y="99"/>
                  </a:cubicBezTo>
                  <a:cubicBezTo>
                    <a:pt x="302" y="99"/>
                    <a:pt x="302" y="99"/>
                    <a:pt x="302" y="99"/>
                  </a:cubicBezTo>
                  <a:cubicBezTo>
                    <a:pt x="315" y="88"/>
                    <a:pt x="317" y="81"/>
                    <a:pt x="315" y="69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315" y="68"/>
                    <a:pt x="315" y="66"/>
                    <a:pt x="314" y="65"/>
                  </a:cubicBezTo>
                  <a:cubicBezTo>
                    <a:pt x="326" y="55"/>
                    <a:pt x="325" y="46"/>
                    <a:pt x="319" y="42"/>
                  </a:cubicBezTo>
                  <a:cubicBezTo>
                    <a:pt x="319" y="42"/>
                    <a:pt x="319" y="42"/>
                    <a:pt x="319" y="42"/>
                  </a:cubicBezTo>
                  <a:cubicBezTo>
                    <a:pt x="319" y="42"/>
                    <a:pt x="319" y="42"/>
                    <a:pt x="319" y="42"/>
                  </a:cubicBezTo>
                  <a:cubicBezTo>
                    <a:pt x="323" y="37"/>
                    <a:pt x="341" y="14"/>
                    <a:pt x="343" y="10"/>
                  </a:cubicBezTo>
                  <a:cubicBezTo>
                    <a:pt x="345" y="3"/>
                    <a:pt x="337" y="0"/>
                    <a:pt x="331" y="3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>
              <a:extLst>
                <a:ext uri="{FF2B5EF4-FFF2-40B4-BE49-F238E27FC236}">
                  <a16:creationId xmlns:a16="http://schemas.microsoft.com/office/drawing/2014/main" id="{BFC96D4D-6996-4E47-8845-D6E06B9FAF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1020" y="4057324"/>
              <a:ext cx="116069" cy="67062"/>
            </a:xfrm>
            <a:custGeom>
              <a:avLst/>
              <a:gdLst>
                <a:gd name="T0" fmla="*/ 41 w 41"/>
                <a:gd name="T1" fmla="*/ 19 h 23"/>
                <a:gd name="T2" fmla="*/ 13 w 41"/>
                <a:gd name="T3" fmla="*/ 2 h 23"/>
                <a:gd name="T4" fmla="*/ 5 w 41"/>
                <a:gd name="T5" fmla="*/ 0 h 23"/>
                <a:gd name="T6" fmla="*/ 0 w 41"/>
                <a:gd name="T7" fmla="*/ 6 h 23"/>
                <a:gd name="T8" fmla="*/ 9 w 41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23">
                  <a:moveTo>
                    <a:pt x="41" y="19"/>
                  </a:moveTo>
                  <a:cubicBezTo>
                    <a:pt x="30" y="10"/>
                    <a:pt x="26" y="8"/>
                    <a:pt x="13" y="2"/>
                  </a:cubicBezTo>
                  <a:cubicBezTo>
                    <a:pt x="12" y="1"/>
                    <a:pt x="6" y="0"/>
                    <a:pt x="5" y="0"/>
                  </a:cubicBezTo>
                  <a:cubicBezTo>
                    <a:pt x="2" y="1"/>
                    <a:pt x="0" y="3"/>
                    <a:pt x="0" y="6"/>
                  </a:cubicBezTo>
                  <a:cubicBezTo>
                    <a:pt x="0" y="12"/>
                    <a:pt x="1" y="17"/>
                    <a:pt x="9" y="2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>
              <a:extLst>
                <a:ext uri="{FF2B5EF4-FFF2-40B4-BE49-F238E27FC236}">
                  <a16:creationId xmlns:a16="http://schemas.microsoft.com/office/drawing/2014/main" id="{A17DF4C0-C9F2-44F8-8D69-56170EF914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420" y="4103834"/>
              <a:ext cx="135061" cy="86531"/>
            </a:xfrm>
            <a:custGeom>
              <a:avLst/>
              <a:gdLst>
                <a:gd name="T0" fmla="*/ 48 w 48"/>
                <a:gd name="T1" fmla="*/ 30 h 30"/>
                <a:gd name="T2" fmla="*/ 40 w 48"/>
                <a:gd name="T3" fmla="*/ 18 h 30"/>
                <a:gd name="T4" fmla="*/ 24 w 48"/>
                <a:gd name="T5" fmla="*/ 9 h 30"/>
                <a:gd name="T6" fmla="*/ 3 w 48"/>
                <a:gd name="T7" fmla="*/ 3 h 30"/>
                <a:gd name="T8" fmla="*/ 2 w 48"/>
                <a:gd name="T9" fmla="*/ 16 h 30"/>
                <a:gd name="T10" fmla="*/ 10 w 48"/>
                <a:gd name="T11" fmla="*/ 2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30">
                  <a:moveTo>
                    <a:pt x="48" y="30"/>
                  </a:moveTo>
                  <a:cubicBezTo>
                    <a:pt x="47" y="25"/>
                    <a:pt x="44" y="20"/>
                    <a:pt x="40" y="18"/>
                  </a:cubicBezTo>
                  <a:cubicBezTo>
                    <a:pt x="35" y="14"/>
                    <a:pt x="30" y="12"/>
                    <a:pt x="24" y="9"/>
                  </a:cubicBezTo>
                  <a:cubicBezTo>
                    <a:pt x="15" y="5"/>
                    <a:pt x="8" y="0"/>
                    <a:pt x="3" y="3"/>
                  </a:cubicBezTo>
                  <a:cubicBezTo>
                    <a:pt x="0" y="6"/>
                    <a:pt x="1" y="13"/>
                    <a:pt x="2" y="16"/>
                  </a:cubicBezTo>
                  <a:cubicBezTo>
                    <a:pt x="3" y="20"/>
                    <a:pt x="6" y="23"/>
                    <a:pt x="10" y="2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>
              <a:extLst>
                <a:ext uri="{FF2B5EF4-FFF2-40B4-BE49-F238E27FC236}">
                  <a16:creationId xmlns:a16="http://schemas.microsoft.com/office/drawing/2014/main" id="{1EB71416-85D7-4ED1-AE01-939F9AAAC8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0371" y="4173059"/>
              <a:ext cx="126620" cy="110327"/>
            </a:xfrm>
            <a:custGeom>
              <a:avLst/>
              <a:gdLst>
                <a:gd name="T0" fmla="*/ 42 w 45"/>
                <a:gd name="T1" fmla="*/ 36 h 38"/>
                <a:gd name="T2" fmla="*/ 41 w 45"/>
                <a:gd name="T3" fmla="*/ 13 h 38"/>
                <a:gd name="T4" fmla="*/ 16 w 45"/>
                <a:gd name="T5" fmla="*/ 2 h 38"/>
                <a:gd name="T6" fmla="*/ 6 w 45"/>
                <a:gd name="T7" fmla="*/ 0 h 38"/>
                <a:gd name="T8" fmla="*/ 4 w 45"/>
                <a:gd name="T9" fmla="*/ 0 h 38"/>
                <a:gd name="T10" fmla="*/ 2 w 45"/>
                <a:gd name="T11" fmla="*/ 2 h 38"/>
                <a:gd name="T12" fmla="*/ 5 w 45"/>
                <a:gd name="T13" fmla="*/ 13 h 38"/>
                <a:gd name="T14" fmla="*/ 20 w 45"/>
                <a:gd name="T15" fmla="*/ 23 h 38"/>
                <a:gd name="T16" fmla="*/ 20 w 45"/>
                <a:gd name="T17" fmla="*/ 24 h 38"/>
                <a:gd name="T18" fmla="*/ 20 w 45"/>
                <a:gd name="T19" fmla="*/ 25 h 38"/>
                <a:gd name="T20" fmla="*/ 15 w 45"/>
                <a:gd name="T21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38">
                  <a:moveTo>
                    <a:pt x="42" y="36"/>
                  </a:moveTo>
                  <a:cubicBezTo>
                    <a:pt x="44" y="22"/>
                    <a:pt x="45" y="17"/>
                    <a:pt x="41" y="13"/>
                  </a:cubicBezTo>
                  <a:cubicBezTo>
                    <a:pt x="36" y="7"/>
                    <a:pt x="23" y="4"/>
                    <a:pt x="16" y="2"/>
                  </a:cubicBezTo>
                  <a:cubicBezTo>
                    <a:pt x="13" y="1"/>
                    <a:pt x="10" y="0"/>
                    <a:pt x="6" y="0"/>
                  </a:cubicBezTo>
                  <a:cubicBezTo>
                    <a:pt x="5" y="0"/>
                    <a:pt x="5" y="0"/>
                    <a:pt x="4" y="0"/>
                  </a:cubicBezTo>
                  <a:cubicBezTo>
                    <a:pt x="3" y="1"/>
                    <a:pt x="2" y="1"/>
                    <a:pt x="2" y="2"/>
                  </a:cubicBezTo>
                  <a:cubicBezTo>
                    <a:pt x="0" y="6"/>
                    <a:pt x="2" y="10"/>
                    <a:pt x="5" y="13"/>
                  </a:cubicBezTo>
                  <a:cubicBezTo>
                    <a:pt x="8" y="16"/>
                    <a:pt x="16" y="21"/>
                    <a:pt x="20" y="23"/>
                  </a:cubicBezTo>
                  <a:cubicBezTo>
                    <a:pt x="20" y="23"/>
                    <a:pt x="20" y="24"/>
                    <a:pt x="20" y="24"/>
                  </a:cubicBezTo>
                  <a:cubicBezTo>
                    <a:pt x="21" y="24"/>
                    <a:pt x="20" y="25"/>
                    <a:pt x="20" y="25"/>
                  </a:cubicBezTo>
                  <a:cubicBezTo>
                    <a:pt x="19" y="31"/>
                    <a:pt x="17" y="34"/>
                    <a:pt x="15" y="3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>
              <a:extLst>
                <a:ext uri="{FF2B5EF4-FFF2-40B4-BE49-F238E27FC236}">
                  <a16:creationId xmlns:a16="http://schemas.microsoft.com/office/drawing/2014/main" id="{F9F7C9E7-399E-41A5-BAB0-7D3AF965BD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917" y="4245529"/>
              <a:ext cx="92855" cy="107083"/>
            </a:xfrm>
            <a:custGeom>
              <a:avLst/>
              <a:gdLst>
                <a:gd name="T0" fmla="*/ 33 w 33"/>
                <a:gd name="T1" fmla="*/ 0 h 37"/>
                <a:gd name="T2" fmla="*/ 11 w 33"/>
                <a:gd name="T3" fmla="*/ 14 h 37"/>
                <a:gd name="T4" fmla="*/ 0 w 33"/>
                <a:gd name="T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37">
                  <a:moveTo>
                    <a:pt x="33" y="0"/>
                  </a:moveTo>
                  <a:cubicBezTo>
                    <a:pt x="24" y="1"/>
                    <a:pt x="17" y="7"/>
                    <a:pt x="11" y="14"/>
                  </a:cubicBezTo>
                  <a:cubicBezTo>
                    <a:pt x="6" y="21"/>
                    <a:pt x="3" y="29"/>
                    <a:pt x="0" y="3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>
              <a:extLst>
                <a:ext uri="{FF2B5EF4-FFF2-40B4-BE49-F238E27FC236}">
                  <a16:creationId xmlns:a16="http://schemas.microsoft.com/office/drawing/2014/main" id="{B7FD334F-4565-42B3-8D86-D56ADB82A9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7484" y="4127630"/>
              <a:ext cx="737563" cy="955092"/>
            </a:xfrm>
            <a:custGeom>
              <a:avLst/>
              <a:gdLst>
                <a:gd name="T0" fmla="*/ 248 w 262"/>
                <a:gd name="T1" fmla="*/ 140 h 330"/>
                <a:gd name="T2" fmla="*/ 180 w 262"/>
                <a:gd name="T3" fmla="*/ 105 h 330"/>
                <a:gd name="T4" fmla="*/ 164 w 262"/>
                <a:gd name="T5" fmla="*/ 119 h 330"/>
                <a:gd name="T6" fmla="*/ 147 w 262"/>
                <a:gd name="T7" fmla="*/ 155 h 330"/>
                <a:gd name="T8" fmla="*/ 109 w 262"/>
                <a:gd name="T9" fmla="*/ 104 h 330"/>
                <a:gd name="T10" fmla="*/ 9 w 262"/>
                <a:gd name="T11" fmla="*/ 0 h 330"/>
                <a:gd name="T12" fmla="*/ 0 w 262"/>
                <a:gd name="T13" fmla="*/ 193 h 330"/>
                <a:gd name="T14" fmla="*/ 94 w 262"/>
                <a:gd name="T15" fmla="*/ 289 h 330"/>
                <a:gd name="T16" fmla="*/ 170 w 262"/>
                <a:gd name="T17" fmla="*/ 330 h 330"/>
                <a:gd name="T18" fmla="*/ 221 w 262"/>
                <a:gd name="T19" fmla="*/ 294 h 330"/>
                <a:gd name="T20" fmla="*/ 243 w 262"/>
                <a:gd name="T21" fmla="*/ 216 h 330"/>
                <a:gd name="T22" fmla="*/ 248 w 262"/>
                <a:gd name="T23" fmla="*/ 14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2" h="330">
                  <a:moveTo>
                    <a:pt x="248" y="140"/>
                  </a:moveTo>
                  <a:cubicBezTo>
                    <a:pt x="199" y="137"/>
                    <a:pt x="180" y="105"/>
                    <a:pt x="180" y="105"/>
                  </a:cubicBezTo>
                  <a:cubicBezTo>
                    <a:pt x="172" y="103"/>
                    <a:pt x="169" y="107"/>
                    <a:pt x="164" y="119"/>
                  </a:cubicBezTo>
                  <a:cubicBezTo>
                    <a:pt x="159" y="129"/>
                    <a:pt x="147" y="155"/>
                    <a:pt x="147" y="155"/>
                  </a:cubicBezTo>
                  <a:cubicBezTo>
                    <a:pt x="147" y="155"/>
                    <a:pt x="137" y="143"/>
                    <a:pt x="109" y="104"/>
                  </a:cubicBezTo>
                  <a:cubicBezTo>
                    <a:pt x="63" y="43"/>
                    <a:pt x="46" y="11"/>
                    <a:pt x="9" y="0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0" y="193"/>
                    <a:pt x="32" y="231"/>
                    <a:pt x="94" y="289"/>
                  </a:cubicBezTo>
                  <a:cubicBezTo>
                    <a:pt x="125" y="318"/>
                    <a:pt x="140" y="330"/>
                    <a:pt x="170" y="330"/>
                  </a:cubicBezTo>
                  <a:cubicBezTo>
                    <a:pt x="199" y="330"/>
                    <a:pt x="212" y="312"/>
                    <a:pt x="221" y="294"/>
                  </a:cubicBezTo>
                  <a:cubicBezTo>
                    <a:pt x="231" y="275"/>
                    <a:pt x="235" y="256"/>
                    <a:pt x="243" y="216"/>
                  </a:cubicBezTo>
                  <a:cubicBezTo>
                    <a:pt x="251" y="181"/>
                    <a:pt x="262" y="140"/>
                    <a:pt x="248" y="14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>
              <a:extLst>
                <a:ext uri="{FF2B5EF4-FFF2-40B4-BE49-F238E27FC236}">
                  <a16:creationId xmlns:a16="http://schemas.microsoft.com/office/drawing/2014/main" id="{131248C4-C0F7-4139-A9C6-A27F3DC36F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3965" y="4361266"/>
              <a:ext cx="214199" cy="170900"/>
            </a:xfrm>
            <a:custGeom>
              <a:avLst/>
              <a:gdLst>
                <a:gd name="T0" fmla="*/ 0 w 76"/>
                <a:gd name="T1" fmla="*/ 24 h 59"/>
                <a:gd name="T2" fmla="*/ 68 w 76"/>
                <a:gd name="T3" fmla="*/ 59 h 59"/>
                <a:gd name="T4" fmla="*/ 76 w 76"/>
                <a:gd name="T5" fmla="*/ 37 h 59"/>
                <a:gd name="T6" fmla="*/ 38 w 76"/>
                <a:gd name="T7" fmla="*/ 26 h 59"/>
                <a:gd name="T8" fmla="*/ 9 w 76"/>
                <a:gd name="T9" fmla="*/ 0 h 59"/>
                <a:gd name="T10" fmla="*/ 0 w 76"/>
                <a:gd name="T11" fmla="*/ 2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59">
                  <a:moveTo>
                    <a:pt x="0" y="24"/>
                  </a:moveTo>
                  <a:cubicBezTo>
                    <a:pt x="0" y="24"/>
                    <a:pt x="19" y="56"/>
                    <a:pt x="68" y="59"/>
                  </a:cubicBezTo>
                  <a:cubicBezTo>
                    <a:pt x="76" y="37"/>
                    <a:pt x="76" y="37"/>
                    <a:pt x="76" y="37"/>
                  </a:cubicBezTo>
                  <a:cubicBezTo>
                    <a:pt x="76" y="37"/>
                    <a:pt x="56" y="36"/>
                    <a:pt x="38" y="26"/>
                  </a:cubicBezTo>
                  <a:cubicBezTo>
                    <a:pt x="20" y="16"/>
                    <a:pt x="9" y="0"/>
                    <a:pt x="9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>
              <a:extLst>
                <a:ext uri="{FF2B5EF4-FFF2-40B4-BE49-F238E27FC236}">
                  <a16:creationId xmlns:a16="http://schemas.microsoft.com/office/drawing/2014/main" id="{41F77121-38D7-4F5C-8A4B-C5AD8367F0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8352" y="4564615"/>
              <a:ext cx="59089" cy="214165"/>
            </a:xfrm>
            <a:custGeom>
              <a:avLst/>
              <a:gdLst>
                <a:gd name="T0" fmla="*/ 21 w 21"/>
                <a:gd name="T1" fmla="*/ 0 h 74"/>
                <a:gd name="T2" fmla="*/ 1 w 21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74">
                  <a:moveTo>
                    <a:pt x="21" y="0"/>
                  </a:moveTo>
                  <a:cubicBezTo>
                    <a:pt x="9" y="22"/>
                    <a:pt x="0" y="45"/>
                    <a:pt x="1" y="7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>
              <a:extLst>
                <a:ext uri="{FF2B5EF4-FFF2-40B4-BE49-F238E27FC236}">
                  <a16:creationId xmlns:a16="http://schemas.microsoft.com/office/drawing/2014/main" id="{2475BC1E-8517-4031-B168-617722D8C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8839" y="4057324"/>
              <a:ext cx="1120590" cy="1222259"/>
            </a:xfrm>
            <a:custGeom>
              <a:avLst/>
              <a:gdLst>
                <a:gd name="T0" fmla="*/ 270 w 398"/>
                <a:gd name="T1" fmla="*/ 4 h 422"/>
                <a:gd name="T2" fmla="*/ 353 w 398"/>
                <a:gd name="T3" fmla="*/ 24 h 422"/>
                <a:gd name="T4" fmla="*/ 387 w 398"/>
                <a:gd name="T5" fmla="*/ 93 h 422"/>
                <a:gd name="T6" fmla="*/ 386 w 398"/>
                <a:gd name="T7" fmla="*/ 176 h 422"/>
                <a:gd name="T8" fmla="*/ 381 w 398"/>
                <a:gd name="T9" fmla="*/ 301 h 422"/>
                <a:gd name="T10" fmla="*/ 358 w 398"/>
                <a:gd name="T11" fmla="*/ 390 h 422"/>
                <a:gd name="T12" fmla="*/ 24 w 398"/>
                <a:gd name="T13" fmla="*/ 376 h 422"/>
                <a:gd name="T14" fmla="*/ 18 w 398"/>
                <a:gd name="T15" fmla="*/ 286 h 422"/>
                <a:gd name="T16" fmla="*/ 44 w 398"/>
                <a:gd name="T17" fmla="*/ 131 h 422"/>
                <a:gd name="T18" fmla="*/ 99 w 398"/>
                <a:gd name="T19" fmla="*/ 20 h 422"/>
                <a:gd name="T20" fmla="*/ 181 w 398"/>
                <a:gd name="T21" fmla="*/ 0 h 422"/>
                <a:gd name="T22" fmla="*/ 270 w 398"/>
                <a:gd name="T23" fmla="*/ 4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98" h="422">
                  <a:moveTo>
                    <a:pt x="270" y="4"/>
                  </a:moveTo>
                  <a:cubicBezTo>
                    <a:pt x="353" y="24"/>
                    <a:pt x="353" y="24"/>
                    <a:pt x="353" y="24"/>
                  </a:cubicBezTo>
                  <a:cubicBezTo>
                    <a:pt x="353" y="24"/>
                    <a:pt x="380" y="51"/>
                    <a:pt x="387" y="93"/>
                  </a:cubicBezTo>
                  <a:cubicBezTo>
                    <a:pt x="389" y="110"/>
                    <a:pt x="388" y="149"/>
                    <a:pt x="386" y="176"/>
                  </a:cubicBezTo>
                  <a:cubicBezTo>
                    <a:pt x="382" y="227"/>
                    <a:pt x="383" y="252"/>
                    <a:pt x="381" y="301"/>
                  </a:cubicBezTo>
                  <a:cubicBezTo>
                    <a:pt x="379" y="345"/>
                    <a:pt x="398" y="374"/>
                    <a:pt x="358" y="390"/>
                  </a:cubicBezTo>
                  <a:cubicBezTo>
                    <a:pt x="290" y="418"/>
                    <a:pt x="78" y="422"/>
                    <a:pt x="24" y="376"/>
                  </a:cubicBezTo>
                  <a:cubicBezTo>
                    <a:pt x="0" y="356"/>
                    <a:pt x="8" y="336"/>
                    <a:pt x="18" y="286"/>
                  </a:cubicBezTo>
                  <a:cubicBezTo>
                    <a:pt x="30" y="227"/>
                    <a:pt x="39" y="166"/>
                    <a:pt x="44" y="131"/>
                  </a:cubicBezTo>
                  <a:cubicBezTo>
                    <a:pt x="54" y="60"/>
                    <a:pt x="65" y="31"/>
                    <a:pt x="99" y="20"/>
                  </a:cubicBezTo>
                  <a:cubicBezTo>
                    <a:pt x="137" y="7"/>
                    <a:pt x="181" y="0"/>
                    <a:pt x="181" y="0"/>
                  </a:cubicBezTo>
                  <a:cubicBezTo>
                    <a:pt x="204" y="22"/>
                    <a:pt x="269" y="21"/>
                    <a:pt x="270" y="4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>
              <a:extLst>
                <a:ext uri="{FF2B5EF4-FFF2-40B4-BE49-F238E27FC236}">
                  <a16:creationId xmlns:a16="http://schemas.microsoft.com/office/drawing/2014/main" id="{C91CDD58-FCCB-49D8-B2D8-190C62F6DC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1946" y="4326653"/>
              <a:ext cx="22159" cy="602476"/>
            </a:xfrm>
            <a:custGeom>
              <a:avLst/>
              <a:gdLst>
                <a:gd name="T0" fmla="*/ 6 w 8"/>
                <a:gd name="T1" fmla="*/ 0 h 208"/>
                <a:gd name="T2" fmla="*/ 5 w 8"/>
                <a:gd name="T3" fmla="*/ 83 h 208"/>
                <a:gd name="T4" fmla="*/ 0 w 8"/>
                <a:gd name="T5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208">
                  <a:moveTo>
                    <a:pt x="6" y="0"/>
                  </a:moveTo>
                  <a:cubicBezTo>
                    <a:pt x="8" y="17"/>
                    <a:pt x="7" y="56"/>
                    <a:pt x="5" y="83"/>
                  </a:cubicBezTo>
                  <a:cubicBezTo>
                    <a:pt x="1" y="134"/>
                    <a:pt x="2" y="159"/>
                    <a:pt x="0" y="20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>
              <a:extLst>
                <a:ext uri="{FF2B5EF4-FFF2-40B4-BE49-F238E27FC236}">
                  <a16:creationId xmlns:a16="http://schemas.microsoft.com/office/drawing/2014/main" id="{50C2CA52-7A68-4965-9D38-68E3FC2E25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4121" y="4074630"/>
              <a:ext cx="376695" cy="96266"/>
            </a:xfrm>
            <a:custGeom>
              <a:avLst/>
              <a:gdLst>
                <a:gd name="T0" fmla="*/ 0 w 134"/>
                <a:gd name="T1" fmla="*/ 0 h 33"/>
                <a:gd name="T2" fmla="*/ 84 w 134"/>
                <a:gd name="T3" fmla="*/ 31 h 33"/>
                <a:gd name="T4" fmla="*/ 133 w 134"/>
                <a:gd name="T5" fmla="*/ 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33">
                  <a:moveTo>
                    <a:pt x="0" y="0"/>
                  </a:moveTo>
                  <a:cubicBezTo>
                    <a:pt x="9" y="18"/>
                    <a:pt x="46" y="33"/>
                    <a:pt x="84" y="31"/>
                  </a:cubicBezTo>
                  <a:cubicBezTo>
                    <a:pt x="128" y="29"/>
                    <a:pt x="134" y="11"/>
                    <a:pt x="133" y="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>
              <a:extLst>
                <a:ext uri="{FF2B5EF4-FFF2-40B4-BE49-F238E27FC236}">
                  <a16:creationId xmlns:a16="http://schemas.microsoft.com/office/drawing/2014/main" id="{EDE49570-FC13-4475-B80A-374A64D008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1094" y="4133039"/>
              <a:ext cx="1441361" cy="951847"/>
            </a:xfrm>
            <a:custGeom>
              <a:avLst/>
              <a:gdLst>
                <a:gd name="T0" fmla="*/ 281 w 512"/>
                <a:gd name="T1" fmla="*/ 325 h 329"/>
                <a:gd name="T2" fmla="*/ 326 w 512"/>
                <a:gd name="T3" fmla="*/ 325 h 329"/>
                <a:gd name="T4" fmla="*/ 361 w 512"/>
                <a:gd name="T5" fmla="*/ 327 h 329"/>
                <a:gd name="T6" fmla="*/ 393 w 512"/>
                <a:gd name="T7" fmla="*/ 319 h 329"/>
                <a:gd name="T8" fmla="*/ 417 w 512"/>
                <a:gd name="T9" fmla="*/ 323 h 329"/>
                <a:gd name="T10" fmla="*/ 432 w 512"/>
                <a:gd name="T11" fmla="*/ 312 h 329"/>
                <a:gd name="T12" fmla="*/ 446 w 512"/>
                <a:gd name="T13" fmla="*/ 293 h 329"/>
                <a:gd name="T14" fmla="*/ 468 w 512"/>
                <a:gd name="T15" fmla="*/ 307 h 329"/>
                <a:gd name="T16" fmla="*/ 493 w 512"/>
                <a:gd name="T17" fmla="*/ 311 h 329"/>
                <a:gd name="T18" fmla="*/ 478 w 512"/>
                <a:gd name="T19" fmla="*/ 285 h 329"/>
                <a:gd name="T20" fmla="*/ 496 w 512"/>
                <a:gd name="T21" fmla="*/ 295 h 329"/>
                <a:gd name="T22" fmla="*/ 510 w 512"/>
                <a:gd name="T23" fmla="*/ 289 h 329"/>
                <a:gd name="T24" fmla="*/ 487 w 512"/>
                <a:gd name="T25" fmla="*/ 264 h 329"/>
                <a:gd name="T26" fmla="*/ 433 w 512"/>
                <a:gd name="T27" fmla="*/ 237 h 329"/>
                <a:gd name="T28" fmla="*/ 360 w 512"/>
                <a:gd name="T29" fmla="*/ 248 h 329"/>
                <a:gd name="T30" fmla="*/ 154 w 512"/>
                <a:gd name="T31" fmla="*/ 226 h 329"/>
                <a:gd name="T32" fmla="*/ 127 w 512"/>
                <a:gd name="T33" fmla="*/ 108 h 329"/>
                <a:gd name="T34" fmla="*/ 82 w 512"/>
                <a:gd name="T35" fmla="*/ 0 h 329"/>
                <a:gd name="T36" fmla="*/ 12 w 512"/>
                <a:gd name="T37" fmla="*/ 112 h 329"/>
                <a:gd name="T38" fmla="*/ 50 w 512"/>
                <a:gd name="T39" fmla="*/ 283 h 329"/>
                <a:gd name="T40" fmla="*/ 118 w 512"/>
                <a:gd name="T41" fmla="*/ 319 h 329"/>
                <a:gd name="T42" fmla="*/ 281 w 512"/>
                <a:gd name="T43" fmla="*/ 325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12" h="329">
                  <a:moveTo>
                    <a:pt x="281" y="325"/>
                  </a:moveTo>
                  <a:cubicBezTo>
                    <a:pt x="281" y="325"/>
                    <a:pt x="311" y="325"/>
                    <a:pt x="326" y="325"/>
                  </a:cubicBezTo>
                  <a:cubicBezTo>
                    <a:pt x="342" y="325"/>
                    <a:pt x="344" y="325"/>
                    <a:pt x="361" y="327"/>
                  </a:cubicBezTo>
                  <a:cubicBezTo>
                    <a:pt x="382" y="329"/>
                    <a:pt x="393" y="319"/>
                    <a:pt x="393" y="319"/>
                  </a:cubicBezTo>
                  <a:cubicBezTo>
                    <a:pt x="393" y="319"/>
                    <a:pt x="393" y="329"/>
                    <a:pt x="417" y="323"/>
                  </a:cubicBezTo>
                  <a:cubicBezTo>
                    <a:pt x="423" y="321"/>
                    <a:pt x="431" y="321"/>
                    <a:pt x="432" y="312"/>
                  </a:cubicBezTo>
                  <a:cubicBezTo>
                    <a:pt x="444" y="309"/>
                    <a:pt x="447" y="299"/>
                    <a:pt x="446" y="293"/>
                  </a:cubicBezTo>
                  <a:cubicBezTo>
                    <a:pt x="446" y="293"/>
                    <a:pt x="459" y="300"/>
                    <a:pt x="468" y="307"/>
                  </a:cubicBezTo>
                  <a:cubicBezTo>
                    <a:pt x="474" y="311"/>
                    <a:pt x="484" y="318"/>
                    <a:pt x="493" y="311"/>
                  </a:cubicBezTo>
                  <a:cubicBezTo>
                    <a:pt x="498" y="306"/>
                    <a:pt x="478" y="285"/>
                    <a:pt x="478" y="285"/>
                  </a:cubicBezTo>
                  <a:cubicBezTo>
                    <a:pt x="478" y="285"/>
                    <a:pt x="488" y="293"/>
                    <a:pt x="496" y="295"/>
                  </a:cubicBezTo>
                  <a:cubicBezTo>
                    <a:pt x="504" y="297"/>
                    <a:pt x="512" y="294"/>
                    <a:pt x="510" y="289"/>
                  </a:cubicBezTo>
                  <a:cubicBezTo>
                    <a:pt x="510" y="285"/>
                    <a:pt x="494" y="269"/>
                    <a:pt x="487" y="264"/>
                  </a:cubicBezTo>
                  <a:cubicBezTo>
                    <a:pt x="461" y="243"/>
                    <a:pt x="450" y="235"/>
                    <a:pt x="433" y="237"/>
                  </a:cubicBezTo>
                  <a:cubicBezTo>
                    <a:pt x="412" y="240"/>
                    <a:pt x="373" y="248"/>
                    <a:pt x="360" y="248"/>
                  </a:cubicBezTo>
                  <a:cubicBezTo>
                    <a:pt x="347" y="249"/>
                    <a:pt x="154" y="226"/>
                    <a:pt x="154" y="226"/>
                  </a:cubicBezTo>
                  <a:cubicBezTo>
                    <a:pt x="127" y="108"/>
                    <a:pt x="127" y="108"/>
                    <a:pt x="127" y="108"/>
                  </a:cubicBezTo>
                  <a:cubicBezTo>
                    <a:pt x="127" y="108"/>
                    <a:pt x="98" y="15"/>
                    <a:pt x="82" y="0"/>
                  </a:cubicBezTo>
                  <a:cubicBezTo>
                    <a:pt x="25" y="28"/>
                    <a:pt x="0" y="37"/>
                    <a:pt x="12" y="112"/>
                  </a:cubicBezTo>
                  <a:cubicBezTo>
                    <a:pt x="24" y="186"/>
                    <a:pt x="42" y="264"/>
                    <a:pt x="50" y="283"/>
                  </a:cubicBezTo>
                  <a:cubicBezTo>
                    <a:pt x="58" y="303"/>
                    <a:pt x="77" y="318"/>
                    <a:pt x="118" y="319"/>
                  </a:cubicBezTo>
                  <a:cubicBezTo>
                    <a:pt x="159" y="321"/>
                    <a:pt x="281" y="325"/>
                    <a:pt x="281" y="32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>
              <a:extLst>
                <a:ext uri="{FF2B5EF4-FFF2-40B4-BE49-F238E27FC236}">
                  <a16:creationId xmlns:a16="http://schemas.microsoft.com/office/drawing/2014/main" id="{27E88337-7DCB-4B17-9E61-56B221C9B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0077" y="4958333"/>
              <a:ext cx="107627" cy="115736"/>
            </a:xfrm>
            <a:custGeom>
              <a:avLst/>
              <a:gdLst>
                <a:gd name="T0" fmla="*/ 17 w 38"/>
                <a:gd name="T1" fmla="*/ 0 h 40"/>
                <a:gd name="T2" fmla="*/ 32 w 38"/>
                <a:gd name="T3" fmla="*/ 7 h 40"/>
                <a:gd name="T4" fmla="*/ 36 w 38"/>
                <a:gd name="T5" fmla="*/ 29 h 40"/>
                <a:gd name="T6" fmla="*/ 26 w 38"/>
                <a:gd name="T7" fmla="*/ 37 h 40"/>
                <a:gd name="T8" fmla="*/ 8 w 38"/>
                <a:gd name="T9" fmla="*/ 40 h 40"/>
                <a:gd name="T10" fmla="*/ 3 w 38"/>
                <a:gd name="T11" fmla="*/ 39 h 40"/>
                <a:gd name="T12" fmla="*/ 2 w 38"/>
                <a:gd name="T13" fmla="*/ 30 h 40"/>
                <a:gd name="T14" fmla="*/ 11 w 38"/>
                <a:gd name="T15" fmla="*/ 2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0">
                  <a:moveTo>
                    <a:pt x="17" y="0"/>
                  </a:moveTo>
                  <a:cubicBezTo>
                    <a:pt x="24" y="0"/>
                    <a:pt x="29" y="1"/>
                    <a:pt x="32" y="7"/>
                  </a:cubicBezTo>
                  <a:cubicBezTo>
                    <a:pt x="35" y="13"/>
                    <a:pt x="38" y="22"/>
                    <a:pt x="36" y="29"/>
                  </a:cubicBezTo>
                  <a:cubicBezTo>
                    <a:pt x="35" y="34"/>
                    <a:pt x="31" y="36"/>
                    <a:pt x="26" y="37"/>
                  </a:cubicBezTo>
                  <a:cubicBezTo>
                    <a:pt x="20" y="39"/>
                    <a:pt x="14" y="40"/>
                    <a:pt x="8" y="40"/>
                  </a:cubicBezTo>
                  <a:cubicBezTo>
                    <a:pt x="6" y="40"/>
                    <a:pt x="4" y="40"/>
                    <a:pt x="3" y="39"/>
                  </a:cubicBezTo>
                  <a:cubicBezTo>
                    <a:pt x="0" y="37"/>
                    <a:pt x="0" y="33"/>
                    <a:pt x="2" y="30"/>
                  </a:cubicBezTo>
                  <a:cubicBezTo>
                    <a:pt x="4" y="28"/>
                    <a:pt x="8" y="26"/>
                    <a:pt x="11" y="2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>
              <a:extLst>
                <a:ext uri="{FF2B5EF4-FFF2-40B4-BE49-F238E27FC236}">
                  <a16:creationId xmlns:a16="http://schemas.microsoft.com/office/drawing/2014/main" id="{76EC02C2-86D7-4550-8B16-0D5231980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1373" y="4915068"/>
              <a:ext cx="48538" cy="126553"/>
            </a:xfrm>
            <a:custGeom>
              <a:avLst/>
              <a:gdLst>
                <a:gd name="T0" fmla="*/ 0 w 17"/>
                <a:gd name="T1" fmla="*/ 0 h 44"/>
                <a:gd name="T2" fmla="*/ 16 w 17"/>
                <a:gd name="T3" fmla="*/ 26 h 44"/>
                <a:gd name="T4" fmla="*/ 16 w 17"/>
                <a:gd name="T5" fmla="*/ 31 h 44"/>
                <a:gd name="T6" fmla="*/ 14 w 17"/>
                <a:gd name="T7" fmla="*/ 35 h 44"/>
                <a:gd name="T8" fmla="*/ 2 w 17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44">
                  <a:moveTo>
                    <a:pt x="0" y="0"/>
                  </a:moveTo>
                  <a:cubicBezTo>
                    <a:pt x="8" y="6"/>
                    <a:pt x="15" y="16"/>
                    <a:pt x="16" y="26"/>
                  </a:cubicBezTo>
                  <a:cubicBezTo>
                    <a:pt x="17" y="28"/>
                    <a:pt x="17" y="30"/>
                    <a:pt x="16" y="31"/>
                  </a:cubicBezTo>
                  <a:cubicBezTo>
                    <a:pt x="16" y="33"/>
                    <a:pt x="15" y="34"/>
                    <a:pt x="14" y="35"/>
                  </a:cubicBezTo>
                  <a:cubicBezTo>
                    <a:pt x="11" y="39"/>
                    <a:pt x="7" y="42"/>
                    <a:pt x="2" y="4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>
              <a:extLst>
                <a:ext uri="{FF2B5EF4-FFF2-40B4-BE49-F238E27FC236}">
                  <a16:creationId xmlns:a16="http://schemas.microsoft.com/office/drawing/2014/main" id="{EF1D89AD-FF09-478D-9246-D8265631A3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2021" y="4885863"/>
              <a:ext cx="132951" cy="153594"/>
            </a:xfrm>
            <a:custGeom>
              <a:avLst/>
              <a:gdLst>
                <a:gd name="T0" fmla="*/ 0 w 47"/>
                <a:gd name="T1" fmla="*/ 0 h 53"/>
                <a:gd name="T2" fmla="*/ 45 w 47"/>
                <a:gd name="T3" fmla="*/ 41 h 53"/>
                <a:gd name="T4" fmla="*/ 40 w 47"/>
                <a:gd name="T5" fmla="*/ 51 h 53"/>
                <a:gd name="T6" fmla="*/ 29 w 47"/>
                <a:gd name="T7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53">
                  <a:moveTo>
                    <a:pt x="0" y="0"/>
                  </a:moveTo>
                  <a:cubicBezTo>
                    <a:pt x="10" y="7"/>
                    <a:pt x="39" y="31"/>
                    <a:pt x="45" y="41"/>
                  </a:cubicBezTo>
                  <a:cubicBezTo>
                    <a:pt x="47" y="45"/>
                    <a:pt x="44" y="50"/>
                    <a:pt x="40" y="51"/>
                  </a:cubicBezTo>
                  <a:cubicBezTo>
                    <a:pt x="37" y="53"/>
                    <a:pt x="33" y="53"/>
                    <a:pt x="29" y="5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>
              <a:extLst>
                <a:ext uri="{FF2B5EF4-FFF2-40B4-BE49-F238E27FC236}">
                  <a16:creationId xmlns:a16="http://schemas.microsoft.com/office/drawing/2014/main" id="{B6059027-7F91-4D5B-A572-8A1B72D6C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912" y="5044865"/>
              <a:ext cx="315495" cy="37858"/>
            </a:xfrm>
            <a:custGeom>
              <a:avLst/>
              <a:gdLst>
                <a:gd name="T0" fmla="*/ 112 w 112"/>
                <a:gd name="T1" fmla="*/ 0 h 13"/>
                <a:gd name="T2" fmla="*/ 88 w 112"/>
                <a:gd name="T3" fmla="*/ 12 h 13"/>
                <a:gd name="T4" fmla="*/ 52 w 112"/>
                <a:gd name="T5" fmla="*/ 9 h 13"/>
                <a:gd name="T6" fmla="*/ 0 w 112"/>
                <a:gd name="T7" fmla="*/ 9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3">
                  <a:moveTo>
                    <a:pt x="112" y="0"/>
                  </a:moveTo>
                  <a:cubicBezTo>
                    <a:pt x="107" y="7"/>
                    <a:pt x="96" y="12"/>
                    <a:pt x="88" y="12"/>
                  </a:cubicBezTo>
                  <a:cubicBezTo>
                    <a:pt x="76" y="13"/>
                    <a:pt x="64" y="10"/>
                    <a:pt x="52" y="9"/>
                  </a:cubicBezTo>
                  <a:cubicBezTo>
                    <a:pt x="37" y="9"/>
                    <a:pt x="0" y="9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>
              <a:extLst>
                <a:ext uri="{FF2B5EF4-FFF2-40B4-BE49-F238E27FC236}">
                  <a16:creationId xmlns:a16="http://schemas.microsoft.com/office/drawing/2014/main" id="{C8A73627-8347-4D2C-B2A8-01B79FBDFA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211" y="4107079"/>
              <a:ext cx="821977" cy="972399"/>
            </a:xfrm>
            <a:custGeom>
              <a:avLst/>
              <a:gdLst>
                <a:gd name="T0" fmla="*/ 93 w 292"/>
                <a:gd name="T1" fmla="*/ 0 h 336"/>
                <a:gd name="T2" fmla="*/ 9 w 292"/>
                <a:gd name="T3" fmla="*/ 111 h 336"/>
                <a:gd name="T4" fmla="*/ 44 w 292"/>
                <a:gd name="T5" fmla="*/ 279 h 336"/>
                <a:gd name="T6" fmla="*/ 119 w 292"/>
                <a:gd name="T7" fmla="*/ 336 h 336"/>
                <a:gd name="T8" fmla="*/ 278 w 292"/>
                <a:gd name="T9" fmla="*/ 336 h 336"/>
                <a:gd name="T10" fmla="*/ 292 w 292"/>
                <a:gd name="T11" fmla="*/ 248 h 336"/>
                <a:gd name="T12" fmla="*/ 228 w 292"/>
                <a:gd name="T13" fmla="*/ 230 h 336"/>
                <a:gd name="T14" fmla="*/ 160 w 292"/>
                <a:gd name="T15" fmla="*/ 223 h 336"/>
                <a:gd name="T16" fmla="*/ 138 w 292"/>
                <a:gd name="T17" fmla="*/ 119 h 336"/>
                <a:gd name="T18" fmla="*/ 93 w 292"/>
                <a:gd name="T1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336">
                  <a:moveTo>
                    <a:pt x="93" y="0"/>
                  </a:moveTo>
                  <a:cubicBezTo>
                    <a:pt x="47" y="9"/>
                    <a:pt x="0" y="39"/>
                    <a:pt x="9" y="111"/>
                  </a:cubicBezTo>
                  <a:cubicBezTo>
                    <a:pt x="18" y="181"/>
                    <a:pt x="36" y="254"/>
                    <a:pt x="44" y="279"/>
                  </a:cubicBezTo>
                  <a:cubicBezTo>
                    <a:pt x="53" y="311"/>
                    <a:pt x="70" y="336"/>
                    <a:pt x="119" y="336"/>
                  </a:cubicBezTo>
                  <a:cubicBezTo>
                    <a:pt x="152" y="336"/>
                    <a:pt x="278" y="336"/>
                    <a:pt x="278" y="336"/>
                  </a:cubicBezTo>
                  <a:cubicBezTo>
                    <a:pt x="278" y="336"/>
                    <a:pt x="267" y="274"/>
                    <a:pt x="292" y="248"/>
                  </a:cubicBezTo>
                  <a:cubicBezTo>
                    <a:pt x="291" y="233"/>
                    <a:pt x="272" y="232"/>
                    <a:pt x="228" y="230"/>
                  </a:cubicBezTo>
                  <a:cubicBezTo>
                    <a:pt x="191" y="227"/>
                    <a:pt x="160" y="223"/>
                    <a:pt x="160" y="223"/>
                  </a:cubicBezTo>
                  <a:cubicBezTo>
                    <a:pt x="138" y="119"/>
                    <a:pt x="138" y="119"/>
                    <a:pt x="138" y="119"/>
                  </a:cubicBezTo>
                  <a:cubicBezTo>
                    <a:pt x="138" y="119"/>
                    <a:pt x="121" y="38"/>
                    <a:pt x="93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>
              <a:extLst>
                <a:ext uri="{FF2B5EF4-FFF2-40B4-BE49-F238E27FC236}">
                  <a16:creationId xmlns:a16="http://schemas.microsoft.com/office/drawing/2014/main" id="{D24D3710-DB9B-480A-8C55-BD5C07381B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4335" y="4749576"/>
              <a:ext cx="180434" cy="48674"/>
            </a:xfrm>
            <a:custGeom>
              <a:avLst/>
              <a:gdLst>
                <a:gd name="T0" fmla="*/ 0 w 64"/>
                <a:gd name="T1" fmla="*/ 17 h 17"/>
                <a:gd name="T2" fmla="*/ 64 w 64"/>
                <a:gd name="T3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7">
                  <a:moveTo>
                    <a:pt x="0" y="17"/>
                  </a:moveTo>
                  <a:cubicBezTo>
                    <a:pt x="18" y="3"/>
                    <a:pt x="36" y="0"/>
                    <a:pt x="64" y="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>
              <a:extLst>
                <a:ext uri="{FF2B5EF4-FFF2-40B4-BE49-F238E27FC236}">
                  <a16:creationId xmlns:a16="http://schemas.microsoft.com/office/drawing/2014/main" id="{FA3129A3-1BB1-42AD-882E-B590EA8C1E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9535" y="4428328"/>
              <a:ext cx="796652" cy="651150"/>
            </a:xfrm>
            <a:custGeom>
              <a:avLst/>
              <a:gdLst>
                <a:gd name="T0" fmla="*/ 0 w 283"/>
                <a:gd name="T1" fmla="*/ 0 h 225"/>
                <a:gd name="T2" fmla="*/ 35 w 283"/>
                <a:gd name="T3" fmla="*/ 168 h 225"/>
                <a:gd name="T4" fmla="*/ 110 w 283"/>
                <a:gd name="T5" fmla="*/ 225 h 225"/>
                <a:gd name="T6" fmla="*/ 269 w 283"/>
                <a:gd name="T7" fmla="*/ 225 h 225"/>
                <a:gd name="T8" fmla="*/ 283 w 283"/>
                <a:gd name="T9" fmla="*/ 137 h 225"/>
                <a:gd name="T10" fmla="*/ 219 w 283"/>
                <a:gd name="T11" fmla="*/ 119 h 225"/>
                <a:gd name="T12" fmla="*/ 151 w 283"/>
                <a:gd name="T13" fmla="*/ 112 h 225"/>
                <a:gd name="T14" fmla="*/ 129 w 283"/>
                <a:gd name="T15" fmla="*/ 8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3" h="225">
                  <a:moveTo>
                    <a:pt x="0" y="0"/>
                  </a:moveTo>
                  <a:cubicBezTo>
                    <a:pt x="9" y="70"/>
                    <a:pt x="27" y="143"/>
                    <a:pt x="35" y="168"/>
                  </a:cubicBezTo>
                  <a:cubicBezTo>
                    <a:pt x="44" y="200"/>
                    <a:pt x="61" y="225"/>
                    <a:pt x="110" y="225"/>
                  </a:cubicBezTo>
                  <a:cubicBezTo>
                    <a:pt x="143" y="225"/>
                    <a:pt x="269" y="225"/>
                    <a:pt x="269" y="225"/>
                  </a:cubicBezTo>
                  <a:cubicBezTo>
                    <a:pt x="269" y="225"/>
                    <a:pt x="257" y="165"/>
                    <a:pt x="283" y="137"/>
                  </a:cubicBezTo>
                  <a:cubicBezTo>
                    <a:pt x="282" y="122"/>
                    <a:pt x="264" y="122"/>
                    <a:pt x="219" y="119"/>
                  </a:cubicBezTo>
                  <a:cubicBezTo>
                    <a:pt x="182" y="115"/>
                    <a:pt x="151" y="112"/>
                    <a:pt x="151" y="112"/>
                  </a:cubicBezTo>
                  <a:cubicBezTo>
                    <a:pt x="129" y="8"/>
                    <a:pt x="129" y="8"/>
                    <a:pt x="129" y="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>
              <a:extLst>
                <a:ext uri="{FF2B5EF4-FFF2-40B4-BE49-F238E27FC236}">
                  <a16:creationId xmlns:a16="http://schemas.microsoft.com/office/drawing/2014/main" id="{B4C93A9F-2BC4-4672-A73D-A5B5E7203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3381" y="4825291"/>
              <a:ext cx="145613" cy="259595"/>
            </a:xfrm>
            <a:custGeom>
              <a:avLst/>
              <a:gdLst>
                <a:gd name="T0" fmla="*/ 12 w 52"/>
                <a:gd name="T1" fmla="*/ 90 h 90"/>
                <a:gd name="T2" fmla="*/ 38 w 52"/>
                <a:gd name="T3" fmla="*/ 90 h 90"/>
                <a:gd name="T4" fmla="*/ 52 w 52"/>
                <a:gd name="T5" fmla="*/ 4 h 90"/>
                <a:gd name="T6" fmla="*/ 26 w 52"/>
                <a:gd name="T7" fmla="*/ 0 h 90"/>
                <a:gd name="T8" fmla="*/ 12 w 5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90">
                  <a:moveTo>
                    <a:pt x="12" y="90"/>
                  </a:moveTo>
                  <a:cubicBezTo>
                    <a:pt x="38" y="90"/>
                    <a:pt x="38" y="90"/>
                    <a:pt x="38" y="90"/>
                  </a:cubicBezTo>
                  <a:cubicBezTo>
                    <a:pt x="38" y="90"/>
                    <a:pt x="30" y="26"/>
                    <a:pt x="52" y="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0" y="11"/>
                    <a:pt x="0" y="41"/>
                    <a:pt x="12" y="9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>
              <a:extLst>
                <a:ext uri="{FF2B5EF4-FFF2-40B4-BE49-F238E27FC236}">
                  <a16:creationId xmlns:a16="http://schemas.microsoft.com/office/drawing/2014/main" id="{EE11F96A-1C9B-49CA-931D-4077337DBB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1003" y="5084886"/>
              <a:ext cx="3184499" cy="84368"/>
            </a:xfrm>
            <a:custGeom>
              <a:avLst/>
              <a:gdLst>
                <a:gd name="T0" fmla="*/ 1124 w 1131"/>
                <a:gd name="T1" fmla="*/ 0 h 29"/>
                <a:gd name="T2" fmla="*/ 7 w 1131"/>
                <a:gd name="T3" fmla="*/ 0 h 29"/>
                <a:gd name="T4" fmla="*/ 0 w 1131"/>
                <a:gd name="T5" fmla="*/ 7 h 29"/>
                <a:gd name="T6" fmla="*/ 0 w 1131"/>
                <a:gd name="T7" fmla="*/ 23 h 29"/>
                <a:gd name="T8" fmla="*/ 7 w 1131"/>
                <a:gd name="T9" fmla="*/ 29 h 29"/>
                <a:gd name="T10" fmla="*/ 1124 w 1131"/>
                <a:gd name="T11" fmla="*/ 29 h 29"/>
                <a:gd name="T12" fmla="*/ 1131 w 1131"/>
                <a:gd name="T13" fmla="*/ 23 h 29"/>
                <a:gd name="T14" fmla="*/ 1131 w 1131"/>
                <a:gd name="T15" fmla="*/ 7 h 29"/>
                <a:gd name="T16" fmla="*/ 1124 w 1131"/>
                <a:gd name="T1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1" h="29">
                  <a:moveTo>
                    <a:pt x="1124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7"/>
                    <a:pt x="3" y="29"/>
                    <a:pt x="7" y="29"/>
                  </a:cubicBezTo>
                  <a:cubicBezTo>
                    <a:pt x="1124" y="29"/>
                    <a:pt x="1124" y="29"/>
                    <a:pt x="1124" y="29"/>
                  </a:cubicBezTo>
                  <a:cubicBezTo>
                    <a:pt x="1128" y="29"/>
                    <a:pt x="1131" y="27"/>
                    <a:pt x="1131" y="23"/>
                  </a:cubicBezTo>
                  <a:cubicBezTo>
                    <a:pt x="1131" y="7"/>
                    <a:pt x="1131" y="7"/>
                    <a:pt x="1131" y="7"/>
                  </a:cubicBezTo>
                  <a:cubicBezTo>
                    <a:pt x="1131" y="3"/>
                    <a:pt x="1128" y="0"/>
                    <a:pt x="1124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93">
              <a:extLst>
                <a:ext uri="{FF2B5EF4-FFF2-40B4-BE49-F238E27FC236}">
                  <a16:creationId xmlns:a16="http://schemas.microsoft.com/office/drawing/2014/main" id="{3C37CE05-680D-429B-BF68-F955F8E26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1003" y="5169254"/>
              <a:ext cx="3184499" cy="37858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94">
              <a:extLst>
                <a:ext uri="{FF2B5EF4-FFF2-40B4-BE49-F238E27FC236}">
                  <a16:creationId xmlns:a16="http://schemas.microsoft.com/office/drawing/2014/main" id="{93801D82-18BB-4FA8-8902-3E54E754F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4667" y="5186560"/>
              <a:ext cx="131896" cy="1852857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>
              <a:extLst>
                <a:ext uri="{FF2B5EF4-FFF2-40B4-BE49-F238E27FC236}">
                  <a16:creationId xmlns:a16="http://schemas.microsoft.com/office/drawing/2014/main" id="{E767061F-AD9F-402A-82B2-3F252B6F5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4324" y="6978846"/>
              <a:ext cx="1294692" cy="133042"/>
            </a:xfrm>
            <a:custGeom>
              <a:avLst/>
              <a:gdLst>
                <a:gd name="T0" fmla="*/ 460 w 460"/>
                <a:gd name="T1" fmla="*/ 46 h 46"/>
                <a:gd name="T2" fmla="*/ 0 w 460"/>
                <a:gd name="T3" fmla="*/ 46 h 46"/>
                <a:gd name="T4" fmla="*/ 0 w 460"/>
                <a:gd name="T5" fmla="*/ 46 h 46"/>
                <a:gd name="T6" fmla="*/ 97 w 460"/>
                <a:gd name="T7" fmla="*/ 0 h 46"/>
                <a:gd name="T8" fmla="*/ 362 w 460"/>
                <a:gd name="T9" fmla="*/ 0 h 46"/>
                <a:gd name="T10" fmla="*/ 460 w 460"/>
                <a:gd name="T11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0" h="46">
                  <a:moveTo>
                    <a:pt x="460" y="46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23" y="17"/>
                    <a:pt x="59" y="0"/>
                    <a:pt x="97" y="0"/>
                  </a:cubicBezTo>
                  <a:cubicBezTo>
                    <a:pt x="362" y="0"/>
                    <a:pt x="362" y="0"/>
                    <a:pt x="362" y="0"/>
                  </a:cubicBezTo>
                  <a:cubicBezTo>
                    <a:pt x="400" y="0"/>
                    <a:pt x="436" y="17"/>
                    <a:pt x="460" y="4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>
              <a:extLst>
                <a:ext uri="{FF2B5EF4-FFF2-40B4-BE49-F238E27FC236}">
                  <a16:creationId xmlns:a16="http://schemas.microsoft.com/office/drawing/2014/main" id="{7B2469BD-C87A-42E1-987B-EDE0F2C89A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8416" y="5366113"/>
              <a:ext cx="670032" cy="1409383"/>
            </a:xfrm>
            <a:custGeom>
              <a:avLst/>
              <a:gdLst>
                <a:gd name="T0" fmla="*/ 149 w 238"/>
                <a:gd name="T1" fmla="*/ 113 h 487"/>
                <a:gd name="T2" fmla="*/ 209 w 238"/>
                <a:gd name="T3" fmla="*/ 278 h 487"/>
                <a:gd name="T4" fmla="*/ 238 w 238"/>
                <a:gd name="T5" fmla="*/ 479 h 487"/>
                <a:gd name="T6" fmla="*/ 152 w 238"/>
                <a:gd name="T7" fmla="*/ 487 h 487"/>
                <a:gd name="T8" fmla="*/ 85 w 238"/>
                <a:gd name="T9" fmla="*/ 324 h 487"/>
                <a:gd name="T10" fmla="*/ 18 w 238"/>
                <a:gd name="T11" fmla="*/ 159 h 487"/>
                <a:gd name="T12" fmla="*/ 53 w 238"/>
                <a:gd name="T13" fmla="*/ 34 h 487"/>
                <a:gd name="T14" fmla="*/ 138 w 238"/>
                <a:gd name="T15" fmla="*/ 0 h 487"/>
                <a:gd name="T16" fmla="*/ 149 w 238"/>
                <a:gd name="T17" fmla="*/ 113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" h="487">
                  <a:moveTo>
                    <a:pt x="149" y="113"/>
                  </a:moveTo>
                  <a:cubicBezTo>
                    <a:pt x="190" y="156"/>
                    <a:pt x="204" y="198"/>
                    <a:pt x="209" y="278"/>
                  </a:cubicBezTo>
                  <a:cubicBezTo>
                    <a:pt x="213" y="358"/>
                    <a:pt x="223" y="444"/>
                    <a:pt x="238" y="479"/>
                  </a:cubicBezTo>
                  <a:cubicBezTo>
                    <a:pt x="152" y="487"/>
                    <a:pt x="152" y="487"/>
                    <a:pt x="152" y="487"/>
                  </a:cubicBezTo>
                  <a:cubicBezTo>
                    <a:pt x="152" y="487"/>
                    <a:pt x="119" y="404"/>
                    <a:pt x="85" y="324"/>
                  </a:cubicBezTo>
                  <a:cubicBezTo>
                    <a:pt x="50" y="243"/>
                    <a:pt x="24" y="189"/>
                    <a:pt x="18" y="159"/>
                  </a:cubicBezTo>
                  <a:cubicBezTo>
                    <a:pt x="11" y="128"/>
                    <a:pt x="0" y="68"/>
                    <a:pt x="53" y="34"/>
                  </a:cubicBezTo>
                  <a:cubicBezTo>
                    <a:pt x="88" y="12"/>
                    <a:pt x="138" y="0"/>
                    <a:pt x="138" y="0"/>
                  </a:cubicBezTo>
                  <a:lnTo>
                    <a:pt x="149" y="1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>
              <a:extLst>
                <a:ext uri="{FF2B5EF4-FFF2-40B4-BE49-F238E27FC236}">
                  <a16:creationId xmlns:a16="http://schemas.microsoft.com/office/drawing/2014/main" id="{E7DC0EEF-5DC1-4330-BEC2-BAAF891E23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3092" y="6518065"/>
              <a:ext cx="805094" cy="509455"/>
            </a:xfrm>
            <a:custGeom>
              <a:avLst/>
              <a:gdLst>
                <a:gd name="T0" fmla="*/ 245 w 286"/>
                <a:gd name="T1" fmla="*/ 16 h 176"/>
                <a:gd name="T2" fmla="*/ 179 w 286"/>
                <a:gd name="T3" fmla="*/ 39 h 176"/>
                <a:gd name="T4" fmla="*/ 148 w 286"/>
                <a:gd name="T5" fmla="*/ 68 h 176"/>
                <a:gd name="T6" fmla="*/ 137 w 286"/>
                <a:gd name="T7" fmla="*/ 44 h 176"/>
                <a:gd name="T8" fmla="*/ 117 w 286"/>
                <a:gd name="T9" fmla="*/ 72 h 176"/>
                <a:gd name="T10" fmla="*/ 42 w 286"/>
                <a:gd name="T11" fmla="*/ 127 h 176"/>
                <a:gd name="T12" fmla="*/ 1 w 286"/>
                <a:gd name="T13" fmla="*/ 168 h 176"/>
                <a:gd name="T14" fmla="*/ 95 w 286"/>
                <a:gd name="T15" fmla="*/ 172 h 176"/>
                <a:gd name="T16" fmla="*/ 201 w 286"/>
                <a:gd name="T17" fmla="*/ 133 h 176"/>
                <a:gd name="T18" fmla="*/ 286 w 286"/>
                <a:gd name="T19" fmla="*/ 123 h 176"/>
                <a:gd name="T20" fmla="*/ 265 w 286"/>
                <a:gd name="T21" fmla="*/ 65 h 176"/>
                <a:gd name="T22" fmla="*/ 245 w 286"/>
                <a:gd name="T23" fmla="*/ 1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6" h="176">
                  <a:moveTo>
                    <a:pt x="245" y="16"/>
                  </a:moveTo>
                  <a:cubicBezTo>
                    <a:pt x="226" y="0"/>
                    <a:pt x="195" y="17"/>
                    <a:pt x="179" y="39"/>
                  </a:cubicBezTo>
                  <a:cubicBezTo>
                    <a:pt x="167" y="54"/>
                    <a:pt x="160" y="63"/>
                    <a:pt x="148" y="68"/>
                  </a:cubicBezTo>
                  <a:cubicBezTo>
                    <a:pt x="137" y="44"/>
                    <a:pt x="137" y="44"/>
                    <a:pt x="137" y="44"/>
                  </a:cubicBezTo>
                  <a:cubicBezTo>
                    <a:pt x="125" y="49"/>
                    <a:pt x="124" y="59"/>
                    <a:pt x="117" y="72"/>
                  </a:cubicBezTo>
                  <a:cubicBezTo>
                    <a:pt x="103" y="96"/>
                    <a:pt x="87" y="112"/>
                    <a:pt x="42" y="127"/>
                  </a:cubicBezTo>
                  <a:cubicBezTo>
                    <a:pt x="4" y="140"/>
                    <a:pt x="0" y="152"/>
                    <a:pt x="1" y="168"/>
                  </a:cubicBezTo>
                  <a:cubicBezTo>
                    <a:pt x="1" y="168"/>
                    <a:pt x="32" y="176"/>
                    <a:pt x="95" y="172"/>
                  </a:cubicBezTo>
                  <a:cubicBezTo>
                    <a:pt x="133" y="169"/>
                    <a:pt x="176" y="149"/>
                    <a:pt x="201" y="133"/>
                  </a:cubicBezTo>
                  <a:cubicBezTo>
                    <a:pt x="236" y="109"/>
                    <a:pt x="281" y="104"/>
                    <a:pt x="286" y="123"/>
                  </a:cubicBezTo>
                  <a:cubicBezTo>
                    <a:pt x="280" y="97"/>
                    <a:pt x="271" y="83"/>
                    <a:pt x="265" y="65"/>
                  </a:cubicBezTo>
                  <a:cubicBezTo>
                    <a:pt x="257" y="40"/>
                    <a:pt x="255" y="26"/>
                    <a:pt x="245" y="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>
              <a:extLst>
                <a:ext uri="{FF2B5EF4-FFF2-40B4-BE49-F238E27FC236}">
                  <a16:creationId xmlns:a16="http://schemas.microsoft.com/office/drawing/2014/main" id="{510520AF-350C-4726-82D5-B6437A8000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174" y="6903131"/>
              <a:ext cx="585619" cy="202268"/>
            </a:xfrm>
            <a:custGeom>
              <a:avLst/>
              <a:gdLst>
                <a:gd name="T0" fmla="*/ 0 w 208"/>
                <a:gd name="T1" fmla="*/ 70 h 70"/>
                <a:gd name="T2" fmla="*/ 77 w 208"/>
                <a:gd name="T3" fmla="*/ 70 h 70"/>
                <a:gd name="T4" fmla="*/ 160 w 208"/>
                <a:gd name="T5" fmla="*/ 44 h 70"/>
                <a:gd name="T6" fmla="*/ 204 w 208"/>
                <a:gd name="T7" fmla="*/ 9 h 70"/>
                <a:gd name="T8" fmla="*/ 122 w 208"/>
                <a:gd name="T9" fmla="*/ 25 h 70"/>
                <a:gd name="T10" fmla="*/ 0 w 208"/>
                <a:gd name="T11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8" h="70">
                  <a:moveTo>
                    <a:pt x="0" y="70"/>
                  </a:moveTo>
                  <a:cubicBezTo>
                    <a:pt x="56" y="70"/>
                    <a:pt x="46" y="70"/>
                    <a:pt x="77" y="70"/>
                  </a:cubicBezTo>
                  <a:cubicBezTo>
                    <a:pt x="108" y="70"/>
                    <a:pt x="133" y="57"/>
                    <a:pt x="160" y="44"/>
                  </a:cubicBezTo>
                  <a:cubicBezTo>
                    <a:pt x="204" y="23"/>
                    <a:pt x="208" y="13"/>
                    <a:pt x="204" y="9"/>
                  </a:cubicBezTo>
                  <a:cubicBezTo>
                    <a:pt x="189" y="0"/>
                    <a:pt x="167" y="2"/>
                    <a:pt x="122" y="25"/>
                  </a:cubicBezTo>
                  <a:cubicBezTo>
                    <a:pt x="76" y="48"/>
                    <a:pt x="52" y="66"/>
                    <a:pt x="0" y="70"/>
                  </a:cubicBezTo>
                  <a:close/>
                </a:path>
              </a:pathLst>
            </a:custGeom>
            <a:solidFill>
              <a:srgbClr val="30303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1">
              <a:extLst>
                <a:ext uri="{FF2B5EF4-FFF2-40B4-BE49-F238E27FC236}">
                  <a16:creationId xmlns:a16="http://schemas.microsoft.com/office/drawing/2014/main" id="{96811D87-9242-4DE3-BC21-63E377AEC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4651" y="6818762"/>
              <a:ext cx="830418" cy="289880"/>
            </a:xfrm>
            <a:custGeom>
              <a:avLst/>
              <a:gdLst>
                <a:gd name="T0" fmla="*/ 288 w 295"/>
                <a:gd name="T1" fmla="*/ 16 h 100"/>
                <a:gd name="T2" fmla="*/ 204 w 295"/>
                <a:gd name="T3" fmla="*/ 29 h 100"/>
                <a:gd name="T4" fmla="*/ 98 w 295"/>
                <a:gd name="T5" fmla="*/ 68 h 100"/>
                <a:gd name="T6" fmla="*/ 4 w 295"/>
                <a:gd name="T7" fmla="*/ 64 h 100"/>
                <a:gd name="T8" fmla="*/ 0 w 295"/>
                <a:gd name="T9" fmla="*/ 76 h 100"/>
                <a:gd name="T10" fmla="*/ 14 w 295"/>
                <a:gd name="T11" fmla="*/ 96 h 100"/>
                <a:gd name="T12" fmla="*/ 98 w 295"/>
                <a:gd name="T13" fmla="*/ 98 h 100"/>
                <a:gd name="T14" fmla="*/ 189 w 295"/>
                <a:gd name="T15" fmla="*/ 72 h 100"/>
                <a:gd name="T16" fmla="*/ 253 w 295"/>
                <a:gd name="T17" fmla="*/ 39 h 100"/>
                <a:gd name="T18" fmla="*/ 289 w 295"/>
                <a:gd name="T19" fmla="*/ 38 h 100"/>
                <a:gd name="T20" fmla="*/ 288 w 295"/>
                <a:gd name="T21" fmla="*/ 1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5" h="100">
                  <a:moveTo>
                    <a:pt x="288" y="16"/>
                  </a:moveTo>
                  <a:cubicBezTo>
                    <a:pt x="280" y="0"/>
                    <a:pt x="239" y="5"/>
                    <a:pt x="204" y="29"/>
                  </a:cubicBezTo>
                  <a:cubicBezTo>
                    <a:pt x="179" y="45"/>
                    <a:pt x="136" y="65"/>
                    <a:pt x="98" y="68"/>
                  </a:cubicBezTo>
                  <a:cubicBezTo>
                    <a:pt x="35" y="72"/>
                    <a:pt x="4" y="64"/>
                    <a:pt x="4" y="64"/>
                  </a:cubicBezTo>
                  <a:cubicBezTo>
                    <a:pt x="0" y="64"/>
                    <a:pt x="0" y="67"/>
                    <a:pt x="0" y="76"/>
                  </a:cubicBezTo>
                  <a:cubicBezTo>
                    <a:pt x="0" y="85"/>
                    <a:pt x="0" y="94"/>
                    <a:pt x="14" y="96"/>
                  </a:cubicBezTo>
                  <a:cubicBezTo>
                    <a:pt x="26" y="98"/>
                    <a:pt x="64" y="100"/>
                    <a:pt x="98" y="98"/>
                  </a:cubicBezTo>
                  <a:cubicBezTo>
                    <a:pt x="134" y="96"/>
                    <a:pt x="163" y="88"/>
                    <a:pt x="189" y="72"/>
                  </a:cubicBezTo>
                  <a:cubicBezTo>
                    <a:pt x="224" y="52"/>
                    <a:pt x="237" y="44"/>
                    <a:pt x="253" y="39"/>
                  </a:cubicBezTo>
                  <a:cubicBezTo>
                    <a:pt x="271" y="33"/>
                    <a:pt x="286" y="36"/>
                    <a:pt x="289" y="38"/>
                  </a:cubicBezTo>
                  <a:cubicBezTo>
                    <a:pt x="292" y="39"/>
                    <a:pt x="295" y="32"/>
                    <a:pt x="288" y="16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2">
              <a:extLst>
                <a:ext uri="{FF2B5EF4-FFF2-40B4-BE49-F238E27FC236}">
                  <a16:creationId xmlns:a16="http://schemas.microsoft.com/office/drawing/2014/main" id="{1C1536D1-3F60-4871-9587-638AE6E07F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3569" y="4842598"/>
              <a:ext cx="1687215" cy="2031329"/>
            </a:xfrm>
            <a:custGeom>
              <a:avLst/>
              <a:gdLst>
                <a:gd name="T0" fmla="*/ 301 w 599"/>
                <a:gd name="T1" fmla="*/ 31 h 702"/>
                <a:gd name="T2" fmla="*/ 272 w 599"/>
                <a:gd name="T3" fmla="*/ 136 h 702"/>
                <a:gd name="T4" fmla="*/ 118 w 599"/>
                <a:gd name="T5" fmla="*/ 177 h 702"/>
                <a:gd name="T6" fmla="*/ 9 w 599"/>
                <a:gd name="T7" fmla="*/ 265 h 702"/>
                <a:gd name="T8" fmla="*/ 48 w 599"/>
                <a:gd name="T9" fmla="*/ 444 h 702"/>
                <a:gd name="T10" fmla="*/ 132 w 599"/>
                <a:gd name="T11" fmla="*/ 633 h 702"/>
                <a:gd name="T12" fmla="*/ 164 w 599"/>
                <a:gd name="T13" fmla="*/ 702 h 702"/>
                <a:gd name="T14" fmla="*/ 239 w 599"/>
                <a:gd name="T15" fmla="*/ 650 h 702"/>
                <a:gd name="T16" fmla="*/ 226 w 599"/>
                <a:gd name="T17" fmla="*/ 554 h 702"/>
                <a:gd name="T18" fmla="*/ 162 w 599"/>
                <a:gd name="T19" fmla="*/ 320 h 702"/>
                <a:gd name="T20" fmla="*/ 464 w 599"/>
                <a:gd name="T21" fmla="*/ 320 h 702"/>
                <a:gd name="T22" fmla="*/ 582 w 599"/>
                <a:gd name="T23" fmla="*/ 254 h 702"/>
                <a:gd name="T24" fmla="*/ 523 w 599"/>
                <a:gd name="T25" fmla="*/ 10 h 702"/>
                <a:gd name="T26" fmla="*/ 301 w 599"/>
                <a:gd name="T27" fmla="*/ 31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9" h="702">
                  <a:moveTo>
                    <a:pt x="301" y="31"/>
                  </a:moveTo>
                  <a:cubicBezTo>
                    <a:pt x="301" y="31"/>
                    <a:pt x="280" y="93"/>
                    <a:pt x="272" y="136"/>
                  </a:cubicBezTo>
                  <a:cubicBezTo>
                    <a:pt x="272" y="136"/>
                    <a:pt x="201" y="144"/>
                    <a:pt x="118" y="177"/>
                  </a:cubicBezTo>
                  <a:cubicBezTo>
                    <a:pt x="35" y="211"/>
                    <a:pt x="17" y="229"/>
                    <a:pt x="9" y="265"/>
                  </a:cubicBezTo>
                  <a:cubicBezTo>
                    <a:pt x="0" y="303"/>
                    <a:pt x="9" y="356"/>
                    <a:pt x="48" y="444"/>
                  </a:cubicBezTo>
                  <a:cubicBezTo>
                    <a:pt x="82" y="522"/>
                    <a:pt x="118" y="603"/>
                    <a:pt x="132" y="633"/>
                  </a:cubicBezTo>
                  <a:cubicBezTo>
                    <a:pt x="152" y="676"/>
                    <a:pt x="164" y="702"/>
                    <a:pt x="164" y="702"/>
                  </a:cubicBezTo>
                  <a:cubicBezTo>
                    <a:pt x="239" y="650"/>
                    <a:pt x="239" y="650"/>
                    <a:pt x="239" y="650"/>
                  </a:cubicBezTo>
                  <a:cubicBezTo>
                    <a:pt x="239" y="650"/>
                    <a:pt x="232" y="607"/>
                    <a:pt x="226" y="554"/>
                  </a:cubicBezTo>
                  <a:cubicBezTo>
                    <a:pt x="209" y="404"/>
                    <a:pt x="208" y="364"/>
                    <a:pt x="162" y="320"/>
                  </a:cubicBezTo>
                  <a:cubicBezTo>
                    <a:pt x="162" y="320"/>
                    <a:pt x="408" y="320"/>
                    <a:pt x="464" y="320"/>
                  </a:cubicBezTo>
                  <a:cubicBezTo>
                    <a:pt x="536" y="320"/>
                    <a:pt x="565" y="294"/>
                    <a:pt x="582" y="254"/>
                  </a:cubicBezTo>
                  <a:cubicBezTo>
                    <a:pt x="599" y="215"/>
                    <a:pt x="586" y="92"/>
                    <a:pt x="523" y="10"/>
                  </a:cubicBezTo>
                  <a:cubicBezTo>
                    <a:pt x="523" y="10"/>
                    <a:pt x="412" y="0"/>
                    <a:pt x="301" y="31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>
              <a:extLst>
                <a:ext uri="{FF2B5EF4-FFF2-40B4-BE49-F238E27FC236}">
                  <a16:creationId xmlns:a16="http://schemas.microsoft.com/office/drawing/2014/main" id="{5589321B-8A4D-4151-A9CD-F7722BC9D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457" y="5768485"/>
              <a:ext cx="216309" cy="955092"/>
            </a:xfrm>
            <a:custGeom>
              <a:avLst/>
              <a:gdLst>
                <a:gd name="T0" fmla="*/ 77 w 77"/>
                <a:gd name="T1" fmla="*/ 330 h 330"/>
                <a:gd name="T2" fmla="*/ 64 w 77"/>
                <a:gd name="T3" fmla="*/ 234 h 330"/>
                <a:gd name="T4" fmla="*/ 0 w 77"/>
                <a:gd name="T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330">
                  <a:moveTo>
                    <a:pt x="77" y="330"/>
                  </a:moveTo>
                  <a:cubicBezTo>
                    <a:pt x="77" y="330"/>
                    <a:pt x="70" y="287"/>
                    <a:pt x="64" y="234"/>
                  </a:cubicBezTo>
                  <a:cubicBezTo>
                    <a:pt x="47" y="84"/>
                    <a:pt x="46" y="44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4">
              <a:extLst>
                <a:ext uri="{FF2B5EF4-FFF2-40B4-BE49-F238E27FC236}">
                  <a16:creationId xmlns:a16="http://schemas.microsoft.com/office/drawing/2014/main" id="{92C906A4-64E9-42B0-8052-95E176C767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8245" y="6518065"/>
              <a:ext cx="802983" cy="509455"/>
            </a:xfrm>
            <a:custGeom>
              <a:avLst/>
              <a:gdLst>
                <a:gd name="T0" fmla="*/ 244 w 285"/>
                <a:gd name="T1" fmla="*/ 16 h 176"/>
                <a:gd name="T2" fmla="*/ 178 w 285"/>
                <a:gd name="T3" fmla="*/ 38 h 176"/>
                <a:gd name="T4" fmla="*/ 147 w 285"/>
                <a:gd name="T5" fmla="*/ 67 h 176"/>
                <a:gd name="T6" fmla="*/ 136 w 285"/>
                <a:gd name="T7" fmla="*/ 44 h 176"/>
                <a:gd name="T8" fmla="*/ 116 w 285"/>
                <a:gd name="T9" fmla="*/ 71 h 176"/>
                <a:gd name="T10" fmla="*/ 41 w 285"/>
                <a:gd name="T11" fmla="*/ 127 h 176"/>
                <a:gd name="T12" fmla="*/ 0 w 285"/>
                <a:gd name="T13" fmla="*/ 168 h 176"/>
                <a:gd name="T14" fmla="*/ 94 w 285"/>
                <a:gd name="T15" fmla="*/ 172 h 176"/>
                <a:gd name="T16" fmla="*/ 200 w 285"/>
                <a:gd name="T17" fmla="*/ 132 h 176"/>
                <a:gd name="T18" fmla="*/ 285 w 285"/>
                <a:gd name="T19" fmla="*/ 122 h 176"/>
                <a:gd name="T20" fmla="*/ 264 w 285"/>
                <a:gd name="T21" fmla="*/ 64 h 176"/>
                <a:gd name="T22" fmla="*/ 244 w 285"/>
                <a:gd name="T23" fmla="*/ 1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5" h="176">
                  <a:moveTo>
                    <a:pt x="244" y="16"/>
                  </a:moveTo>
                  <a:cubicBezTo>
                    <a:pt x="226" y="0"/>
                    <a:pt x="195" y="16"/>
                    <a:pt x="178" y="38"/>
                  </a:cubicBezTo>
                  <a:cubicBezTo>
                    <a:pt x="167" y="54"/>
                    <a:pt x="160" y="62"/>
                    <a:pt x="147" y="67"/>
                  </a:cubicBezTo>
                  <a:cubicBezTo>
                    <a:pt x="136" y="44"/>
                    <a:pt x="136" y="44"/>
                    <a:pt x="136" y="44"/>
                  </a:cubicBezTo>
                  <a:cubicBezTo>
                    <a:pt x="124" y="48"/>
                    <a:pt x="124" y="58"/>
                    <a:pt x="116" y="71"/>
                  </a:cubicBezTo>
                  <a:cubicBezTo>
                    <a:pt x="102" y="96"/>
                    <a:pt x="87" y="112"/>
                    <a:pt x="41" y="127"/>
                  </a:cubicBezTo>
                  <a:cubicBezTo>
                    <a:pt x="4" y="139"/>
                    <a:pt x="0" y="151"/>
                    <a:pt x="0" y="168"/>
                  </a:cubicBezTo>
                  <a:cubicBezTo>
                    <a:pt x="0" y="168"/>
                    <a:pt x="32" y="176"/>
                    <a:pt x="94" y="172"/>
                  </a:cubicBezTo>
                  <a:cubicBezTo>
                    <a:pt x="132" y="169"/>
                    <a:pt x="176" y="148"/>
                    <a:pt x="200" y="132"/>
                  </a:cubicBezTo>
                  <a:cubicBezTo>
                    <a:pt x="236" y="109"/>
                    <a:pt x="281" y="103"/>
                    <a:pt x="285" y="122"/>
                  </a:cubicBezTo>
                  <a:cubicBezTo>
                    <a:pt x="279" y="97"/>
                    <a:pt x="270" y="83"/>
                    <a:pt x="264" y="64"/>
                  </a:cubicBezTo>
                  <a:cubicBezTo>
                    <a:pt x="256" y="40"/>
                    <a:pt x="254" y="25"/>
                    <a:pt x="244" y="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>
              <a:extLst>
                <a:ext uri="{FF2B5EF4-FFF2-40B4-BE49-F238E27FC236}">
                  <a16:creationId xmlns:a16="http://schemas.microsoft.com/office/drawing/2014/main" id="{7D560120-9495-4C65-AB2F-20D297BDF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3001" y="6550514"/>
              <a:ext cx="138227" cy="321248"/>
            </a:xfrm>
            <a:custGeom>
              <a:avLst/>
              <a:gdLst>
                <a:gd name="T0" fmla="*/ 49 w 49"/>
                <a:gd name="T1" fmla="*/ 111 h 111"/>
                <a:gd name="T2" fmla="*/ 28 w 49"/>
                <a:gd name="T3" fmla="*/ 53 h 111"/>
                <a:gd name="T4" fmla="*/ 8 w 49"/>
                <a:gd name="T5" fmla="*/ 5 h 111"/>
                <a:gd name="T6" fmla="*/ 0 w 49"/>
                <a:gd name="T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111">
                  <a:moveTo>
                    <a:pt x="49" y="111"/>
                  </a:moveTo>
                  <a:cubicBezTo>
                    <a:pt x="43" y="86"/>
                    <a:pt x="34" y="72"/>
                    <a:pt x="28" y="53"/>
                  </a:cubicBezTo>
                  <a:cubicBezTo>
                    <a:pt x="20" y="29"/>
                    <a:pt x="18" y="14"/>
                    <a:pt x="8" y="5"/>
                  </a:cubicBezTo>
                  <a:cubicBezTo>
                    <a:pt x="6" y="3"/>
                    <a:pt x="3" y="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>
              <a:extLst>
                <a:ext uri="{FF2B5EF4-FFF2-40B4-BE49-F238E27FC236}">
                  <a16:creationId xmlns:a16="http://schemas.microsoft.com/office/drawing/2014/main" id="{F57DA647-6FCC-4354-9ABE-1E057AA0EF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9327" y="6899885"/>
              <a:ext cx="582453" cy="203349"/>
            </a:xfrm>
            <a:custGeom>
              <a:avLst/>
              <a:gdLst>
                <a:gd name="T0" fmla="*/ 0 w 207"/>
                <a:gd name="T1" fmla="*/ 70 h 70"/>
                <a:gd name="T2" fmla="*/ 76 w 207"/>
                <a:gd name="T3" fmla="*/ 70 h 70"/>
                <a:gd name="T4" fmla="*/ 159 w 207"/>
                <a:gd name="T5" fmla="*/ 45 h 70"/>
                <a:gd name="T6" fmla="*/ 204 w 207"/>
                <a:gd name="T7" fmla="*/ 9 h 70"/>
                <a:gd name="T8" fmla="*/ 121 w 207"/>
                <a:gd name="T9" fmla="*/ 25 h 70"/>
                <a:gd name="T10" fmla="*/ 0 w 207"/>
                <a:gd name="T11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7" h="70">
                  <a:moveTo>
                    <a:pt x="0" y="70"/>
                  </a:moveTo>
                  <a:cubicBezTo>
                    <a:pt x="56" y="70"/>
                    <a:pt x="45" y="70"/>
                    <a:pt x="76" y="70"/>
                  </a:cubicBezTo>
                  <a:cubicBezTo>
                    <a:pt x="107" y="70"/>
                    <a:pt x="132" y="58"/>
                    <a:pt x="159" y="45"/>
                  </a:cubicBezTo>
                  <a:cubicBezTo>
                    <a:pt x="203" y="24"/>
                    <a:pt x="207" y="14"/>
                    <a:pt x="204" y="9"/>
                  </a:cubicBezTo>
                  <a:cubicBezTo>
                    <a:pt x="189" y="0"/>
                    <a:pt x="167" y="2"/>
                    <a:pt x="121" y="25"/>
                  </a:cubicBezTo>
                  <a:cubicBezTo>
                    <a:pt x="76" y="48"/>
                    <a:pt x="51" y="67"/>
                    <a:pt x="0" y="70"/>
                  </a:cubicBezTo>
                  <a:close/>
                </a:path>
              </a:pathLst>
            </a:custGeom>
            <a:solidFill>
              <a:srgbClr val="30303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>
              <a:extLst>
                <a:ext uri="{FF2B5EF4-FFF2-40B4-BE49-F238E27FC236}">
                  <a16:creationId xmlns:a16="http://schemas.microsoft.com/office/drawing/2014/main" id="{16101886-A583-432A-9267-EF152513D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7693" y="6816599"/>
              <a:ext cx="832528" cy="288799"/>
            </a:xfrm>
            <a:custGeom>
              <a:avLst/>
              <a:gdLst>
                <a:gd name="T0" fmla="*/ 288 w 296"/>
                <a:gd name="T1" fmla="*/ 16 h 100"/>
                <a:gd name="T2" fmla="*/ 204 w 296"/>
                <a:gd name="T3" fmla="*/ 29 h 100"/>
                <a:gd name="T4" fmla="*/ 98 w 296"/>
                <a:gd name="T5" fmla="*/ 69 h 100"/>
                <a:gd name="T6" fmla="*/ 4 w 296"/>
                <a:gd name="T7" fmla="*/ 65 h 100"/>
                <a:gd name="T8" fmla="*/ 0 w 296"/>
                <a:gd name="T9" fmla="*/ 76 h 100"/>
                <a:gd name="T10" fmla="*/ 15 w 296"/>
                <a:gd name="T11" fmla="*/ 97 h 100"/>
                <a:gd name="T12" fmla="*/ 99 w 296"/>
                <a:gd name="T13" fmla="*/ 98 h 100"/>
                <a:gd name="T14" fmla="*/ 189 w 296"/>
                <a:gd name="T15" fmla="*/ 73 h 100"/>
                <a:gd name="T16" fmla="*/ 253 w 296"/>
                <a:gd name="T17" fmla="*/ 40 h 100"/>
                <a:gd name="T18" fmla="*/ 290 w 296"/>
                <a:gd name="T19" fmla="*/ 38 h 100"/>
                <a:gd name="T20" fmla="*/ 288 w 296"/>
                <a:gd name="T21" fmla="*/ 1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6" h="100">
                  <a:moveTo>
                    <a:pt x="288" y="16"/>
                  </a:moveTo>
                  <a:cubicBezTo>
                    <a:pt x="281" y="0"/>
                    <a:pt x="240" y="6"/>
                    <a:pt x="204" y="29"/>
                  </a:cubicBezTo>
                  <a:cubicBezTo>
                    <a:pt x="180" y="45"/>
                    <a:pt x="136" y="66"/>
                    <a:pt x="98" y="69"/>
                  </a:cubicBezTo>
                  <a:cubicBezTo>
                    <a:pt x="36" y="73"/>
                    <a:pt x="4" y="65"/>
                    <a:pt x="4" y="65"/>
                  </a:cubicBezTo>
                  <a:cubicBezTo>
                    <a:pt x="0" y="65"/>
                    <a:pt x="0" y="68"/>
                    <a:pt x="0" y="76"/>
                  </a:cubicBezTo>
                  <a:cubicBezTo>
                    <a:pt x="0" y="85"/>
                    <a:pt x="0" y="94"/>
                    <a:pt x="15" y="97"/>
                  </a:cubicBezTo>
                  <a:cubicBezTo>
                    <a:pt x="26" y="99"/>
                    <a:pt x="65" y="100"/>
                    <a:pt x="99" y="98"/>
                  </a:cubicBezTo>
                  <a:cubicBezTo>
                    <a:pt x="134" y="96"/>
                    <a:pt x="163" y="88"/>
                    <a:pt x="189" y="73"/>
                  </a:cubicBezTo>
                  <a:cubicBezTo>
                    <a:pt x="225" y="52"/>
                    <a:pt x="238" y="45"/>
                    <a:pt x="253" y="40"/>
                  </a:cubicBezTo>
                  <a:cubicBezTo>
                    <a:pt x="271" y="34"/>
                    <a:pt x="286" y="36"/>
                    <a:pt x="290" y="38"/>
                  </a:cubicBezTo>
                  <a:cubicBezTo>
                    <a:pt x="293" y="40"/>
                    <a:pt x="296" y="32"/>
                    <a:pt x="288" y="16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>
              <a:extLst>
                <a:ext uri="{FF2B5EF4-FFF2-40B4-BE49-F238E27FC236}">
                  <a16:creationId xmlns:a16="http://schemas.microsoft.com/office/drawing/2014/main" id="{274C254E-FEEF-4125-B624-FD799E4D44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9375" y="4766883"/>
              <a:ext cx="1489898" cy="1030807"/>
            </a:xfrm>
            <a:custGeom>
              <a:avLst/>
              <a:gdLst>
                <a:gd name="T0" fmla="*/ 220 w 529"/>
                <a:gd name="T1" fmla="*/ 41 h 356"/>
                <a:gd name="T2" fmla="*/ 188 w 529"/>
                <a:gd name="T3" fmla="*/ 155 h 356"/>
                <a:gd name="T4" fmla="*/ 10 w 529"/>
                <a:gd name="T5" fmla="*/ 210 h 356"/>
                <a:gd name="T6" fmla="*/ 19 w 529"/>
                <a:gd name="T7" fmla="*/ 302 h 356"/>
                <a:gd name="T8" fmla="*/ 79 w 529"/>
                <a:gd name="T9" fmla="*/ 355 h 356"/>
                <a:gd name="T10" fmla="*/ 360 w 529"/>
                <a:gd name="T11" fmla="*/ 355 h 356"/>
                <a:gd name="T12" fmla="*/ 489 w 529"/>
                <a:gd name="T13" fmla="*/ 320 h 356"/>
                <a:gd name="T14" fmla="*/ 509 w 529"/>
                <a:gd name="T15" fmla="*/ 167 h 356"/>
                <a:gd name="T16" fmla="*/ 442 w 529"/>
                <a:gd name="T17" fmla="*/ 24 h 356"/>
                <a:gd name="T18" fmla="*/ 220 w 529"/>
                <a:gd name="T19" fmla="*/ 41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56">
                  <a:moveTo>
                    <a:pt x="220" y="41"/>
                  </a:moveTo>
                  <a:cubicBezTo>
                    <a:pt x="210" y="71"/>
                    <a:pt x="193" y="117"/>
                    <a:pt x="188" y="155"/>
                  </a:cubicBezTo>
                  <a:cubicBezTo>
                    <a:pt x="98" y="167"/>
                    <a:pt x="10" y="210"/>
                    <a:pt x="10" y="210"/>
                  </a:cubicBezTo>
                  <a:cubicBezTo>
                    <a:pt x="10" y="210"/>
                    <a:pt x="0" y="270"/>
                    <a:pt x="19" y="302"/>
                  </a:cubicBezTo>
                  <a:cubicBezTo>
                    <a:pt x="43" y="341"/>
                    <a:pt x="79" y="355"/>
                    <a:pt x="79" y="355"/>
                  </a:cubicBezTo>
                  <a:cubicBezTo>
                    <a:pt x="79" y="355"/>
                    <a:pt x="322" y="355"/>
                    <a:pt x="360" y="355"/>
                  </a:cubicBezTo>
                  <a:cubicBezTo>
                    <a:pt x="398" y="355"/>
                    <a:pt x="450" y="356"/>
                    <a:pt x="489" y="320"/>
                  </a:cubicBezTo>
                  <a:cubicBezTo>
                    <a:pt x="529" y="283"/>
                    <a:pt x="519" y="208"/>
                    <a:pt x="509" y="167"/>
                  </a:cubicBezTo>
                  <a:cubicBezTo>
                    <a:pt x="499" y="126"/>
                    <a:pt x="471" y="60"/>
                    <a:pt x="442" y="24"/>
                  </a:cubicBezTo>
                  <a:cubicBezTo>
                    <a:pt x="389" y="0"/>
                    <a:pt x="264" y="15"/>
                    <a:pt x="220" y="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>
              <a:extLst>
                <a:ext uri="{FF2B5EF4-FFF2-40B4-BE49-F238E27FC236}">
                  <a16:creationId xmlns:a16="http://schemas.microsoft.com/office/drawing/2014/main" id="{ACCC7DEC-407A-4D01-BD1F-25F686440E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7104" y="4868557"/>
              <a:ext cx="704853" cy="109246"/>
            </a:xfrm>
            <a:custGeom>
              <a:avLst/>
              <a:gdLst>
                <a:gd name="T0" fmla="*/ 0 w 250"/>
                <a:gd name="T1" fmla="*/ 38 h 38"/>
                <a:gd name="T2" fmla="*/ 250 w 250"/>
                <a:gd name="T3" fmla="*/ 1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38">
                  <a:moveTo>
                    <a:pt x="0" y="38"/>
                  </a:moveTo>
                  <a:cubicBezTo>
                    <a:pt x="46" y="14"/>
                    <a:pt x="199" y="0"/>
                    <a:pt x="250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>
              <a:extLst>
                <a:ext uri="{FF2B5EF4-FFF2-40B4-BE49-F238E27FC236}">
                  <a16:creationId xmlns:a16="http://schemas.microsoft.com/office/drawing/2014/main" id="{CB243D25-A967-49E9-A534-3C9DB0F6F6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9745" y="4891271"/>
              <a:ext cx="518088" cy="903173"/>
            </a:xfrm>
            <a:custGeom>
              <a:avLst/>
              <a:gdLst>
                <a:gd name="T0" fmla="*/ 115 w 184"/>
                <a:gd name="T1" fmla="*/ 0 h 312"/>
                <a:gd name="T2" fmla="*/ 163 w 184"/>
                <a:gd name="T3" fmla="*/ 217 h 312"/>
                <a:gd name="T4" fmla="*/ 0 w 184"/>
                <a:gd name="T5" fmla="*/ 31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4" h="312">
                  <a:moveTo>
                    <a:pt x="115" y="0"/>
                  </a:moveTo>
                  <a:cubicBezTo>
                    <a:pt x="149" y="59"/>
                    <a:pt x="184" y="131"/>
                    <a:pt x="163" y="217"/>
                  </a:cubicBezTo>
                  <a:cubicBezTo>
                    <a:pt x="145" y="289"/>
                    <a:pt x="78" y="312"/>
                    <a:pt x="0" y="31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>
              <a:extLst>
                <a:ext uri="{FF2B5EF4-FFF2-40B4-BE49-F238E27FC236}">
                  <a16:creationId xmlns:a16="http://schemas.microsoft.com/office/drawing/2014/main" id="{43F4928C-9348-4088-AC25-E91550B96F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1534" y="4844761"/>
              <a:ext cx="698522" cy="640334"/>
            </a:xfrm>
            <a:custGeom>
              <a:avLst/>
              <a:gdLst>
                <a:gd name="T0" fmla="*/ 248 w 248"/>
                <a:gd name="T1" fmla="*/ 0 h 221"/>
                <a:gd name="T2" fmla="*/ 238 w 248"/>
                <a:gd name="T3" fmla="*/ 116 h 221"/>
                <a:gd name="T4" fmla="*/ 224 w 248"/>
                <a:gd name="T5" fmla="*/ 138 h 221"/>
                <a:gd name="T6" fmla="*/ 205 w 248"/>
                <a:gd name="T7" fmla="*/ 157 h 221"/>
                <a:gd name="T8" fmla="*/ 0 w 248"/>
                <a:gd name="T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221">
                  <a:moveTo>
                    <a:pt x="248" y="0"/>
                  </a:moveTo>
                  <a:cubicBezTo>
                    <a:pt x="232" y="44"/>
                    <a:pt x="236" y="101"/>
                    <a:pt x="238" y="116"/>
                  </a:cubicBezTo>
                  <a:cubicBezTo>
                    <a:pt x="222" y="119"/>
                    <a:pt x="223" y="133"/>
                    <a:pt x="224" y="138"/>
                  </a:cubicBezTo>
                  <a:cubicBezTo>
                    <a:pt x="210" y="134"/>
                    <a:pt x="203" y="148"/>
                    <a:pt x="205" y="157"/>
                  </a:cubicBezTo>
                  <a:cubicBezTo>
                    <a:pt x="205" y="157"/>
                    <a:pt x="116" y="172"/>
                    <a:pt x="0" y="22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>
              <a:extLst>
                <a:ext uri="{FF2B5EF4-FFF2-40B4-BE49-F238E27FC236}">
                  <a16:creationId xmlns:a16="http://schemas.microsoft.com/office/drawing/2014/main" id="{A8C4DAA2-E5C5-4A2F-9482-96E56163A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2739" y="5212520"/>
              <a:ext cx="185710" cy="75715"/>
            </a:xfrm>
            <a:custGeom>
              <a:avLst/>
              <a:gdLst>
                <a:gd name="T0" fmla="*/ 0 w 66"/>
                <a:gd name="T1" fmla="*/ 1 h 26"/>
                <a:gd name="T2" fmla="*/ 66 w 66"/>
                <a:gd name="T3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" h="26">
                  <a:moveTo>
                    <a:pt x="0" y="1"/>
                  </a:moveTo>
                  <a:cubicBezTo>
                    <a:pt x="24" y="0"/>
                    <a:pt x="49" y="9"/>
                    <a:pt x="66" y="2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>
              <a:extLst>
                <a:ext uri="{FF2B5EF4-FFF2-40B4-BE49-F238E27FC236}">
                  <a16:creationId xmlns:a16="http://schemas.microsoft.com/office/drawing/2014/main" id="{38EE7DC9-AC13-4E57-BDBA-6CB6C316DB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400" y="5157356"/>
              <a:ext cx="388302" cy="419678"/>
            </a:xfrm>
            <a:custGeom>
              <a:avLst/>
              <a:gdLst>
                <a:gd name="T0" fmla="*/ 121 w 138"/>
                <a:gd name="T1" fmla="*/ 0 h 145"/>
                <a:gd name="T2" fmla="*/ 4 w 138"/>
                <a:gd name="T3" fmla="*/ 2 h 145"/>
                <a:gd name="T4" fmla="*/ 0 w 138"/>
                <a:gd name="T5" fmla="*/ 99 h 145"/>
                <a:gd name="T6" fmla="*/ 63 w 138"/>
                <a:gd name="T7" fmla="*/ 145 h 145"/>
                <a:gd name="T8" fmla="*/ 130 w 138"/>
                <a:gd name="T9" fmla="*/ 104 h 145"/>
                <a:gd name="T10" fmla="*/ 121 w 138"/>
                <a:gd name="T1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" h="145">
                  <a:moveTo>
                    <a:pt x="121" y="0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5" y="51"/>
                    <a:pt x="0" y="99"/>
                    <a:pt x="0" y="99"/>
                  </a:cubicBezTo>
                  <a:cubicBezTo>
                    <a:pt x="0" y="99"/>
                    <a:pt x="35" y="126"/>
                    <a:pt x="63" y="145"/>
                  </a:cubicBezTo>
                  <a:cubicBezTo>
                    <a:pt x="111" y="128"/>
                    <a:pt x="130" y="104"/>
                    <a:pt x="130" y="104"/>
                  </a:cubicBezTo>
                  <a:cubicBezTo>
                    <a:pt x="130" y="104"/>
                    <a:pt x="138" y="52"/>
                    <a:pt x="121" y="0"/>
                  </a:cubicBezTo>
                  <a:close/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4">
              <a:extLst>
                <a:ext uri="{FF2B5EF4-FFF2-40B4-BE49-F238E27FC236}">
                  <a16:creationId xmlns:a16="http://schemas.microsoft.com/office/drawing/2014/main" id="{80C18E08-7968-405B-B76C-7C3911A58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7832" y="5157356"/>
              <a:ext cx="118179" cy="391555"/>
            </a:xfrm>
            <a:custGeom>
              <a:avLst/>
              <a:gdLst>
                <a:gd name="T0" fmla="*/ 27 w 42"/>
                <a:gd name="T1" fmla="*/ 0 h 135"/>
                <a:gd name="T2" fmla="*/ 0 w 42"/>
                <a:gd name="T3" fmla="*/ 0 h 135"/>
                <a:gd name="T4" fmla="*/ 8 w 42"/>
                <a:gd name="T5" fmla="*/ 106 h 135"/>
                <a:gd name="T6" fmla="*/ 42 w 42"/>
                <a:gd name="T7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135">
                  <a:moveTo>
                    <a:pt x="27" y="0"/>
                  </a:moveTo>
                  <a:cubicBezTo>
                    <a:pt x="6" y="0"/>
                    <a:pt x="0" y="0"/>
                    <a:pt x="0" y="0"/>
                  </a:cubicBezTo>
                  <a:cubicBezTo>
                    <a:pt x="0" y="0"/>
                    <a:pt x="15" y="49"/>
                    <a:pt x="8" y="106"/>
                  </a:cubicBezTo>
                  <a:cubicBezTo>
                    <a:pt x="15" y="116"/>
                    <a:pt x="33" y="129"/>
                    <a:pt x="42" y="13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5">
              <a:extLst>
                <a:ext uri="{FF2B5EF4-FFF2-40B4-BE49-F238E27FC236}">
                  <a16:creationId xmlns:a16="http://schemas.microsoft.com/office/drawing/2014/main" id="{92058685-BBEE-4025-9E01-3725F00DBF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2873" y="4150345"/>
              <a:ext cx="1008741" cy="576517"/>
            </a:xfrm>
            <a:custGeom>
              <a:avLst/>
              <a:gdLst>
                <a:gd name="T0" fmla="*/ 121 w 358"/>
                <a:gd name="T1" fmla="*/ 133 h 199"/>
                <a:gd name="T2" fmla="*/ 271 w 358"/>
                <a:gd name="T3" fmla="*/ 194 h 199"/>
                <a:gd name="T4" fmla="*/ 358 w 358"/>
                <a:gd name="T5" fmla="*/ 114 h 199"/>
                <a:gd name="T6" fmla="*/ 255 w 358"/>
                <a:gd name="T7" fmla="*/ 93 h 199"/>
                <a:gd name="T8" fmla="*/ 196 w 358"/>
                <a:gd name="T9" fmla="*/ 90 h 199"/>
                <a:gd name="T10" fmla="*/ 139 w 358"/>
                <a:gd name="T11" fmla="*/ 30 h 199"/>
                <a:gd name="T12" fmla="*/ 101 w 358"/>
                <a:gd name="T13" fmla="*/ 0 h 199"/>
                <a:gd name="T14" fmla="*/ 99 w 358"/>
                <a:gd name="T15" fmla="*/ 20 h 199"/>
                <a:gd name="T16" fmla="*/ 104 w 358"/>
                <a:gd name="T17" fmla="*/ 46 h 199"/>
                <a:gd name="T18" fmla="*/ 52 w 358"/>
                <a:gd name="T19" fmla="*/ 31 h 199"/>
                <a:gd name="T20" fmla="*/ 27 w 358"/>
                <a:gd name="T21" fmla="*/ 27 h 199"/>
                <a:gd name="T22" fmla="*/ 19 w 358"/>
                <a:gd name="T23" fmla="*/ 37 h 199"/>
                <a:gd name="T24" fmla="*/ 5 w 358"/>
                <a:gd name="T25" fmla="*/ 38 h 199"/>
                <a:gd name="T26" fmla="*/ 9 w 358"/>
                <a:gd name="T27" fmla="*/ 52 h 199"/>
                <a:gd name="T28" fmla="*/ 14 w 358"/>
                <a:gd name="T29" fmla="*/ 74 h 199"/>
                <a:gd name="T30" fmla="*/ 53 w 358"/>
                <a:gd name="T31" fmla="*/ 101 h 199"/>
                <a:gd name="T32" fmla="*/ 121 w 358"/>
                <a:gd name="T33" fmla="*/ 133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8" h="199">
                  <a:moveTo>
                    <a:pt x="121" y="133"/>
                  </a:moveTo>
                  <a:cubicBezTo>
                    <a:pt x="144" y="147"/>
                    <a:pt x="218" y="189"/>
                    <a:pt x="271" y="194"/>
                  </a:cubicBezTo>
                  <a:cubicBezTo>
                    <a:pt x="314" y="199"/>
                    <a:pt x="347" y="191"/>
                    <a:pt x="358" y="114"/>
                  </a:cubicBezTo>
                  <a:cubicBezTo>
                    <a:pt x="255" y="93"/>
                    <a:pt x="255" y="93"/>
                    <a:pt x="255" y="93"/>
                  </a:cubicBezTo>
                  <a:cubicBezTo>
                    <a:pt x="255" y="93"/>
                    <a:pt x="226" y="93"/>
                    <a:pt x="196" y="90"/>
                  </a:cubicBezTo>
                  <a:cubicBezTo>
                    <a:pt x="168" y="88"/>
                    <a:pt x="161" y="65"/>
                    <a:pt x="139" y="30"/>
                  </a:cubicBezTo>
                  <a:cubicBezTo>
                    <a:pt x="126" y="10"/>
                    <a:pt x="109" y="1"/>
                    <a:pt x="101" y="0"/>
                  </a:cubicBezTo>
                  <a:cubicBezTo>
                    <a:pt x="94" y="0"/>
                    <a:pt x="92" y="10"/>
                    <a:pt x="99" y="20"/>
                  </a:cubicBezTo>
                  <a:cubicBezTo>
                    <a:pt x="106" y="30"/>
                    <a:pt x="116" y="46"/>
                    <a:pt x="104" y="46"/>
                  </a:cubicBezTo>
                  <a:cubicBezTo>
                    <a:pt x="93" y="46"/>
                    <a:pt x="65" y="36"/>
                    <a:pt x="52" y="31"/>
                  </a:cubicBezTo>
                  <a:cubicBezTo>
                    <a:pt x="35" y="25"/>
                    <a:pt x="32" y="25"/>
                    <a:pt x="27" y="27"/>
                  </a:cubicBezTo>
                  <a:cubicBezTo>
                    <a:pt x="16" y="31"/>
                    <a:pt x="19" y="37"/>
                    <a:pt x="19" y="37"/>
                  </a:cubicBezTo>
                  <a:cubicBezTo>
                    <a:pt x="19" y="37"/>
                    <a:pt x="10" y="31"/>
                    <a:pt x="5" y="38"/>
                  </a:cubicBezTo>
                  <a:cubicBezTo>
                    <a:pt x="0" y="45"/>
                    <a:pt x="9" y="52"/>
                    <a:pt x="9" y="52"/>
                  </a:cubicBezTo>
                  <a:cubicBezTo>
                    <a:pt x="9" y="52"/>
                    <a:pt x="6" y="66"/>
                    <a:pt x="14" y="74"/>
                  </a:cubicBezTo>
                  <a:cubicBezTo>
                    <a:pt x="26" y="85"/>
                    <a:pt x="36" y="93"/>
                    <a:pt x="53" y="101"/>
                  </a:cubicBezTo>
                  <a:cubicBezTo>
                    <a:pt x="70" y="108"/>
                    <a:pt x="98" y="120"/>
                    <a:pt x="121" y="133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6">
              <a:extLst>
                <a:ext uri="{FF2B5EF4-FFF2-40B4-BE49-F238E27FC236}">
                  <a16:creationId xmlns:a16="http://schemas.microsoft.com/office/drawing/2014/main" id="{CA2BC6D3-9635-4F2E-A388-572D84787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3617" y="4315836"/>
              <a:ext cx="315495" cy="103838"/>
            </a:xfrm>
            <a:custGeom>
              <a:avLst/>
              <a:gdLst>
                <a:gd name="T0" fmla="*/ 22 w 112"/>
                <a:gd name="T1" fmla="*/ 33 h 36"/>
                <a:gd name="T2" fmla="*/ 3 w 112"/>
                <a:gd name="T3" fmla="*/ 12 h 36"/>
                <a:gd name="T4" fmla="*/ 1 w 112"/>
                <a:gd name="T5" fmla="*/ 6 h 36"/>
                <a:gd name="T6" fmla="*/ 4 w 112"/>
                <a:gd name="T7" fmla="*/ 2 h 36"/>
                <a:gd name="T8" fmla="*/ 19 w 112"/>
                <a:gd name="T9" fmla="*/ 6 h 36"/>
                <a:gd name="T10" fmla="*/ 64 w 112"/>
                <a:gd name="T11" fmla="*/ 28 h 36"/>
                <a:gd name="T12" fmla="*/ 77 w 112"/>
                <a:gd name="T13" fmla="*/ 23 h 36"/>
                <a:gd name="T14" fmla="*/ 112 w 112"/>
                <a:gd name="T15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2" h="36">
                  <a:moveTo>
                    <a:pt x="22" y="33"/>
                  </a:moveTo>
                  <a:cubicBezTo>
                    <a:pt x="18" y="30"/>
                    <a:pt x="15" y="26"/>
                    <a:pt x="3" y="12"/>
                  </a:cubicBezTo>
                  <a:cubicBezTo>
                    <a:pt x="2" y="10"/>
                    <a:pt x="0" y="8"/>
                    <a:pt x="1" y="6"/>
                  </a:cubicBezTo>
                  <a:cubicBezTo>
                    <a:pt x="1" y="4"/>
                    <a:pt x="3" y="3"/>
                    <a:pt x="4" y="2"/>
                  </a:cubicBezTo>
                  <a:cubicBezTo>
                    <a:pt x="9" y="0"/>
                    <a:pt x="15" y="3"/>
                    <a:pt x="19" y="6"/>
                  </a:cubicBezTo>
                  <a:cubicBezTo>
                    <a:pt x="33" y="16"/>
                    <a:pt x="45" y="34"/>
                    <a:pt x="64" y="28"/>
                  </a:cubicBezTo>
                  <a:cubicBezTo>
                    <a:pt x="69" y="27"/>
                    <a:pt x="73" y="24"/>
                    <a:pt x="77" y="23"/>
                  </a:cubicBezTo>
                  <a:cubicBezTo>
                    <a:pt x="90" y="20"/>
                    <a:pt x="105" y="25"/>
                    <a:pt x="112" y="3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7">
              <a:extLst>
                <a:ext uri="{FF2B5EF4-FFF2-40B4-BE49-F238E27FC236}">
                  <a16:creationId xmlns:a16="http://schemas.microsoft.com/office/drawing/2014/main" id="{13D8F42F-0CED-4312-973B-9B891BDC04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8197" y="4298530"/>
              <a:ext cx="68586" cy="31368"/>
            </a:xfrm>
            <a:custGeom>
              <a:avLst/>
              <a:gdLst>
                <a:gd name="T0" fmla="*/ 0 w 24"/>
                <a:gd name="T1" fmla="*/ 1 h 11"/>
                <a:gd name="T2" fmla="*/ 24 w 24"/>
                <a:gd name="T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" h="11">
                  <a:moveTo>
                    <a:pt x="0" y="1"/>
                  </a:moveTo>
                  <a:cubicBezTo>
                    <a:pt x="6" y="0"/>
                    <a:pt x="11" y="4"/>
                    <a:pt x="24" y="1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8">
              <a:extLst>
                <a:ext uri="{FF2B5EF4-FFF2-40B4-BE49-F238E27FC236}">
                  <a16:creationId xmlns:a16="http://schemas.microsoft.com/office/drawing/2014/main" id="{062C4C36-BAF7-43CB-8CDE-58F07F6A0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6686" y="4257428"/>
              <a:ext cx="129786" cy="55164"/>
            </a:xfrm>
            <a:custGeom>
              <a:avLst/>
              <a:gdLst>
                <a:gd name="T0" fmla="*/ 0 w 46"/>
                <a:gd name="T1" fmla="*/ 0 h 19"/>
                <a:gd name="T2" fmla="*/ 46 w 46"/>
                <a:gd name="T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6" h="19">
                  <a:moveTo>
                    <a:pt x="0" y="0"/>
                  </a:moveTo>
                  <a:cubicBezTo>
                    <a:pt x="8" y="4"/>
                    <a:pt x="46" y="19"/>
                    <a:pt x="46" y="1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9">
              <a:extLst>
                <a:ext uri="{FF2B5EF4-FFF2-40B4-BE49-F238E27FC236}">
                  <a16:creationId xmlns:a16="http://schemas.microsoft.com/office/drawing/2014/main" id="{02AA88AA-799B-41E9-8BA2-891060B6C3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0671" y="3368316"/>
              <a:ext cx="703797" cy="616537"/>
            </a:xfrm>
            <a:custGeom>
              <a:avLst/>
              <a:gdLst>
                <a:gd name="T0" fmla="*/ 184 w 250"/>
                <a:gd name="T1" fmla="*/ 213 h 213"/>
                <a:gd name="T2" fmla="*/ 243 w 250"/>
                <a:gd name="T3" fmla="*/ 124 h 213"/>
                <a:gd name="T4" fmla="*/ 104 w 250"/>
                <a:gd name="T5" fmla="*/ 24 h 213"/>
                <a:gd name="T6" fmla="*/ 52 w 250"/>
                <a:gd name="T7" fmla="*/ 30 h 213"/>
                <a:gd name="T8" fmla="*/ 36 w 250"/>
                <a:gd name="T9" fmla="*/ 130 h 213"/>
                <a:gd name="T10" fmla="*/ 175 w 250"/>
                <a:gd name="T11" fmla="*/ 211 h 213"/>
                <a:gd name="T12" fmla="*/ 184 w 250"/>
                <a:gd name="T13" fmla="*/ 213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0" h="213">
                  <a:moveTo>
                    <a:pt x="184" y="213"/>
                  </a:moveTo>
                  <a:cubicBezTo>
                    <a:pt x="198" y="211"/>
                    <a:pt x="236" y="202"/>
                    <a:pt x="243" y="124"/>
                  </a:cubicBezTo>
                  <a:cubicBezTo>
                    <a:pt x="250" y="49"/>
                    <a:pt x="170" y="0"/>
                    <a:pt x="104" y="24"/>
                  </a:cubicBezTo>
                  <a:cubicBezTo>
                    <a:pt x="95" y="22"/>
                    <a:pt x="78" y="18"/>
                    <a:pt x="52" y="30"/>
                  </a:cubicBezTo>
                  <a:cubicBezTo>
                    <a:pt x="13" y="48"/>
                    <a:pt x="0" y="102"/>
                    <a:pt x="36" y="130"/>
                  </a:cubicBezTo>
                  <a:cubicBezTo>
                    <a:pt x="78" y="163"/>
                    <a:pt x="127" y="187"/>
                    <a:pt x="175" y="211"/>
                  </a:cubicBezTo>
                  <a:cubicBezTo>
                    <a:pt x="178" y="213"/>
                    <a:pt x="181" y="213"/>
                    <a:pt x="184" y="213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20">
              <a:extLst>
                <a:ext uri="{FF2B5EF4-FFF2-40B4-BE49-F238E27FC236}">
                  <a16:creationId xmlns:a16="http://schemas.microsoft.com/office/drawing/2014/main" id="{1B0803DD-1098-460E-9BB3-1B7138FE2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6692" y="3519746"/>
              <a:ext cx="511757" cy="711722"/>
            </a:xfrm>
            <a:custGeom>
              <a:avLst/>
              <a:gdLst>
                <a:gd name="T0" fmla="*/ 4 w 182"/>
                <a:gd name="T1" fmla="*/ 96 h 246"/>
                <a:gd name="T2" fmla="*/ 8 w 182"/>
                <a:gd name="T3" fmla="*/ 70 h 246"/>
                <a:gd name="T4" fmla="*/ 10 w 182"/>
                <a:gd name="T5" fmla="*/ 41 h 246"/>
                <a:gd name="T6" fmla="*/ 49 w 182"/>
                <a:gd name="T7" fmla="*/ 0 h 246"/>
                <a:gd name="T8" fmla="*/ 102 w 182"/>
                <a:gd name="T9" fmla="*/ 73 h 246"/>
                <a:gd name="T10" fmla="*/ 118 w 182"/>
                <a:gd name="T11" fmla="*/ 115 h 246"/>
                <a:gd name="T12" fmla="*/ 163 w 182"/>
                <a:gd name="T13" fmla="*/ 157 h 246"/>
                <a:gd name="T14" fmla="*/ 182 w 182"/>
                <a:gd name="T15" fmla="*/ 200 h 246"/>
                <a:gd name="T16" fmla="*/ 81 w 182"/>
                <a:gd name="T17" fmla="*/ 225 h 246"/>
                <a:gd name="T18" fmla="*/ 99 w 182"/>
                <a:gd name="T19" fmla="*/ 213 h 246"/>
                <a:gd name="T20" fmla="*/ 86 w 182"/>
                <a:gd name="T21" fmla="*/ 167 h 246"/>
                <a:gd name="T22" fmla="*/ 20 w 182"/>
                <a:gd name="T23" fmla="*/ 172 h 246"/>
                <a:gd name="T24" fmla="*/ 8 w 182"/>
                <a:gd name="T25" fmla="*/ 148 h 246"/>
                <a:gd name="T26" fmla="*/ 3 w 182"/>
                <a:gd name="T27" fmla="*/ 131 h 246"/>
                <a:gd name="T28" fmla="*/ 4 w 182"/>
                <a:gd name="T29" fmla="*/ 129 h 246"/>
                <a:gd name="T30" fmla="*/ 3 w 182"/>
                <a:gd name="T31" fmla="*/ 126 h 246"/>
                <a:gd name="T32" fmla="*/ 1 w 182"/>
                <a:gd name="T33" fmla="*/ 112 h 246"/>
                <a:gd name="T34" fmla="*/ 4 w 182"/>
                <a:gd name="T35" fmla="*/ 9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2" h="246">
                  <a:moveTo>
                    <a:pt x="4" y="96"/>
                  </a:moveTo>
                  <a:cubicBezTo>
                    <a:pt x="4" y="96"/>
                    <a:pt x="7" y="83"/>
                    <a:pt x="8" y="70"/>
                  </a:cubicBezTo>
                  <a:cubicBezTo>
                    <a:pt x="8" y="63"/>
                    <a:pt x="8" y="55"/>
                    <a:pt x="10" y="41"/>
                  </a:cubicBezTo>
                  <a:cubicBezTo>
                    <a:pt x="13" y="25"/>
                    <a:pt x="26" y="4"/>
                    <a:pt x="49" y="0"/>
                  </a:cubicBezTo>
                  <a:cubicBezTo>
                    <a:pt x="31" y="75"/>
                    <a:pt x="102" y="73"/>
                    <a:pt x="102" y="73"/>
                  </a:cubicBezTo>
                  <a:cubicBezTo>
                    <a:pt x="118" y="115"/>
                    <a:pt x="118" y="115"/>
                    <a:pt x="118" y="115"/>
                  </a:cubicBezTo>
                  <a:cubicBezTo>
                    <a:pt x="124" y="129"/>
                    <a:pt x="130" y="155"/>
                    <a:pt x="163" y="157"/>
                  </a:cubicBezTo>
                  <a:cubicBezTo>
                    <a:pt x="182" y="200"/>
                    <a:pt x="182" y="200"/>
                    <a:pt x="182" y="200"/>
                  </a:cubicBezTo>
                  <a:cubicBezTo>
                    <a:pt x="166" y="246"/>
                    <a:pt x="100" y="241"/>
                    <a:pt x="81" y="225"/>
                  </a:cubicBezTo>
                  <a:cubicBezTo>
                    <a:pt x="99" y="213"/>
                    <a:pt x="99" y="213"/>
                    <a:pt x="99" y="213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62" y="176"/>
                    <a:pt x="36" y="181"/>
                    <a:pt x="20" y="172"/>
                  </a:cubicBezTo>
                  <a:cubicBezTo>
                    <a:pt x="11" y="168"/>
                    <a:pt x="7" y="158"/>
                    <a:pt x="8" y="148"/>
                  </a:cubicBezTo>
                  <a:cubicBezTo>
                    <a:pt x="3" y="144"/>
                    <a:pt x="0" y="140"/>
                    <a:pt x="3" y="131"/>
                  </a:cubicBezTo>
                  <a:cubicBezTo>
                    <a:pt x="4" y="131"/>
                    <a:pt x="4" y="130"/>
                    <a:pt x="4" y="129"/>
                  </a:cubicBezTo>
                  <a:cubicBezTo>
                    <a:pt x="4" y="128"/>
                    <a:pt x="3" y="127"/>
                    <a:pt x="3" y="126"/>
                  </a:cubicBezTo>
                  <a:cubicBezTo>
                    <a:pt x="0" y="121"/>
                    <a:pt x="0" y="117"/>
                    <a:pt x="1" y="112"/>
                  </a:cubicBezTo>
                  <a:cubicBezTo>
                    <a:pt x="2" y="107"/>
                    <a:pt x="3" y="102"/>
                    <a:pt x="4" y="96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1">
              <a:extLst>
                <a:ext uri="{FF2B5EF4-FFF2-40B4-BE49-F238E27FC236}">
                  <a16:creationId xmlns:a16="http://schemas.microsoft.com/office/drawing/2014/main" id="{56A2A2B0-9DA5-4FC4-8140-F0F652F097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3698" y="3692809"/>
              <a:ext cx="135061" cy="170900"/>
            </a:xfrm>
            <a:custGeom>
              <a:avLst/>
              <a:gdLst>
                <a:gd name="T0" fmla="*/ 0 w 48"/>
                <a:gd name="T1" fmla="*/ 13 h 59"/>
                <a:gd name="T2" fmla="*/ 30 w 48"/>
                <a:gd name="T3" fmla="*/ 4 h 59"/>
                <a:gd name="T4" fmla="*/ 47 w 48"/>
                <a:gd name="T5" fmla="*/ 31 h 59"/>
                <a:gd name="T6" fmla="*/ 28 w 48"/>
                <a:gd name="T7" fmla="*/ 54 h 59"/>
                <a:gd name="T8" fmla="*/ 0 w 48"/>
                <a:gd name="T9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9">
                  <a:moveTo>
                    <a:pt x="0" y="13"/>
                  </a:moveTo>
                  <a:cubicBezTo>
                    <a:pt x="6" y="5"/>
                    <a:pt x="17" y="0"/>
                    <a:pt x="30" y="4"/>
                  </a:cubicBezTo>
                  <a:cubicBezTo>
                    <a:pt x="42" y="8"/>
                    <a:pt x="48" y="19"/>
                    <a:pt x="47" y="31"/>
                  </a:cubicBezTo>
                  <a:cubicBezTo>
                    <a:pt x="46" y="42"/>
                    <a:pt x="38" y="51"/>
                    <a:pt x="28" y="54"/>
                  </a:cubicBezTo>
                  <a:cubicBezTo>
                    <a:pt x="16" y="59"/>
                    <a:pt x="7" y="55"/>
                    <a:pt x="0" y="50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2">
              <a:extLst>
                <a:ext uri="{FF2B5EF4-FFF2-40B4-BE49-F238E27FC236}">
                  <a16:creationId xmlns:a16="http://schemas.microsoft.com/office/drawing/2014/main" id="{2D6A84C4-52D1-4263-B0E0-AF789B240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3698" y="3692809"/>
              <a:ext cx="135061" cy="170900"/>
            </a:xfrm>
            <a:custGeom>
              <a:avLst/>
              <a:gdLst>
                <a:gd name="T0" fmla="*/ 0 w 48"/>
                <a:gd name="T1" fmla="*/ 13 h 59"/>
                <a:gd name="T2" fmla="*/ 30 w 48"/>
                <a:gd name="T3" fmla="*/ 4 h 59"/>
                <a:gd name="T4" fmla="*/ 47 w 48"/>
                <a:gd name="T5" fmla="*/ 31 h 59"/>
                <a:gd name="T6" fmla="*/ 28 w 48"/>
                <a:gd name="T7" fmla="*/ 54 h 59"/>
                <a:gd name="T8" fmla="*/ 0 w 48"/>
                <a:gd name="T9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9">
                  <a:moveTo>
                    <a:pt x="0" y="13"/>
                  </a:moveTo>
                  <a:cubicBezTo>
                    <a:pt x="6" y="5"/>
                    <a:pt x="17" y="0"/>
                    <a:pt x="30" y="4"/>
                  </a:cubicBezTo>
                  <a:cubicBezTo>
                    <a:pt x="42" y="8"/>
                    <a:pt x="48" y="19"/>
                    <a:pt x="47" y="31"/>
                  </a:cubicBezTo>
                  <a:cubicBezTo>
                    <a:pt x="46" y="42"/>
                    <a:pt x="38" y="51"/>
                    <a:pt x="28" y="54"/>
                  </a:cubicBezTo>
                  <a:cubicBezTo>
                    <a:pt x="16" y="59"/>
                    <a:pt x="7" y="55"/>
                    <a:pt x="0" y="5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3">
              <a:extLst>
                <a:ext uri="{FF2B5EF4-FFF2-40B4-BE49-F238E27FC236}">
                  <a16:creationId xmlns:a16="http://schemas.microsoft.com/office/drawing/2014/main" id="{088A6430-84D1-4523-9DEA-BBE8EF663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7415" y="3751218"/>
              <a:ext cx="70696" cy="31368"/>
            </a:xfrm>
            <a:custGeom>
              <a:avLst/>
              <a:gdLst>
                <a:gd name="T0" fmla="*/ 25 w 25"/>
                <a:gd name="T1" fmla="*/ 9 h 11"/>
                <a:gd name="T2" fmla="*/ 14 w 25"/>
                <a:gd name="T3" fmla="*/ 1 h 11"/>
                <a:gd name="T4" fmla="*/ 0 w 25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1">
                  <a:moveTo>
                    <a:pt x="25" y="9"/>
                  </a:moveTo>
                  <a:cubicBezTo>
                    <a:pt x="23" y="4"/>
                    <a:pt x="19" y="0"/>
                    <a:pt x="14" y="1"/>
                  </a:cubicBezTo>
                  <a:cubicBezTo>
                    <a:pt x="9" y="1"/>
                    <a:pt x="4" y="5"/>
                    <a:pt x="0" y="1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4">
              <a:extLst>
                <a:ext uri="{FF2B5EF4-FFF2-40B4-BE49-F238E27FC236}">
                  <a16:creationId xmlns:a16="http://schemas.microsoft.com/office/drawing/2014/main" id="{836A70DD-82C2-4AB7-A05E-7A88B278D7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1132" y="3768524"/>
              <a:ext cx="28489" cy="20551"/>
            </a:xfrm>
            <a:custGeom>
              <a:avLst/>
              <a:gdLst>
                <a:gd name="T0" fmla="*/ 10 w 10"/>
                <a:gd name="T1" fmla="*/ 7 h 7"/>
                <a:gd name="T2" fmla="*/ 6 w 10"/>
                <a:gd name="T3" fmla="*/ 2 h 7"/>
                <a:gd name="T4" fmla="*/ 0 w 10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7">
                  <a:moveTo>
                    <a:pt x="10" y="7"/>
                  </a:moveTo>
                  <a:cubicBezTo>
                    <a:pt x="9" y="5"/>
                    <a:pt x="7" y="3"/>
                    <a:pt x="6" y="2"/>
                  </a:cubicBezTo>
                  <a:cubicBezTo>
                    <a:pt x="4" y="0"/>
                    <a:pt x="2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5">
              <a:extLst>
                <a:ext uri="{FF2B5EF4-FFF2-40B4-BE49-F238E27FC236}">
                  <a16:creationId xmlns:a16="http://schemas.microsoft.com/office/drawing/2014/main" id="{6C41B84B-9F1A-48B6-B29B-FCE73AC01F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4222" y="3699299"/>
              <a:ext cx="84413" cy="57327"/>
            </a:xfrm>
            <a:custGeom>
              <a:avLst/>
              <a:gdLst>
                <a:gd name="T0" fmla="*/ 30 w 30"/>
                <a:gd name="T1" fmla="*/ 11 h 20"/>
                <a:gd name="T2" fmla="*/ 18 w 30"/>
                <a:gd name="T3" fmla="*/ 3 h 20"/>
                <a:gd name="T4" fmla="*/ 2 w 30"/>
                <a:gd name="T5" fmla="*/ 2 h 20"/>
                <a:gd name="T6" fmla="*/ 2 w 30"/>
                <a:gd name="T7" fmla="*/ 14 h 20"/>
                <a:gd name="T8" fmla="*/ 30 w 30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0">
                  <a:moveTo>
                    <a:pt x="30" y="11"/>
                  </a:moveTo>
                  <a:cubicBezTo>
                    <a:pt x="30" y="11"/>
                    <a:pt x="25" y="6"/>
                    <a:pt x="18" y="3"/>
                  </a:cubicBezTo>
                  <a:cubicBezTo>
                    <a:pt x="13" y="0"/>
                    <a:pt x="5" y="0"/>
                    <a:pt x="2" y="2"/>
                  </a:cubicBezTo>
                  <a:cubicBezTo>
                    <a:pt x="1" y="4"/>
                    <a:pt x="0" y="7"/>
                    <a:pt x="2" y="14"/>
                  </a:cubicBezTo>
                  <a:cubicBezTo>
                    <a:pt x="7" y="20"/>
                    <a:pt x="19" y="17"/>
                    <a:pt x="3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6">
              <a:extLst>
                <a:ext uri="{FF2B5EF4-FFF2-40B4-BE49-F238E27FC236}">
                  <a16:creationId xmlns:a16="http://schemas.microsoft.com/office/drawing/2014/main" id="{24A1C6A0-7EF6-4BA6-9C87-71F016F66B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892" y="3696054"/>
              <a:ext cx="53813" cy="57327"/>
            </a:xfrm>
            <a:custGeom>
              <a:avLst/>
              <a:gdLst>
                <a:gd name="T0" fmla="*/ 5 w 19"/>
                <a:gd name="T1" fmla="*/ 17 h 20"/>
                <a:gd name="T2" fmla="*/ 16 w 19"/>
                <a:gd name="T3" fmla="*/ 15 h 20"/>
                <a:gd name="T4" fmla="*/ 14 w 19"/>
                <a:gd name="T5" fmla="*/ 3 h 20"/>
                <a:gd name="T6" fmla="*/ 2 w 19"/>
                <a:gd name="T7" fmla="*/ 5 h 20"/>
                <a:gd name="T8" fmla="*/ 5 w 19"/>
                <a:gd name="T9" fmla="*/ 1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0">
                  <a:moveTo>
                    <a:pt x="5" y="17"/>
                  </a:moveTo>
                  <a:cubicBezTo>
                    <a:pt x="9" y="20"/>
                    <a:pt x="14" y="19"/>
                    <a:pt x="16" y="15"/>
                  </a:cubicBezTo>
                  <a:cubicBezTo>
                    <a:pt x="19" y="12"/>
                    <a:pt x="18" y="6"/>
                    <a:pt x="14" y="3"/>
                  </a:cubicBezTo>
                  <a:cubicBezTo>
                    <a:pt x="10" y="0"/>
                    <a:pt x="5" y="1"/>
                    <a:pt x="2" y="5"/>
                  </a:cubicBezTo>
                  <a:cubicBezTo>
                    <a:pt x="0" y="9"/>
                    <a:pt x="1" y="14"/>
                    <a:pt x="5" y="17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7">
              <a:extLst>
                <a:ext uri="{FF2B5EF4-FFF2-40B4-BE49-F238E27FC236}">
                  <a16:creationId xmlns:a16="http://schemas.microsoft.com/office/drawing/2014/main" id="{978DAF0F-B8E1-4F37-849B-AEDAC032B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3216" y="3707953"/>
              <a:ext cx="25324" cy="17307"/>
            </a:xfrm>
            <a:custGeom>
              <a:avLst/>
              <a:gdLst>
                <a:gd name="T0" fmla="*/ 22 w 24"/>
                <a:gd name="T1" fmla="*/ 0 h 16"/>
                <a:gd name="T2" fmla="*/ 0 w 24"/>
                <a:gd name="T3" fmla="*/ 16 h 16"/>
                <a:gd name="T4" fmla="*/ 24 w 24"/>
                <a:gd name="T5" fmla="*/ 10 h 16"/>
                <a:gd name="T6" fmla="*/ 22 w 24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6">
                  <a:moveTo>
                    <a:pt x="22" y="0"/>
                  </a:moveTo>
                  <a:lnTo>
                    <a:pt x="0" y="16"/>
                  </a:lnTo>
                  <a:lnTo>
                    <a:pt x="24" y="1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8">
              <a:extLst>
                <a:ext uri="{FF2B5EF4-FFF2-40B4-BE49-F238E27FC236}">
                  <a16:creationId xmlns:a16="http://schemas.microsoft.com/office/drawing/2014/main" id="{3695C086-3A1A-4DF9-BA77-BB5F55DEE0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9498" y="3696054"/>
              <a:ext cx="79138" cy="34612"/>
            </a:xfrm>
            <a:custGeom>
              <a:avLst/>
              <a:gdLst>
                <a:gd name="T0" fmla="*/ 0 w 28"/>
                <a:gd name="T1" fmla="*/ 3 h 12"/>
                <a:gd name="T2" fmla="*/ 28 w 28"/>
                <a:gd name="T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" h="12">
                  <a:moveTo>
                    <a:pt x="0" y="3"/>
                  </a:moveTo>
                  <a:cubicBezTo>
                    <a:pt x="10" y="0"/>
                    <a:pt x="20" y="4"/>
                    <a:pt x="28" y="1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29">
              <a:extLst>
                <a:ext uri="{FF2B5EF4-FFF2-40B4-BE49-F238E27FC236}">
                  <a16:creationId xmlns:a16="http://schemas.microsoft.com/office/drawing/2014/main" id="{65AA9DAD-0683-47B8-9271-23CBD7B1C6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9450" y="3699299"/>
              <a:ext cx="28489" cy="8653"/>
            </a:xfrm>
            <a:custGeom>
              <a:avLst/>
              <a:gdLst>
                <a:gd name="T0" fmla="*/ 0 w 10"/>
                <a:gd name="T1" fmla="*/ 0 h 3"/>
                <a:gd name="T2" fmla="*/ 10 w 10"/>
                <a:gd name="T3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3">
                  <a:moveTo>
                    <a:pt x="0" y="0"/>
                  </a:moveTo>
                  <a:cubicBezTo>
                    <a:pt x="2" y="3"/>
                    <a:pt x="6" y="3"/>
                    <a:pt x="10" y="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30">
              <a:extLst>
                <a:ext uri="{FF2B5EF4-FFF2-40B4-BE49-F238E27FC236}">
                  <a16:creationId xmlns:a16="http://schemas.microsoft.com/office/drawing/2014/main" id="{B3294A83-2B59-4C1D-959A-0CB83C483E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761" y="3701462"/>
              <a:ext cx="62255" cy="139532"/>
            </a:xfrm>
            <a:custGeom>
              <a:avLst/>
              <a:gdLst>
                <a:gd name="T0" fmla="*/ 16 w 22"/>
                <a:gd name="T1" fmla="*/ 48 h 48"/>
                <a:gd name="T2" fmla="*/ 6 w 22"/>
                <a:gd name="T3" fmla="*/ 30 h 48"/>
                <a:gd name="T4" fmla="*/ 22 w 22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8">
                  <a:moveTo>
                    <a:pt x="16" y="48"/>
                  </a:moveTo>
                  <a:cubicBezTo>
                    <a:pt x="7" y="46"/>
                    <a:pt x="0" y="38"/>
                    <a:pt x="6" y="30"/>
                  </a:cubicBezTo>
                  <a:cubicBezTo>
                    <a:pt x="11" y="23"/>
                    <a:pt x="21" y="7"/>
                    <a:pt x="22" y="0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31">
              <a:extLst>
                <a:ext uri="{FF2B5EF4-FFF2-40B4-BE49-F238E27FC236}">
                  <a16:creationId xmlns:a16="http://schemas.microsoft.com/office/drawing/2014/main" id="{A334BB2F-B540-4727-97F2-73AC859FB1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761" y="3701462"/>
              <a:ext cx="62255" cy="139532"/>
            </a:xfrm>
            <a:custGeom>
              <a:avLst/>
              <a:gdLst>
                <a:gd name="T0" fmla="*/ 16 w 22"/>
                <a:gd name="T1" fmla="*/ 48 h 48"/>
                <a:gd name="T2" fmla="*/ 6 w 22"/>
                <a:gd name="T3" fmla="*/ 30 h 48"/>
                <a:gd name="T4" fmla="*/ 22 w 22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8">
                  <a:moveTo>
                    <a:pt x="16" y="48"/>
                  </a:moveTo>
                  <a:cubicBezTo>
                    <a:pt x="7" y="46"/>
                    <a:pt x="0" y="38"/>
                    <a:pt x="6" y="30"/>
                  </a:cubicBezTo>
                  <a:cubicBezTo>
                    <a:pt x="11" y="23"/>
                    <a:pt x="21" y="7"/>
                    <a:pt x="22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32">
              <a:extLst>
                <a:ext uri="{FF2B5EF4-FFF2-40B4-BE49-F238E27FC236}">
                  <a16:creationId xmlns:a16="http://schemas.microsoft.com/office/drawing/2014/main" id="{F7871CAC-3668-4358-AE71-405A015EE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877771"/>
              <a:ext cx="44317" cy="35694"/>
            </a:xfrm>
            <a:custGeom>
              <a:avLst/>
              <a:gdLst>
                <a:gd name="T0" fmla="*/ 7 w 16"/>
                <a:gd name="T1" fmla="*/ 2 h 12"/>
                <a:gd name="T2" fmla="*/ 0 w 16"/>
                <a:gd name="T3" fmla="*/ 0 h 12"/>
                <a:gd name="T4" fmla="*/ 2 w 16"/>
                <a:gd name="T5" fmla="*/ 1 h 12"/>
                <a:gd name="T6" fmla="*/ 2 w 16"/>
                <a:gd name="T7" fmla="*/ 3 h 12"/>
                <a:gd name="T8" fmla="*/ 1 w 16"/>
                <a:gd name="T9" fmla="*/ 9 h 12"/>
                <a:gd name="T10" fmla="*/ 1 w 16"/>
                <a:gd name="T11" fmla="*/ 11 h 12"/>
                <a:gd name="T12" fmla="*/ 2 w 16"/>
                <a:gd name="T13" fmla="*/ 11 h 12"/>
                <a:gd name="T14" fmla="*/ 9 w 16"/>
                <a:gd name="T15" fmla="*/ 11 h 12"/>
                <a:gd name="T16" fmla="*/ 15 w 16"/>
                <a:gd name="T17" fmla="*/ 7 h 12"/>
                <a:gd name="T18" fmla="*/ 15 w 16"/>
                <a:gd name="T19" fmla="*/ 6 h 12"/>
                <a:gd name="T20" fmla="*/ 12 w 16"/>
                <a:gd name="T21" fmla="*/ 4 h 12"/>
                <a:gd name="T22" fmla="*/ 8 w 16"/>
                <a:gd name="T23" fmla="*/ 2 h 12"/>
                <a:gd name="T24" fmla="*/ 7 w 16"/>
                <a:gd name="T25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2">
                  <a:moveTo>
                    <a:pt x="7" y="2"/>
                  </a:moveTo>
                  <a:cubicBezTo>
                    <a:pt x="5" y="1"/>
                    <a:pt x="3" y="0"/>
                    <a:pt x="0" y="0"/>
                  </a:cubicBezTo>
                  <a:cubicBezTo>
                    <a:pt x="1" y="0"/>
                    <a:pt x="1" y="1"/>
                    <a:pt x="2" y="1"/>
                  </a:cubicBezTo>
                  <a:cubicBezTo>
                    <a:pt x="2" y="2"/>
                    <a:pt x="2" y="3"/>
                    <a:pt x="2" y="3"/>
                  </a:cubicBezTo>
                  <a:cubicBezTo>
                    <a:pt x="2" y="5"/>
                    <a:pt x="2" y="7"/>
                    <a:pt x="1" y="9"/>
                  </a:cubicBezTo>
                  <a:cubicBezTo>
                    <a:pt x="1" y="10"/>
                    <a:pt x="1" y="10"/>
                    <a:pt x="1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4" y="12"/>
                    <a:pt x="7" y="12"/>
                    <a:pt x="9" y="11"/>
                  </a:cubicBezTo>
                  <a:cubicBezTo>
                    <a:pt x="11" y="10"/>
                    <a:pt x="14" y="9"/>
                    <a:pt x="15" y="7"/>
                  </a:cubicBezTo>
                  <a:cubicBezTo>
                    <a:pt x="15" y="7"/>
                    <a:pt x="15" y="6"/>
                    <a:pt x="15" y="6"/>
                  </a:cubicBezTo>
                  <a:cubicBezTo>
                    <a:pt x="16" y="4"/>
                    <a:pt x="13" y="4"/>
                    <a:pt x="12" y="4"/>
                  </a:cubicBezTo>
                  <a:cubicBezTo>
                    <a:pt x="10" y="3"/>
                    <a:pt x="9" y="3"/>
                    <a:pt x="8" y="2"/>
                  </a:cubicBezTo>
                  <a:cubicBezTo>
                    <a:pt x="8" y="2"/>
                    <a:pt x="7" y="2"/>
                    <a:pt x="7" y="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33">
              <a:extLst>
                <a:ext uri="{FF2B5EF4-FFF2-40B4-BE49-F238E27FC236}">
                  <a16:creationId xmlns:a16="http://schemas.microsoft.com/office/drawing/2014/main" id="{AC0A0A20-BC68-4EF9-B57B-26CA48CCE2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457" y="3887506"/>
              <a:ext cx="33765" cy="22715"/>
            </a:xfrm>
            <a:custGeom>
              <a:avLst/>
              <a:gdLst>
                <a:gd name="T0" fmla="*/ 3 w 12"/>
                <a:gd name="T1" fmla="*/ 3 h 8"/>
                <a:gd name="T2" fmla="*/ 7 w 12"/>
                <a:gd name="T3" fmla="*/ 0 h 8"/>
                <a:gd name="T4" fmla="*/ 12 w 12"/>
                <a:gd name="T5" fmla="*/ 2 h 8"/>
                <a:gd name="T6" fmla="*/ 11 w 12"/>
                <a:gd name="T7" fmla="*/ 5 h 8"/>
                <a:gd name="T8" fmla="*/ 3 w 12"/>
                <a:gd name="T9" fmla="*/ 8 h 8"/>
                <a:gd name="T10" fmla="*/ 3 w 12"/>
                <a:gd name="T11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8">
                  <a:moveTo>
                    <a:pt x="3" y="3"/>
                  </a:moveTo>
                  <a:cubicBezTo>
                    <a:pt x="4" y="1"/>
                    <a:pt x="5" y="1"/>
                    <a:pt x="7" y="0"/>
                  </a:cubicBezTo>
                  <a:cubicBezTo>
                    <a:pt x="9" y="0"/>
                    <a:pt x="11" y="1"/>
                    <a:pt x="12" y="2"/>
                  </a:cubicBezTo>
                  <a:cubicBezTo>
                    <a:pt x="12" y="3"/>
                    <a:pt x="12" y="4"/>
                    <a:pt x="11" y="5"/>
                  </a:cubicBezTo>
                  <a:cubicBezTo>
                    <a:pt x="9" y="7"/>
                    <a:pt x="6" y="8"/>
                    <a:pt x="3" y="8"/>
                  </a:cubicBezTo>
                  <a:cubicBezTo>
                    <a:pt x="0" y="8"/>
                    <a:pt x="1" y="5"/>
                    <a:pt x="3" y="3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34">
              <a:extLst>
                <a:ext uri="{FF2B5EF4-FFF2-40B4-BE49-F238E27FC236}">
                  <a16:creationId xmlns:a16="http://schemas.microsoft.com/office/drawing/2014/main" id="{88E1D53E-9EDB-43F8-81C9-07A871BC9D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3574" y="3875607"/>
              <a:ext cx="64365" cy="17307"/>
            </a:xfrm>
            <a:custGeom>
              <a:avLst/>
              <a:gdLst>
                <a:gd name="T0" fmla="*/ 0 w 23"/>
                <a:gd name="T1" fmla="*/ 0 h 6"/>
                <a:gd name="T2" fmla="*/ 11 w 23"/>
                <a:gd name="T3" fmla="*/ 3 h 6"/>
                <a:gd name="T4" fmla="*/ 23 w 23"/>
                <a:gd name="T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6">
                  <a:moveTo>
                    <a:pt x="0" y="0"/>
                  </a:moveTo>
                  <a:cubicBezTo>
                    <a:pt x="6" y="0"/>
                    <a:pt x="8" y="2"/>
                    <a:pt x="11" y="3"/>
                  </a:cubicBezTo>
                  <a:cubicBezTo>
                    <a:pt x="15" y="5"/>
                    <a:pt x="19" y="6"/>
                    <a:pt x="23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35">
              <a:extLst>
                <a:ext uri="{FF2B5EF4-FFF2-40B4-BE49-F238E27FC236}">
                  <a16:creationId xmlns:a16="http://schemas.microsoft.com/office/drawing/2014/main" id="{B118AA09-5445-4106-9EB9-BC54CDE242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877771"/>
              <a:ext cx="47483" cy="35694"/>
            </a:xfrm>
            <a:custGeom>
              <a:avLst/>
              <a:gdLst>
                <a:gd name="T0" fmla="*/ 0 w 17"/>
                <a:gd name="T1" fmla="*/ 0 h 12"/>
                <a:gd name="T2" fmla="*/ 2 w 17"/>
                <a:gd name="T3" fmla="*/ 5 h 12"/>
                <a:gd name="T4" fmla="*/ 1 w 17"/>
                <a:gd name="T5" fmla="*/ 10 h 12"/>
                <a:gd name="T6" fmla="*/ 1 w 17"/>
                <a:gd name="T7" fmla="*/ 11 h 12"/>
                <a:gd name="T8" fmla="*/ 3 w 17"/>
                <a:gd name="T9" fmla="*/ 12 h 12"/>
                <a:gd name="T10" fmla="*/ 17 w 17"/>
                <a:gd name="T1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2">
                  <a:moveTo>
                    <a:pt x="0" y="0"/>
                  </a:moveTo>
                  <a:cubicBezTo>
                    <a:pt x="1" y="1"/>
                    <a:pt x="2" y="3"/>
                    <a:pt x="2" y="5"/>
                  </a:cubicBezTo>
                  <a:cubicBezTo>
                    <a:pt x="2" y="7"/>
                    <a:pt x="1" y="8"/>
                    <a:pt x="1" y="10"/>
                  </a:cubicBezTo>
                  <a:cubicBezTo>
                    <a:pt x="1" y="10"/>
                    <a:pt x="1" y="11"/>
                    <a:pt x="1" y="11"/>
                  </a:cubicBezTo>
                  <a:cubicBezTo>
                    <a:pt x="2" y="11"/>
                    <a:pt x="2" y="12"/>
                    <a:pt x="3" y="12"/>
                  </a:cubicBezTo>
                  <a:cubicBezTo>
                    <a:pt x="5" y="12"/>
                    <a:pt x="13" y="12"/>
                    <a:pt x="17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36">
              <a:extLst>
                <a:ext uri="{FF2B5EF4-FFF2-40B4-BE49-F238E27FC236}">
                  <a16:creationId xmlns:a16="http://schemas.microsoft.com/office/drawing/2014/main" id="{DAA18601-44B5-427F-9F3D-A14BA577F0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932934"/>
              <a:ext cx="27435" cy="6490"/>
            </a:xfrm>
            <a:custGeom>
              <a:avLst/>
              <a:gdLst>
                <a:gd name="T0" fmla="*/ 10 w 10"/>
                <a:gd name="T1" fmla="*/ 1 h 2"/>
                <a:gd name="T2" fmla="*/ 0 w 10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2">
                  <a:moveTo>
                    <a:pt x="10" y="1"/>
                  </a:moveTo>
                  <a:cubicBezTo>
                    <a:pt x="7" y="2"/>
                    <a:pt x="3" y="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37">
              <a:extLst>
                <a:ext uri="{FF2B5EF4-FFF2-40B4-BE49-F238E27FC236}">
                  <a16:creationId xmlns:a16="http://schemas.microsoft.com/office/drawing/2014/main" id="{ECC78ACE-EAB5-4EB3-8602-6A4AC0706E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2664" y="3623584"/>
              <a:ext cx="92855" cy="40021"/>
            </a:xfrm>
            <a:custGeom>
              <a:avLst/>
              <a:gdLst>
                <a:gd name="T0" fmla="*/ 0 w 33"/>
                <a:gd name="T1" fmla="*/ 1 h 14"/>
                <a:gd name="T2" fmla="*/ 33 w 33"/>
                <a:gd name="T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3" h="14">
                  <a:moveTo>
                    <a:pt x="0" y="1"/>
                  </a:moveTo>
                  <a:cubicBezTo>
                    <a:pt x="15" y="0"/>
                    <a:pt x="26" y="3"/>
                    <a:pt x="33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38">
              <a:extLst>
                <a:ext uri="{FF2B5EF4-FFF2-40B4-BE49-F238E27FC236}">
                  <a16:creationId xmlns:a16="http://schemas.microsoft.com/office/drawing/2014/main" id="{ED239F72-69CD-41D8-BF9B-D2A16817E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5160" y="3974037"/>
              <a:ext cx="50648" cy="48674"/>
            </a:xfrm>
            <a:custGeom>
              <a:avLst/>
              <a:gdLst>
                <a:gd name="T0" fmla="*/ 18 w 18"/>
                <a:gd name="T1" fmla="*/ 0 h 17"/>
                <a:gd name="T2" fmla="*/ 3 w 18"/>
                <a:gd name="T3" fmla="*/ 17 h 17"/>
                <a:gd name="T4" fmla="*/ 0 w 18"/>
                <a:gd name="T5" fmla="*/ 10 h 17"/>
                <a:gd name="T6" fmla="*/ 18 w 18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7">
                  <a:moveTo>
                    <a:pt x="18" y="0"/>
                  </a:moveTo>
                  <a:cubicBezTo>
                    <a:pt x="16" y="7"/>
                    <a:pt x="8" y="13"/>
                    <a:pt x="3" y="1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6" y="8"/>
                    <a:pt x="15" y="4"/>
                    <a:pt x="18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39">
              <a:extLst>
                <a:ext uri="{FF2B5EF4-FFF2-40B4-BE49-F238E27FC236}">
                  <a16:creationId xmlns:a16="http://schemas.microsoft.com/office/drawing/2014/main" id="{3EA7D19D-E33E-4736-9D68-B7A4E2B542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8636" y="4029201"/>
              <a:ext cx="970756" cy="891275"/>
            </a:xfrm>
            <a:custGeom>
              <a:avLst/>
              <a:gdLst>
                <a:gd name="T0" fmla="*/ 220 w 345"/>
                <a:gd name="T1" fmla="*/ 20 h 308"/>
                <a:gd name="T2" fmla="*/ 278 w 345"/>
                <a:gd name="T3" fmla="*/ 94 h 308"/>
                <a:gd name="T4" fmla="*/ 323 w 345"/>
                <a:gd name="T5" fmla="*/ 286 h 308"/>
                <a:gd name="T6" fmla="*/ 214 w 345"/>
                <a:gd name="T7" fmla="*/ 279 h 308"/>
                <a:gd name="T8" fmla="*/ 92 w 345"/>
                <a:gd name="T9" fmla="*/ 308 h 308"/>
                <a:gd name="T10" fmla="*/ 61 w 345"/>
                <a:gd name="T11" fmla="*/ 256 h 308"/>
                <a:gd name="T12" fmla="*/ 13 w 345"/>
                <a:gd name="T13" fmla="*/ 21 h 308"/>
                <a:gd name="T14" fmla="*/ 220 w 345"/>
                <a:gd name="T15" fmla="*/ 20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5" h="308">
                  <a:moveTo>
                    <a:pt x="220" y="20"/>
                  </a:moveTo>
                  <a:cubicBezTo>
                    <a:pt x="237" y="30"/>
                    <a:pt x="256" y="36"/>
                    <a:pt x="278" y="94"/>
                  </a:cubicBezTo>
                  <a:cubicBezTo>
                    <a:pt x="297" y="145"/>
                    <a:pt x="345" y="267"/>
                    <a:pt x="323" y="286"/>
                  </a:cubicBezTo>
                  <a:cubicBezTo>
                    <a:pt x="323" y="286"/>
                    <a:pt x="290" y="274"/>
                    <a:pt x="214" y="279"/>
                  </a:cubicBezTo>
                  <a:cubicBezTo>
                    <a:pt x="150" y="282"/>
                    <a:pt x="107" y="298"/>
                    <a:pt x="92" y="308"/>
                  </a:cubicBezTo>
                  <a:cubicBezTo>
                    <a:pt x="74" y="302"/>
                    <a:pt x="96" y="269"/>
                    <a:pt x="61" y="256"/>
                  </a:cubicBezTo>
                  <a:cubicBezTo>
                    <a:pt x="0" y="235"/>
                    <a:pt x="0" y="122"/>
                    <a:pt x="13" y="21"/>
                  </a:cubicBezTo>
                  <a:cubicBezTo>
                    <a:pt x="63" y="10"/>
                    <a:pt x="167" y="0"/>
                    <a:pt x="220" y="2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40">
              <a:extLst>
                <a:ext uri="{FF2B5EF4-FFF2-40B4-BE49-F238E27FC236}">
                  <a16:creationId xmlns:a16="http://schemas.microsoft.com/office/drawing/2014/main" id="{0937094A-6EED-40F3-B7F5-CB934E1B2E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1876" y="3817199"/>
              <a:ext cx="487488" cy="521352"/>
            </a:xfrm>
            <a:custGeom>
              <a:avLst/>
              <a:gdLst>
                <a:gd name="T0" fmla="*/ 111 w 173"/>
                <a:gd name="T1" fmla="*/ 42 h 180"/>
                <a:gd name="T2" fmla="*/ 67 w 173"/>
                <a:gd name="T3" fmla="*/ 0 h 180"/>
                <a:gd name="T4" fmla="*/ 23 w 173"/>
                <a:gd name="T5" fmla="*/ 42 h 180"/>
                <a:gd name="T6" fmla="*/ 0 w 173"/>
                <a:gd name="T7" fmla="*/ 78 h 180"/>
                <a:gd name="T8" fmla="*/ 34 w 173"/>
                <a:gd name="T9" fmla="*/ 116 h 180"/>
                <a:gd name="T10" fmla="*/ 104 w 173"/>
                <a:gd name="T11" fmla="*/ 180 h 180"/>
                <a:gd name="T12" fmla="*/ 173 w 173"/>
                <a:gd name="T13" fmla="*/ 111 h 180"/>
                <a:gd name="T14" fmla="*/ 111 w 173"/>
                <a:gd name="T15" fmla="*/ 42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3" h="180">
                  <a:moveTo>
                    <a:pt x="111" y="42"/>
                  </a:moveTo>
                  <a:cubicBezTo>
                    <a:pt x="110" y="18"/>
                    <a:pt x="90" y="0"/>
                    <a:pt x="67" y="0"/>
                  </a:cubicBezTo>
                  <a:cubicBezTo>
                    <a:pt x="43" y="0"/>
                    <a:pt x="24" y="19"/>
                    <a:pt x="23" y="42"/>
                  </a:cubicBezTo>
                  <a:cubicBezTo>
                    <a:pt x="9" y="48"/>
                    <a:pt x="0" y="62"/>
                    <a:pt x="0" y="78"/>
                  </a:cubicBezTo>
                  <a:cubicBezTo>
                    <a:pt x="0" y="98"/>
                    <a:pt x="15" y="114"/>
                    <a:pt x="34" y="116"/>
                  </a:cubicBezTo>
                  <a:cubicBezTo>
                    <a:pt x="37" y="152"/>
                    <a:pt x="67" y="180"/>
                    <a:pt x="104" y="180"/>
                  </a:cubicBezTo>
                  <a:cubicBezTo>
                    <a:pt x="142" y="180"/>
                    <a:pt x="173" y="149"/>
                    <a:pt x="173" y="111"/>
                  </a:cubicBezTo>
                  <a:cubicBezTo>
                    <a:pt x="173" y="75"/>
                    <a:pt x="146" y="45"/>
                    <a:pt x="111" y="4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41">
              <a:extLst>
                <a:ext uri="{FF2B5EF4-FFF2-40B4-BE49-F238E27FC236}">
                  <a16:creationId xmlns:a16="http://schemas.microsoft.com/office/drawing/2014/main" id="{26276300-B591-4485-8B3D-437F663C6D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6290" y="3777177"/>
              <a:ext cx="148779" cy="124389"/>
            </a:xfrm>
            <a:custGeom>
              <a:avLst/>
              <a:gdLst>
                <a:gd name="T0" fmla="*/ 29 w 53"/>
                <a:gd name="T1" fmla="*/ 22 h 43"/>
                <a:gd name="T2" fmla="*/ 49 w 53"/>
                <a:gd name="T3" fmla="*/ 22 h 43"/>
                <a:gd name="T4" fmla="*/ 53 w 53"/>
                <a:gd name="T5" fmla="*/ 15 h 43"/>
                <a:gd name="T6" fmla="*/ 52 w 53"/>
                <a:gd name="T7" fmla="*/ 12 h 43"/>
                <a:gd name="T8" fmla="*/ 25 w 53"/>
                <a:gd name="T9" fmla="*/ 15 h 43"/>
                <a:gd name="T10" fmla="*/ 11 w 53"/>
                <a:gd name="T11" fmla="*/ 3 h 43"/>
                <a:gd name="T12" fmla="*/ 4 w 53"/>
                <a:gd name="T13" fmla="*/ 4 h 43"/>
                <a:gd name="T14" fmla="*/ 1 w 53"/>
                <a:gd name="T15" fmla="*/ 10 h 43"/>
                <a:gd name="T16" fmla="*/ 5 w 53"/>
                <a:gd name="T17" fmla="*/ 15 h 43"/>
                <a:gd name="T18" fmla="*/ 21 w 53"/>
                <a:gd name="T19" fmla="*/ 19 h 43"/>
                <a:gd name="T20" fmla="*/ 17 w 53"/>
                <a:gd name="T21" fmla="*/ 22 h 43"/>
                <a:gd name="T22" fmla="*/ 12 w 53"/>
                <a:gd name="T23" fmla="*/ 30 h 43"/>
                <a:gd name="T24" fmla="*/ 14 w 53"/>
                <a:gd name="T25" fmla="*/ 39 h 43"/>
                <a:gd name="T26" fmla="*/ 28 w 53"/>
                <a:gd name="T27" fmla="*/ 36 h 43"/>
                <a:gd name="T28" fmla="*/ 27 w 53"/>
                <a:gd name="T29" fmla="*/ 21 h 43"/>
                <a:gd name="T30" fmla="*/ 29 w 53"/>
                <a:gd name="T31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" h="43">
                  <a:moveTo>
                    <a:pt x="29" y="22"/>
                  </a:moveTo>
                  <a:cubicBezTo>
                    <a:pt x="35" y="26"/>
                    <a:pt x="44" y="26"/>
                    <a:pt x="49" y="22"/>
                  </a:cubicBezTo>
                  <a:cubicBezTo>
                    <a:pt x="51" y="20"/>
                    <a:pt x="53" y="18"/>
                    <a:pt x="53" y="15"/>
                  </a:cubicBezTo>
                  <a:cubicBezTo>
                    <a:pt x="53" y="14"/>
                    <a:pt x="53" y="13"/>
                    <a:pt x="52" y="12"/>
                  </a:cubicBezTo>
                  <a:cubicBezTo>
                    <a:pt x="46" y="0"/>
                    <a:pt x="31" y="7"/>
                    <a:pt x="25" y="15"/>
                  </a:cubicBezTo>
                  <a:cubicBezTo>
                    <a:pt x="23" y="9"/>
                    <a:pt x="18" y="4"/>
                    <a:pt x="11" y="3"/>
                  </a:cubicBezTo>
                  <a:cubicBezTo>
                    <a:pt x="9" y="2"/>
                    <a:pt x="6" y="3"/>
                    <a:pt x="4" y="4"/>
                  </a:cubicBezTo>
                  <a:cubicBezTo>
                    <a:pt x="2" y="5"/>
                    <a:pt x="0" y="7"/>
                    <a:pt x="1" y="10"/>
                  </a:cubicBezTo>
                  <a:cubicBezTo>
                    <a:pt x="1" y="12"/>
                    <a:pt x="3" y="14"/>
                    <a:pt x="5" y="15"/>
                  </a:cubicBezTo>
                  <a:cubicBezTo>
                    <a:pt x="9" y="18"/>
                    <a:pt x="15" y="19"/>
                    <a:pt x="21" y="19"/>
                  </a:cubicBezTo>
                  <a:cubicBezTo>
                    <a:pt x="19" y="20"/>
                    <a:pt x="18" y="21"/>
                    <a:pt x="17" y="22"/>
                  </a:cubicBezTo>
                  <a:cubicBezTo>
                    <a:pt x="15" y="24"/>
                    <a:pt x="13" y="27"/>
                    <a:pt x="12" y="30"/>
                  </a:cubicBezTo>
                  <a:cubicBezTo>
                    <a:pt x="11" y="33"/>
                    <a:pt x="12" y="37"/>
                    <a:pt x="14" y="39"/>
                  </a:cubicBezTo>
                  <a:cubicBezTo>
                    <a:pt x="18" y="43"/>
                    <a:pt x="25" y="39"/>
                    <a:pt x="28" y="36"/>
                  </a:cubicBezTo>
                  <a:cubicBezTo>
                    <a:pt x="31" y="32"/>
                    <a:pt x="31" y="24"/>
                    <a:pt x="27" y="21"/>
                  </a:cubicBezTo>
                  <a:cubicBezTo>
                    <a:pt x="28" y="21"/>
                    <a:pt x="29" y="22"/>
                    <a:pt x="29" y="22"/>
                  </a:cubicBezTo>
                  <a:close/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42">
              <a:extLst>
                <a:ext uri="{FF2B5EF4-FFF2-40B4-BE49-F238E27FC236}">
                  <a16:creationId xmlns:a16="http://schemas.microsoft.com/office/drawing/2014/main" id="{55CDC2AD-9483-4448-A55A-AFFA81FCE6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655" y="3825852"/>
              <a:ext cx="59089" cy="93022"/>
            </a:xfrm>
            <a:custGeom>
              <a:avLst/>
              <a:gdLst>
                <a:gd name="T0" fmla="*/ 0 w 21"/>
                <a:gd name="T1" fmla="*/ 0 h 32"/>
                <a:gd name="T2" fmla="*/ 21 w 21"/>
                <a:gd name="T3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32">
                  <a:moveTo>
                    <a:pt x="0" y="0"/>
                  </a:moveTo>
                  <a:cubicBezTo>
                    <a:pt x="12" y="7"/>
                    <a:pt x="20" y="19"/>
                    <a:pt x="21" y="32"/>
                  </a:cubicBezTo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43">
              <a:extLst>
                <a:ext uri="{FF2B5EF4-FFF2-40B4-BE49-F238E27FC236}">
                  <a16:creationId xmlns:a16="http://schemas.microsoft.com/office/drawing/2014/main" id="{2FCFC152-3923-4F00-B83E-F0B952BFC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655" y="3825852"/>
              <a:ext cx="11607" cy="159002"/>
            </a:xfrm>
            <a:custGeom>
              <a:avLst/>
              <a:gdLst>
                <a:gd name="T0" fmla="*/ 0 w 4"/>
                <a:gd name="T1" fmla="*/ 55 h 55"/>
                <a:gd name="T2" fmla="*/ 0 w 4"/>
                <a:gd name="T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55">
                  <a:moveTo>
                    <a:pt x="0" y="55"/>
                  </a:moveTo>
                  <a:cubicBezTo>
                    <a:pt x="2" y="38"/>
                    <a:pt x="4" y="24"/>
                    <a:pt x="0" y="0"/>
                  </a:cubicBezTo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44">
              <a:extLst>
                <a:ext uri="{FF2B5EF4-FFF2-40B4-BE49-F238E27FC236}">
                  <a16:creationId xmlns:a16="http://schemas.microsoft.com/office/drawing/2014/main" id="{90AF06F7-5801-4CE2-BAD9-F32305BF2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230" y="4086528"/>
              <a:ext cx="444226" cy="1001603"/>
            </a:xfrm>
            <a:custGeom>
              <a:avLst/>
              <a:gdLst>
                <a:gd name="T0" fmla="*/ 131 w 158"/>
                <a:gd name="T1" fmla="*/ 0 h 346"/>
                <a:gd name="T2" fmla="*/ 54 w 158"/>
                <a:gd name="T3" fmla="*/ 110 h 346"/>
                <a:gd name="T4" fmla="*/ 13 w 158"/>
                <a:gd name="T5" fmla="*/ 268 h 346"/>
                <a:gd name="T6" fmla="*/ 50 w 158"/>
                <a:gd name="T7" fmla="*/ 345 h 346"/>
                <a:gd name="T8" fmla="*/ 122 w 158"/>
                <a:gd name="T9" fmla="*/ 345 h 346"/>
                <a:gd name="T10" fmla="*/ 141 w 158"/>
                <a:gd name="T11" fmla="*/ 317 h 346"/>
                <a:gd name="T12" fmla="*/ 119 w 158"/>
                <a:gd name="T13" fmla="*/ 286 h 346"/>
                <a:gd name="T14" fmla="*/ 158 w 158"/>
                <a:gd name="T15" fmla="*/ 139 h 346"/>
                <a:gd name="T16" fmla="*/ 131 w 158"/>
                <a:gd name="T1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346">
                  <a:moveTo>
                    <a:pt x="131" y="0"/>
                  </a:moveTo>
                  <a:cubicBezTo>
                    <a:pt x="88" y="7"/>
                    <a:pt x="76" y="36"/>
                    <a:pt x="54" y="110"/>
                  </a:cubicBezTo>
                  <a:cubicBezTo>
                    <a:pt x="34" y="177"/>
                    <a:pt x="23" y="220"/>
                    <a:pt x="13" y="268"/>
                  </a:cubicBezTo>
                  <a:cubicBezTo>
                    <a:pt x="0" y="325"/>
                    <a:pt x="22" y="344"/>
                    <a:pt x="50" y="345"/>
                  </a:cubicBezTo>
                  <a:cubicBezTo>
                    <a:pt x="77" y="346"/>
                    <a:pt x="122" y="345"/>
                    <a:pt x="122" y="345"/>
                  </a:cubicBezTo>
                  <a:cubicBezTo>
                    <a:pt x="136" y="345"/>
                    <a:pt x="145" y="330"/>
                    <a:pt x="141" y="317"/>
                  </a:cubicBezTo>
                  <a:cubicBezTo>
                    <a:pt x="138" y="306"/>
                    <a:pt x="131" y="293"/>
                    <a:pt x="119" y="286"/>
                  </a:cubicBezTo>
                  <a:cubicBezTo>
                    <a:pt x="158" y="139"/>
                    <a:pt x="158" y="139"/>
                    <a:pt x="158" y="139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45">
              <a:extLst>
                <a:ext uri="{FF2B5EF4-FFF2-40B4-BE49-F238E27FC236}">
                  <a16:creationId xmlns:a16="http://schemas.microsoft.com/office/drawing/2014/main" id="{B8C38F97-5B3B-445B-A36C-D228952DF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6118" y="4915068"/>
              <a:ext cx="30600" cy="91940"/>
            </a:xfrm>
            <a:custGeom>
              <a:avLst/>
              <a:gdLst>
                <a:gd name="T0" fmla="*/ 0 w 11"/>
                <a:gd name="T1" fmla="*/ 32 h 32"/>
                <a:gd name="T2" fmla="*/ 11 w 11"/>
                <a:gd name="T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32">
                  <a:moveTo>
                    <a:pt x="0" y="32"/>
                  </a:moveTo>
                  <a:cubicBezTo>
                    <a:pt x="7" y="19"/>
                    <a:pt x="10" y="13"/>
                    <a:pt x="11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46">
              <a:extLst>
                <a:ext uri="{FF2B5EF4-FFF2-40B4-BE49-F238E27FC236}">
                  <a16:creationId xmlns:a16="http://schemas.microsoft.com/office/drawing/2014/main" id="{BBE184DC-C824-4A71-99C9-286102F3B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368" y="4069222"/>
              <a:ext cx="390413" cy="648986"/>
            </a:xfrm>
            <a:custGeom>
              <a:avLst/>
              <a:gdLst>
                <a:gd name="T0" fmla="*/ 117 w 139"/>
                <a:gd name="T1" fmla="*/ 0 h 224"/>
                <a:gd name="T2" fmla="*/ 32 w 139"/>
                <a:gd name="T3" fmla="*/ 70 h 224"/>
                <a:gd name="T4" fmla="*/ 0 w 139"/>
                <a:gd name="T5" fmla="*/ 185 h 224"/>
                <a:gd name="T6" fmla="*/ 63 w 139"/>
                <a:gd name="T7" fmla="*/ 214 h 224"/>
                <a:gd name="T8" fmla="*/ 116 w 139"/>
                <a:gd name="T9" fmla="*/ 214 h 224"/>
                <a:gd name="T10" fmla="*/ 139 w 139"/>
                <a:gd name="T11" fmla="*/ 13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4">
                  <a:moveTo>
                    <a:pt x="117" y="0"/>
                  </a:moveTo>
                  <a:cubicBezTo>
                    <a:pt x="77" y="3"/>
                    <a:pt x="52" y="7"/>
                    <a:pt x="32" y="70"/>
                  </a:cubicBezTo>
                  <a:cubicBezTo>
                    <a:pt x="18" y="113"/>
                    <a:pt x="0" y="185"/>
                    <a:pt x="0" y="185"/>
                  </a:cubicBezTo>
                  <a:cubicBezTo>
                    <a:pt x="0" y="185"/>
                    <a:pt x="18" y="203"/>
                    <a:pt x="63" y="214"/>
                  </a:cubicBezTo>
                  <a:cubicBezTo>
                    <a:pt x="102" y="224"/>
                    <a:pt x="116" y="214"/>
                    <a:pt x="116" y="214"/>
                  </a:cubicBezTo>
                  <a:cubicBezTo>
                    <a:pt x="139" y="131"/>
                    <a:pt x="139" y="131"/>
                    <a:pt x="139" y="131"/>
                  </a:cubicBezTo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47">
              <a:extLst>
                <a:ext uri="{FF2B5EF4-FFF2-40B4-BE49-F238E27FC236}">
                  <a16:creationId xmlns:a16="http://schemas.microsoft.com/office/drawing/2014/main" id="{E76FC859-7AAC-482D-AB9A-DE04AF196C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368" y="4069222"/>
              <a:ext cx="390413" cy="648986"/>
            </a:xfrm>
            <a:custGeom>
              <a:avLst/>
              <a:gdLst>
                <a:gd name="T0" fmla="*/ 117 w 139"/>
                <a:gd name="T1" fmla="*/ 0 h 224"/>
                <a:gd name="T2" fmla="*/ 32 w 139"/>
                <a:gd name="T3" fmla="*/ 70 h 224"/>
                <a:gd name="T4" fmla="*/ 0 w 139"/>
                <a:gd name="T5" fmla="*/ 185 h 224"/>
                <a:gd name="T6" fmla="*/ 63 w 139"/>
                <a:gd name="T7" fmla="*/ 214 h 224"/>
                <a:gd name="T8" fmla="*/ 116 w 139"/>
                <a:gd name="T9" fmla="*/ 214 h 224"/>
                <a:gd name="T10" fmla="*/ 139 w 139"/>
                <a:gd name="T11" fmla="*/ 13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4">
                  <a:moveTo>
                    <a:pt x="117" y="0"/>
                  </a:moveTo>
                  <a:cubicBezTo>
                    <a:pt x="77" y="3"/>
                    <a:pt x="52" y="7"/>
                    <a:pt x="32" y="70"/>
                  </a:cubicBezTo>
                  <a:cubicBezTo>
                    <a:pt x="18" y="113"/>
                    <a:pt x="0" y="185"/>
                    <a:pt x="0" y="185"/>
                  </a:cubicBezTo>
                  <a:cubicBezTo>
                    <a:pt x="0" y="185"/>
                    <a:pt x="18" y="203"/>
                    <a:pt x="63" y="214"/>
                  </a:cubicBezTo>
                  <a:cubicBezTo>
                    <a:pt x="102" y="224"/>
                    <a:pt x="116" y="214"/>
                    <a:pt x="116" y="214"/>
                  </a:cubicBezTo>
                  <a:cubicBezTo>
                    <a:pt x="139" y="131"/>
                    <a:pt x="139" y="131"/>
                    <a:pt x="139" y="13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48">
              <a:extLst>
                <a:ext uri="{FF2B5EF4-FFF2-40B4-BE49-F238E27FC236}">
                  <a16:creationId xmlns:a16="http://schemas.microsoft.com/office/drawing/2014/main" id="{5F987913-B46F-422B-BDA1-085A5EAC7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4340" y="5794445"/>
              <a:ext cx="1684050" cy="107083"/>
            </a:xfrm>
            <a:custGeom>
              <a:avLst/>
              <a:gdLst>
                <a:gd name="T0" fmla="*/ 586 w 598"/>
                <a:gd name="T1" fmla="*/ 0 h 37"/>
                <a:gd name="T2" fmla="*/ 591 w 598"/>
                <a:gd name="T3" fmla="*/ 16 h 37"/>
                <a:gd name="T4" fmla="*/ 516 w 598"/>
                <a:gd name="T5" fmla="*/ 37 h 37"/>
                <a:gd name="T6" fmla="*/ 82 w 598"/>
                <a:gd name="T7" fmla="*/ 37 h 37"/>
                <a:gd name="T8" fmla="*/ 8 w 598"/>
                <a:gd name="T9" fmla="*/ 16 h 37"/>
                <a:gd name="T10" fmla="*/ 13 w 598"/>
                <a:gd name="T11" fmla="*/ 0 h 37"/>
                <a:gd name="T12" fmla="*/ 586 w 598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8" h="37">
                  <a:moveTo>
                    <a:pt x="586" y="0"/>
                  </a:moveTo>
                  <a:cubicBezTo>
                    <a:pt x="595" y="0"/>
                    <a:pt x="598" y="11"/>
                    <a:pt x="591" y="16"/>
                  </a:cubicBezTo>
                  <a:cubicBezTo>
                    <a:pt x="569" y="30"/>
                    <a:pt x="543" y="37"/>
                    <a:pt x="516" y="37"/>
                  </a:cubicBezTo>
                  <a:cubicBezTo>
                    <a:pt x="82" y="37"/>
                    <a:pt x="82" y="37"/>
                    <a:pt x="82" y="37"/>
                  </a:cubicBezTo>
                  <a:cubicBezTo>
                    <a:pt x="55" y="37"/>
                    <a:pt x="29" y="30"/>
                    <a:pt x="8" y="16"/>
                  </a:cubicBezTo>
                  <a:cubicBezTo>
                    <a:pt x="0" y="11"/>
                    <a:pt x="4" y="0"/>
                    <a:pt x="13" y="0"/>
                  </a:cubicBezTo>
                  <a:lnTo>
                    <a:pt x="586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49">
              <a:extLst>
                <a:ext uri="{FF2B5EF4-FFF2-40B4-BE49-F238E27FC236}">
                  <a16:creationId xmlns:a16="http://schemas.microsoft.com/office/drawing/2014/main" id="{60CA0C0C-0E6F-4FEE-888C-7757ECE2C6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7586" y="4419674"/>
              <a:ext cx="1145914" cy="630599"/>
            </a:xfrm>
            <a:custGeom>
              <a:avLst/>
              <a:gdLst>
                <a:gd name="T0" fmla="*/ 204 w 407"/>
                <a:gd name="T1" fmla="*/ 218 h 218"/>
                <a:gd name="T2" fmla="*/ 82 w 407"/>
                <a:gd name="T3" fmla="*/ 207 h 218"/>
                <a:gd name="T4" fmla="*/ 13 w 407"/>
                <a:gd name="T5" fmla="*/ 141 h 218"/>
                <a:gd name="T6" fmla="*/ 2 w 407"/>
                <a:gd name="T7" fmla="*/ 60 h 218"/>
                <a:gd name="T8" fmla="*/ 75 w 407"/>
                <a:gd name="T9" fmla="*/ 7 h 218"/>
                <a:gd name="T10" fmla="*/ 204 w 407"/>
                <a:gd name="T11" fmla="*/ 22 h 218"/>
                <a:gd name="T12" fmla="*/ 333 w 407"/>
                <a:gd name="T13" fmla="*/ 7 h 218"/>
                <a:gd name="T14" fmla="*/ 405 w 407"/>
                <a:gd name="T15" fmla="*/ 60 h 218"/>
                <a:gd name="T16" fmla="*/ 395 w 407"/>
                <a:gd name="T17" fmla="*/ 141 h 218"/>
                <a:gd name="T18" fmla="*/ 325 w 407"/>
                <a:gd name="T19" fmla="*/ 207 h 218"/>
                <a:gd name="T20" fmla="*/ 204 w 407"/>
                <a:gd name="T21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7" h="218">
                  <a:moveTo>
                    <a:pt x="204" y="218"/>
                  </a:moveTo>
                  <a:cubicBezTo>
                    <a:pt x="151" y="218"/>
                    <a:pt x="111" y="213"/>
                    <a:pt x="82" y="207"/>
                  </a:cubicBezTo>
                  <a:cubicBezTo>
                    <a:pt x="48" y="201"/>
                    <a:pt x="21" y="174"/>
                    <a:pt x="13" y="141"/>
                  </a:cubicBezTo>
                  <a:cubicBezTo>
                    <a:pt x="6" y="113"/>
                    <a:pt x="0" y="81"/>
                    <a:pt x="2" y="60"/>
                  </a:cubicBezTo>
                  <a:cubicBezTo>
                    <a:pt x="6" y="21"/>
                    <a:pt x="36" y="0"/>
                    <a:pt x="75" y="7"/>
                  </a:cubicBezTo>
                  <a:cubicBezTo>
                    <a:pt x="113" y="15"/>
                    <a:pt x="161" y="22"/>
                    <a:pt x="204" y="22"/>
                  </a:cubicBezTo>
                  <a:cubicBezTo>
                    <a:pt x="246" y="22"/>
                    <a:pt x="295" y="15"/>
                    <a:pt x="333" y="7"/>
                  </a:cubicBezTo>
                  <a:cubicBezTo>
                    <a:pt x="371" y="0"/>
                    <a:pt x="402" y="21"/>
                    <a:pt x="405" y="60"/>
                  </a:cubicBezTo>
                  <a:cubicBezTo>
                    <a:pt x="407" y="81"/>
                    <a:pt x="401" y="113"/>
                    <a:pt x="395" y="141"/>
                  </a:cubicBezTo>
                  <a:cubicBezTo>
                    <a:pt x="386" y="174"/>
                    <a:pt x="359" y="201"/>
                    <a:pt x="325" y="207"/>
                  </a:cubicBezTo>
                  <a:cubicBezTo>
                    <a:pt x="297" y="213"/>
                    <a:pt x="257" y="218"/>
                    <a:pt x="204" y="21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50">
              <a:extLst>
                <a:ext uri="{FF2B5EF4-FFF2-40B4-BE49-F238E27FC236}">
                  <a16:creationId xmlns:a16="http://schemas.microsoft.com/office/drawing/2014/main" id="{7EDB0915-CE0B-480C-AC9E-CBDE2B2601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9841" y="5901528"/>
              <a:ext cx="901114" cy="1198462"/>
            </a:xfrm>
            <a:custGeom>
              <a:avLst/>
              <a:gdLst>
                <a:gd name="T0" fmla="*/ 0 w 320"/>
                <a:gd name="T1" fmla="*/ 414 h 414"/>
                <a:gd name="T2" fmla="*/ 35 w 320"/>
                <a:gd name="T3" fmla="*/ 70 h 414"/>
                <a:gd name="T4" fmla="*/ 105 w 320"/>
                <a:gd name="T5" fmla="*/ 0 h 414"/>
                <a:gd name="T6" fmla="*/ 215 w 320"/>
                <a:gd name="T7" fmla="*/ 0 h 414"/>
                <a:gd name="T8" fmla="*/ 285 w 320"/>
                <a:gd name="T9" fmla="*/ 70 h 414"/>
                <a:gd name="T10" fmla="*/ 32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0" y="414"/>
                  </a:moveTo>
                  <a:cubicBezTo>
                    <a:pt x="35" y="70"/>
                    <a:pt x="35" y="70"/>
                    <a:pt x="35" y="70"/>
                  </a:cubicBezTo>
                  <a:cubicBezTo>
                    <a:pt x="39" y="30"/>
                    <a:pt x="69" y="0"/>
                    <a:pt x="105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51" y="0"/>
                    <a:pt x="281" y="30"/>
                    <a:pt x="285" y="70"/>
                  </a:cubicBezTo>
                  <a:cubicBezTo>
                    <a:pt x="320" y="414"/>
                    <a:pt x="320" y="414"/>
                    <a:pt x="32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Line 151">
              <a:extLst>
                <a:ext uri="{FF2B5EF4-FFF2-40B4-BE49-F238E27FC236}">
                  <a16:creationId xmlns:a16="http://schemas.microsoft.com/office/drawing/2014/main" id="{56D72708-FDC1-4026-A458-36AD0B4FC6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55165" y="6839313"/>
              <a:ext cx="85046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52">
              <a:extLst>
                <a:ext uri="{FF2B5EF4-FFF2-40B4-BE49-F238E27FC236}">
                  <a16:creationId xmlns:a16="http://schemas.microsoft.com/office/drawing/2014/main" id="{6C996BF5-C25E-4468-B1EB-929AF956E3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106" y="5901528"/>
              <a:ext cx="901114" cy="1198462"/>
            </a:xfrm>
            <a:custGeom>
              <a:avLst/>
              <a:gdLst>
                <a:gd name="T0" fmla="*/ 0 w 320"/>
                <a:gd name="T1" fmla="*/ 414 h 414"/>
                <a:gd name="T2" fmla="*/ 35 w 320"/>
                <a:gd name="T3" fmla="*/ 70 h 414"/>
                <a:gd name="T4" fmla="*/ 105 w 320"/>
                <a:gd name="T5" fmla="*/ 0 h 414"/>
                <a:gd name="T6" fmla="*/ 215 w 320"/>
                <a:gd name="T7" fmla="*/ 0 h 414"/>
                <a:gd name="T8" fmla="*/ 285 w 320"/>
                <a:gd name="T9" fmla="*/ 70 h 414"/>
                <a:gd name="T10" fmla="*/ 32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0" y="414"/>
                  </a:moveTo>
                  <a:cubicBezTo>
                    <a:pt x="35" y="70"/>
                    <a:pt x="35" y="70"/>
                    <a:pt x="35" y="70"/>
                  </a:cubicBezTo>
                  <a:cubicBezTo>
                    <a:pt x="39" y="30"/>
                    <a:pt x="69" y="0"/>
                    <a:pt x="105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51" y="0"/>
                    <a:pt x="281" y="30"/>
                    <a:pt x="285" y="70"/>
                  </a:cubicBezTo>
                  <a:cubicBezTo>
                    <a:pt x="320" y="414"/>
                    <a:pt x="320" y="414"/>
                    <a:pt x="32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Line 153">
              <a:extLst>
                <a:ext uri="{FF2B5EF4-FFF2-40B4-BE49-F238E27FC236}">
                  <a16:creationId xmlns:a16="http://schemas.microsoft.com/office/drawing/2014/main" id="{A2B23664-7082-4807-B8AC-9975C203B0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33430" y="6839313"/>
              <a:ext cx="85046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54">
              <a:extLst>
                <a:ext uri="{FF2B5EF4-FFF2-40B4-BE49-F238E27FC236}">
                  <a16:creationId xmlns:a16="http://schemas.microsoft.com/office/drawing/2014/main" id="{FF8E624E-BC2A-4271-A370-DC2C8C308F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2605" y="4694412"/>
              <a:ext cx="337654" cy="1207115"/>
            </a:xfrm>
            <a:custGeom>
              <a:avLst/>
              <a:gdLst>
                <a:gd name="T0" fmla="*/ 120 w 120"/>
                <a:gd name="T1" fmla="*/ 0 h 417"/>
                <a:gd name="T2" fmla="*/ 97 w 120"/>
                <a:gd name="T3" fmla="*/ 354 h 417"/>
                <a:gd name="T4" fmla="*/ 29 w 120"/>
                <a:gd name="T5" fmla="*/ 417 h 417"/>
                <a:gd name="T6" fmla="*/ 0 w 120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417">
                  <a:moveTo>
                    <a:pt x="120" y="0"/>
                  </a:moveTo>
                  <a:cubicBezTo>
                    <a:pt x="120" y="48"/>
                    <a:pt x="105" y="250"/>
                    <a:pt x="97" y="354"/>
                  </a:cubicBezTo>
                  <a:cubicBezTo>
                    <a:pt x="94" y="390"/>
                    <a:pt x="65" y="417"/>
                    <a:pt x="29" y="417"/>
                  </a:cubicBezTo>
                  <a:cubicBezTo>
                    <a:pt x="0" y="417"/>
                    <a:pt x="0" y="417"/>
                    <a:pt x="0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55">
              <a:extLst>
                <a:ext uri="{FF2B5EF4-FFF2-40B4-BE49-F238E27FC236}">
                  <a16:creationId xmlns:a16="http://schemas.microsoft.com/office/drawing/2014/main" id="{BF0C9638-AFFC-44CE-B392-EAA3DDAC4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8497" y="4694412"/>
              <a:ext cx="337654" cy="1207115"/>
            </a:xfrm>
            <a:custGeom>
              <a:avLst/>
              <a:gdLst>
                <a:gd name="T0" fmla="*/ 120 w 120"/>
                <a:gd name="T1" fmla="*/ 0 h 417"/>
                <a:gd name="T2" fmla="*/ 97 w 120"/>
                <a:gd name="T3" fmla="*/ 354 h 417"/>
                <a:gd name="T4" fmla="*/ 29 w 120"/>
                <a:gd name="T5" fmla="*/ 417 h 417"/>
                <a:gd name="T6" fmla="*/ 0 w 120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417">
                  <a:moveTo>
                    <a:pt x="120" y="0"/>
                  </a:moveTo>
                  <a:cubicBezTo>
                    <a:pt x="120" y="48"/>
                    <a:pt x="105" y="250"/>
                    <a:pt x="97" y="354"/>
                  </a:cubicBezTo>
                  <a:cubicBezTo>
                    <a:pt x="94" y="390"/>
                    <a:pt x="65" y="417"/>
                    <a:pt x="29" y="417"/>
                  </a:cubicBezTo>
                  <a:cubicBezTo>
                    <a:pt x="0" y="417"/>
                    <a:pt x="0" y="417"/>
                    <a:pt x="0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2" name="Title 1">
            <a:extLst>
              <a:ext uri="{FF2B5EF4-FFF2-40B4-BE49-F238E27FC236}">
                <a16:creationId xmlns:a16="http://schemas.microsoft.com/office/drawing/2014/main" id="{59B3F6CB-9D59-4087-96A6-F3048CCF23C5}"/>
              </a:ext>
            </a:extLst>
          </p:cNvPr>
          <p:cNvSpPr txBox="1">
            <a:spLocks/>
          </p:cNvSpPr>
          <p:nvPr/>
        </p:nvSpPr>
        <p:spPr>
          <a:xfrm>
            <a:off x="-175817" y="6195118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rgbClr val="1877F2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rgbClr val="1877F2"/>
              </a:solidFill>
              <a:latin typeface="Product Sans Black" panose="020B0A03030502040203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6E8C77C-4F5B-49B0-8CC8-77AEF69E86F9}"/>
              </a:ext>
            </a:extLst>
          </p:cNvPr>
          <p:cNvGrpSpPr/>
          <p:nvPr/>
        </p:nvGrpSpPr>
        <p:grpSpPr>
          <a:xfrm>
            <a:off x="3764076" y="555964"/>
            <a:ext cx="6163696" cy="2331859"/>
            <a:chOff x="3764076" y="555964"/>
            <a:chExt cx="6163696" cy="2331859"/>
          </a:xfrm>
        </p:grpSpPr>
        <p:sp>
          <p:nvSpPr>
            <p:cNvPr id="5" name="Speech Bubble: Rectangle with Corners Rounded 4">
              <a:extLst>
                <a:ext uri="{FF2B5EF4-FFF2-40B4-BE49-F238E27FC236}">
                  <a16:creationId xmlns:a16="http://schemas.microsoft.com/office/drawing/2014/main" id="{67B11EB0-D16C-40E5-A7B2-BFBCD4775BFA}"/>
                </a:ext>
              </a:extLst>
            </p:cNvPr>
            <p:cNvSpPr/>
            <p:nvPr/>
          </p:nvSpPr>
          <p:spPr>
            <a:xfrm>
              <a:off x="3764076" y="555964"/>
              <a:ext cx="6163696" cy="2331859"/>
            </a:xfrm>
            <a:prstGeom prst="wedgeRoundRectCallout">
              <a:avLst>
                <a:gd name="adj1" fmla="val 14407"/>
                <a:gd name="adj2" fmla="val 62315"/>
                <a:gd name="adj3" fmla="val 16667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B493EF1-6F17-4F3E-96C6-DEAA63FAB4A6}"/>
                </a:ext>
              </a:extLst>
            </p:cNvPr>
            <p:cNvSpPr/>
            <p:nvPr/>
          </p:nvSpPr>
          <p:spPr>
            <a:xfrm>
              <a:off x="4189310" y="857475"/>
              <a:ext cx="5237858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Saya </a:t>
              </a:r>
              <a:r>
                <a:rPr lang="en-US" sz="1600" dirty="0" err="1">
                  <a:latin typeface="Product Sans" panose="020B0403030502040203" pitchFamily="34" charset="0"/>
                </a:rPr>
                <a:t>biasanya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membuat</a:t>
              </a:r>
              <a:r>
                <a:rPr lang="en-US" sz="1600" dirty="0">
                  <a:latin typeface="Product Sans" panose="020B0403030502040203" pitchFamily="34" charset="0"/>
                </a:rPr>
                <a:t> daftar </a:t>
              </a:r>
              <a:r>
                <a:rPr lang="en-US" sz="1600" dirty="0" err="1">
                  <a:latin typeface="Product Sans" panose="020B0403030502040203" pitchFamily="34" charset="0"/>
                </a:rPr>
                <a:t>prioritas</a:t>
              </a:r>
              <a:r>
                <a:rPr lang="en-US" sz="1600" dirty="0">
                  <a:latin typeface="Product Sans" panose="020B0403030502040203" pitchFamily="34" charset="0"/>
                </a:rPr>
                <a:t> dan </a:t>
              </a:r>
              <a:r>
                <a:rPr lang="en-US" sz="1600" dirty="0" err="1">
                  <a:latin typeface="Product Sans" panose="020B0403030502040203" pitchFamily="34" charset="0"/>
                </a:rPr>
                <a:t>membagi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tugas-tugas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kecil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menjadi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bagian-bagian</a:t>
              </a:r>
              <a:r>
                <a:rPr lang="en-US" sz="1600" dirty="0">
                  <a:latin typeface="Product Sans" panose="020B0403030502040203" pitchFamily="34" charset="0"/>
                </a:rPr>
                <a:t> yang </a:t>
              </a:r>
              <a:r>
                <a:rPr lang="en-US" sz="1600" dirty="0" err="1">
                  <a:latin typeface="Product Sans" panose="020B0403030502040203" pitchFamily="34" charset="0"/>
                </a:rPr>
                <a:t>lebih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mudah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dikelola</a:t>
              </a:r>
              <a:r>
                <a:rPr lang="en-US" sz="1600" dirty="0">
                  <a:latin typeface="Product Sans" panose="020B0403030502040203" pitchFamily="34" charset="0"/>
                </a:rPr>
                <a:t>. Saya juga </a:t>
              </a:r>
              <a:r>
                <a:rPr lang="en-US" sz="1600" dirty="0" err="1">
                  <a:latin typeface="Product Sans" panose="020B0403030502040203" pitchFamily="34" charset="0"/>
                </a:rPr>
                <a:t>selalu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berkomunikasi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dengan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rekan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kerja</a:t>
              </a:r>
              <a:r>
                <a:rPr lang="en-US" sz="1600" dirty="0">
                  <a:latin typeface="Product Sans" panose="020B0403030502040203" pitchFamily="34" charset="0"/>
                </a:rPr>
                <a:t> dan </a:t>
              </a:r>
              <a:r>
                <a:rPr lang="en-US" sz="1600" dirty="0" err="1">
                  <a:latin typeface="Product Sans" panose="020B0403030502040203" pitchFamily="34" charset="0"/>
                </a:rPr>
                <a:t>meminta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bantuan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jika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diperlukan</a:t>
              </a:r>
              <a:r>
                <a:rPr lang="en-US" sz="1600" dirty="0">
                  <a:latin typeface="Product Sans" panose="020B0403030502040203" pitchFamily="34" charset="0"/>
                </a:rPr>
                <a:t>. </a:t>
              </a:r>
              <a:r>
                <a:rPr lang="en-US" sz="1600" dirty="0" err="1">
                  <a:latin typeface="Product Sans" panose="020B0403030502040203" pitchFamily="34" charset="0"/>
                </a:rPr>
                <a:t>Selain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itu</a:t>
              </a:r>
              <a:r>
                <a:rPr lang="en-US" sz="1600" dirty="0">
                  <a:latin typeface="Product Sans" panose="020B0403030502040203" pitchFamily="34" charset="0"/>
                </a:rPr>
                <a:t>, </a:t>
              </a:r>
              <a:r>
                <a:rPr lang="en-US" sz="1600" dirty="0" err="1">
                  <a:latin typeface="Product Sans" panose="020B0403030502040203" pitchFamily="34" charset="0"/>
                </a:rPr>
                <a:t>saya</a:t>
              </a:r>
              <a:r>
                <a:rPr lang="en-US" sz="1600" dirty="0">
                  <a:latin typeface="Product Sans" panose="020B0403030502040203" pitchFamily="34" charset="0"/>
                </a:rPr>
                <a:t> juga </a:t>
              </a:r>
              <a:r>
                <a:rPr lang="en-US" sz="1600" dirty="0" err="1">
                  <a:latin typeface="Product Sans" panose="020B0403030502040203" pitchFamily="34" charset="0"/>
                </a:rPr>
                <a:t>berusaha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untuk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tetap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tenang</a:t>
              </a:r>
              <a:r>
                <a:rPr lang="en-US" sz="1600" dirty="0">
                  <a:latin typeface="Product Sans" panose="020B0403030502040203" pitchFamily="34" charset="0"/>
                </a:rPr>
                <a:t> dan </a:t>
              </a:r>
              <a:r>
                <a:rPr lang="en-US" sz="1600" dirty="0" err="1">
                  <a:latin typeface="Product Sans" panose="020B0403030502040203" pitchFamily="34" charset="0"/>
                </a:rPr>
                <a:t>fokus</a:t>
              </a:r>
              <a:r>
                <a:rPr lang="en-US" sz="1600" dirty="0">
                  <a:latin typeface="Product Sans" panose="020B0403030502040203" pitchFamily="34" charset="0"/>
                </a:rPr>
                <a:t> pada </a:t>
              </a:r>
              <a:r>
                <a:rPr lang="en-US" sz="1600" dirty="0" err="1">
                  <a:latin typeface="Product Sans" panose="020B0403030502040203" pitchFamily="34" charset="0"/>
                </a:rPr>
                <a:t>pekerjaan</a:t>
              </a:r>
              <a:r>
                <a:rPr lang="en-US" sz="1600" dirty="0">
                  <a:latin typeface="Product Sans" panose="020B0403030502040203" pitchFamily="34" charset="0"/>
                </a:rPr>
                <a:t> yang </a:t>
              </a:r>
              <a:r>
                <a:rPr lang="en-US" sz="1600" dirty="0" err="1">
                  <a:latin typeface="Product Sans" panose="020B0403030502040203" pitchFamily="34" charset="0"/>
                </a:rPr>
                <a:t>sedang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saya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lakukan</a:t>
              </a:r>
              <a:endParaRPr lang="en-US" sz="1600" dirty="0">
                <a:effectLst/>
                <a:latin typeface="Product Sans" panose="020B0403030502040203" pitchFamily="34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33663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prism isContent="1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1EC18AB-54FE-4CF2-8F36-3A596515E2B2}"/>
              </a:ext>
            </a:extLst>
          </p:cNvPr>
          <p:cNvGrpSpPr/>
          <p:nvPr/>
        </p:nvGrpSpPr>
        <p:grpSpPr>
          <a:xfrm>
            <a:off x="3471795" y="2585504"/>
            <a:ext cx="5248410" cy="4272496"/>
            <a:chOff x="1165090" y="2844800"/>
            <a:chExt cx="5248410" cy="4272496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77C624D9-6038-4FD4-94E4-6C0BAC8F77A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70366" y="2844800"/>
              <a:ext cx="5237858" cy="4272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8A95385E-33A0-458B-913E-DF79BEAC08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8882" y="4665208"/>
              <a:ext cx="419957" cy="1207115"/>
            </a:xfrm>
            <a:custGeom>
              <a:avLst/>
              <a:gdLst>
                <a:gd name="T0" fmla="*/ 0 w 149"/>
                <a:gd name="T1" fmla="*/ 0 h 417"/>
                <a:gd name="T2" fmla="*/ 23 w 149"/>
                <a:gd name="T3" fmla="*/ 354 h 417"/>
                <a:gd name="T4" fmla="*/ 92 w 149"/>
                <a:gd name="T5" fmla="*/ 417 h 417"/>
                <a:gd name="T6" fmla="*/ 149 w 149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417">
                  <a:moveTo>
                    <a:pt x="0" y="0"/>
                  </a:moveTo>
                  <a:cubicBezTo>
                    <a:pt x="0" y="49"/>
                    <a:pt x="15" y="250"/>
                    <a:pt x="23" y="354"/>
                  </a:cubicBezTo>
                  <a:cubicBezTo>
                    <a:pt x="26" y="390"/>
                    <a:pt x="56" y="417"/>
                    <a:pt x="92" y="417"/>
                  </a:cubicBezTo>
                  <a:cubicBezTo>
                    <a:pt x="149" y="417"/>
                    <a:pt x="149" y="417"/>
                    <a:pt x="149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8537D1C-77F1-4C26-9368-43A5B3F130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990" y="4665208"/>
              <a:ext cx="419957" cy="1207115"/>
            </a:xfrm>
            <a:custGeom>
              <a:avLst/>
              <a:gdLst>
                <a:gd name="T0" fmla="*/ 0 w 149"/>
                <a:gd name="T1" fmla="*/ 0 h 417"/>
                <a:gd name="T2" fmla="*/ 24 w 149"/>
                <a:gd name="T3" fmla="*/ 354 h 417"/>
                <a:gd name="T4" fmla="*/ 92 w 149"/>
                <a:gd name="T5" fmla="*/ 417 h 417"/>
                <a:gd name="T6" fmla="*/ 149 w 149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417">
                  <a:moveTo>
                    <a:pt x="0" y="0"/>
                  </a:moveTo>
                  <a:cubicBezTo>
                    <a:pt x="0" y="49"/>
                    <a:pt x="15" y="250"/>
                    <a:pt x="24" y="354"/>
                  </a:cubicBezTo>
                  <a:cubicBezTo>
                    <a:pt x="26" y="390"/>
                    <a:pt x="56" y="417"/>
                    <a:pt x="92" y="417"/>
                  </a:cubicBezTo>
                  <a:cubicBezTo>
                    <a:pt x="149" y="417"/>
                    <a:pt x="149" y="417"/>
                    <a:pt x="149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1F653C2F-118A-4371-B28D-E910ADEF69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3917" y="5794445"/>
              <a:ext cx="1684050" cy="107083"/>
            </a:xfrm>
            <a:custGeom>
              <a:avLst/>
              <a:gdLst>
                <a:gd name="T0" fmla="*/ 13 w 598"/>
                <a:gd name="T1" fmla="*/ 0 h 37"/>
                <a:gd name="T2" fmla="*/ 8 w 598"/>
                <a:gd name="T3" fmla="*/ 16 h 37"/>
                <a:gd name="T4" fmla="*/ 82 w 598"/>
                <a:gd name="T5" fmla="*/ 37 h 37"/>
                <a:gd name="T6" fmla="*/ 516 w 598"/>
                <a:gd name="T7" fmla="*/ 37 h 37"/>
                <a:gd name="T8" fmla="*/ 591 w 598"/>
                <a:gd name="T9" fmla="*/ 16 h 37"/>
                <a:gd name="T10" fmla="*/ 585 w 598"/>
                <a:gd name="T11" fmla="*/ 0 h 37"/>
                <a:gd name="T12" fmla="*/ 13 w 598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8" h="37">
                  <a:moveTo>
                    <a:pt x="13" y="0"/>
                  </a:moveTo>
                  <a:cubicBezTo>
                    <a:pt x="4" y="0"/>
                    <a:pt x="0" y="11"/>
                    <a:pt x="8" y="16"/>
                  </a:cubicBezTo>
                  <a:cubicBezTo>
                    <a:pt x="29" y="30"/>
                    <a:pt x="55" y="37"/>
                    <a:pt x="82" y="37"/>
                  </a:cubicBezTo>
                  <a:cubicBezTo>
                    <a:pt x="516" y="37"/>
                    <a:pt x="516" y="37"/>
                    <a:pt x="516" y="37"/>
                  </a:cubicBezTo>
                  <a:cubicBezTo>
                    <a:pt x="543" y="37"/>
                    <a:pt x="569" y="30"/>
                    <a:pt x="591" y="16"/>
                  </a:cubicBezTo>
                  <a:cubicBezTo>
                    <a:pt x="598" y="11"/>
                    <a:pt x="595" y="0"/>
                    <a:pt x="585" y="0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1A3BE358-F325-452D-A2CF-CB52A4F6B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090" y="4419674"/>
              <a:ext cx="1145914" cy="630599"/>
            </a:xfrm>
            <a:custGeom>
              <a:avLst/>
              <a:gdLst>
                <a:gd name="T0" fmla="*/ 203 w 407"/>
                <a:gd name="T1" fmla="*/ 218 h 218"/>
                <a:gd name="T2" fmla="*/ 325 w 407"/>
                <a:gd name="T3" fmla="*/ 207 h 218"/>
                <a:gd name="T4" fmla="*/ 394 w 407"/>
                <a:gd name="T5" fmla="*/ 141 h 218"/>
                <a:gd name="T6" fmla="*/ 405 w 407"/>
                <a:gd name="T7" fmla="*/ 60 h 218"/>
                <a:gd name="T8" fmla="*/ 332 w 407"/>
                <a:gd name="T9" fmla="*/ 7 h 218"/>
                <a:gd name="T10" fmla="*/ 203 w 407"/>
                <a:gd name="T11" fmla="*/ 22 h 218"/>
                <a:gd name="T12" fmla="*/ 74 w 407"/>
                <a:gd name="T13" fmla="*/ 7 h 218"/>
                <a:gd name="T14" fmla="*/ 2 w 407"/>
                <a:gd name="T15" fmla="*/ 60 h 218"/>
                <a:gd name="T16" fmla="*/ 12 w 407"/>
                <a:gd name="T17" fmla="*/ 141 h 218"/>
                <a:gd name="T18" fmla="*/ 82 w 407"/>
                <a:gd name="T19" fmla="*/ 207 h 218"/>
                <a:gd name="T20" fmla="*/ 203 w 407"/>
                <a:gd name="T21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7" h="218">
                  <a:moveTo>
                    <a:pt x="203" y="218"/>
                  </a:moveTo>
                  <a:cubicBezTo>
                    <a:pt x="256" y="218"/>
                    <a:pt x="296" y="213"/>
                    <a:pt x="325" y="207"/>
                  </a:cubicBezTo>
                  <a:cubicBezTo>
                    <a:pt x="359" y="201"/>
                    <a:pt x="386" y="174"/>
                    <a:pt x="394" y="141"/>
                  </a:cubicBezTo>
                  <a:cubicBezTo>
                    <a:pt x="401" y="113"/>
                    <a:pt x="407" y="81"/>
                    <a:pt x="405" y="60"/>
                  </a:cubicBezTo>
                  <a:cubicBezTo>
                    <a:pt x="401" y="21"/>
                    <a:pt x="371" y="0"/>
                    <a:pt x="332" y="7"/>
                  </a:cubicBezTo>
                  <a:cubicBezTo>
                    <a:pt x="294" y="15"/>
                    <a:pt x="246" y="22"/>
                    <a:pt x="203" y="22"/>
                  </a:cubicBezTo>
                  <a:cubicBezTo>
                    <a:pt x="161" y="22"/>
                    <a:pt x="112" y="15"/>
                    <a:pt x="74" y="7"/>
                  </a:cubicBezTo>
                  <a:cubicBezTo>
                    <a:pt x="36" y="0"/>
                    <a:pt x="5" y="21"/>
                    <a:pt x="2" y="60"/>
                  </a:cubicBezTo>
                  <a:cubicBezTo>
                    <a:pt x="0" y="81"/>
                    <a:pt x="6" y="113"/>
                    <a:pt x="12" y="141"/>
                  </a:cubicBezTo>
                  <a:cubicBezTo>
                    <a:pt x="21" y="174"/>
                    <a:pt x="48" y="201"/>
                    <a:pt x="82" y="207"/>
                  </a:cubicBezTo>
                  <a:cubicBezTo>
                    <a:pt x="110" y="213"/>
                    <a:pt x="150" y="218"/>
                    <a:pt x="203" y="21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9">
              <a:extLst>
                <a:ext uri="{FF2B5EF4-FFF2-40B4-BE49-F238E27FC236}">
                  <a16:creationId xmlns:a16="http://schemas.microsoft.com/office/drawing/2014/main" id="{93414CCB-7517-4440-9F4E-31B1C47629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6675" y="4611126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0">
              <a:extLst>
                <a:ext uri="{FF2B5EF4-FFF2-40B4-BE49-F238E27FC236}">
                  <a16:creationId xmlns:a16="http://schemas.microsoft.com/office/drawing/2014/main" id="{EA3C4107-734E-489A-A5F3-1D2D9A915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558" y="4807985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7FE1BBEA-BBBF-4A3A-84B7-6AE590E2F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383" y="4611126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12">
              <a:extLst>
                <a:ext uri="{FF2B5EF4-FFF2-40B4-BE49-F238E27FC236}">
                  <a16:creationId xmlns:a16="http://schemas.microsoft.com/office/drawing/2014/main" id="{95B2C424-0EA5-4A24-9B6E-5F299D322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666" y="4807985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50F1DC9-A18B-4F87-ABFB-1E985851D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4517" y="5901528"/>
              <a:ext cx="901114" cy="1198462"/>
            </a:xfrm>
            <a:custGeom>
              <a:avLst/>
              <a:gdLst>
                <a:gd name="T0" fmla="*/ 320 w 320"/>
                <a:gd name="T1" fmla="*/ 414 h 414"/>
                <a:gd name="T2" fmla="*/ 284 w 320"/>
                <a:gd name="T3" fmla="*/ 70 h 414"/>
                <a:gd name="T4" fmla="*/ 214 w 320"/>
                <a:gd name="T5" fmla="*/ 0 h 414"/>
                <a:gd name="T6" fmla="*/ 105 w 320"/>
                <a:gd name="T7" fmla="*/ 0 h 414"/>
                <a:gd name="T8" fmla="*/ 35 w 320"/>
                <a:gd name="T9" fmla="*/ 70 h 414"/>
                <a:gd name="T10" fmla="*/ 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320" y="414"/>
                  </a:moveTo>
                  <a:cubicBezTo>
                    <a:pt x="284" y="70"/>
                    <a:pt x="284" y="70"/>
                    <a:pt x="284" y="70"/>
                  </a:cubicBezTo>
                  <a:cubicBezTo>
                    <a:pt x="280" y="30"/>
                    <a:pt x="250" y="0"/>
                    <a:pt x="214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69" y="0"/>
                    <a:pt x="39" y="30"/>
                    <a:pt x="35" y="70"/>
                  </a:cubicBezTo>
                  <a:cubicBezTo>
                    <a:pt x="0" y="414"/>
                    <a:pt x="0" y="414"/>
                    <a:pt x="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4115E1A4-35B7-48A0-8445-4B6BE78CCE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9841" y="6839313"/>
              <a:ext cx="847301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46D98005-FFC0-42FE-AA9A-32DBCDD66E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3087" y="5901528"/>
              <a:ext cx="901114" cy="1198462"/>
            </a:xfrm>
            <a:custGeom>
              <a:avLst/>
              <a:gdLst>
                <a:gd name="T0" fmla="*/ 320 w 320"/>
                <a:gd name="T1" fmla="*/ 414 h 414"/>
                <a:gd name="T2" fmla="*/ 285 w 320"/>
                <a:gd name="T3" fmla="*/ 70 h 414"/>
                <a:gd name="T4" fmla="*/ 215 w 320"/>
                <a:gd name="T5" fmla="*/ 0 h 414"/>
                <a:gd name="T6" fmla="*/ 106 w 320"/>
                <a:gd name="T7" fmla="*/ 0 h 414"/>
                <a:gd name="T8" fmla="*/ 35 w 320"/>
                <a:gd name="T9" fmla="*/ 70 h 414"/>
                <a:gd name="T10" fmla="*/ 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320" y="414"/>
                  </a:moveTo>
                  <a:cubicBezTo>
                    <a:pt x="285" y="70"/>
                    <a:pt x="285" y="70"/>
                    <a:pt x="285" y="70"/>
                  </a:cubicBezTo>
                  <a:cubicBezTo>
                    <a:pt x="281" y="30"/>
                    <a:pt x="251" y="0"/>
                    <a:pt x="215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70" y="0"/>
                    <a:pt x="39" y="30"/>
                    <a:pt x="35" y="70"/>
                  </a:cubicBezTo>
                  <a:cubicBezTo>
                    <a:pt x="0" y="414"/>
                    <a:pt x="0" y="414"/>
                    <a:pt x="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2638F57E-EA04-4F7D-BBA9-A98678FDC2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0521" y="6839313"/>
              <a:ext cx="84835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809B370A-61CB-4925-B26E-FB24A1A790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9953" y="5221173"/>
              <a:ext cx="821977" cy="1519711"/>
            </a:xfrm>
            <a:custGeom>
              <a:avLst/>
              <a:gdLst>
                <a:gd name="T0" fmla="*/ 130 w 292"/>
                <a:gd name="T1" fmla="*/ 475 h 525"/>
                <a:gd name="T2" fmla="*/ 128 w 292"/>
                <a:gd name="T3" fmla="*/ 333 h 525"/>
                <a:gd name="T4" fmla="*/ 128 w 292"/>
                <a:gd name="T5" fmla="*/ 193 h 525"/>
                <a:gd name="T6" fmla="*/ 0 w 292"/>
                <a:gd name="T7" fmla="*/ 193 h 525"/>
                <a:gd name="T8" fmla="*/ 0 w 292"/>
                <a:gd name="T9" fmla="*/ 4 h 525"/>
                <a:gd name="T10" fmla="*/ 157 w 292"/>
                <a:gd name="T11" fmla="*/ 4 h 525"/>
                <a:gd name="T12" fmla="*/ 271 w 292"/>
                <a:gd name="T13" fmla="*/ 45 h 525"/>
                <a:gd name="T14" fmla="*/ 286 w 292"/>
                <a:gd name="T15" fmla="*/ 173 h 525"/>
                <a:gd name="T16" fmla="*/ 254 w 292"/>
                <a:gd name="T17" fmla="*/ 495 h 525"/>
                <a:gd name="T18" fmla="*/ 172 w 292"/>
                <a:gd name="T19" fmla="*/ 525 h 525"/>
                <a:gd name="T20" fmla="*/ 130 w 292"/>
                <a:gd name="T21" fmla="*/ 475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2" h="525">
                  <a:moveTo>
                    <a:pt x="130" y="475"/>
                  </a:moveTo>
                  <a:cubicBezTo>
                    <a:pt x="130" y="475"/>
                    <a:pt x="129" y="368"/>
                    <a:pt x="128" y="333"/>
                  </a:cubicBezTo>
                  <a:cubicBezTo>
                    <a:pt x="128" y="298"/>
                    <a:pt x="116" y="236"/>
                    <a:pt x="128" y="193"/>
                  </a:cubicBezTo>
                  <a:cubicBezTo>
                    <a:pt x="128" y="193"/>
                    <a:pt x="41" y="194"/>
                    <a:pt x="0" y="19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95" y="0"/>
                    <a:pt x="157" y="4"/>
                  </a:cubicBezTo>
                  <a:cubicBezTo>
                    <a:pt x="222" y="9"/>
                    <a:pt x="258" y="29"/>
                    <a:pt x="271" y="45"/>
                  </a:cubicBezTo>
                  <a:cubicBezTo>
                    <a:pt x="289" y="66"/>
                    <a:pt x="292" y="90"/>
                    <a:pt x="286" y="173"/>
                  </a:cubicBezTo>
                  <a:cubicBezTo>
                    <a:pt x="277" y="275"/>
                    <a:pt x="254" y="495"/>
                    <a:pt x="254" y="495"/>
                  </a:cubicBezTo>
                  <a:cubicBezTo>
                    <a:pt x="254" y="495"/>
                    <a:pt x="233" y="525"/>
                    <a:pt x="172" y="525"/>
                  </a:cubicBezTo>
                  <a:cubicBezTo>
                    <a:pt x="110" y="525"/>
                    <a:pt x="130" y="475"/>
                    <a:pt x="130" y="47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3A10BA1-30BD-4563-95CD-508382ED9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3242" y="6587290"/>
              <a:ext cx="997135" cy="472679"/>
            </a:xfrm>
            <a:custGeom>
              <a:avLst/>
              <a:gdLst>
                <a:gd name="T0" fmla="*/ 303 w 354"/>
                <a:gd name="T1" fmla="*/ 87 h 163"/>
                <a:gd name="T2" fmla="*/ 247 w 354"/>
                <a:gd name="T3" fmla="*/ 64 h 163"/>
                <a:gd name="T4" fmla="*/ 173 w 354"/>
                <a:gd name="T5" fmla="*/ 10 h 163"/>
                <a:gd name="T6" fmla="*/ 115 w 354"/>
                <a:gd name="T7" fmla="*/ 23 h 163"/>
                <a:gd name="T8" fmla="*/ 99 w 354"/>
                <a:gd name="T9" fmla="*/ 20 h 163"/>
                <a:gd name="T10" fmla="*/ 86 w 354"/>
                <a:gd name="T11" fmla="*/ 27 h 163"/>
                <a:gd name="T12" fmla="*/ 48 w 354"/>
                <a:gd name="T13" fmla="*/ 42 h 163"/>
                <a:gd name="T14" fmla="*/ 33 w 354"/>
                <a:gd name="T15" fmla="*/ 20 h 163"/>
                <a:gd name="T16" fmla="*/ 33 w 354"/>
                <a:gd name="T17" fmla="*/ 3 h 163"/>
                <a:gd name="T18" fmla="*/ 18 w 354"/>
                <a:gd name="T19" fmla="*/ 18 h 163"/>
                <a:gd name="T20" fmla="*/ 11 w 354"/>
                <a:gd name="T21" fmla="*/ 67 h 163"/>
                <a:gd name="T22" fmla="*/ 8 w 354"/>
                <a:gd name="T23" fmla="*/ 143 h 163"/>
                <a:gd name="T24" fmla="*/ 63 w 354"/>
                <a:gd name="T25" fmla="*/ 154 h 163"/>
                <a:gd name="T26" fmla="*/ 235 w 354"/>
                <a:gd name="T27" fmla="*/ 154 h 163"/>
                <a:gd name="T28" fmla="*/ 323 w 354"/>
                <a:gd name="T29" fmla="*/ 154 h 163"/>
                <a:gd name="T30" fmla="*/ 353 w 354"/>
                <a:gd name="T31" fmla="*/ 135 h 163"/>
                <a:gd name="T32" fmla="*/ 303 w 354"/>
                <a:gd name="T33" fmla="*/ 87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4" h="163">
                  <a:moveTo>
                    <a:pt x="303" y="87"/>
                  </a:moveTo>
                  <a:cubicBezTo>
                    <a:pt x="280" y="81"/>
                    <a:pt x="267" y="76"/>
                    <a:pt x="247" y="64"/>
                  </a:cubicBezTo>
                  <a:cubicBezTo>
                    <a:pt x="223" y="51"/>
                    <a:pt x="182" y="18"/>
                    <a:pt x="173" y="10"/>
                  </a:cubicBezTo>
                  <a:cubicBezTo>
                    <a:pt x="160" y="0"/>
                    <a:pt x="130" y="1"/>
                    <a:pt x="115" y="23"/>
                  </a:cubicBezTo>
                  <a:cubicBezTo>
                    <a:pt x="110" y="20"/>
                    <a:pt x="105" y="19"/>
                    <a:pt x="99" y="20"/>
                  </a:cubicBezTo>
                  <a:cubicBezTo>
                    <a:pt x="94" y="21"/>
                    <a:pt x="90" y="24"/>
                    <a:pt x="86" y="27"/>
                  </a:cubicBezTo>
                  <a:cubicBezTo>
                    <a:pt x="78" y="33"/>
                    <a:pt x="66" y="44"/>
                    <a:pt x="48" y="42"/>
                  </a:cubicBezTo>
                  <a:cubicBezTo>
                    <a:pt x="31" y="39"/>
                    <a:pt x="33" y="20"/>
                    <a:pt x="33" y="20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24" y="2"/>
                    <a:pt x="20" y="6"/>
                    <a:pt x="18" y="18"/>
                  </a:cubicBezTo>
                  <a:cubicBezTo>
                    <a:pt x="16" y="34"/>
                    <a:pt x="15" y="39"/>
                    <a:pt x="11" y="67"/>
                  </a:cubicBezTo>
                  <a:cubicBezTo>
                    <a:pt x="8" y="83"/>
                    <a:pt x="0" y="107"/>
                    <a:pt x="8" y="143"/>
                  </a:cubicBezTo>
                  <a:cubicBezTo>
                    <a:pt x="11" y="163"/>
                    <a:pt x="32" y="154"/>
                    <a:pt x="63" y="154"/>
                  </a:cubicBezTo>
                  <a:cubicBezTo>
                    <a:pt x="102" y="154"/>
                    <a:pt x="235" y="154"/>
                    <a:pt x="235" y="154"/>
                  </a:cubicBezTo>
                  <a:cubicBezTo>
                    <a:pt x="263" y="154"/>
                    <a:pt x="306" y="154"/>
                    <a:pt x="323" y="154"/>
                  </a:cubicBezTo>
                  <a:cubicBezTo>
                    <a:pt x="340" y="154"/>
                    <a:pt x="354" y="141"/>
                    <a:pt x="353" y="135"/>
                  </a:cubicBezTo>
                  <a:cubicBezTo>
                    <a:pt x="352" y="109"/>
                    <a:pt x="341" y="97"/>
                    <a:pt x="303" y="87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C6AADEBA-4ED7-4FA3-8FD0-88AF17D40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6407" y="6781986"/>
              <a:ext cx="683749" cy="277983"/>
            </a:xfrm>
            <a:custGeom>
              <a:avLst/>
              <a:gdLst>
                <a:gd name="T0" fmla="*/ 110 w 243"/>
                <a:gd name="T1" fmla="*/ 17 h 96"/>
                <a:gd name="T2" fmla="*/ 10 w 243"/>
                <a:gd name="T3" fmla="*/ 0 h 96"/>
                <a:gd name="T4" fmla="*/ 7 w 243"/>
                <a:gd name="T5" fmla="*/ 76 h 96"/>
                <a:gd name="T6" fmla="*/ 62 w 243"/>
                <a:gd name="T7" fmla="*/ 87 h 96"/>
                <a:gd name="T8" fmla="*/ 234 w 243"/>
                <a:gd name="T9" fmla="*/ 87 h 96"/>
                <a:gd name="T10" fmla="*/ 241 w 243"/>
                <a:gd name="T11" fmla="*/ 87 h 96"/>
                <a:gd name="T12" fmla="*/ 243 w 243"/>
                <a:gd name="T13" fmla="*/ 79 h 96"/>
                <a:gd name="T14" fmla="*/ 110 w 243"/>
                <a:gd name="T15" fmla="*/ 17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3" h="96">
                  <a:moveTo>
                    <a:pt x="110" y="17"/>
                  </a:moveTo>
                  <a:cubicBezTo>
                    <a:pt x="80" y="5"/>
                    <a:pt x="69" y="1"/>
                    <a:pt x="10" y="0"/>
                  </a:cubicBezTo>
                  <a:cubicBezTo>
                    <a:pt x="6" y="15"/>
                    <a:pt x="0" y="45"/>
                    <a:pt x="7" y="76"/>
                  </a:cubicBezTo>
                  <a:cubicBezTo>
                    <a:pt x="10" y="96"/>
                    <a:pt x="31" y="87"/>
                    <a:pt x="62" y="87"/>
                  </a:cubicBezTo>
                  <a:cubicBezTo>
                    <a:pt x="101" y="87"/>
                    <a:pt x="234" y="87"/>
                    <a:pt x="234" y="87"/>
                  </a:cubicBezTo>
                  <a:cubicBezTo>
                    <a:pt x="236" y="87"/>
                    <a:pt x="238" y="87"/>
                    <a:pt x="241" y="87"/>
                  </a:cubicBezTo>
                  <a:cubicBezTo>
                    <a:pt x="243" y="79"/>
                    <a:pt x="243" y="79"/>
                    <a:pt x="243" y="79"/>
                  </a:cubicBezTo>
                  <a:cubicBezTo>
                    <a:pt x="197" y="79"/>
                    <a:pt x="151" y="34"/>
                    <a:pt x="110" y="17"/>
                  </a:cubicBezTo>
                  <a:close/>
                </a:path>
              </a:pathLst>
            </a:custGeom>
            <a:solidFill>
              <a:srgbClr val="FFC00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8AAF46A2-E739-458F-BF0C-F6509E1BD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8909" y="6790639"/>
              <a:ext cx="163551" cy="83287"/>
            </a:xfrm>
            <a:custGeom>
              <a:avLst/>
              <a:gdLst>
                <a:gd name="T0" fmla="*/ 0 w 58"/>
                <a:gd name="T1" fmla="*/ 29 h 29"/>
                <a:gd name="T2" fmla="*/ 58 w 58"/>
                <a:gd name="T3" fmla="*/ 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8" h="29">
                  <a:moveTo>
                    <a:pt x="0" y="29"/>
                  </a:moveTo>
                  <a:cubicBezTo>
                    <a:pt x="11" y="14"/>
                    <a:pt x="36" y="0"/>
                    <a:pt x="58" y="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DDD1841A-0AC7-4188-9AD6-0BAE04FD2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2578" y="6756027"/>
              <a:ext cx="65421" cy="69226"/>
            </a:xfrm>
            <a:custGeom>
              <a:avLst/>
              <a:gdLst>
                <a:gd name="T0" fmla="*/ 23 w 23"/>
                <a:gd name="T1" fmla="*/ 0 h 24"/>
                <a:gd name="T2" fmla="*/ 0 w 23"/>
                <a:gd name="T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" h="24">
                  <a:moveTo>
                    <a:pt x="23" y="0"/>
                  </a:moveTo>
                  <a:cubicBezTo>
                    <a:pt x="13" y="5"/>
                    <a:pt x="7" y="13"/>
                    <a:pt x="0" y="2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D3AF602E-DC63-4F3F-BA8A-0C3017EA25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8164" y="6773333"/>
              <a:ext cx="180434" cy="25959"/>
            </a:xfrm>
            <a:custGeom>
              <a:avLst/>
              <a:gdLst>
                <a:gd name="T0" fmla="*/ 64 w 64"/>
                <a:gd name="T1" fmla="*/ 0 h 9"/>
                <a:gd name="T2" fmla="*/ 0 w 64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9">
                  <a:moveTo>
                    <a:pt x="64" y="0"/>
                  </a:moveTo>
                  <a:cubicBezTo>
                    <a:pt x="50" y="0"/>
                    <a:pt x="32" y="4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19E99147-193F-49A7-8817-5DE4F4754C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937" y="6703026"/>
              <a:ext cx="61200" cy="67062"/>
            </a:xfrm>
            <a:custGeom>
              <a:avLst/>
              <a:gdLst>
                <a:gd name="T0" fmla="*/ 22 w 22"/>
                <a:gd name="T1" fmla="*/ 0 h 23"/>
                <a:gd name="T2" fmla="*/ 0 w 22"/>
                <a:gd name="T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" h="23">
                  <a:moveTo>
                    <a:pt x="22" y="0"/>
                  </a:moveTo>
                  <a:cubicBezTo>
                    <a:pt x="12" y="6"/>
                    <a:pt x="7" y="12"/>
                    <a:pt x="0" y="2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F81F7F02-50BF-42C8-B419-8A136910C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5358" y="6720332"/>
              <a:ext cx="180434" cy="29204"/>
            </a:xfrm>
            <a:custGeom>
              <a:avLst/>
              <a:gdLst>
                <a:gd name="T0" fmla="*/ 64 w 64"/>
                <a:gd name="T1" fmla="*/ 1 h 10"/>
                <a:gd name="T2" fmla="*/ 0 w 64"/>
                <a:gd name="T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0">
                  <a:moveTo>
                    <a:pt x="64" y="1"/>
                  </a:moveTo>
                  <a:cubicBezTo>
                    <a:pt x="50" y="0"/>
                    <a:pt x="32" y="4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D5A6A60C-D695-4704-8503-1C9239AD3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6965" y="6645699"/>
              <a:ext cx="64365" cy="77878"/>
            </a:xfrm>
            <a:custGeom>
              <a:avLst/>
              <a:gdLst>
                <a:gd name="T0" fmla="*/ 23 w 23"/>
                <a:gd name="T1" fmla="*/ 0 h 27"/>
                <a:gd name="T2" fmla="*/ 0 w 23"/>
                <a:gd name="T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" h="27">
                  <a:moveTo>
                    <a:pt x="23" y="0"/>
                  </a:moveTo>
                  <a:cubicBezTo>
                    <a:pt x="13" y="6"/>
                    <a:pt x="7" y="16"/>
                    <a:pt x="0" y="2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C9E161DC-FAB0-4434-9D49-F4D896528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2551" y="6671659"/>
              <a:ext cx="177268" cy="25959"/>
            </a:xfrm>
            <a:custGeom>
              <a:avLst/>
              <a:gdLst>
                <a:gd name="T0" fmla="*/ 63 w 63"/>
                <a:gd name="T1" fmla="*/ 1 h 9"/>
                <a:gd name="T2" fmla="*/ 0 w 63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3" h="9">
                  <a:moveTo>
                    <a:pt x="63" y="1"/>
                  </a:moveTo>
                  <a:cubicBezTo>
                    <a:pt x="50" y="0"/>
                    <a:pt x="31" y="4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850A7916-4E00-4151-88EC-3B61407634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4849" y="6978846"/>
              <a:ext cx="1016127" cy="124389"/>
            </a:xfrm>
            <a:custGeom>
              <a:avLst/>
              <a:gdLst>
                <a:gd name="T0" fmla="*/ 338 w 361"/>
                <a:gd name="T1" fmla="*/ 39 h 43"/>
                <a:gd name="T2" fmla="*/ 239 w 361"/>
                <a:gd name="T3" fmla="*/ 43 h 43"/>
                <a:gd name="T4" fmla="*/ 68 w 361"/>
                <a:gd name="T5" fmla="*/ 43 h 43"/>
                <a:gd name="T6" fmla="*/ 5 w 361"/>
                <a:gd name="T7" fmla="*/ 30 h 43"/>
                <a:gd name="T8" fmla="*/ 2 w 361"/>
                <a:gd name="T9" fmla="*/ 2 h 43"/>
                <a:gd name="T10" fmla="*/ 70 w 361"/>
                <a:gd name="T11" fmla="*/ 11 h 43"/>
                <a:gd name="T12" fmla="*/ 285 w 361"/>
                <a:gd name="T13" fmla="*/ 11 h 43"/>
                <a:gd name="T14" fmla="*/ 349 w 361"/>
                <a:gd name="T15" fmla="*/ 0 h 43"/>
                <a:gd name="T16" fmla="*/ 338 w 361"/>
                <a:gd name="T17" fmla="*/ 3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1" h="43">
                  <a:moveTo>
                    <a:pt x="338" y="39"/>
                  </a:moveTo>
                  <a:cubicBezTo>
                    <a:pt x="323" y="43"/>
                    <a:pt x="239" y="43"/>
                    <a:pt x="239" y="43"/>
                  </a:cubicBezTo>
                  <a:cubicBezTo>
                    <a:pt x="239" y="43"/>
                    <a:pt x="100" y="43"/>
                    <a:pt x="68" y="43"/>
                  </a:cubicBezTo>
                  <a:cubicBezTo>
                    <a:pt x="37" y="43"/>
                    <a:pt x="13" y="42"/>
                    <a:pt x="5" y="30"/>
                  </a:cubicBezTo>
                  <a:cubicBezTo>
                    <a:pt x="0" y="24"/>
                    <a:pt x="1" y="19"/>
                    <a:pt x="2" y="2"/>
                  </a:cubicBezTo>
                  <a:cubicBezTo>
                    <a:pt x="2" y="2"/>
                    <a:pt x="15" y="11"/>
                    <a:pt x="70" y="11"/>
                  </a:cubicBezTo>
                  <a:cubicBezTo>
                    <a:pt x="124" y="11"/>
                    <a:pt x="256" y="11"/>
                    <a:pt x="285" y="11"/>
                  </a:cubicBezTo>
                  <a:cubicBezTo>
                    <a:pt x="305" y="11"/>
                    <a:pt x="336" y="13"/>
                    <a:pt x="349" y="0"/>
                  </a:cubicBezTo>
                  <a:cubicBezTo>
                    <a:pt x="354" y="6"/>
                    <a:pt x="361" y="33"/>
                    <a:pt x="338" y="39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D1449B36-8745-4D12-B03E-B2FCB25516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5369" y="5114090"/>
              <a:ext cx="1261982" cy="1378015"/>
            </a:xfrm>
            <a:custGeom>
              <a:avLst/>
              <a:gdLst>
                <a:gd name="T0" fmla="*/ 181 w 448"/>
                <a:gd name="T1" fmla="*/ 15 h 476"/>
                <a:gd name="T2" fmla="*/ 296 w 448"/>
                <a:gd name="T3" fmla="*/ 25 h 476"/>
                <a:gd name="T4" fmla="*/ 417 w 448"/>
                <a:gd name="T5" fmla="*/ 76 h 476"/>
                <a:gd name="T6" fmla="*/ 438 w 448"/>
                <a:gd name="T7" fmla="*/ 207 h 476"/>
                <a:gd name="T8" fmla="*/ 417 w 448"/>
                <a:gd name="T9" fmla="*/ 442 h 476"/>
                <a:gd name="T10" fmla="*/ 249 w 448"/>
                <a:gd name="T11" fmla="*/ 442 h 476"/>
                <a:gd name="T12" fmla="*/ 243 w 448"/>
                <a:gd name="T13" fmla="*/ 235 h 476"/>
                <a:gd name="T14" fmla="*/ 0 w 448"/>
                <a:gd name="T15" fmla="*/ 236 h 476"/>
                <a:gd name="T16" fmla="*/ 0 w 448"/>
                <a:gd name="T17" fmla="*/ 0 h 476"/>
                <a:gd name="T18" fmla="*/ 173 w 448"/>
                <a:gd name="T19" fmla="*/ 0 h 476"/>
                <a:gd name="T20" fmla="*/ 181 w 448"/>
                <a:gd name="T21" fmla="*/ 15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8" h="476">
                  <a:moveTo>
                    <a:pt x="181" y="15"/>
                  </a:moveTo>
                  <a:cubicBezTo>
                    <a:pt x="181" y="15"/>
                    <a:pt x="238" y="18"/>
                    <a:pt x="296" y="25"/>
                  </a:cubicBezTo>
                  <a:cubicBezTo>
                    <a:pt x="335" y="30"/>
                    <a:pt x="385" y="37"/>
                    <a:pt x="417" y="76"/>
                  </a:cubicBezTo>
                  <a:cubicBezTo>
                    <a:pt x="448" y="113"/>
                    <a:pt x="440" y="177"/>
                    <a:pt x="438" y="207"/>
                  </a:cubicBezTo>
                  <a:cubicBezTo>
                    <a:pt x="432" y="287"/>
                    <a:pt x="417" y="442"/>
                    <a:pt x="417" y="442"/>
                  </a:cubicBezTo>
                  <a:cubicBezTo>
                    <a:pt x="396" y="476"/>
                    <a:pt x="258" y="476"/>
                    <a:pt x="249" y="442"/>
                  </a:cubicBezTo>
                  <a:cubicBezTo>
                    <a:pt x="242" y="301"/>
                    <a:pt x="244" y="255"/>
                    <a:pt x="243" y="235"/>
                  </a:cubicBezTo>
                  <a:cubicBezTo>
                    <a:pt x="243" y="235"/>
                    <a:pt x="50" y="236"/>
                    <a:pt x="0" y="2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3" y="0"/>
                    <a:pt x="173" y="0"/>
                    <a:pt x="173" y="0"/>
                  </a:cubicBezTo>
                  <a:lnTo>
                    <a:pt x="181" y="15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D77D96F6-FCD7-4F88-85CB-D22ED749A2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0173" y="5571626"/>
              <a:ext cx="137172" cy="222819"/>
            </a:xfrm>
            <a:custGeom>
              <a:avLst/>
              <a:gdLst>
                <a:gd name="T0" fmla="*/ 49 w 49"/>
                <a:gd name="T1" fmla="*/ 0 h 77"/>
                <a:gd name="T2" fmla="*/ 0 w 49"/>
                <a:gd name="T3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" h="77">
                  <a:moveTo>
                    <a:pt x="49" y="0"/>
                  </a:moveTo>
                  <a:cubicBezTo>
                    <a:pt x="37" y="7"/>
                    <a:pt x="7" y="31"/>
                    <a:pt x="0" y="7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F0579337-662E-46B1-BD53-96FF1CEC25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0527" y="5186560"/>
              <a:ext cx="120289" cy="607884"/>
            </a:xfrm>
            <a:custGeom>
              <a:avLst/>
              <a:gdLst>
                <a:gd name="T0" fmla="*/ 32 w 43"/>
                <a:gd name="T1" fmla="*/ 0 h 210"/>
                <a:gd name="T2" fmla="*/ 0 w 43"/>
                <a:gd name="T3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3" h="210">
                  <a:moveTo>
                    <a:pt x="32" y="0"/>
                  </a:moveTo>
                  <a:cubicBezTo>
                    <a:pt x="43" y="72"/>
                    <a:pt x="36" y="174"/>
                    <a:pt x="0" y="2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AEB67BCA-51BA-4164-878A-B44F80868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734" y="5606238"/>
              <a:ext cx="757611" cy="871805"/>
            </a:xfrm>
            <a:custGeom>
              <a:avLst/>
              <a:gdLst>
                <a:gd name="T0" fmla="*/ 0 w 269"/>
                <a:gd name="T1" fmla="*/ 0 h 301"/>
                <a:gd name="T2" fmla="*/ 224 w 269"/>
                <a:gd name="T3" fmla="*/ 0 h 301"/>
                <a:gd name="T4" fmla="*/ 240 w 269"/>
                <a:gd name="T5" fmla="*/ 15 h 301"/>
                <a:gd name="T6" fmla="*/ 261 w 269"/>
                <a:gd name="T7" fmla="*/ 37 h 301"/>
                <a:gd name="T8" fmla="*/ 269 w 269"/>
                <a:gd name="T9" fmla="*/ 30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" h="301">
                  <a:moveTo>
                    <a:pt x="0" y="0"/>
                  </a:moveTo>
                  <a:cubicBezTo>
                    <a:pt x="224" y="0"/>
                    <a:pt x="224" y="0"/>
                    <a:pt x="224" y="0"/>
                  </a:cubicBezTo>
                  <a:cubicBezTo>
                    <a:pt x="224" y="0"/>
                    <a:pt x="222" y="15"/>
                    <a:pt x="240" y="15"/>
                  </a:cubicBezTo>
                  <a:cubicBezTo>
                    <a:pt x="240" y="29"/>
                    <a:pt x="250" y="37"/>
                    <a:pt x="261" y="37"/>
                  </a:cubicBezTo>
                  <a:cubicBezTo>
                    <a:pt x="261" y="37"/>
                    <a:pt x="244" y="98"/>
                    <a:pt x="269" y="30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9613E270-D2AC-423F-9D8F-C7B61CD40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5401" y="5542422"/>
              <a:ext cx="73862" cy="133042"/>
            </a:xfrm>
            <a:custGeom>
              <a:avLst/>
              <a:gdLst>
                <a:gd name="T0" fmla="*/ 26 w 26"/>
                <a:gd name="T1" fmla="*/ 0 h 46"/>
                <a:gd name="T2" fmla="*/ 0 w 26"/>
                <a:gd name="T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6" h="46">
                  <a:moveTo>
                    <a:pt x="26" y="0"/>
                  </a:moveTo>
                  <a:cubicBezTo>
                    <a:pt x="12" y="12"/>
                    <a:pt x="3" y="28"/>
                    <a:pt x="0" y="4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2FA76F43-F8B2-483E-A7A2-93771EA225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7056" y="6393676"/>
              <a:ext cx="472715" cy="167655"/>
            </a:xfrm>
            <a:custGeom>
              <a:avLst/>
              <a:gdLst>
                <a:gd name="T0" fmla="*/ 164 w 168"/>
                <a:gd name="T1" fmla="*/ 36 h 58"/>
                <a:gd name="T2" fmla="*/ 2 w 168"/>
                <a:gd name="T3" fmla="*/ 40 h 58"/>
                <a:gd name="T4" fmla="*/ 0 w 168"/>
                <a:gd name="T5" fmla="*/ 0 h 58"/>
                <a:gd name="T6" fmla="*/ 168 w 168"/>
                <a:gd name="T7" fmla="*/ 0 h 58"/>
                <a:gd name="T8" fmla="*/ 164 w 168"/>
                <a:gd name="T9" fmla="*/ 3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58">
                  <a:moveTo>
                    <a:pt x="164" y="36"/>
                  </a:moveTo>
                  <a:cubicBezTo>
                    <a:pt x="161" y="58"/>
                    <a:pt x="2" y="55"/>
                    <a:pt x="2" y="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"/>
                    <a:pt x="166" y="15"/>
                    <a:pt x="168" y="0"/>
                  </a:cubicBezTo>
                  <a:lnTo>
                    <a:pt x="164" y="36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B1FD2A58-6C35-480B-B360-B0A4F62C24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9177" y="5284990"/>
              <a:ext cx="595115" cy="1647345"/>
            </a:xfrm>
            <a:custGeom>
              <a:avLst/>
              <a:gdLst>
                <a:gd name="T0" fmla="*/ 65 w 211"/>
                <a:gd name="T1" fmla="*/ 468 h 569"/>
                <a:gd name="T2" fmla="*/ 45 w 211"/>
                <a:gd name="T3" fmla="*/ 175 h 569"/>
                <a:gd name="T4" fmla="*/ 0 w 211"/>
                <a:gd name="T5" fmla="*/ 175 h 569"/>
                <a:gd name="T6" fmla="*/ 0 w 211"/>
                <a:gd name="T7" fmla="*/ 10 h 569"/>
                <a:gd name="T8" fmla="*/ 0 w 211"/>
                <a:gd name="T9" fmla="*/ 10 h 569"/>
                <a:gd name="T10" fmla="*/ 182 w 211"/>
                <a:gd name="T11" fmla="*/ 22 h 569"/>
                <a:gd name="T12" fmla="*/ 203 w 211"/>
                <a:gd name="T13" fmla="*/ 171 h 569"/>
                <a:gd name="T14" fmla="*/ 165 w 211"/>
                <a:gd name="T15" fmla="*/ 563 h 569"/>
                <a:gd name="T16" fmla="*/ 71 w 211"/>
                <a:gd name="T17" fmla="*/ 569 h 569"/>
                <a:gd name="T18" fmla="*/ 65 w 211"/>
                <a:gd name="T19" fmla="*/ 468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1" h="569">
                  <a:moveTo>
                    <a:pt x="65" y="468"/>
                  </a:moveTo>
                  <a:cubicBezTo>
                    <a:pt x="63" y="420"/>
                    <a:pt x="45" y="175"/>
                    <a:pt x="45" y="17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75"/>
                    <a:pt x="0" y="138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52" y="0"/>
                    <a:pt x="182" y="22"/>
                  </a:cubicBezTo>
                  <a:cubicBezTo>
                    <a:pt x="208" y="42"/>
                    <a:pt x="211" y="86"/>
                    <a:pt x="203" y="171"/>
                  </a:cubicBezTo>
                  <a:cubicBezTo>
                    <a:pt x="192" y="304"/>
                    <a:pt x="165" y="563"/>
                    <a:pt x="165" y="563"/>
                  </a:cubicBezTo>
                  <a:cubicBezTo>
                    <a:pt x="71" y="569"/>
                    <a:pt x="71" y="569"/>
                    <a:pt x="71" y="569"/>
                  </a:cubicBezTo>
                  <a:lnTo>
                    <a:pt x="65" y="468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326C1A90-80C3-42DC-A2F5-5F4D6E7028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1357" y="5114090"/>
              <a:ext cx="818811" cy="1355301"/>
            </a:xfrm>
            <a:custGeom>
              <a:avLst/>
              <a:gdLst>
                <a:gd name="T0" fmla="*/ 269 w 291"/>
                <a:gd name="T1" fmla="*/ 81 h 468"/>
                <a:gd name="T2" fmla="*/ 223 w 291"/>
                <a:gd name="T3" fmla="*/ 55 h 468"/>
                <a:gd name="T4" fmla="*/ 223 w 291"/>
                <a:gd name="T5" fmla="*/ 0 h 468"/>
                <a:gd name="T6" fmla="*/ 34 w 291"/>
                <a:gd name="T7" fmla="*/ 0 h 468"/>
                <a:gd name="T8" fmla="*/ 10 w 291"/>
                <a:gd name="T9" fmla="*/ 186 h 468"/>
                <a:gd name="T10" fmla="*/ 85 w 291"/>
                <a:gd name="T11" fmla="*/ 237 h 468"/>
                <a:gd name="T12" fmla="*/ 97 w 291"/>
                <a:gd name="T13" fmla="*/ 237 h 468"/>
                <a:gd name="T14" fmla="*/ 107 w 291"/>
                <a:gd name="T15" fmla="*/ 454 h 468"/>
                <a:gd name="T16" fmla="*/ 186 w 291"/>
                <a:gd name="T17" fmla="*/ 467 h 468"/>
                <a:gd name="T18" fmla="*/ 273 w 291"/>
                <a:gd name="T19" fmla="*/ 440 h 468"/>
                <a:gd name="T20" fmla="*/ 284 w 291"/>
                <a:gd name="T21" fmla="*/ 229 h 468"/>
                <a:gd name="T22" fmla="*/ 269 w 291"/>
                <a:gd name="T23" fmla="*/ 81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1" h="468">
                  <a:moveTo>
                    <a:pt x="269" y="81"/>
                  </a:moveTo>
                  <a:cubicBezTo>
                    <a:pt x="251" y="59"/>
                    <a:pt x="223" y="55"/>
                    <a:pt x="223" y="55"/>
                  </a:cubicBezTo>
                  <a:cubicBezTo>
                    <a:pt x="223" y="0"/>
                    <a:pt x="223" y="0"/>
                    <a:pt x="223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7" y="85"/>
                    <a:pt x="0" y="153"/>
                    <a:pt x="10" y="186"/>
                  </a:cubicBezTo>
                  <a:cubicBezTo>
                    <a:pt x="21" y="225"/>
                    <a:pt x="50" y="237"/>
                    <a:pt x="85" y="237"/>
                  </a:cubicBezTo>
                  <a:cubicBezTo>
                    <a:pt x="97" y="237"/>
                    <a:pt x="97" y="237"/>
                    <a:pt x="97" y="237"/>
                  </a:cubicBezTo>
                  <a:cubicBezTo>
                    <a:pt x="107" y="454"/>
                    <a:pt x="107" y="454"/>
                    <a:pt x="107" y="454"/>
                  </a:cubicBezTo>
                  <a:cubicBezTo>
                    <a:pt x="107" y="454"/>
                    <a:pt x="120" y="467"/>
                    <a:pt x="186" y="467"/>
                  </a:cubicBezTo>
                  <a:cubicBezTo>
                    <a:pt x="266" y="468"/>
                    <a:pt x="273" y="440"/>
                    <a:pt x="273" y="440"/>
                  </a:cubicBezTo>
                  <a:cubicBezTo>
                    <a:pt x="273" y="440"/>
                    <a:pt x="278" y="325"/>
                    <a:pt x="284" y="229"/>
                  </a:cubicBezTo>
                  <a:cubicBezTo>
                    <a:pt x="291" y="132"/>
                    <a:pt x="286" y="102"/>
                    <a:pt x="269" y="8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4FACFB4D-F7DF-4F3D-8561-14F14F469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2080" y="6379614"/>
              <a:ext cx="467440" cy="147104"/>
            </a:xfrm>
            <a:custGeom>
              <a:avLst/>
              <a:gdLst>
                <a:gd name="T0" fmla="*/ 2 w 166"/>
                <a:gd name="T1" fmla="*/ 40 h 51"/>
                <a:gd name="T2" fmla="*/ 76 w 166"/>
                <a:gd name="T3" fmla="*/ 51 h 51"/>
                <a:gd name="T4" fmla="*/ 163 w 166"/>
                <a:gd name="T5" fmla="*/ 39 h 51"/>
                <a:gd name="T6" fmla="*/ 166 w 166"/>
                <a:gd name="T7" fmla="*/ 1 h 51"/>
                <a:gd name="T8" fmla="*/ 71 w 166"/>
                <a:gd name="T9" fmla="*/ 13 h 51"/>
                <a:gd name="T10" fmla="*/ 0 w 166"/>
                <a:gd name="T11" fmla="*/ 0 h 51"/>
                <a:gd name="T12" fmla="*/ 2 w 166"/>
                <a:gd name="T13" fmla="*/ 4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51">
                  <a:moveTo>
                    <a:pt x="2" y="40"/>
                  </a:moveTo>
                  <a:cubicBezTo>
                    <a:pt x="2" y="40"/>
                    <a:pt x="8" y="51"/>
                    <a:pt x="76" y="51"/>
                  </a:cubicBezTo>
                  <a:cubicBezTo>
                    <a:pt x="158" y="51"/>
                    <a:pt x="163" y="39"/>
                    <a:pt x="163" y="39"/>
                  </a:cubicBezTo>
                  <a:cubicBezTo>
                    <a:pt x="166" y="1"/>
                    <a:pt x="166" y="1"/>
                    <a:pt x="166" y="1"/>
                  </a:cubicBezTo>
                  <a:cubicBezTo>
                    <a:pt x="166" y="1"/>
                    <a:pt x="149" y="13"/>
                    <a:pt x="71" y="13"/>
                  </a:cubicBezTo>
                  <a:cubicBezTo>
                    <a:pt x="2" y="13"/>
                    <a:pt x="0" y="0"/>
                    <a:pt x="0" y="0"/>
                  </a:cubicBezTo>
                  <a:lnTo>
                    <a:pt x="2" y="40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7106D762-D4D4-47C2-9DF2-39719043D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3687" y="5250378"/>
              <a:ext cx="518088" cy="587333"/>
            </a:xfrm>
            <a:custGeom>
              <a:avLst/>
              <a:gdLst>
                <a:gd name="T0" fmla="*/ 0 w 184"/>
                <a:gd name="T1" fmla="*/ 24 h 203"/>
                <a:gd name="T2" fmla="*/ 92 w 184"/>
                <a:gd name="T3" fmla="*/ 2 h 203"/>
                <a:gd name="T4" fmla="*/ 163 w 184"/>
                <a:gd name="T5" fmla="*/ 40 h 203"/>
                <a:gd name="T6" fmla="*/ 175 w 184"/>
                <a:gd name="T7" fmla="*/ 147 h 203"/>
                <a:gd name="T8" fmla="*/ 172 w 184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4" h="203">
                  <a:moveTo>
                    <a:pt x="0" y="24"/>
                  </a:moveTo>
                  <a:cubicBezTo>
                    <a:pt x="29" y="11"/>
                    <a:pt x="60" y="0"/>
                    <a:pt x="92" y="2"/>
                  </a:cubicBezTo>
                  <a:cubicBezTo>
                    <a:pt x="123" y="4"/>
                    <a:pt x="148" y="12"/>
                    <a:pt x="163" y="40"/>
                  </a:cubicBezTo>
                  <a:cubicBezTo>
                    <a:pt x="184" y="80"/>
                    <a:pt x="176" y="125"/>
                    <a:pt x="175" y="147"/>
                  </a:cubicBezTo>
                  <a:cubicBezTo>
                    <a:pt x="174" y="166"/>
                    <a:pt x="173" y="184"/>
                    <a:pt x="172" y="20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DB228ED4-E7FE-49F7-805F-1AA4C055E4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211" y="5174662"/>
              <a:ext cx="261682" cy="1286075"/>
            </a:xfrm>
            <a:custGeom>
              <a:avLst/>
              <a:gdLst>
                <a:gd name="T0" fmla="*/ 22 w 93"/>
                <a:gd name="T1" fmla="*/ 0 h 444"/>
                <a:gd name="T2" fmla="*/ 18 w 93"/>
                <a:gd name="T3" fmla="*/ 149 h 444"/>
                <a:gd name="T4" fmla="*/ 59 w 93"/>
                <a:gd name="T5" fmla="*/ 172 h 444"/>
                <a:gd name="T6" fmla="*/ 80 w 93"/>
                <a:gd name="T7" fmla="*/ 185 h 444"/>
                <a:gd name="T8" fmla="*/ 93 w 93"/>
                <a:gd name="T9" fmla="*/ 444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444">
                  <a:moveTo>
                    <a:pt x="22" y="0"/>
                  </a:moveTo>
                  <a:cubicBezTo>
                    <a:pt x="10" y="79"/>
                    <a:pt x="0" y="118"/>
                    <a:pt x="18" y="149"/>
                  </a:cubicBezTo>
                  <a:cubicBezTo>
                    <a:pt x="30" y="169"/>
                    <a:pt x="59" y="172"/>
                    <a:pt x="59" y="172"/>
                  </a:cubicBezTo>
                  <a:cubicBezTo>
                    <a:pt x="59" y="172"/>
                    <a:pt x="65" y="189"/>
                    <a:pt x="80" y="185"/>
                  </a:cubicBezTo>
                  <a:cubicBezTo>
                    <a:pt x="74" y="226"/>
                    <a:pt x="93" y="444"/>
                    <a:pt x="93" y="44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0FB869B1-ECAD-427E-9957-8179C25D7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6756" y="5647341"/>
              <a:ext cx="104462" cy="150349"/>
            </a:xfrm>
            <a:custGeom>
              <a:avLst/>
              <a:gdLst>
                <a:gd name="T0" fmla="*/ 37 w 37"/>
                <a:gd name="T1" fmla="*/ 0 h 52"/>
                <a:gd name="T2" fmla="*/ 0 w 37"/>
                <a:gd name="T3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" h="52">
                  <a:moveTo>
                    <a:pt x="37" y="0"/>
                  </a:moveTo>
                  <a:cubicBezTo>
                    <a:pt x="13" y="13"/>
                    <a:pt x="4" y="37"/>
                    <a:pt x="0" y="5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3A4813A6-9DC5-4313-BA01-85CECFD65C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990" y="5635443"/>
              <a:ext cx="50648" cy="86531"/>
            </a:xfrm>
            <a:custGeom>
              <a:avLst/>
              <a:gdLst>
                <a:gd name="T0" fmla="*/ 18 w 18"/>
                <a:gd name="T1" fmla="*/ 0 h 30"/>
                <a:gd name="T2" fmla="*/ 0 w 18"/>
                <a:gd name="T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" h="30">
                  <a:moveTo>
                    <a:pt x="18" y="0"/>
                  </a:moveTo>
                  <a:cubicBezTo>
                    <a:pt x="9" y="7"/>
                    <a:pt x="2" y="18"/>
                    <a:pt x="0" y="3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5442386F-00B2-4FB0-92FF-504469FF4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452" y="6978846"/>
              <a:ext cx="636267" cy="124389"/>
            </a:xfrm>
            <a:custGeom>
              <a:avLst/>
              <a:gdLst>
                <a:gd name="T0" fmla="*/ 223 w 226"/>
                <a:gd name="T1" fmla="*/ 0 h 43"/>
                <a:gd name="T2" fmla="*/ 154 w 226"/>
                <a:gd name="T3" fmla="*/ 11 h 43"/>
                <a:gd name="T4" fmla="*/ 77 w 226"/>
                <a:gd name="T5" fmla="*/ 11 h 43"/>
                <a:gd name="T6" fmla="*/ 0 w 226"/>
                <a:gd name="T7" fmla="*/ 4 h 43"/>
                <a:gd name="T8" fmla="*/ 5 w 226"/>
                <a:gd name="T9" fmla="*/ 30 h 43"/>
                <a:gd name="T10" fmla="*/ 75 w 226"/>
                <a:gd name="T11" fmla="*/ 43 h 43"/>
                <a:gd name="T12" fmla="*/ 147 w 226"/>
                <a:gd name="T13" fmla="*/ 43 h 43"/>
                <a:gd name="T14" fmla="*/ 204 w 226"/>
                <a:gd name="T15" fmla="*/ 39 h 43"/>
                <a:gd name="T16" fmla="*/ 223 w 226"/>
                <a:gd name="T1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6" h="43">
                  <a:moveTo>
                    <a:pt x="223" y="0"/>
                  </a:moveTo>
                  <a:cubicBezTo>
                    <a:pt x="209" y="13"/>
                    <a:pt x="177" y="11"/>
                    <a:pt x="154" y="11"/>
                  </a:cubicBezTo>
                  <a:cubicBezTo>
                    <a:pt x="149" y="11"/>
                    <a:pt x="88" y="11"/>
                    <a:pt x="77" y="11"/>
                  </a:cubicBezTo>
                  <a:cubicBezTo>
                    <a:pt x="17" y="11"/>
                    <a:pt x="0" y="4"/>
                    <a:pt x="0" y="4"/>
                  </a:cubicBezTo>
                  <a:cubicBezTo>
                    <a:pt x="0" y="17"/>
                    <a:pt x="0" y="24"/>
                    <a:pt x="5" y="30"/>
                  </a:cubicBezTo>
                  <a:cubicBezTo>
                    <a:pt x="14" y="42"/>
                    <a:pt x="40" y="43"/>
                    <a:pt x="75" y="43"/>
                  </a:cubicBezTo>
                  <a:cubicBezTo>
                    <a:pt x="85" y="43"/>
                    <a:pt x="144" y="43"/>
                    <a:pt x="147" y="43"/>
                  </a:cubicBezTo>
                  <a:cubicBezTo>
                    <a:pt x="147" y="43"/>
                    <a:pt x="187" y="42"/>
                    <a:pt x="204" y="39"/>
                  </a:cubicBezTo>
                  <a:cubicBezTo>
                    <a:pt x="226" y="35"/>
                    <a:pt x="223" y="18"/>
                    <a:pt x="223" y="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DB6C9F87-4FBB-4C4C-BA30-F515BA2D1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2176" y="6593780"/>
              <a:ext cx="633101" cy="433740"/>
            </a:xfrm>
            <a:custGeom>
              <a:avLst/>
              <a:gdLst>
                <a:gd name="T0" fmla="*/ 15 w 225"/>
                <a:gd name="T1" fmla="*/ 42 h 150"/>
                <a:gd name="T2" fmla="*/ 12 w 225"/>
                <a:gd name="T3" fmla="*/ 16 h 150"/>
                <a:gd name="T4" fmla="*/ 2 w 225"/>
                <a:gd name="T5" fmla="*/ 33 h 150"/>
                <a:gd name="T6" fmla="*/ 4 w 225"/>
                <a:gd name="T7" fmla="*/ 100 h 150"/>
                <a:gd name="T8" fmla="*/ 2 w 225"/>
                <a:gd name="T9" fmla="*/ 137 h 150"/>
                <a:gd name="T10" fmla="*/ 63 w 225"/>
                <a:gd name="T11" fmla="*/ 147 h 150"/>
                <a:gd name="T12" fmla="*/ 180 w 225"/>
                <a:gd name="T13" fmla="*/ 148 h 150"/>
                <a:gd name="T14" fmla="*/ 225 w 225"/>
                <a:gd name="T15" fmla="*/ 133 h 150"/>
                <a:gd name="T16" fmla="*/ 196 w 225"/>
                <a:gd name="T17" fmla="*/ 88 h 150"/>
                <a:gd name="T18" fmla="*/ 152 w 225"/>
                <a:gd name="T19" fmla="*/ 51 h 150"/>
                <a:gd name="T20" fmla="*/ 139 w 225"/>
                <a:gd name="T21" fmla="*/ 23 h 150"/>
                <a:gd name="T22" fmla="*/ 85 w 225"/>
                <a:gd name="T23" fmla="*/ 3 h 150"/>
                <a:gd name="T24" fmla="*/ 15 w 225"/>
                <a:gd name="T25" fmla="*/ 42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5" h="150">
                  <a:moveTo>
                    <a:pt x="15" y="42"/>
                  </a:moveTo>
                  <a:cubicBezTo>
                    <a:pt x="12" y="16"/>
                    <a:pt x="12" y="16"/>
                    <a:pt x="12" y="16"/>
                  </a:cubicBezTo>
                  <a:cubicBezTo>
                    <a:pt x="12" y="16"/>
                    <a:pt x="0" y="15"/>
                    <a:pt x="2" y="33"/>
                  </a:cubicBezTo>
                  <a:cubicBezTo>
                    <a:pt x="7" y="68"/>
                    <a:pt x="7" y="74"/>
                    <a:pt x="4" y="100"/>
                  </a:cubicBezTo>
                  <a:cubicBezTo>
                    <a:pt x="1" y="123"/>
                    <a:pt x="2" y="137"/>
                    <a:pt x="2" y="137"/>
                  </a:cubicBezTo>
                  <a:cubicBezTo>
                    <a:pt x="2" y="137"/>
                    <a:pt x="15" y="145"/>
                    <a:pt x="63" y="147"/>
                  </a:cubicBezTo>
                  <a:cubicBezTo>
                    <a:pt x="125" y="150"/>
                    <a:pt x="150" y="149"/>
                    <a:pt x="180" y="148"/>
                  </a:cubicBezTo>
                  <a:cubicBezTo>
                    <a:pt x="212" y="146"/>
                    <a:pt x="218" y="141"/>
                    <a:pt x="225" y="133"/>
                  </a:cubicBezTo>
                  <a:cubicBezTo>
                    <a:pt x="225" y="105"/>
                    <a:pt x="215" y="96"/>
                    <a:pt x="196" y="88"/>
                  </a:cubicBezTo>
                  <a:cubicBezTo>
                    <a:pt x="174" y="78"/>
                    <a:pt x="163" y="66"/>
                    <a:pt x="152" y="51"/>
                  </a:cubicBezTo>
                  <a:cubicBezTo>
                    <a:pt x="147" y="44"/>
                    <a:pt x="144" y="38"/>
                    <a:pt x="139" y="23"/>
                  </a:cubicBezTo>
                  <a:cubicBezTo>
                    <a:pt x="135" y="10"/>
                    <a:pt x="122" y="0"/>
                    <a:pt x="85" y="3"/>
                  </a:cubicBezTo>
                  <a:cubicBezTo>
                    <a:pt x="28" y="8"/>
                    <a:pt x="15" y="42"/>
                    <a:pt x="15" y="42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>
              <a:extLst>
                <a:ext uri="{FF2B5EF4-FFF2-40B4-BE49-F238E27FC236}">
                  <a16:creationId xmlns:a16="http://schemas.microsoft.com/office/drawing/2014/main" id="{A916CDB9-47DE-4277-BE1F-0C53A056A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5320" y="6778741"/>
              <a:ext cx="335544" cy="95185"/>
            </a:xfrm>
            <a:custGeom>
              <a:avLst/>
              <a:gdLst>
                <a:gd name="T0" fmla="*/ 119 w 119"/>
                <a:gd name="T1" fmla="*/ 23 h 33"/>
                <a:gd name="T2" fmla="*/ 0 w 119"/>
                <a:gd name="T3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9" h="33">
                  <a:moveTo>
                    <a:pt x="119" y="23"/>
                  </a:moveTo>
                  <a:cubicBezTo>
                    <a:pt x="62" y="0"/>
                    <a:pt x="18" y="24"/>
                    <a:pt x="0" y="3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095ACE1F-A702-438E-9E3E-0586436891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3162" y="6756027"/>
              <a:ext cx="244799" cy="74634"/>
            </a:xfrm>
            <a:custGeom>
              <a:avLst/>
              <a:gdLst>
                <a:gd name="T0" fmla="*/ 0 w 87"/>
                <a:gd name="T1" fmla="*/ 26 h 26"/>
                <a:gd name="T2" fmla="*/ 87 w 87"/>
                <a:gd name="T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7" h="26">
                  <a:moveTo>
                    <a:pt x="0" y="26"/>
                  </a:moveTo>
                  <a:cubicBezTo>
                    <a:pt x="28" y="9"/>
                    <a:pt x="62" y="1"/>
                    <a:pt x="87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8885CE30-0BB1-4BAD-A76B-E239A0DD98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672" y="6764680"/>
              <a:ext cx="313385" cy="34612"/>
            </a:xfrm>
            <a:custGeom>
              <a:avLst/>
              <a:gdLst>
                <a:gd name="T0" fmla="*/ 111 w 111"/>
                <a:gd name="T1" fmla="*/ 12 h 12"/>
                <a:gd name="T2" fmla="*/ 0 w 111"/>
                <a:gd name="T3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1" h="12">
                  <a:moveTo>
                    <a:pt x="111" y="12"/>
                  </a:moveTo>
                  <a:cubicBezTo>
                    <a:pt x="90" y="0"/>
                    <a:pt x="43" y="3"/>
                    <a:pt x="0" y="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59DD0CEA-91CA-4C6C-AB79-7A7CE4A3CE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348" y="6688965"/>
              <a:ext cx="264847" cy="63817"/>
            </a:xfrm>
            <a:custGeom>
              <a:avLst/>
              <a:gdLst>
                <a:gd name="T0" fmla="*/ 0 w 94"/>
                <a:gd name="T1" fmla="*/ 22 h 22"/>
                <a:gd name="T2" fmla="*/ 94 w 94"/>
                <a:gd name="T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4" h="22">
                  <a:moveTo>
                    <a:pt x="0" y="22"/>
                  </a:moveTo>
                  <a:cubicBezTo>
                    <a:pt x="30" y="5"/>
                    <a:pt x="70" y="1"/>
                    <a:pt x="94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225E409A-AD52-4546-A01C-864D6D9C7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631" y="6697618"/>
              <a:ext cx="293337" cy="34612"/>
            </a:xfrm>
            <a:custGeom>
              <a:avLst/>
              <a:gdLst>
                <a:gd name="T0" fmla="*/ 104 w 104"/>
                <a:gd name="T1" fmla="*/ 12 h 12"/>
                <a:gd name="T2" fmla="*/ 0 w 104"/>
                <a:gd name="T3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4" h="12">
                  <a:moveTo>
                    <a:pt x="104" y="12"/>
                  </a:moveTo>
                  <a:cubicBezTo>
                    <a:pt x="85" y="0"/>
                    <a:pt x="40" y="0"/>
                    <a:pt x="0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67329D04-9C95-4825-8CA8-5FFCC902EC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452" y="6796048"/>
              <a:ext cx="287006" cy="228227"/>
            </a:xfrm>
            <a:custGeom>
              <a:avLst/>
              <a:gdLst>
                <a:gd name="T0" fmla="*/ 0 w 102"/>
                <a:gd name="T1" fmla="*/ 67 h 79"/>
                <a:gd name="T2" fmla="*/ 61 w 102"/>
                <a:gd name="T3" fmla="*/ 77 h 79"/>
                <a:gd name="T4" fmla="*/ 102 w 102"/>
                <a:gd name="T5" fmla="*/ 79 h 79"/>
                <a:gd name="T6" fmla="*/ 42 w 102"/>
                <a:gd name="T7" fmla="*/ 52 h 79"/>
                <a:gd name="T8" fmla="*/ 4 w 102"/>
                <a:gd name="T9" fmla="*/ 0 h 79"/>
                <a:gd name="T10" fmla="*/ 4 w 102"/>
                <a:gd name="T11" fmla="*/ 0 h 79"/>
                <a:gd name="T12" fmla="*/ 2 w 102"/>
                <a:gd name="T13" fmla="*/ 30 h 79"/>
                <a:gd name="T14" fmla="*/ 0 w 102"/>
                <a:gd name="T15" fmla="*/ 42 h 79"/>
                <a:gd name="T16" fmla="*/ 0 w 102"/>
                <a:gd name="T17" fmla="*/ 49 h 79"/>
                <a:gd name="T18" fmla="*/ 0 w 102"/>
                <a:gd name="T19" fmla="*/ 59 h 79"/>
                <a:gd name="T20" fmla="*/ 0 w 102"/>
                <a:gd name="T21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2" h="79">
                  <a:moveTo>
                    <a:pt x="0" y="67"/>
                  </a:moveTo>
                  <a:cubicBezTo>
                    <a:pt x="0" y="67"/>
                    <a:pt x="13" y="75"/>
                    <a:pt x="61" y="77"/>
                  </a:cubicBezTo>
                  <a:cubicBezTo>
                    <a:pt x="77" y="78"/>
                    <a:pt x="90" y="78"/>
                    <a:pt x="102" y="79"/>
                  </a:cubicBezTo>
                  <a:cubicBezTo>
                    <a:pt x="65" y="76"/>
                    <a:pt x="50" y="61"/>
                    <a:pt x="42" y="52"/>
                  </a:cubicBezTo>
                  <a:cubicBezTo>
                    <a:pt x="28" y="37"/>
                    <a:pt x="26" y="1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9"/>
                    <a:pt x="3" y="17"/>
                    <a:pt x="2" y="30"/>
                  </a:cubicBezTo>
                  <a:cubicBezTo>
                    <a:pt x="1" y="34"/>
                    <a:pt x="1" y="38"/>
                    <a:pt x="0" y="42"/>
                  </a:cubicBezTo>
                  <a:cubicBezTo>
                    <a:pt x="0" y="44"/>
                    <a:pt x="0" y="46"/>
                    <a:pt x="0" y="49"/>
                  </a:cubicBezTo>
                  <a:cubicBezTo>
                    <a:pt x="0" y="53"/>
                    <a:pt x="0" y="56"/>
                    <a:pt x="0" y="59"/>
                  </a:cubicBezTo>
                  <a:cubicBezTo>
                    <a:pt x="0" y="64"/>
                    <a:pt x="0" y="67"/>
                    <a:pt x="0" y="67"/>
                  </a:cubicBezTo>
                  <a:close/>
                </a:path>
              </a:pathLst>
            </a:custGeom>
            <a:solidFill>
              <a:srgbClr val="FFC00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>
              <a:extLst>
                <a:ext uri="{FF2B5EF4-FFF2-40B4-BE49-F238E27FC236}">
                  <a16:creationId xmlns:a16="http://schemas.microsoft.com/office/drawing/2014/main" id="{11CFFF1B-4E42-44B9-B5D2-23050659A9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3473" y="3348847"/>
              <a:ext cx="509647" cy="540822"/>
            </a:xfrm>
            <a:custGeom>
              <a:avLst/>
              <a:gdLst>
                <a:gd name="T0" fmla="*/ 1 w 181"/>
                <a:gd name="T1" fmla="*/ 83 h 187"/>
                <a:gd name="T2" fmla="*/ 87 w 181"/>
                <a:gd name="T3" fmla="*/ 185 h 187"/>
                <a:gd name="T4" fmla="*/ 179 w 181"/>
                <a:gd name="T5" fmla="*/ 90 h 187"/>
                <a:gd name="T6" fmla="*/ 93 w 181"/>
                <a:gd name="T7" fmla="*/ 2 h 187"/>
                <a:gd name="T8" fmla="*/ 1 w 181"/>
                <a:gd name="T9" fmla="*/ 8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187">
                  <a:moveTo>
                    <a:pt x="1" y="83"/>
                  </a:moveTo>
                  <a:cubicBezTo>
                    <a:pt x="0" y="130"/>
                    <a:pt x="38" y="183"/>
                    <a:pt x="87" y="185"/>
                  </a:cubicBezTo>
                  <a:cubicBezTo>
                    <a:pt x="136" y="187"/>
                    <a:pt x="177" y="137"/>
                    <a:pt x="179" y="90"/>
                  </a:cubicBezTo>
                  <a:cubicBezTo>
                    <a:pt x="181" y="43"/>
                    <a:pt x="142" y="4"/>
                    <a:pt x="93" y="2"/>
                  </a:cubicBezTo>
                  <a:cubicBezTo>
                    <a:pt x="44" y="0"/>
                    <a:pt x="3" y="37"/>
                    <a:pt x="1" y="83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>
              <a:extLst>
                <a:ext uri="{FF2B5EF4-FFF2-40B4-BE49-F238E27FC236}">
                  <a16:creationId xmlns:a16="http://schemas.microsoft.com/office/drawing/2014/main" id="{4E347CF7-019E-4D0F-9069-E282070E6E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4383" y="3279621"/>
              <a:ext cx="666867" cy="411025"/>
            </a:xfrm>
            <a:custGeom>
              <a:avLst/>
              <a:gdLst>
                <a:gd name="T0" fmla="*/ 45 w 237"/>
                <a:gd name="T1" fmla="*/ 142 h 142"/>
                <a:gd name="T2" fmla="*/ 26 w 237"/>
                <a:gd name="T3" fmla="*/ 135 h 142"/>
                <a:gd name="T4" fmla="*/ 19 w 237"/>
                <a:gd name="T5" fmla="*/ 111 h 142"/>
                <a:gd name="T6" fmla="*/ 10 w 237"/>
                <a:gd name="T7" fmla="*/ 112 h 142"/>
                <a:gd name="T8" fmla="*/ 2 w 237"/>
                <a:gd name="T9" fmla="*/ 108 h 142"/>
                <a:gd name="T10" fmla="*/ 2 w 237"/>
                <a:gd name="T11" fmla="*/ 103 h 142"/>
                <a:gd name="T12" fmla="*/ 4 w 237"/>
                <a:gd name="T13" fmla="*/ 103 h 142"/>
                <a:gd name="T14" fmla="*/ 13 w 237"/>
                <a:gd name="T15" fmla="*/ 95 h 142"/>
                <a:gd name="T16" fmla="*/ 14 w 237"/>
                <a:gd name="T17" fmla="*/ 82 h 142"/>
                <a:gd name="T18" fmla="*/ 45 w 237"/>
                <a:gd name="T19" fmla="*/ 40 h 142"/>
                <a:gd name="T20" fmla="*/ 64 w 237"/>
                <a:gd name="T21" fmla="*/ 40 h 142"/>
                <a:gd name="T22" fmla="*/ 83 w 237"/>
                <a:gd name="T23" fmla="*/ 14 h 142"/>
                <a:gd name="T24" fmla="*/ 114 w 237"/>
                <a:gd name="T25" fmla="*/ 2 h 142"/>
                <a:gd name="T26" fmla="*/ 136 w 237"/>
                <a:gd name="T27" fmla="*/ 2 h 142"/>
                <a:gd name="T28" fmla="*/ 174 w 237"/>
                <a:gd name="T29" fmla="*/ 21 h 142"/>
                <a:gd name="T30" fmla="*/ 213 w 237"/>
                <a:gd name="T31" fmla="*/ 24 h 142"/>
                <a:gd name="T32" fmla="*/ 220 w 237"/>
                <a:gd name="T33" fmla="*/ 23 h 142"/>
                <a:gd name="T34" fmla="*/ 222 w 237"/>
                <a:gd name="T35" fmla="*/ 25 h 142"/>
                <a:gd name="T36" fmla="*/ 211 w 237"/>
                <a:gd name="T37" fmla="*/ 54 h 142"/>
                <a:gd name="T38" fmla="*/ 231 w 237"/>
                <a:gd name="T39" fmla="*/ 64 h 142"/>
                <a:gd name="T40" fmla="*/ 235 w 237"/>
                <a:gd name="T41" fmla="*/ 90 h 142"/>
                <a:gd name="T42" fmla="*/ 220 w 237"/>
                <a:gd name="T43" fmla="*/ 81 h 142"/>
                <a:gd name="T44" fmla="*/ 223 w 237"/>
                <a:gd name="T45" fmla="*/ 109 h 142"/>
                <a:gd name="T46" fmla="*/ 207 w 237"/>
                <a:gd name="T47" fmla="*/ 124 h 142"/>
                <a:gd name="T48" fmla="*/ 196 w 237"/>
                <a:gd name="T49" fmla="*/ 126 h 142"/>
                <a:gd name="T50" fmla="*/ 181 w 237"/>
                <a:gd name="T51" fmla="*/ 129 h 142"/>
                <a:gd name="T52" fmla="*/ 120 w 237"/>
                <a:gd name="T53" fmla="*/ 136 h 142"/>
                <a:gd name="T54" fmla="*/ 83 w 237"/>
                <a:gd name="T55" fmla="*/ 138 h 142"/>
                <a:gd name="T56" fmla="*/ 45 w 237"/>
                <a:gd name="T57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7" h="142">
                  <a:moveTo>
                    <a:pt x="45" y="142"/>
                  </a:moveTo>
                  <a:cubicBezTo>
                    <a:pt x="38" y="142"/>
                    <a:pt x="32" y="140"/>
                    <a:pt x="26" y="135"/>
                  </a:cubicBezTo>
                  <a:cubicBezTo>
                    <a:pt x="19" y="130"/>
                    <a:pt x="18" y="118"/>
                    <a:pt x="19" y="111"/>
                  </a:cubicBezTo>
                  <a:cubicBezTo>
                    <a:pt x="16" y="112"/>
                    <a:pt x="13" y="112"/>
                    <a:pt x="10" y="112"/>
                  </a:cubicBezTo>
                  <a:cubicBezTo>
                    <a:pt x="7" y="112"/>
                    <a:pt x="4" y="111"/>
                    <a:pt x="2" y="108"/>
                  </a:cubicBezTo>
                  <a:cubicBezTo>
                    <a:pt x="1" y="107"/>
                    <a:pt x="0" y="104"/>
                    <a:pt x="2" y="103"/>
                  </a:cubicBezTo>
                  <a:cubicBezTo>
                    <a:pt x="2" y="103"/>
                    <a:pt x="3" y="103"/>
                    <a:pt x="4" y="103"/>
                  </a:cubicBezTo>
                  <a:cubicBezTo>
                    <a:pt x="8" y="103"/>
                    <a:pt x="12" y="99"/>
                    <a:pt x="13" y="95"/>
                  </a:cubicBezTo>
                  <a:cubicBezTo>
                    <a:pt x="14" y="91"/>
                    <a:pt x="14" y="86"/>
                    <a:pt x="14" y="82"/>
                  </a:cubicBezTo>
                  <a:cubicBezTo>
                    <a:pt x="15" y="65"/>
                    <a:pt x="27" y="43"/>
                    <a:pt x="45" y="40"/>
                  </a:cubicBezTo>
                  <a:cubicBezTo>
                    <a:pt x="51" y="38"/>
                    <a:pt x="58" y="39"/>
                    <a:pt x="64" y="40"/>
                  </a:cubicBezTo>
                  <a:cubicBezTo>
                    <a:pt x="67" y="30"/>
                    <a:pt x="74" y="20"/>
                    <a:pt x="83" y="14"/>
                  </a:cubicBezTo>
                  <a:cubicBezTo>
                    <a:pt x="92" y="7"/>
                    <a:pt x="103" y="3"/>
                    <a:pt x="114" y="2"/>
                  </a:cubicBezTo>
                  <a:cubicBezTo>
                    <a:pt x="121" y="1"/>
                    <a:pt x="129" y="0"/>
                    <a:pt x="136" y="2"/>
                  </a:cubicBezTo>
                  <a:cubicBezTo>
                    <a:pt x="150" y="5"/>
                    <a:pt x="161" y="15"/>
                    <a:pt x="174" y="21"/>
                  </a:cubicBezTo>
                  <a:cubicBezTo>
                    <a:pt x="186" y="28"/>
                    <a:pt x="202" y="32"/>
                    <a:pt x="213" y="24"/>
                  </a:cubicBezTo>
                  <a:cubicBezTo>
                    <a:pt x="215" y="23"/>
                    <a:pt x="218" y="21"/>
                    <a:pt x="220" y="23"/>
                  </a:cubicBezTo>
                  <a:cubicBezTo>
                    <a:pt x="221" y="23"/>
                    <a:pt x="221" y="24"/>
                    <a:pt x="222" y="25"/>
                  </a:cubicBezTo>
                  <a:cubicBezTo>
                    <a:pt x="226" y="36"/>
                    <a:pt x="220" y="47"/>
                    <a:pt x="211" y="54"/>
                  </a:cubicBezTo>
                  <a:cubicBezTo>
                    <a:pt x="219" y="54"/>
                    <a:pt x="226" y="57"/>
                    <a:pt x="231" y="64"/>
                  </a:cubicBezTo>
                  <a:cubicBezTo>
                    <a:pt x="235" y="71"/>
                    <a:pt x="237" y="81"/>
                    <a:pt x="235" y="90"/>
                  </a:cubicBezTo>
                  <a:cubicBezTo>
                    <a:pt x="231" y="85"/>
                    <a:pt x="226" y="83"/>
                    <a:pt x="220" y="81"/>
                  </a:cubicBezTo>
                  <a:cubicBezTo>
                    <a:pt x="226" y="90"/>
                    <a:pt x="226" y="100"/>
                    <a:pt x="223" y="109"/>
                  </a:cubicBezTo>
                  <a:cubicBezTo>
                    <a:pt x="219" y="116"/>
                    <a:pt x="214" y="122"/>
                    <a:pt x="207" y="124"/>
                  </a:cubicBezTo>
                  <a:cubicBezTo>
                    <a:pt x="203" y="126"/>
                    <a:pt x="199" y="126"/>
                    <a:pt x="196" y="126"/>
                  </a:cubicBezTo>
                  <a:cubicBezTo>
                    <a:pt x="191" y="127"/>
                    <a:pt x="186" y="128"/>
                    <a:pt x="181" y="129"/>
                  </a:cubicBezTo>
                  <a:cubicBezTo>
                    <a:pt x="160" y="132"/>
                    <a:pt x="140" y="134"/>
                    <a:pt x="120" y="136"/>
                  </a:cubicBezTo>
                  <a:cubicBezTo>
                    <a:pt x="108" y="137"/>
                    <a:pt x="95" y="137"/>
                    <a:pt x="83" y="138"/>
                  </a:cubicBezTo>
                  <a:cubicBezTo>
                    <a:pt x="70" y="139"/>
                    <a:pt x="58" y="141"/>
                    <a:pt x="45" y="14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>
              <a:extLst>
                <a:ext uri="{FF2B5EF4-FFF2-40B4-BE49-F238E27FC236}">
                  <a16:creationId xmlns:a16="http://schemas.microsoft.com/office/drawing/2014/main" id="{C59E6047-E207-4449-B8E5-D338BFF759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6541" y="3348847"/>
              <a:ext cx="543412" cy="939949"/>
            </a:xfrm>
            <a:custGeom>
              <a:avLst/>
              <a:gdLst>
                <a:gd name="T0" fmla="*/ 191 w 193"/>
                <a:gd name="T1" fmla="*/ 124 h 325"/>
                <a:gd name="T2" fmla="*/ 192 w 193"/>
                <a:gd name="T3" fmla="*/ 86 h 325"/>
                <a:gd name="T4" fmla="*/ 178 w 193"/>
                <a:gd name="T5" fmla="*/ 42 h 325"/>
                <a:gd name="T6" fmla="*/ 84 w 193"/>
                <a:gd name="T7" fmla="*/ 40 h 325"/>
                <a:gd name="T8" fmla="*/ 50 w 193"/>
                <a:gd name="T9" fmla="*/ 66 h 325"/>
                <a:gd name="T10" fmla="*/ 63 w 193"/>
                <a:gd name="T11" fmla="*/ 112 h 325"/>
                <a:gd name="T12" fmla="*/ 54 w 193"/>
                <a:gd name="T13" fmla="*/ 119 h 325"/>
                <a:gd name="T14" fmla="*/ 27 w 193"/>
                <a:gd name="T15" fmla="*/ 104 h 325"/>
                <a:gd name="T16" fmla="*/ 2 w 193"/>
                <a:gd name="T17" fmla="*/ 121 h 325"/>
                <a:gd name="T18" fmla="*/ 17 w 193"/>
                <a:gd name="T19" fmla="*/ 146 h 325"/>
                <a:gd name="T20" fmla="*/ 48 w 193"/>
                <a:gd name="T21" fmla="*/ 145 h 325"/>
                <a:gd name="T22" fmla="*/ 48 w 193"/>
                <a:gd name="T23" fmla="*/ 167 h 325"/>
                <a:gd name="T24" fmla="*/ 59 w 193"/>
                <a:gd name="T25" fmla="*/ 194 h 325"/>
                <a:gd name="T26" fmla="*/ 54 w 193"/>
                <a:gd name="T27" fmla="*/ 246 h 325"/>
                <a:gd name="T28" fmla="*/ 24 w 193"/>
                <a:gd name="T29" fmla="*/ 256 h 325"/>
                <a:gd name="T30" fmla="*/ 125 w 193"/>
                <a:gd name="T31" fmla="*/ 322 h 325"/>
                <a:gd name="T32" fmla="*/ 172 w 193"/>
                <a:gd name="T33" fmla="*/ 258 h 325"/>
                <a:gd name="T34" fmla="*/ 143 w 193"/>
                <a:gd name="T35" fmla="*/ 251 h 325"/>
                <a:gd name="T36" fmla="*/ 143 w 193"/>
                <a:gd name="T37" fmla="*/ 221 h 325"/>
                <a:gd name="T38" fmla="*/ 182 w 193"/>
                <a:gd name="T39" fmla="*/ 211 h 325"/>
                <a:gd name="T40" fmla="*/ 190 w 193"/>
                <a:gd name="T41" fmla="*/ 164 h 325"/>
                <a:gd name="T42" fmla="*/ 191 w 193"/>
                <a:gd name="T43" fmla="*/ 124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3" h="325">
                  <a:moveTo>
                    <a:pt x="191" y="124"/>
                  </a:moveTo>
                  <a:cubicBezTo>
                    <a:pt x="192" y="111"/>
                    <a:pt x="193" y="103"/>
                    <a:pt x="192" y="86"/>
                  </a:cubicBezTo>
                  <a:cubicBezTo>
                    <a:pt x="192" y="61"/>
                    <a:pt x="178" y="42"/>
                    <a:pt x="178" y="42"/>
                  </a:cubicBezTo>
                  <a:cubicBezTo>
                    <a:pt x="163" y="17"/>
                    <a:pt x="119" y="0"/>
                    <a:pt x="84" y="40"/>
                  </a:cubicBezTo>
                  <a:cubicBezTo>
                    <a:pt x="64" y="40"/>
                    <a:pt x="54" y="51"/>
                    <a:pt x="50" y="66"/>
                  </a:cubicBezTo>
                  <a:cubicBezTo>
                    <a:pt x="57" y="79"/>
                    <a:pt x="64" y="93"/>
                    <a:pt x="63" y="112"/>
                  </a:cubicBezTo>
                  <a:cubicBezTo>
                    <a:pt x="62" y="124"/>
                    <a:pt x="59" y="125"/>
                    <a:pt x="54" y="119"/>
                  </a:cubicBezTo>
                  <a:cubicBezTo>
                    <a:pt x="48" y="111"/>
                    <a:pt x="38" y="104"/>
                    <a:pt x="27" y="104"/>
                  </a:cubicBezTo>
                  <a:cubicBezTo>
                    <a:pt x="14" y="104"/>
                    <a:pt x="5" y="111"/>
                    <a:pt x="2" y="121"/>
                  </a:cubicBezTo>
                  <a:cubicBezTo>
                    <a:pt x="0" y="131"/>
                    <a:pt x="8" y="142"/>
                    <a:pt x="17" y="146"/>
                  </a:cubicBezTo>
                  <a:cubicBezTo>
                    <a:pt x="27" y="150"/>
                    <a:pt x="39" y="150"/>
                    <a:pt x="48" y="145"/>
                  </a:cubicBezTo>
                  <a:cubicBezTo>
                    <a:pt x="48" y="145"/>
                    <a:pt x="48" y="157"/>
                    <a:pt x="48" y="167"/>
                  </a:cubicBezTo>
                  <a:cubicBezTo>
                    <a:pt x="48" y="177"/>
                    <a:pt x="52" y="186"/>
                    <a:pt x="59" y="194"/>
                  </a:cubicBezTo>
                  <a:cubicBezTo>
                    <a:pt x="54" y="246"/>
                    <a:pt x="54" y="246"/>
                    <a:pt x="54" y="246"/>
                  </a:cubicBezTo>
                  <a:cubicBezTo>
                    <a:pt x="24" y="256"/>
                    <a:pt x="24" y="256"/>
                    <a:pt x="24" y="256"/>
                  </a:cubicBezTo>
                  <a:cubicBezTo>
                    <a:pt x="32" y="265"/>
                    <a:pt x="77" y="319"/>
                    <a:pt x="125" y="322"/>
                  </a:cubicBezTo>
                  <a:cubicBezTo>
                    <a:pt x="172" y="325"/>
                    <a:pt x="172" y="258"/>
                    <a:pt x="172" y="258"/>
                  </a:cubicBezTo>
                  <a:cubicBezTo>
                    <a:pt x="143" y="251"/>
                    <a:pt x="143" y="251"/>
                    <a:pt x="143" y="251"/>
                  </a:cubicBezTo>
                  <a:cubicBezTo>
                    <a:pt x="143" y="221"/>
                    <a:pt x="143" y="221"/>
                    <a:pt x="143" y="221"/>
                  </a:cubicBezTo>
                  <a:cubicBezTo>
                    <a:pt x="149" y="221"/>
                    <a:pt x="171" y="221"/>
                    <a:pt x="182" y="211"/>
                  </a:cubicBezTo>
                  <a:cubicBezTo>
                    <a:pt x="192" y="200"/>
                    <a:pt x="191" y="186"/>
                    <a:pt x="190" y="164"/>
                  </a:cubicBezTo>
                  <a:cubicBezTo>
                    <a:pt x="190" y="152"/>
                    <a:pt x="190" y="135"/>
                    <a:pt x="191" y="124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>
              <a:extLst>
                <a:ext uri="{FF2B5EF4-FFF2-40B4-BE49-F238E27FC236}">
                  <a16:creationId xmlns:a16="http://schemas.microsoft.com/office/drawing/2014/main" id="{857F8D84-D02A-4F5A-9771-734A7B167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499" y="3632237"/>
              <a:ext cx="84413" cy="63817"/>
            </a:xfrm>
            <a:custGeom>
              <a:avLst/>
              <a:gdLst>
                <a:gd name="T0" fmla="*/ 0 w 30"/>
                <a:gd name="T1" fmla="*/ 11 h 22"/>
                <a:gd name="T2" fmla="*/ 13 w 30"/>
                <a:gd name="T3" fmla="*/ 1 h 22"/>
                <a:gd name="T4" fmla="*/ 30 w 30"/>
                <a:gd name="T5" fmla="*/ 9 h 22"/>
                <a:gd name="T6" fmla="*/ 0 w 30"/>
                <a:gd name="T7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2">
                  <a:moveTo>
                    <a:pt x="0" y="11"/>
                  </a:moveTo>
                  <a:cubicBezTo>
                    <a:pt x="2" y="5"/>
                    <a:pt x="7" y="2"/>
                    <a:pt x="13" y="1"/>
                  </a:cubicBezTo>
                  <a:cubicBezTo>
                    <a:pt x="19" y="0"/>
                    <a:pt x="28" y="1"/>
                    <a:pt x="30" y="9"/>
                  </a:cubicBezTo>
                  <a:cubicBezTo>
                    <a:pt x="28" y="18"/>
                    <a:pt x="9" y="22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>
              <a:extLst>
                <a:ext uri="{FF2B5EF4-FFF2-40B4-BE49-F238E27FC236}">
                  <a16:creationId xmlns:a16="http://schemas.microsoft.com/office/drawing/2014/main" id="{856C6F68-2FBC-4FC4-955E-5E163914A8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933" y="3635482"/>
              <a:ext cx="48538" cy="48674"/>
            </a:xfrm>
            <a:custGeom>
              <a:avLst/>
              <a:gdLst>
                <a:gd name="T0" fmla="*/ 16 w 17"/>
                <a:gd name="T1" fmla="*/ 12 h 17"/>
                <a:gd name="T2" fmla="*/ 6 w 17"/>
                <a:gd name="T3" fmla="*/ 16 h 17"/>
                <a:gd name="T4" fmla="*/ 1 w 17"/>
                <a:gd name="T5" fmla="*/ 6 h 17"/>
                <a:gd name="T6" fmla="*/ 11 w 17"/>
                <a:gd name="T7" fmla="*/ 2 h 17"/>
                <a:gd name="T8" fmla="*/ 16 w 17"/>
                <a:gd name="T9" fmla="*/ 1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16" y="12"/>
                  </a:moveTo>
                  <a:cubicBezTo>
                    <a:pt x="14" y="16"/>
                    <a:pt x="10" y="17"/>
                    <a:pt x="6" y="16"/>
                  </a:cubicBezTo>
                  <a:cubicBezTo>
                    <a:pt x="2" y="14"/>
                    <a:pt x="0" y="10"/>
                    <a:pt x="1" y="6"/>
                  </a:cubicBezTo>
                  <a:cubicBezTo>
                    <a:pt x="3" y="2"/>
                    <a:pt x="7" y="0"/>
                    <a:pt x="11" y="2"/>
                  </a:cubicBezTo>
                  <a:cubicBezTo>
                    <a:pt x="15" y="4"/>
                    <a:pt x="17" y="8"/>
                    <a:pt x="16" y="1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>
              <a:extLst>
                <a:ext uri="{FF2B5EF4-FFF2-40B4-BE49-F238E27FC236}">
                  <a16:creationId xmlns:a16="http://schemas.microsoft.com/office/drawing/2014/main" id="{3075A5EF-F893-4972-AC83-B87D84F25C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933" y="3652789"/>
              <a:ext cx="25324" cy="10816"/>
            </a:xfrm>
            <a:custGeom>
              <a:avLst/>
              <a:gdLst>
                <a:gd name="T0" fmla="*/ 3 w 24"/>
                <a:gd name="T1" fmla="*/ 0 h 10"/>
                <a:gd name="T2" fmla="*/ 24 w 24"/>
                <a:gd name="T3" fmla="*/ 8 h 10"/>
                <a:gd name="T4" fmla="*/ 0 w 24"/>
                <a:gd name="T5" fmla="*/ 10 h 10"/>
                <a:gd name="T6" fmla="*/ 3 w 24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0">
                  <a:moveTo>
                    <a:pt x="3" y="0"/>
                  </a:moveTo>
                  <a:lnTo>
                    <a:pt x="24" y="8"/>
                  </a:lnTo>
                  <a:lnTo>
                    <a:pt x="0" y="1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>
              <a:extLst>
                <a:ext uri="{FF2B5EF4-FFF2-40B4-BE49-F238E27FC236}">
                  <a16:creationId xmlns:a16="http://schemas.microsoft.com/office/drawing/2014/main" id="{FA8F61DD-10FF-4621-9F96-DE4BD36BD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499" y="3635482"/>
              <a:ext cx="86524" cy="28123"/>
            </a:xfrm>
            <a:custGeom>
              <a:avLst/>
              <a:gdLst>
                <a:gd name="T0" fmla="*/ 31 w 31"/>
                <a:gd name="T1" fmla="*/ 7 h 10"/>
                <a:gd name="T2" fmla="*/ 14 w 31"/>
                <a:gd name="T3" fmla="*/ 1 h 10"/>
                <a:gd name="T4" fmla="*/ 0 w 31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0">
                  <a:moveTo>
                    <a:pt x="31" y="7"/>
                  </a:moveTo>
                  <a:cubicBezTo>
                    <a:pt x="27" y="1"/>
                    <a:pt x="20" y="0"/>
                    <a:pt x="14" y="1"/>
                  </a:cubicBezTo>
                  <a:cubicBezTo>
                    <a:pt x="8" y="1"/>
                    <a:pt x="2" y="6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>
              <a:extLst>
                <a:ext uri="{FF2B5EF4-FFF2-40B4-BE49-F238E27FC236}">
                  <a16:creationId xmlns:a16="http://schemas.microsoft.com/office/drawing/2014/main" id="{34EDC4A3-F427-45A9-961E-09465B332E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8658" y="3539216"/>
              <a:ext cx="84413" cy="37858"/>
            </a:xfrm>
            <a:custGeom>
              <a:avLst/>
              <a:gdLst>
                <a:gd name="T0" fmla="*/ 0 w 30"/>
                <a:gd name="T1" fmla="*/ 1 h 13"/>
                <a:gd name="T2" fmla="*/ 30 w 30"/>
                <a:gd name="T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" h="13">
                  <a:moveTo>
                    <a:pt x="0" y="1"/>
                  </a:moveTo>
                  <a:cubicBezTo>
                    <a:pt x="12" y="0"/>
                    <a:pt x="24" y="6"/>
                    <a:pt x="30" y="1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>
              <a:extLst>
                <a:ext uri="{FF2B5EF4-FFF2-40B4-BE49-F238E27FC236}">
                  <a16:creationId xmlns:a16="http://schemas.microsoft.com/office/drawing/2014/main" id="{7659FEE3-C323-4711-A7ED-1695A5C7ED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617" y="3635482"/>
              <a:ext cx="85469" cy="63817"/>
            </a:xfrm>
            <a:custGeom>
              <a:avLst/>
              <a:gdLst>
                <a:gd name="T0" fmla="*/ 0 w 30"/>
                <a:gd name="T1" fmla="*/ 11 h 22"/>
                <a:gd name="T2" fmla="*/ 13 w 30"/>
                <a:gd name="T3" fmla="*/ 1 h 22"/>
                <a:gd name="T4" fmla="*/ 30 w 30"/>
                <a:gd name="T5" fmla="*/ 9 h 22"/>
                <a:gd name="T6" fmla="*/ 0 w 30"/>
                <a:gd name="T7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2">
                  <a:moveTo>
                    <a:pt x="0" y="11"/>
                  </a:moveTo>
                  <a:cubicBezTo>
                    <a:pt x="2" y="5"/>
                    <a:pt x="7" y="2"/>
                    <a:pt x="13" y="1"/>
                  </a:cubicBezTo>
                  <a:cubicBezTo>
                    <a:pt x="19" y="0"/>
                    <a:pt x="28" y="1"/>
                    <a:pt x="30" y="9"/>
                  </a:cubicBezTo>
                  <a:cubicBezTo>
                    <a:pt x="28" y="18"/>
                    <a:pt x="9" y="22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>
              <a:extLst>
                <a:ext uri="{FF2B5EF4-FFF2-40B4-BE49-F238E27FC236}">
                  <a16:creationId xmlns:a16="http://schemas.microsoft.com/office/drawing/2014/main" id="{198132C6-B805-4CE6-8347-892AB88EEA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106" y="3640890"/>
              <a:ext cx="48538" cy="46511"/>
            </a:xfrm>
            <a:custGeom>
              <a:avLst/>
              <a:gdLst>
                <a:gd name="T0" fmla="*/ 16 w 17"/>
                <a:gd name="T1" fmla="*/ 11 h 16"/>
                <a:gd name="T2" fmla="*/ 6 w 17"/>
                <a:gd name="T3" fmla="*/ 15 h 16"/>
                <a:gd name="T4" fmla="*/ 1 w 17"/>
                <a:gd name="T5" fmla="*/ 5 h 16"/>
                <a:gd name="T6" fmla="*/ 11 w 17"/>
                <a:gd name="T7" fmla="*/ 1 h 16"/>
                <a:gd name="T8" fmla="*/ 16 w 17"/>
                <a:gd name="T9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6">
                  <a:moveTo>
                    <a:pt x="16" y="11"/>
                  </a:moveTo>
                  <a:cubicBezTo>
                    <a:pt x="14" y="15"/>
                    <a:pt x="10" y="16"/>
                    <a:pt x="6" y="15"/>
                  </a:cubicBezTo>
                  <a:cubicBezTo>
                    <a:pt x="2" y="13"/>
                    <a:pt x="0" y="9"/>
                    <a:pt x="1" y="5"/>
                  </a:cubicBezTo>
                  <a:cubicBezTo>
                    <a:pt x="3" y="1"/>
                    <a:pt x="7" y="0"/>
                    <a:pt x="11" y="1"/>
                  </a:cubicBezTo>
                  <a:cubicBezTo>
                    <a:pt x="15" y="3"/>
                    <a:pt x="17" y="7"/>
                    <a:pt x="16" y="1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>
              <a:extLst>
                <a:ext uri="{FF2B5EF4-FFF2-40B4-BE49-F238E27FC236}">
                  <a16:creationId xmlns:a16="http://schemas.microsoft.com/office/drawing/2014/main" id="{C228C244-183E-4FAD-A4C0-39D5380E1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106" y="3654952"/>
              <a:ext cx="23214" cy="11898"/>
            </a:xfrm>
            <a:custGeom>
              <a:avLst/>
              <a:gdLst>
                <a:gd name="T0" fmla="*/ 3 w 22"/>
                <a:gd name="T1" fmla="*/ 0 h 11"/>
                <a:gd name="T2" fmla="*/ 22 w 22"/>
                <a:gd name="T3" fmla="*/ 8 h 11"/>
                <a:gd name="T4" fmla="*/ 0 w 22"/>
                <a:gd name="T5" fmla="*/ 11 h 11"/>
                <a:gd name="T6" fmla="*/ 3 w 22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1">
                  <a:moveTo>
                    <a:pt x="3" y="0"/>
                  </a:moveTo>
                  <a:lnTo>
                    <a:pt x="22" y="8"/>
                  </a:lnTo>
                  <a:lnTo>
                    <a:pt x="0" y="1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>
              <a:extLst>
                <a:ext uri="{FF2B5EF4-FFF2-40B4-BE49-F238E27FC236}">
                  <a16:creationId xmlns:a16="http://schemas.microsoft.com/office/drawing/2014/main" id="{431A12DC-DD59-4E97-8850-0C9FE91AB3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617" y="3637646"/>
              <a:ext cx="87579" cy="29204"/>
            </a:xfrm>
            <a:custGeom>
              <a:avLst/>
              <a:gdLst>
                <a:gd name="T0" fmla="*/ 31 w 31"/>
                <a:gd name="T1" fmla="*/ 7 h 10"/>
                <a:gd name="T2" fmla="*/ 14 w 31"/>
                <a:gd name="T3" fmla="*/ 1 h 10"/>
                <a:gd name="T4" fmla="*/ 0 w 31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0">
                  <a:moveTo>
                    <a:pt x="31" y="7"/>
                  </a:moveTo>
                  <a:cubicBezTo>
                    <a:pt x="26" y="1"/>
                    <a:pt x="20" y="0"/>
                    <a:pt x="14" y="1"/>
                  </a:cubicBezTo>
                  <a:cubicBezTo>
                    <a:pt x="8" y="2"/>
                    <a:pt x="2" y="6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>
              <a:extLst>
                <a:ext uri="{FF2B5EF4-FFF2-40B4-BE49-F238E27FC236}">
                  <a16:creationId xmlns:a16="http://schemas.microsoft.com/office/drawing/2014/main" id="{55CEE0E4-CC15-4747-A26F-23F2AFD039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6017" y="3542461"/>
              <a:ext cx="82303" cy="58409"/>
            </a:xfrm>
            <a:custGeom>
              <a:avLst/>
              <a:gdLst>
                <a:gd name="T0" fmla="*/ 0 w 29"/>
                <a:gd name="T1" fmla="*/ 20 h 20"/>
                <a:gd name="T2" fmla="*/ 29 w 29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" h="20">
                  <a:moveTo>
                    <a:pt x="0" y="20"/>
                  </a:moveTo>
                  <a:cubicBezTo>
                    <a:pt x="4" y="10"/>
                    <a:pt x="17" y="1"/>
                    <a:pt x="29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>
              <a:extLst>
                <a:ext uri="{FF2B5EF4-FFF2-40B4-BE49-F238E27FC236}">
                  <a16:creationId xmlns:a16="http://schemas.microsoft.com/office/drawing/2014/main" id="{30EA2BAA-8B87-4E33-8382-D2D5B36D4C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8009" y="3609523"/>
              <a:ext cx="47483" cy="159002"/>
            </a:xfrm>
            <a:custGeom>
              <a:avLst/>
              <a:gdLst>
                <a:gd name="T0" fmla="*/ 0 w 17"/>
                <a:gd name="T1" fmla="*/ 0 h 55"/>
                <a:gd name="T2" fmla="*/ 13 w 17"/>
                <a:gd name="T3" fmla="*/ 37 h 55"/>
                <a:gd name="T4" fmla="*/ 0 w 17"/>
                <a:gd name="T5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55">
                  <a:moveTo>
                    <a:pt x="0" y="0"/>
                  </a:moveTo>
                  <a:cubicBezTo>
                    <a:pt x="3" y="17"/>
                    <a:pt x="9" y="28"/>
                    <a:pt x="13" y="37"/>
                  </a:cubicBezTo>
                  <a:cubicBezTo>
                    <a:pt x="17" y="43"/>
                    <a:pt x="17" y="55"/>
                    <a:pt x="0" y="5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>
              <a:extLst>
                <a:ext uri="{FF2B5EF4-FFF2-40B4-BE49-F238E27FC236}">
                  <a16:creationId xmlns:a16="http://schemas.microsoft.com/office/drawing/2014/main" id="{2CB2E367-E68C-43F9-BAF5-D82E2581F7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8748" y="3701462"/>
              <a:ext cx="79138" cy="41103"/>
            </a:xfrm>
            <a:custGeom>
              <a:avLst/>
              <a:gdLst>
                <a:gd name="T0" fmla="*/ 0 w 28"/>
                <a:gd name="T1" fmla="*/ 4 h 14"/>
                <a:gd name="T2" fmla="*/ 15 w 28"/>
                <a:gd name="T3" fmla="*/ 2 h 14"/>
                <a:gd name="T4" fmla="*/ 28 w 28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14">
                  <a:moveTo>
                    <a:pt x="0" y="4"/>
                  </a:moveTo>
                  <a:cubicBezTo>
                    <a:pt x="3" y="2"/>
                    <a:pt x="9" y="0"/>
                    <a:pt x="15" y="2"/>
                  </a:cubicBezTo>
                  <a:cubicBezTo>
                    <a:pt x="21" y="3"/>
                    <a:pt x="26" y="8"/>
                    <a:pt x="28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>
              <a:extLst>
                <a:ext uri="{FF2B5EF4-FFF2-40B4-BE49-F238E27FC236}">
                  <a16:creationId xmlns:a16="http://schemas.microsoft.com/office/drawing/2014/main" id="{15F0AC95-4066-4798-8BE0-AC956E5E3A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348" y="3716605"/>
              <a:ext cx="40097" cy="14061"/>
            </a:xfrm>
            <a:custGeom>
              <a:avLst/>
              <a:gdLst>
                <a:gd name="T0" fmla="*/ 0 w 14"/>
                <a:gd name="T1" fmla="*/ 5 h 5"/>
                <a:gd name="T2" fmla="*/ 14 w 14"/>
                <a:gd name="T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" h="5">
                  <a:moveTo>
                    <a:pt x="0" y="5"/>
                  </a:moveTo>
                  <a:cubicBezTo>
                    <a:pt x="2" y="4"/>
                    <a:pt x="8" y="0"/>
                    <a:pt x="14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>
              <a:extLst>
                <a:ext uri="{FF2B5EF4-FFF2-40B4-BE49-F238E27FC236}">
                  <a16:creationId xmlns:a16="http://schemas.microsoft.com/office/drawing/2014/main" id="{82FFA63A-30F6-4588-A0A7-D92B40E543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5203" y="3811790"/>
              <a:ext cx="109737" cy="31368"/>
            </a:xfrm>
            <a:custGeom>
              <a:avLst/>
              <a:gdLst>
                <a:gd name="T0" fmla="*/ 0 w 39"/>
                <a:gd name="T1" fmla="*/ 0 h 11"/>
                <a:gd name="T2" fmla="*/ 39 w 39"/>
                <a:gd name="T3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9" h="11">
                  <a:moveTo>
                    <a:pt x="0" y="0"/>
                  </a:moveTo>
                  <a:cubicBezTo>
                    <a:pt x="11" y="8"/>
                    <a:pt x="26" y="11"/>
                    <a:pt x="39" y="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>
              <a:extLst>
                <a:ext uri="{FF2B5EF4-FFF2-40B4-BE49-F238E27FC236}">
                  <a16:creationId xmlns:a16="http://schemas.microsoft.com/office/drawing/2014/main" id="{19052BBA-5071-4E66-A9F1-0A21FF025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2899" y="3325050"/>
              <a:ext cx="337654" cy="293126"/>
            </a:xfrm>
            <a:custGeom>
              <a:avLst/>
              <a:gdLst>
                <a:gd name="T0" fmla="*/ 0 w 120"/>
                <a:gd name="T1" fmla="*/ 48 h 101"/>
                <a:gd name="T2" fmla="*/ 67 w 120"/>
                <a:gd name="T3" fmla="*/ 60 h 101"/>
                <a:gd name="T4" fmla="*/ 120 w 120"/>
                <a:gd name="T5" fmla="*/ 91 h 101"/>
                <a:gd name="T6" fmla="*/ 87 w 120"/>
                <a:gd name="T7" fmla="*/ 21 h 101"/>
                <a:gd name="T8" fmla="*/ 0 w 120"/>
                <a:gd name="T9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1">
                  <a:moveTo>
                    <a:pt x="0" y="48"/>
                  </a:moveTo>
                  <a:cubicBezTo>
                    <a:pt x="24" y="31"/>
                    <a:pt x="52" y="35"/>
                    <a:pt x="67" y="60"/>
                  </a:cubicBezTo>
                  <a:cubicBezTo>
                    <a:pt x="80" y="81"/>
                    <a:pt x="99" y="101"/>
                    <a:pt x="120" y="91"/>
                  </a:cubicBezTo>
                  <a:cubicBezTo>
                    <a:pt x="107" y="75"/>
                    <a:pt x="117" y="45"/>
                    <a:pt x="87" y="21"/>
                  </a:cubicBezTo>
                  <a:cubicBezTo>
                    <a:pt x="62" y="1"/>
                    <a:pt x="1" y="0"/>
                    <a:pt x="0" y="48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>
              <a:extLst>
                <a:ext uri="{FF2B5EF4-FFF2-40B4-BE49-F238E27FC236}">
                  <a16:creationId xmlns:a16="http://schemas.microsoft.com/office/drawing/2014/main" id="{EA198AF8-4746-4EE7-8467-34D3D28557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734" y="3936179"/>
              <a:ext cx="169882" cy="98430"/>
            </a:xfrm>
            <a:custGeom>
              <a:avLst/>
              <a:gdLst>
                <a:gd name="T0" fmla="*/ 60 w 60"/>
                <a:gd name="T1" fmla="*/ 18 h 34"/>
                <a:gd name="T2" fmla="*/ 0 w 60"/>
                <a:gd name="T3" fmla="*/ 0 h 34"/>
                <a:gd name="T4" fmla="*/ 60 w 60"/>
                <a:gd name="T5" fmla="*/ 34 h 34"/>
                <a:gd name="T6" fmla="*/ 60 w 60"/>
                <a:gd name="T7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34">
                  <a:moveTo>
                    <a:pt x="60" y="18"/>
                  </a:moveTo>
                  <a:cubicBezTo>
                    <a:pt x="38" y="16"/>
                    <a:pt x="14" y="10"/>
                    <a:pt x="0" y="0"/>
                  </a:cubicBezTo>
                  <a:cubicBezTo>
                    <a:pt x="3" y="10"/>
                    <a:pt x="19" y="26"/>
                    <a:pt x="60" y="34"/>
                  </a:cubicBezTo>
                  <a:lnTo>
                    <a:pt x="60" y="18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>
              <a:extLst>
                <a:ext uri="{FF2B5EF4-FFF2-40B4-BE49-F238E27FC236}">
                  <a16:creationId xmlns:a16="http://schemas.microsoft.com/office/drawing/2014/main" id="{C31DE874-D10F-4713-B25B-C17A19B976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8084" y="3991343"/>
              <a:ext cx="971810" cy="1079481"/>
            </a:xfrm>
            <a:custGeom>
              <a:avLst/>
              <a:gdLst>
                <a:gd name="T0" fmla="*/ 331 w 345"/>
                <a:gd name="T1" fmla="*/ 3 h 373"/>
                <a:gd name="T2" fmla="*/ 298 w 345"/>
                <a:gd name="T3" fmla="*/ 29 h 373"/>
                <a:gd name="T4" fmla="*/ 291 w 345"/>
                <a:gd name="T5" fmla="*/ 25 h 373"/>
                <a:gd name="T6" fmla="*/ 283 w 345"/>
                <a:gd name="T7" fmla="*/ 23 h 373"/>
                <a:gd name="T8" fmla="*/ 278 w 345"/>
                <a:gd name="T9" fmla="*/ 29 h 373"/>
                <a:gd name="T10" fmla="*/ 282 w 345"/>
                <a:gd name="T11" fmla="*/ 42 h 373"/>
                <a:gd name="T12" fmla="*/ 280 w 345"/>
                <a:gd name="T13" fmla="*/ 43 h 373"/>
                <a:gd name="T14" fmla="*/ 270 w 345"/>
                <a:gd name="T15" fmla="*/ 42 h 373"/>
                <a:gd name="T16" fmla="*/ 268 w 345"/>
                <a:gd name="T17" fmla="*/ 50 h 373"/>
                <a:gd name="T18" fmla="*/ 250 w 345"/>
                <a:gd name="T19" fmla="*/ 49 h 373"/>
                <a:gd name="T20" fmla="*/ 263 w 345"/>
                <a:gd name="T21" fmla="*/ 33 h 373"/>
                <a:gd name="T22" fmla="*/ 263 w 345"/>
                <a:gd name="T23" fmla="*/ 14 h 373"/>
                <a:gd name="T24" fmla="*/ 219 w 345"/>
                <a:gd name="T25" fmla="*/ 47 h 373"/>
                <a:gd name="T26" fmla="*/ 192 w 345"/>
                <a:gd name="T27" fmla="*/ 102 h 373"/>
                <a:gd name="T28" fmla="*/ 138 w 345"/>
                <a:gd name="T29" fmla="*/ 224 h 373"/>
                <a:gd name="T30" fmla="*/ 52 w 345"/>
                <a:gd name="T31" fmla="*/ 105 h 373"/>
                <a:gd name="T32" fmla="*/ 7 w 345"/>
                <a:gd name="T33" fmla="*/ 67 h 373"/>
                <a:gd name="T34" fmla="*/ 0 w 345"/>
                <a:gd name="T35" fmla="*/ 235 h 373"/>
                <a:gd name="T36" fmla="*/ 80 w 345"/>
                <a:gd name="T37" fmla="*/ 315 h 373"/>
                <a:gd name="T38" fmla="*/ 178 w 345"/>
                <a:gd name="T39" fmla="*/ 354 h 373"/>
                <a:gd name="T40" fmla="*/ 215 w 345"/>
                <a:gd name="T41" fmla="*/ 268 h 373"/>
                <a:gd name="T42" fmla="*/ 248 w 345"/>
                <a:gd name="T43" fmla="*/ 153 h 373"/>
                <a:gd name="T44" fmla="*/ 293 w 345"/>
                <a:gd name="T45" fmla="*/ 116 h 373"/>
                <a:gd name="T46" fmla="*/ 302 w 345"/>
                <a:gd name="T47" fmla="*/ 99 h 373"/>
                <a:gd name="T48" fmla="*/ 302 w 345"/>
                <a:gd name="T49" fmla="*/ 99 h 373"/>
                <a:gd name="T50" fmla="*/ 302 w 345"/>
                <a:gd name="T51" fmla="*/ 99 h 373"/>
                <a:gd name="T52" fmla="*/ 315 w 345"/>
                <a:gd name="T53" fmla="*/ 69 h 373"/>
                <a:gd name="T54" fmla="*/ 315 w 345"/>
                <a:gd name="T55" fmla="*/ 69 h 373"/>
                <a:gd name="T56" fmla="*/ 314 w 345"/>
                <a:gd name="T57" fmla="*/ 65 h 373"/>
                <a:gd name="T58" fmla="*/ 319 w 345"/>
                <a:gd name="T59" fmla="*/ 42 h 373"/>
                <a:gd name="T60" fmla="*/ 319 w 345"/>
                <a:gd name="T61" fmla="*/ 42 h 373"/>
                <a:gd name="T62" fmla="*/ 319 w 345"/>
                <a:gd name="T63" fmla="*/ 42 h 373"/>
                <a:gd name="T64" fmla="*/ 343 w 345"/>
                <a:gd name="T65" fmla="*/ 10 h 373"/>
                <a:gd name="T66" fmla="*/ 331 w 345"/>
                <a:gd name="T67" fmla="*/ 3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5" h="373">
                  <a:moveTo>
                    <a:pt x="331" y="3"/>
                  </a:moveTo>
                  <a:cubicBezTo>
                    <a:pt x="321" y="7"/>
                    <a:pt x="311" y="18"/>
                    <a:pt x="298" y="29"/>
                  </a:cubicBezTo>
                  <a:cubicBezTo>
                    <a:pt x="296" y="28"/>
                    <a:pt x="294" y="26"/>
                    <a:pt x="291" y="25"/>
                  </a:cubicBezTo>
                  <a:cubicBezTo>
                    <a:pt x="290" y="24"/>
                    <a:pt x="284" y="23"/>
                    <a:pt x="283" y="23"/>
                  </a:cubicBezTo>
                  <a:cubicBezTo>
                    <a:pt x="280" y="24"/>
                    <a:pt x="278" y="26"/>
                    <a:pt x="278" y="29"/>
                  </a:cubicBezTo>
                  <a:cubicBezTo>
                    <a:pt x="278" y="33"/>
                    <a:pt x="278" y="38"/>
                    <a:pt x="282" y="42"/>
                  </a:cubicBezTo>
                  <a:cubicBezTo>
                    <a:pt x="281" y="42"/>
                    <a:pt x="281" y="42"/>
                    <a:pt x="280" y="43"/>
                  </a:cubicBezTo>
                  <a:cubicBezTo>
                    <a:pt x="276" y="41"/>
                    <a:pt x="273" y="40"/>
                    <a:pt x="270" y="42"/>
                  </a:cubicBezTo>
                  <a:cubicBezTo>
                    <a:pt x="268" y="44"/>
                    <a:pt x="268" y="47"/>
                    <a:pt x="268" y="50"/>
                  </a:cubicBezTo>
                  <a:cubicBezTo>
                    <a:pt x="256" y="56"/>
                    <a:pt x="246" y="57"/>
                    <a:pt x="250" y="49"/>
                  </a:cubicBezTo>
                  <a:cubicBezTo>
                    <a:pt x="252" y="44"/>
                    <a:pt x="259" y="39"/>
                    <a:pt x="263" y="33"/>
                  </a:cubicBezTo>
                  <a:cubicBezTo>
                    <a:pt x="269" y="23"/>
                    <a:pt x="269" y="15"/>
                    <a:pt x="263" y="14"/>
                  </a:cubicBezTo>
                  <a:cubicBezTo>
                    <a:pt x="253" y="13"/>
                    <a:pt x="239" y="29"/>
                    <a:pt x="219" y="47"/>
                  </a:cubicBezTo>
                  <a:cubicBezTo>
                    <a:pt x="204" y="60"/>
                    <a:pt x="197" y="89"/>
                    <a:pt x="192" y="102"/>
                  </a:cubicBezTo>
                  <a:cubicBezTo>
                    <a:pt x="179" y="135"/>
                    <a:pt x="158" y="185"/>
                    <a:pt x="138" y="224"/>
                  </a:cubicBezTo>
                  <a:cubicBezTo>
                    <a:pt x="138" y="224"/>
                    <a:pt x="82" y="142"/>
                    <a:pt x="52" y="105"/>
                  </a:cubicBezTo>
                  <a:cubicBezTo>
                    <a:pt x="22" y="68"/>
                    <a:pt x="7" y="67"/>
                    <a:pt x="7" y="67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235"/>
                    <a:pt x="36" y="270"/>
                    <a:pt x="80" y="315"/>
                  </a:cubicBezTo>
                  <a:cubicBezTo>
                    <a:pt x="123" y="360"/>
                    <a:pt x="151" y="373"/>
                    <a:pt x="178" y="354"/>
                  </a:cubicBezTo>
                  <a:cubicBezTo>
                    <a:pt x="204" y="334"/>
                    <a:pt x="205" y="309"/>
                    <a:pt x="215" y="268"/>
                  </a:cubicBezTo>
                  <a:cubicBezTo>
                    <a:pt x="228" y="218"/>
                    <a:pt x="239" y="164"/>
                    <a:pt x="248" y="153"/>
                  </a:cubicBezTo>
                  <a:cubicBezTo>
                    <a:pt x="263" y="134"/>
                    <a:pt x="282" y="125"/>
                    <a:pt x="293" y="116"/>
                  </a:cubicBezTo>
                  <a:cubicBezTo>
                    <a:pt x="299" y="111"/>
                    <a:pt x="300" y="107"/>
                    <a:pt x="302" y="99"/>
                  </a:cubicBezTo>
                  <a:cubicBezTo>
                    <a:pt x="302" y="99"/>
                    <a:pt x="302" y="99"/>
                    <a:pt x="302" y="99"/>
                  </a:cubicBezTo>
                  <a:cubicBezTo>
                    <a:pt x="302" y="99"/>
                    <a:pt x="302" y="99"/>
                    <a:pt x="302" y="99"/>
                  </a:cubicBezTo>
                  <a:cubicBezTo>
                    <a:pt x="315" y="88"/>
                    <a:pt x="317" y="81"/>
                    <a:pt x="315" y="69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315" y="68"/>
                    <a:pt x="315" y="66"/>
                    <a:pt x="314" y="65"/>
                  </a:cubicBezTo>
                  <a:cubicBezTo>
                    <a:pt x="326" y="55"/>
                    <a:pt x="325" y="46"/>
                    <a:pt x="319" y="42"/>
                  </a:cubicBezTo>
                  <a:cubicBezTo>
                    <a:pt x="319" y="42"/>
                    <a:pt x="319" y="42"/>
                    <a:pt x="319" y="42"/>
                  </a:cubicBezTo>
                  <a:cubicBezTo>
                    <a:pt x="319" y="42"/>
                    <a:pt x="319" y="42"/>
                    <a:pt x="319" y="42"/>
                  </a:cubicBezTo>
                  <a:cubicBezTo>
                    <a:pt x="323" y="37"/>
                    <a:pt x="341" y="14"/>
                    <a:pt x="343" y="10"/>
                  </a:cubicBezTo>
                  <a:cubicBezTo>
                    <a:pt x="345" y="3"/>
                    <a:pt x="337" y="0"/>
                    <a:pt x="331" y="3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>
              <a:extLst>
                <a:ext uri="{FF2B5EF4-FFF2-40B4-BE49-F238E27FC236}">
                  <a16:creationId xmlns:a16="http://schemas.microsoft.com/office/drawing/2014/main" id="{BFC96D4D-6996-4E47-8845-D6E06B9FAF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1020" y="4057324"/>
              <a:ext cx="116069" cy="67062"/>
            </a:xfrm>
            <a:custGeom>
              <a:avLst/>
              <a:gdLst>
                <a:gd name="T0" fmla="*/ 41 w 41"/>
                <a:gd name="T1" fmla="*/ 19 h 23"/>
                <a:gd name="T2" fmla="*/ 13 w 41"/>
                <a:gd name="T3" fmla="*/ 2 h 23"/>
                <a:gd name="T4" fmla="*/ 5 w 41"/>
                <a:gd name="T5" fmla="*/ 0 h 23"/>
                <a:gd name="T6" fmla="*/ 0 w 41"/>
                <a:gd name="T7" fmla="*/ 6 h 23"/>
                <a:gd name="T8" fmla="*/ 9 w 41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23">
                  <a:moveTo>
                    <a:pt x="41" y="19"/>
                  </a:moveTo>
                  <a:cubicBezTo>
                    <a:pt x="30" y="10"/>
                    <a:pt x="26" y="8"/>
                    <a:pt x="13" y="2"/>
                  </a:cubicBezTo>
                  <a:cubicBezTo>
                    <a:pt x="12" y="1"/>
                    <a:pt x="6" y="0"/>
                    <a:pt x="5" y="0"/>
                  </a:cubicBezTo>
                  <a:cubicBezTo>
                    <a:pt x="2" y="1"/>
                    <a:pt x="0" y="3"/>
                    <a:pt x="0" y="6"/>
                  </a:cubicBezTo>
                  <a:cubicBezTo>
                    <a:pt x="0" y="12"/>
                    <a:pt x="1" y="17"/>
                    <a:pt x="9" y="2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>
              <a:extLst>
                <a:ext uri="{FF2B5EF4-FFF2-40B4-BE49-F238E27FC236}">
                  <a16:creationId xmlns:a16="http://schemas.microsoft.com/office/drawing/2014/main" id="{A17DF4C0-C9F2-44F8-8D69-56170EF914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420" y="4103834"/>
              <a:ext cx="135061" cy="86531"/>
            </a:xfrm>
            <a:custGeom>
              <a:avLst/>
              <a:gdLst>
                <a:gd name="T0" fmla="*/ 48 w 48"/>
                <a:gd name="T1" fmla="*/ 30 h 30"/>
                <a:gd name="T2" fmla="*/ 40 w 48"/>
                <a:gd name="T3" fmla="*/ 18 h 30"/>
                <a:gd name="T4" fmla="*/ 24 w 48"/>
                <a:gd name="T5" fmla="*/ 9 h 30"/>
                <a:gd name="T6" fmla="*/ 3 w 48"/>
                <a:gd name="T7" fmla="*/ 3 h 30"/>
                <a:gd name="T8" fmla="*/ 2 w 48"/>
                <a:gd name="T9" fmla="*/ 16 h 30"/>
                <a:gd name="T10" fmla="*/ 10 w 48"/>
                <a:gd name="T11" fmla="*/ 2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30">
                  <a:moveTo>
                    <a:pt x="48" y="30"/>
                  </a:moveTo>
                  <a:cubicBezTo>
                    <a:pt x="47" y="25"/>
                    <a:pt x="44" y="20"/>
                    <a:pt x="40" y="18"/>
                  </a:cubicBezTo>
                  <a:cubicBezTo>
                    <a:pt x="35" y="14"/>
                    <a:pt x="30" y="12"/>
                    <a:pt x="24" y="9"/>
                  </a:cubicBezTo>
                  <a:cubicBezTo>
                    <a:pt x="15" y="5"/>
                    <a:pt x="8" y="0"/>
                    <a:pt x="3" y="3"/>
                  </a:cubicBezTo>
                  <a:cubicBezTo>
                    <a:pt x="0" y="6"/>
                    <a:pt x="1" y="13"/>
                    <a:pt x="2" y="16"/>
                  </a:cubicBezTo>
                  <a:cubicBezTo>
                    <a:pt x="3" y="20"/>
                    <a:pt x="6" y="23"/>
                    <a:pt x="10" y="2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>
              <a:extLst>
                <a:ext uri="{FF2B5EF4-FFF2-40B4-BE49-F238E27FC236}">
                  <a16:creationId xmlns:a16="http://schemas.microsoft.com/office/drawing/2014/main" id="{1EB71416-85D7-4ED1-AE01-939F9AAAC8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0371" y="4173059"/>
              <a:ext cx="126620" cy="110327"/>
            </a:xfrm>
            <a:custGeom>
              <a:avLst/>
              <a:gdLst>
                <a:gd name="T0" fmla="*/ 42 w 45"/>
                <a:gd name="T1" fmla="*/ 36 h 38"/>
                <a:gd name="T2" fmla="*/ 41 w 45"/>
                <a:gd name="T3" fmla="*/ 13 h 38"/>
                <a:gd name="T4" fmla="*/ 16 w 45"/>
                <a:gd name="T5" fmla="*/ 2 h 38"/>
                <a:gd name="T6" fmla="*/ 6 w 45"/>
                <a:gd name="T7" fmla="*/ 0 h 38"/>
                <a:gd name="T8" fmla="*/ 4 w 45"/>
                <a:gd name="T9" fmla="*/ 0 h 38"/>
                <a:gd name="T10" fmla="*/ 2 w 45"/>
                <a:gd name="T11" fmla="*/ 2 h 38"/>
                <a:gd name="T12" fmla="*/ 5 w 45"/>
                <a:gd name="T13" fmla="*/ 13 h 38"/>
                <a:gd name="T14" fmla="*/ 20 w 45"/>
                <a:gd name="T15" fmla="*/ 23 h 38"/>
                <a:gd name="T16" fmla="*/ 20 w 45"/>
                <a:gd name="T17" fmla="*/ 24 h 38"/>
                <a:gd name="T18" fmla="*/ 20 w 45"/>
                <a:gd name="T19" fmla="*/ 25 h 38"/>
                <a:gd name="T20" fmla="*/ 15 w 45"/>
                <a:gd name="T21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38">
                  <a:moveTo>
                    <a:pt x="42" y="36"/>
                  </a:moveTo>
                  <a:cubicBezTo>
                    <a:pt x="44" y="22"/>
                    <a:pt x="45" y="17"/>
                    <a:pt x="41" y="13"/>
                  </a:cubicBezTo>
                  <a:cubicBezTo>
                    <a:pt x="36" y="7"/>
                    <a:pt x="23" y="4"/>
                    <a:pt x="16" y="2"/>
                  </a:cubicBezTo>
                  <a:cubicBezTo>
                    <a:pt x="13" y="1"/>
                    <a:pt x="10" y="0"/>
                    <a:pt x="6" y="0"/>
                  </a:cubicBezTo>
                  <a:cubicBezTo>
                    <a:pt x="5" y="0"/>
                    <a:pt x="5" y="0"/>
                    <a:pt x="4" y="0"/>
                  </a:cubicBezTo>
                  <a:cubicBezTo>
                    <a:pt x="3" y="1"/>
                    <a:pt x="2" y="1"/>
                    <a:pt x="2" y="2"/>
                  </a:cubicBezTo>
                  <a:cubicBezTo>
                    <a:pt x="0" y="6"/>
                    <a:pt x="2" y="10"/>
                    <a:pt x="5" y="13"/>
                  </a:cubicBezTo>
                  <a:cubicBezTo>
                    <a:pt x="8" y="16"/>
                    <a:pt x="16" y="21"/>
                    <a:pt x="20" y="23"/>
                  </a:cubicBezTo>
                  <a:cubicBezTo>
                    <a:pt x="20" y="23"/>
                    <a:pt x="20" y="24"/>
                    <a:pt x="20" y="24"/>
                  </a:cubicBezTo>
                  <a:cubicBezTo>
                    <a:pt x="21" y="24"/>
                    <a:pt x="20" y="25"/>
                    <a:pt x="20" y="25"/>
                  </a:cubicBezTo>
                  <a:cubicBezTo>
                    <a:pt x="19" y="31"/>
                    <a:pt x="17" y="34"/>
                    <a:pt x="15" y="3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>
              <a:extLst>
                <a:ext uri="{FF2B5EF4-FFF2-40B4-BE49-F238E27FC236}">
                  <a16:creationId xmlns:a16="http://schemas.microsoft.com/office/drawing/2014/main" id="{F9F7C9E7-399E-41A5-BAB0-7D3AF965BD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917" y="4245529"/>
              <a:ext cx="92855" cy="107083"/>
            </a:xfrm>
            <a:custGeom>
              <a:avLst/>
              <a:gdLst>
                <a:gd name="T0" fmla="*/ 33 w 33"/>
                <a:gd name="T1" fmla="*/ 0 h 37"/>
                <a:gd name="T2" fmla="*/ 11 w 33"/>
                <a:gd name="T3" fmla="*/ 14 h 37"/>
                <a:gd name="T4" fmla="*/ 0 w 33"/>
                <a:gd name="T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37">
                  <a:moveTo>
                    <a:pt x="33" y="0"/>
                  </a:moveTo>
                  <a:cubicBezTo>
                    <a:pt x="24" y="1"/>
                    <a:pt x="17" y="7"/>
                    <a:pt x="11" y="14"/>
                  </a:cubicBezTo>
                  <a:cubicBezTo>
                    <a:pt x="6" y="21"/>
                    <a:pt x="3" y="29"/>
                    <a:pt x="0" y="3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>
              <a:extLst>
                <a:ext uri="{FF2B5EF4-FFF2-40B4-BE49-F238E27FC236}">
                  <a16:creationId xmlns:a16="http://schemas.microsoft.com/office/drawing/2014/main" id="{B7FD334F-4565-42B3-8D86-D56ADB82A9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7484" y="4127630"/>
              <a:ext cx="737563" cy="955092"/>
            </a:xfrm>
            <a:custGeom>
              <a:avLst/>
              <a:gdLst>
                <a:gd name="T0" fmla="*/ 248 w 262"/>
                <a:gd name="T1" fmla="*/ 140 h 330"/>
                <a:gd name="T2" fmla="*/ 180 w 262"/>
                <a:gd name="T3" fmla="*/ 105 h 330"/>
                <a:gd name="T4" fmla="*/ 164 w 262"/>
                <a:gd name="T5" fmla="*/ 119 h 330"/>
                <a:gd name="T6" fmla="*/ 147 w 262"/>
                <a:gd name="T7" fmla="*/ 155 h 330"/>
                <a:gd name="T8" fmla="*/ 109 w 262"/>
                <a:gd name="T9" fmla="*/ 104 h 330"/>
                <a:gd name="T10" fmla="*/ 9 w 262"/>
                <a:gd name="T11" fmla="*/ 0 h 330"/>
                <a:gd name="T12" fmla="*/ 0 w 262"/>
                <a:gd name="T13" fmla="*/ 193 h 330"/>
                <a:gd name="T14" fmla="*/ 94 w 262"/>
                <a:gd name="T15" fmla="*/ 289 h 330"/>
                <a:gd name="T16" fmla="*/ 170 w 262"/>
                <a:gd name="T17" fmla="*/ 330 h 330"/>
                <a:gd name="T18" fmla="*/ 221 w 262"/>
                <a:gd name="T19" fmla="*/ 294 h 330"/>
                <a:gd name="T20" fmla="*/ 243 w 262"/>
                <a:gd name="T21" fmla="*/ 216 h 330"/>
                <a:gd name="T22" fmla="*/ 248 w 262"/>
                <a:gd name="T23" fmla="*/ 14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2" h="330">
                  <a:moveTo>
                    <a:pt x="248" y="140"/>
                  </a:moveTo>
                  <a:cubicBezTo>
                    <a:pt x="199" y="137"/>
                    <a:pt x="180" y="105"/>
                    <a:pt x="180" y="105"/>
                  </a:cubicBezTo>
                  <a:cubicBezTo>
                    <a:pt x="172" y="103"/>
                    <a:pt x="169" y="107"/>
                    <a:pt x="164" y="119"/>
                  </a:cubicBezTo>
                  <a:cubicBezTo>
                    <a:pt x="159" y="129"/>
                    <a:pt x="147" y="155"/>
                    <a:pt x="147" y="155"/>
                  </a:cubicBezTo>
                  <a:cubicBezTo>
                    <a:pt x="147" y="155"/>
                    <a:pt x="137" y="143"/>
                    <a:pt x="109" y="104"/>
                  </a:cubicBezTo>
                  <a:cubicBezTo>
                    <a:pt x="63" y="43"/>
                    <a:pt x="46" y="11"/>
                    <a:pt x="9" y="0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0" y="193"/>
                    <a:pt x="32" y="231"/>
                    <a:pt x="94" y="289"/>
                  </a:cubicBezTo>
                  <a:cubicBezTo>
                    <a:pt x="125" y="318"/>
                    <a:pt x="140" y="330"/>
                    <a:pt x="170" y="330"/>
                  </a:cubicBezTo>
                  <a:cubicBezTo>
                    <a:pt x="199" y="330"/>
                    <a:pt x="212" y="312"/>
                    <a:pt x="221" y="294"/>
                  </a:cubicBezTo>
                  <a:cubicBezTo>
                    <a:pt x="231" y="275"/>
                    <a:pt x="235" y="256"/>
                    <a:pt x="243" y="216"/>
                  </a:cubicBezTo>
                  <a:cubicBezTo>
                    <a:pt x="251" y="181"/>
                    <a:pt x="262" y="140"/>
                    <a:pt x="248" y="14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>
              <a:extLst>
                <a:ext uri="{FF2B5EF4-FFF2-40B4-BE49-F238E27FC236}">
                  <a16:creationId xmlns:a16="http://schemas.microsoft.com/office/drawing/2014/main" id="{131248C4-C0F7-4139-A9C6-A27F3DC36F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3965" y="4361266"/>
              <a:ext cx="214199" cy="170900"/>
            </a:xfrm>
            <a:custGeom>
              <a:avLst/>
              <a:gdLst>
                <a:gd name="T0" fmla="*/ 0 w 76"/>
                <a:gd name="T1" fmla="*/ 24 h 59"/>
                <a:gd name="T2" fmla="*/ 68 w 76"/>
                <a:gd name="T3" fmla="*/ 59 h 59"/>
                <a:gd name="T4" fmla="*/ 76 w 76"/>
                <a:gd name="T5" fmla="*/ 37 h 59"/>
                <a:gd name="T6" fmla="*/ 38 w 76"/>
                <a:gd name="T7" fmla="*/ 26 h 59"/>
                <a:gd name="T8" fmla="*/ 9 w 76"/>
                <a:gd name="T9" fmla="*/ 0 h 59"/>
                <a:gd name="T10" fmla="*/ 0 w 76"/>
                <a:gd name="T11" fmla="*/ 2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59">
                  <a:moveTo>
                    <a:pt x="0" y="24"/>
                  </a:moveTo>
                  <a:cubicBezTo>
                    <a:pt x="0" y="24"/>
                    <a:pt x="19" y="56"/>
                    <a:pt x="68" y="59"/>
                  </a:cubicBezTo>
                  <a:cubicBezTo>
                    <a:pt x="76" y="37"/>
                    <a:pt x="76" y="37"/>
                    <a:pt x="76" y="37"/>
                  </a:cubicBezTo>
                  <a:cubicBezTo>
                    <a:pt x="76" y="37"/>
                    <a:pt x="56" y="36"/>
                    <a:pt x="38" y="26"/>
                  </a:cubicBezTo>
                  <a:cubicBezTo>
                    <a:pt x="20" y="16"/>
                    <a:pt x="9" y="0"/>
                    <a:pt x="9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>
              <a:extLst>
                <a:ext uri="{FF2B5EF4-FFF2-40B4-BE49-F238E27FC236}">
                  <a16:creationId xmlns:a16="http://schemas.microsoft.com/office/drawing/2014/main" id="{41F77121-38D7-4F5C-8A4B-C5AD8367F0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8352" y="4564615"/>
              <a:ext cx="59089" cy="214165"/>
            </a:xfrm>
            <a:custGeom>
              <a:avLst/>
              <a:gdLst>
                <a:gd name="T0" fmla="*/ 21 w 21"/>
                <a:gd name="T1" fmla="*/ 0 h 74"/>
                <a:gd name="T2" fmla="*/ 1 w 21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74">
                  <a:moveTo>
                    <a:pt x="21" y="0"/>
                  </a:moveTo>
                  <a:cubicBezTo>
                    <a:pt x="9" y="22"/>
                    <a:pt x="0" y="45"/>
                    <a:pt x="1" y="7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>
              <a:extLst>
                <a:ext uri="{FF2B5EF4-FFF2-40B4-BE49-F238E27FC236}">
                  <a16:creationId xmlns:a16="http://schemas.microsoft.com/office/drawing/2014/main" id="{2475BC1E-8517-4031-B168-617722D8C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8839" y="4057324"/>
              <a:ext cx="1120590" cy="1222259"/>
            </a:xfrm>
            <a:custGeom>
              <a:avLst/>
              <a:gdLst>
                <a:gd name="T0" fmla="*/ 270 w 398"/>
                <a:gd name="T1" fmla="*/ 4 h 422"/>
                <a:gd name="T2" fmla="*/ 353 w 398"/>
                <a:gd name="T3" fmla="*/ 24 h 422"/>
                <a:gd name="T4" fmla="*/ 387 w 398"/>
                <a:gd name="T5" fmla="*/ 93 h 422"/>
                <a:gd name="T6" fmla="*/ 386 w 398"/>
                <a:gd name="T7" fmla="*/ 176 h 422"/>
                <a:gd name="T8" fmla="*/ 381 w 398"/>
                <a:gd name="T9" fmla="*/ 301 h 422"/>
                <a:gd name="T10" fmla="*/ 358 w 398"/>
                <a:gd name="T11" fmla="*/ 390 h 422"/>
                <a:gd name="T12" fmla="*/ 24 w 398"/>
                <a:gd name="T13" fmla="*/ 376 h 422"/>
                <a:gd name="T14" fmla="*/ 18 w 398"/>
                <a:gd name="T15" fmla="*/ 286 h 422"/>
                <a:gd name="T16" fmla="*/ 44 w 398"/>
                <a:gd name="T17" fmla="*/ 131 h 422"/>
                <a:gd name="T18" fmla="*/ 99 w 398"/>
                <a:gd name="T19" fmla="*/ 20 h 422"/>
                <a:gd name="T20" fmla="*/ 181 w 398"/>
                <a:gd name="T21" fmla="*/ 0 h 422"/>
                <a:gd name="T22" fmla="*/ 270 w 398"/>
                <a:gd name="T23" fmla="*/ 4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98" h="422">
                  <a:moveTo>
                    <a:pt x="270" y="4"/>
                  </a:moveTo>
                  <a:cubicBezTo>
                    <a:pt x="353" y="24"/>
                    <a:pt x="353" y="24"/>
                    <a:pt x="353" y="24"/>
                  </a:cubicBezTo>
                  <a:cubicBezTo>
                    <a:pt x="353" y="24"/>
                    <a:pt x="380" y="51"/>
                    <a:pt x="387" y="93"/>
                  </a:cubicBezTo>
                  <a:cubicBezTo>
                    <a:pt x="389" y="110"/>
                    <a:pt x="388" y="149"/>
                    <a:pt x="386" y="176"/>
                  </a:cubicBezTo>
                  <a:cubicBezTo>
                    <a:pt x="382" y="227"/>
                    <a:pt x="383" y="252"/>
                    <a:pt x="381" y="301"/>
                  </a:cubicBezTo>
                  <a:cubicBezTo>
                    <a:pt x="379" y="345"/>
                    <a:pt x="398" y="374"/>
                    <a:pt x="358" y="390"/>
                  </a:cubicBezTo>
                  <a:cubicBezTo>
                    <a:pt x="290" y="418"/>
                    <a:pt x="78" y="422"/>
                    <a:pt x="24" y="376"/>
                  </a:cubicBezTo>
                  <a:cubicBezTo>
                    <a:pt x="0" y="356"/>
                    <a:pt x="8" y="336"/>
                    <a:pt x="18" y="286"/>
                  </a:cubicBezTo>
                  <a:cubicBezTo>
                    <a:pt x="30" y="227"/>
                    <a:pt x="39" y="166"/>
                    <a:pt x="44" y="131"/>
                  </a:cubicBezTo>
                  <a:cubicBezTo>
                    <a:pt x="54" y="60"/>
                    <a:pt x="65" y="31"/>
                    <a:pt x="99" y="20"/>
                  </a:cubicBezTo>
                  <a:cubicBezTo>
                    <a:pt x="137" y="7"/>
                    <a:pt x="181" y="0"/>
                    <a:pt x="181" y="0"/>
                  </a:cubicBezTo>
                  <a:cubicBezTo>
                    <a:pt x="204" y="22"/>
                    <a:pt x="269" y="21"/>
                    <a:pt x="270" y="4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>
              <a:extLst>
                <a:ext uri="{FF2B5EF4-FFF2-40B4-BE49-F238E27FC236}">
                  <a16:creationId xmlns:a16="http://schemas.microsoft.com/office/drawing/2014/main" id="{C91CDD58-FCCB-49D8-B2D8-190C62F6DC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1946" y="4326653"/>
              <a:ext cx="22159" cy="602476"/>
            </a:xfrm>
            <a:custGeom>
              <a:avLst/>
              <a:gdLst>
                <a:gd name="T0" fmla="*/ 6 w 8"/>
                <a:gd name="T1" fmla="*/ 0 h 208"/>
                <a:gd name="T2" fmla="*/ 5 w 8"/>
                <a:gd name="T3" fmla="*/ 83 h 208"/>
                <a:gd name="T4" fmla="*/ 0 w 8"/>
                <a:gd name="T5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208">
                  <a:moveTo>
                    <a:pt x="6" y="0"/>
                  </a:moveTo>
                  <a:cubicBezTo>
                    <a:pt x="8" y="17"/>
                    <a:pt x="7" y="56"/>
                    <a:pt x="5" y="83"/>
                  </a:cubicBezTo>
                  <a:cubicBezTo>
                    <a:pt x="1" y="134"/>
                    <a:pt x="2" y="159"/>
                    <a:pt x="0" y="20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>
              <a:extLst>
                <a:ext uri="{FF2B5EF4-FFF2-40B4-BE49-F238E27FC236}">
                  <a16:creationId xmlns:a16="http://schemas.microsoft.com/office/drawing/2014/main" id="{50C2CA52-7A68-4965-9D38-68E3FC2E25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4121" y="4074630"/>
              <a:ext cx="376695" cy="96266"/>
            </a:xfrm>
            <a:custGeom>
              <a:avLst/>
              <a:gdLst>
                <a:gd name="T0" fmla="*/ 0 w 134"/>
                <a:gd name="T1" fmla="*/ 0 h 33"/>
                <a:gd name="T2" fmla="*/ 84 w 134"/>
                <a:gd name="T3" fmla="*/ 31 h 33"/>
                <a:gd name="T4" fmla="*/ 133 w 134"/>
                <a:gd name="T5" fmla="*/ 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33">
                  <a:moveTo>
                    <a:pt x="0" y="0"/>
                  </a:moveTo>
                  <a:cubicBezTo>
                    <a:pt x="9" y="18"/>
                    <a:pt x="46" y="33"/>
                    <a:pt x="84" y="31"/>
                  </a:cubicBezTo>
                  <a:cubicBezTo>
                    <a:pt x="128" y="29"/>
                    <a:pt x="134" y="11"/>
                    <a:pt x="133" y="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>
              <a:extLst>
                <a:ext uri="{FF2B5EF4-FFF2-40B4-BE49-F238E27FC236}">
                  <a16:creationId xmlns:a16="http://schemas.microsoft.com/office/drawing/2014/main" id="{EDE49570-FC13-4475-B80A-374A64D008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1094" y="4133039"/>
              <a:ext cx="1441361" cy="951847"/>
            </a:xfrm>
            <a:custGeom>
              <a:avLst/>
              <a:gdLst>
                <a:gd name="T0" fmla="*/ 281 w 512"/>
                <a:gd name="T1" fmla="*/ 325 h 329"/>
                <a:gd name="T2" fmla="*/ 326 w 512"/>
                <a:gd name="T3" fmla="*/ 325 h 329"/>
                <a:gd name="T4" fmla="*/ 361 w 512"/>
                <a:gd name="T5" fmla="*/ 327 h 329"/>
                <a:gd name="T6" fmla="*/ 393 w 512"/>
                <a:gd name="T7" fmla="*/ 319 h 329"/>
                <a:gd name="T8" fmla="*/ 417 w 512"/>
                <a:gd name="T9" fmla="*/ 323 h 329"/>
                <a:gd name="T10" fmla="*/ 432 w 512"/>
                <a:gd name="T11" fmla="*/ 312 h 329"/>
                <a:gd name="T12" fmla="*/ 446 w 512"/>
                <a:gd name="T13" fmla="*/ 293 h 329"/>
                <a:gd name="T14" fmla="*/ 468 w 512"/>
                <a:gd name="T15" fmla="*/ 307 h 329"/>
                <a:gd name="T16" fmla="*/ 493 w 512"/>
                <a:gd name="T17" fmla="*/ 311 h 329"/>
                <a:gd name="T18" fmla="*/ 478 w 512"/>
                <a:gd name="T19" fmla="*/ 285 h 329"/>
                <a:gd name="T20" fmla="*/ 496 w 512"/>
                <a:gd name="T21" fmla="*/ 295 h 329"/>
                <a:gd name="T22" fmla="*/ 510 w 512"/>
                <a:gd name="T23" fmla="*/ 289 h 329"/>
                <a:gd name="T24" fmla="*/ 487 w 512"/>
                <a:gd name="T25" fmla="*/ 264 h 329"/>
                <a:gd name="T26" fmla="*/ 433 w 512"/>
                <a:gd name="T27" fmla="*/ 237 h 329"/>
                <a:gd name="T28" fmla="*/ 360 w 512"/>
                <a:gd name="T29" fmla="*/ 248 h 329"/>
                <a:gd name="T30" fmla="*/ 154 w 512"/>
                <a:gd name="T31" fmla="*/ 226 h 329"/>
                <a:gd name="T32" fmla="*/ 127 w 512"/>
                <a:gd name="T33" fmla="*/ 108 h 329"/>
                <a:gd name="T34" fmla="*/ 82 w 512"/>
                <a:gd name="T35" fmla="*/ 0 h 329"/>
                <a:gd name="T36" fmla="*/ 12 w 512"/>
                <a:gd name="T37" fmla="*/ 112 h 329"/>
                <a:gd name="T38" fmla="*/ 50 w 512"/>
                <a:gd name="T39" fmla="*/ 283 h 329"/>
                <a:gd name="T40" fmla="*/ 118 w 512"/>
                <a:gd name="T41" fmla="*/ 319 h 329"/>
                <a:gd name="T42" fmla="*/ 281 w 512"/>
                <a:gd name="T43" fmla="*/ 325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12" h="329">
                  <a:moveTo>
                    <a:pt x="281" y="325"/>
                  </a:moveTo>
                  <a:cubicBezTo>
                    <a:pt x="281" y="325"/>
                    <a:pt x="311" y="325"/>
                    <a:pt x="326" y="325"/>
                  </a:cubicBezTo>
                  <a:cubicBezTo>
                    <a:pt x="342" y="325"/>
                    <a:pt x="344" y="325"/>
                    <a:pt x="361" y="327"/>
                  </a:cubicBezTo>
                  <a:cubicBezTo>
                    <a:pt x="382" y="329"/>
                    <a:pt x="393" y="319"/>
                    <a:pt x="393" y="319"/>
                  </a:cubicBezTo>
                  <a:cubicBezTo>
                    <a:pt x="393" y="319"/>
                    <a:pt x="393" y="329"/>
                    <a:pt x="417" y="323"/>
                  </a:cubicBezTo>
                  <a:cubicBezTo>
                    <a:pt x="423" y="321"/>
                    <a:pt x="431" y="321"/>
                    <a:pt x="432" y="312"/>
                  </a:cubicBezTo>
                  <a:cubicBezTo>
                    <a:pt x="444" y="309"/>
                    <a:pt x="447" y="299"/>
                    <a:pt x="446" y="293"/>
                  </a:cubicBezTo>
                  <a:cubicBezTo>
                    <a:pt x="446" y="293"/>
                    <a:pt x="459" y="300"/>
                    <a:pt x="468" y="307"/>
                  </a:cubicBezTo>
                  <a:cubicBezTo>
                    <a:pt x="474" y="311"/>
                    <a:pt x="484" y="318"/>
                    <a:pt x="493" y="311"/>
                  </a:cubicBezTo>
                  <a:cubicBezTo>
                    <a:pt x="498" y="306"/>
                    <a:pt x="478" y="285"/>
                    <a:pt x="478" y="285"/>
                  </a:cubicBezTo>
                  <a:cubicBezTo>
                    <a:pt x="478" y="285"/>
                    <a:pt x="488" y="293"/>
                    <a:pt x="496" y="295"/>
                  </a:cubicBezTo>
                  <a:cubicBezTo>
                    <a:pt x="504" y="297"/>
                    <a:pt x="512" y="294"/>
                    <a:pt x="510" y="289"/>
                  </a:cubicBezTo>
                  <a:cubicBezTo>
                    <a:pt x="510" y="285"/>
                    <a:pt x="494" y="269"/>
                    <a:pt x="487" y="264"/>
                  </a:cubicBezTo>
                  <a:cubicBezTo>
                    <a:pt x="461" y="243"/>
                    <a:pt x="450" y="235"/>
                    <a:pt x="433" y="237"/>
                  </a:cubicBezTo>
                  <a:cubicBezTo>
                    <a:pt x="412" y="240"/>
                    <a:pt x="373" y="248"/>
                    <a:pt x="360" y="248"/>
                  </a:cubicBezTo>
                  <a:cubicBezTo>
                    <a:pt x="347" y="249"/>
                    <a:pt x="154" y="226"/>
                    <a:pt x="154" y="226"/>
                  </a:cubicBezTo>
                  <a:cubicBezTo>
                    <a:pt x="127" y="108"/>
                    <a:pt x="127" y="108"/>
                    <a:pt x="127" y="108"/>
                  </a:cubicBezTo>
                  <a:cubicBezTo>
                    <a:pt x="127" y="108"/>
                    <a:pt x="98" y="15"/>
                    <a:pt x="82" y="0"/>
                  </a:cubicBezTo>
                  <a:cubicBezTo>
                    <a:pt x="25" y="28"/>
                    <a:pt x="0" y="37"/>
                    <a:pt x="12" y="112"/>
                  </a:cubicBezTo>
                  <a:cubicBezTo>
                    <a:pt x="24" y="186"/>
                    <a:pt x="42" y="264"/>
                    <a:pt x="50" y="283"/>
                  </a:cubicBezTo>
                  <a:cubicBezTo>
                    <a:pt x="58" y="303"/>
                    <a:pt x="77" y="318"/>
                    <a:pt x="118" y="319"/>
                  </a:cubicBezTo>
                  <a:cubicBezTo>
                    <a:pt x="159" y="321"/>
                    <a:pt x="281" y="325"/>
                    <a:pt x="281" y="32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>
              <a:extLst>
                <a:ext uri="{FF2B5EF4-FFF2-40B4-BE49-F238E27FC236}">
                  <a16:creationId xmlns:a16="http://schemas.microsoft.com/office/drawing/2014/main" id="{27E88337-7DCB-4B17-9E61-56B221C9B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0077" y="4958333"/>
              <a:ext cx="107627" cy="115736"/>
            </a:xfrm>
            <a:custGeom>
              <a:avLst/>
              <a:gdLst>
                <a:gd name="T0" fmla="*/ 17 w 38"/>
                <a:gd name="T1" fmla="*/ 0 h 40"/>
                <a:gd name="T2" fmla="*/ 32 w 38"/>
                <a:gd name="T3" fmla="*/ 7 h 40"/>
                <a:gd name="T4" fmla="*/ 36 w 38"/>
                <a:gd name="T5" fmla="*/ 29 h 40"/>
                <a:gd name="T6" fmla="*/ 26 w 38"/>
                <a:gd name="T7" fmla="*/ 37 h 40"/>
                <a:gd name="T8" fmla="*/ 8 w 38"/>
                <a:gd name="T9" fmla="*/ 40 h 40"/>
                <a:gd name="T10" fmla="*/ 3 w 38"/>
                <a:gd name="T11" fmla="*/ 39 h 40"/>
                <a:gd name="T12" fmla="*/ 2 w 38"/>
                <a:gd name="T13" fmla="*/ 30 h 40"/>
                <a:gd name="T14" fmla="*/ 11 w 38"/>
                <a:gd name="T15" fmla="*/ 2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0">
                  <a:moveTo>
                    <a:pt x="17" y="0"/>
                  </a:moveTo>
                  <a:cubicBezTo>
                    <a:pt x="24" y="0"/>
                    <a:pt x="29" y="1"/>
                    <a:pt x="32" y="7"/>
                  </a:cubicBezTo>
                  <a:cubicBezTo>
                    <a:pt x="35" y="13"/>
                    <a:pt x="38" y="22"/>
                    <a:pt x="36" y="29"/>
                  </a:cubicBezTo>
                  <a:cubicBezTo>
                    <a:pt x="35" y="34"/>
                    <a:pt x="31" y="36"/>
                    <a:pt x="26" y="37"/>
                  </a:cubicBezTo>
                  <a:cubicBezTo>
                    <a:pt x="20" y="39"/>
                    <a:pt x="14" y="40"/>
                    <a:pt x="8" y="40"/>
                  </a:cubicBezTo>
                  <a:cubicBezTo>
                    <a:pt x="6" y="40"/>
                    <a:pt x="4" y="40"/>
                    <a:pt x="3" y="39"/>
                  </a:cubicBezTo>
                  <a:cubicBezTo>
                    <a:pt x="0" y="37"/>
                    <a:pt x="0" y="33"/>
                    <a:pt x="2" y="30"/>
                  </a:cubicBezTo>
                  <a:cubicBezTo>
                    <a:pt x="4" y="28"/>
                    <a:pt x="8" y="26"/>
                    <a:pt x="11" y="2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>
              <a:extLst>
                <a:ext uri="{FF2B5EF4-FFF2-40B4-BE49-F238E27FC236}">
                  <a16:creationId xmlns:a16="http://schemas.microsoft.com/office/drawing/2014/main" id="{76EC02C2-86D7-4550-8B16-0D5231980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1373" y="4915068"/>
              <a:ext cx="48538" cy="126553"/>
            </a:xfrm>
            <a:custGeom>
              <a:avLst/>
              <a:gdLst>
                <a:gd name="T0" fmla="*/ 0 w 17"/>
                <a:gd name="T1" fmla="*/ 0 h 44"/>
                <a:gd name="T2" fmla="*/ 16 w 17"/>
                <a:gd name="T3" fmla="*/ 26 h 44"/>
                <a:gd name="T4" fmla="*/ 16 w 17"/>
                <a:gd name="T5" fmla="*/ 31 h 44"/>
                <a:gd name="T6" fmla="*/ 14 w 17"/>
                <a:gd name="T7" fmla="*/ 35 h 44"/>
                <a:gd name="T8" fmla="*/ 2 w 17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44">
                  <a:moveTo>
                    <a:pt x="0" y="0"/>
                  </a:moveTo>
                  <a:cubicBezTo>
                    <a:pt x="8" y="6"/>
                    <a:pt x="15" y="16"/>
                    <a:pt x="16" y="26"/>
                  </a:cubicBezTo>
                  <a:cubicBezTo>
                    <a:pt x="17" y="28"/>
                    <a:pt x="17" y="30"/>
                    <a:pt x="16" y="31"/>
                  </a:cubicBezTo>
                  <a:cubicBezTo>
                    <a:pt x="16" y="33"/>
                    <a:pt x="15" y="34"/>
                    <a:pt x="14" y="35"/>
                  </a:cubicBezTo>
                  <a:cubicBezTo>
                    <a:pt x="11" y="39"/>
                    <a:pt x="7" y="42"/>
                    <a:pt x="2" y="4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>
              <a:extLst>
                <a:ext uri="{FF2B5EF4-FFF2-40B4-BE49-F238E27FC236}">
                  <a16:creationId xmlns:a16="http://schemas.microsoft.com/office/drawing/2014/main" id="{EF1D89AD-FF09-478D-9246-D8265631A3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2021" y="4885863"/>
              <a:ext cx="132951" cy="153594"/>
            </a:xfrm>
            <a:custGeom>
              <a:avLst/>
              <a:gdLst>
                <a:gd name="T0" fmla="*/ 0 w 47"/>
                <a:gd name="T1" fmla="*/ 0 h 53"/>
                <a:gd name="T2" fmla="*/ 45 w 47"/>
                <a:gd name="T3" fmla="*/ 41 h 53"/>
                <a:gd name="T4" fmla="*/ 40 w 47"/>
                <a:gd name="T5" fmla="*/ 51 h 53"/>
                <a:gd name="T6" fmla="*/ 29 w 47"/>
                <a:gd name="T7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53">
                  <a:moveTo>
                    <a:pt x="0" y="0"/>
                  </a:moveTo>
                  <a:cubicBezTo>
                    <a:pt x="10" y="7"/>
                    <a:pt x="39" y="31"/>
                    <a:pt x="45" y="41"/>
                  </a:cubicBezTo>
                  <a:cubicBezTo>
                    <a:pt x="47" y="45"/>
                    <a:pt x="44" y="50"/>
                    <a:pt x="40" y="51"/>
                  </a:cubicBezTo>
                  <a:cubicBezTo>
                    <a:pt x="37" y="53"/>
                    <a:pt x="33" y="53"/>
                    <a:pt x="29" y="5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>
              <a:extLst>
                <a:ext uri="{FF2B5EF4-FFF2-40B4-BE49-F238E27FC236}">
                  <a16:creationId xmlns:a16="http://schemas.microsoft.com/office/drawing/2014/main" id="{B6059027-7F91-4D5B-A572-8A1B72D6C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912" y="5044865"/>
              <a:ext cx="315495" cy="37858"/>
            </a:xfrm>
            <a:custGeom>
              <a:avLst/>
              <a:gdLst>
                <a:gd name="T0" fmla="*/ 112 w 112"/>
                <a:gd name="T1" fmla="*/ 0 h 13"/>
                <a:gd name="T2" fmla="*/ 88 w 112"/>
                <a:gd name="T3" fmla="*/ 12 h 13"/>
                <a:gd name="T4" fmla="*/ 52 w 112"/>
                <a:gd name="T5" fmla="*/ 9 h 13"/>
                <a:gd name="T6" fmla="*/ 0 w 112"/>
                <a:gd name="T7" fmla="*/ 9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3">
                  <a:moveTo>
                    <a:pt x="112" y="0"/>
                  </a:moveTo>
                  <a:cubicBezTo>
                    <a:pt x="107" y="7"/>
                    <a:pt x="96" y="12"/>
                    <a:pt x="88" y="12"/>
                  </a:cubicBezTo>
                  <a:cubicBezTo>
                    <a:pt x="76" y="13"/>
                    <a:pt x="64" y="10"/>
                    <a:pt x="52" y="9"/>
                  </a:cubicBezTo>
                  <a:cubicBezTo>
                    <a:pt x="37" y="9"/>
                    <a:pt x="0" y="9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>
              <a:extLst>
                <a:ext uri="{FF2B5EF4-FFF2-40B4-BE49-F238E27FC236}">
                  <a16:creationId xmlns:a16="http://schemas.microsoft.com/office/drawing/2014/main" id="{C8A73627-8347-4D2C-B2A8-01B79FBDFA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211" y="4107079"/>
              <a:ext cx="821977" cy="972399"/>
            </a:xfrm>
            <a:custGeom>
              <a:avLst/>
              <a:gdLst>
                <a:gd name="T0" fmla="*/ 93 w 292"/>
                <a:gd name="T1" fmla="*/ 0 h 336"/>
                <a:gd name="T2" fmla="*/ 9 w 292"/>
                <a:gd name="T3" fmla="*/ 111 h 336"/>
                <a:gd name="T4" fmla="*/ 44 w 292"/>
                <a:gd name="T5" fmla="*/ 279 h 336"/>
                <a:gd name="T6" fmla="*/ 119 w 292"/>
                <a:gd name="T7" fmla="*/ 336 h 336"/>
                <a:gd name="T8" fmla="*/ 278 w 292"/>
                <a:gd name="T9" fmla="*/ 336 h 336"/>
                <a:gd name="T10" fmla="*/ 292 w 292"/>
                <a:gd name="T11" fmla="*/ 248 h 336"/>
                <a:gd name="T12" fmla="*/ 228 w 292"/>
                <a:gd name="T13" fmla="*/ 230 h 336"/>
                <a:gd name="T14" fmla="*/ 160 w 292"/>
                <a:gd name="T15" fmla="*/ 223 h 336"/>
                <a:gd name="T16" fmla="*/ 138 w 292"/>
                <a:gd name="T17" fmla="*/ 119 h 336"/>
                <a:gd name="T18" fmla="*/ 93 w 292"/>
                <a:gd name="T1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336">
                  <a:moveTo>
                    <a:pt x="93" y="0"/>
                  </a:moveTo>
                  <a:cubicBezTo>
                    <a:pt x="47" y="9"/>
                    <a:pt x="0" y="39"/>
                    <a:pt x="9" y="111"/>
                  </a:cubicBezTo>
                  <a:cubicBezTo>
                    <a:pt x="18" y="181"/>
                    <a:pt x="36" y="254"/>
                    <a:pt x="44" y="279"/>
                  </a:cubicBezTo>
                  <a:cubicBezTo>
                    <a:pt x="53" y="311"/>
                    <a:pt x="70" y="336"/>
                    <a:pt x="119" y="336"/>
                  </a:cubicBezTo>
                  <a:cubicBezTo>
                    <a:pt x="152" y="336"/>
                    <a:pt x="278" y="336"/>
                    <a:pt x="278" y="336"/>
                  </a:cubicBezTo>
                  <a:cubicBezTo>
                    <a:pt x="278" y="336"/>
                    <a:pt x="267" y="274"/>
                    <a:pt x="292" y="248"/>
                  </a:cubicBezTo>
                  <a:cubicBezTo>
                    <a:pt x="291" y="233"/>
                    <a:pt x="272" y="232"/>
                    <a:pt x="228" y="230"/>
                  </a:cubicBezTo>
                  <a:cubicBezTo>
                    <a:pt x="191" y="227"/>
                    <a:pt x="160" y="223"/>
                    <a:pt x="160" y="223"/>
                  </a:cubicBezTo>
                  <a:cubicBezTo>
                    <a:pt x="138" y="119"/>
                    <a:pt x="138" y="119"/>
                    <a:pt x="138" y="119"/>
                  </a:cubicBezTo>
                  <a:cubicBezTo>
                    <a:pt x="138" y="119"/>
                    <a:pt x="121" y="38"/>
                    <a:pt x="93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>
              <a:extLst>
                <a:ext uri="{FF2B5EF4-FFF2-40B4-BE49-F238E27FC236}">
                  <a16:creationId xmlns:a16="http://schemas.microsoft.com/office/drawing/2014/main" id="{D24D3710-DB9B-480A-8C55-BD5C07381B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4335" y="4749576"/>
              <a:ext cx="180434" cy="48674"/>
            </a:xfrm>
            <a:custGeom>
              <a:avLst/>
              <a:gdLst>
                <a:gd name="T0" fmla="*/ 0 w 64"/>
                <a:gd name="T1" fmla="*/ 17 h 17"/>
                <a:gd name="T2" fmla="*/ 64 w 64"/>
                <a:gd name="T3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7">
                  <a:moveTo>
                    <a:pt x="0" y="17"/>
                  </a:moveTo>
                  <a:cubicBezTo>
                    <a:pt x="18" y="3"/>
                    <a:pt x="36" y="0"/>
                    <a:pt x="64" y="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>
              <a:extLst>
                <a:ext uri="{FF2B5EF4-FFF2-40B4-BE49-F238E27FC236}">
                  <a16:creationId xmlns:a16="http://schemas.microsoft.com/office/drawing/2014/main" id="{FA3129A3-1BB1-42AD-882E-B590EA8C1E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9535" y="4428328"/>
              <a:ext cx="796652" cy="651150"/>
            </a:xfrm>
            <a:custGeom>
              <a:avLst/>
              <a:gdLst>
                <a:gd name="T0" fmla="*/ 0 w 283"/>
                <a:gd name="T1" fmla="*/ 0 h 225"/>
                <a:gd name="T2" fmla="*/ 35 w 283"/>
                <a:gd name="T3" fmla="*/ 168 h 225"/>
                <a:gd name="T4" fmla="*/ 110 w 283"/>
                <a:gd name="T5" fmla="*/ 225 h 225"/>
                <a:gd name="T6" fmla="*/ 269 w 283"/>
                <a:gd name="T7" fmla="*/ 225 h 225"/>
                <a:gd name="T8" fmla="*/ 283 w 283"/>
                <a:gd name="T9" fmla="*/ 137 h 225"/>
                <a:gd name="T10" fmla="*/ 219 w 283"/>
                <a:gd name="T11" fmla="*/ 119 h 225"/>
                <a:gd name="T12" fmla="*/ 151 w 283"/>
                <a:gd name="T13" fmla="*/ 112 h 225"/>
                <a:gd name="T14" fmla="*/ 129 w 283"/>
                <a:gd name="T15" fmla="*/ 8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3" h="225">
                  <a:moveTo>
                    <a:pt x="0" y="0"/>
                  </a:moveTo>
                  <a:cubicBezTo>
                    <a:pt x="9" y="70"/>
                    <a:pt x="27" y="143"/>
                    <a:pt x="35" y="168"/>
                  </a:cubicBezTo>
                  <a:cubicBezTo>
                    <a:pt x="44" y="200"/>
                    <a:pt x="61" y="225"/>
                    <a:pt x="110" y="225"/>
                  </a:cubicBezTo>
                  <a:cubicBezTo>
                    <a:pt x="143" y="225"/>
                    <a:pt x="269" y="225"/>
                    <a:pt x="269" y="225"/>
                  </a:cubicBezTo>
                  <a:cubicBezTo>
                    <a:pt x="269" y="225"/>
                    <a:pt x="257" y="165"/>
                    <a:pt x="283" y="137"/>
                  </a:cubicBezTo>
                  <a:cubicBezTo>
                    <a:pt x="282" y="122"/>
                    <a:pt x="264" y="122"/>
                    <a:pt x="219" y="119"/>
                  </a:cubicBezTo>
                  <a:cubicBezTo>
                    <a:pt x="182" y="115"/>
                    <a:pt x="151" y="112"/>
                    <a:pt x="151" y="112"/>
                  </a:cubicBezTo>
                  <a:cubicBezTo>
                    <a:pt x="129" y="8"/>
                    <a:pt x="129" y="8"/>
                    <a:pt x="129" y="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>
              <a:extLst>
                <a:ext uri="{FF2B5EF4-FFF2-40B4-BE49-F238E27FC236}">
                  <a16:creationId xmlns:a16="http://schemas.microsoft.com/office/drawing/2014/main" id="{B4C93A9F-2BC4-4672-A73D-A5B5E7203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3381" y="4825291"/>
              <a:ext cx="145613" cy="259595"/>
            </a:xfrm>
            <a:custGeom>
              <a:avLst/>
              <a:gdLst>
                <a:gd name="T0" fmla="*/ 12 w 52"/>
                <a:gd name="T1" fmla="*/ 90 h 90"/>
                <a:gd name="T2" fmla="*/ 38 w 52"/>
                <a:gd name="T3" fmla="*/ 90 h 90"/>
                <a:gd name="T4" fmla="*/ 52 w 52"/>
                <a:gd name="T5" fmla="*/ 4 h 90"/>
                <a:gd name="T6" fmla="*/ 26 w 52"/>
                <a:gd name="T7" fmla="*/ 0 h 90"/>
                <a:gd name="T8" fmla="*/ 12 w 5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90">
                  <a:moveTo>
                    <a:pt x="12" y="90"/>
                  </a:moveTo>
                  <a:cubicBezTo>
                    <a:pt x="38" y="90"/>
                    <a:pt x="38" y="90"/>
                    <a:pt x="38" y="90"/>
                  </a:cubicBezTo>
                  <a:cubicBezTo>
                    <a:pt x="38" y="90"/>
                    <a:pt x="30" y="26"/>
                    <a:pt x="52" y="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0" y="11"/>
                    <a:pt x="0" y="41"/>
                    <a:pt x="12" y="9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>
              <a:extLst>
                <a:ext uri="{FF2B5EF4-FFF2-40B4-BE49-F238E27FC236}">
                  <a16:creationId xmlns:a16="http://schemas.microsoft.com/office/drawing/2014/main" id="{EE11F96A-1C9B-49CA-931D-4077337DBB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1003" y="5084886"/>
              <a:ext cx="3184499" cy="84368"/>
            </a:xfrm>
            <a:custGeom>
              <a:avLst/>
              <a:gdLst>
                <a:gd name="T0" fmla="*/ 1124 w 1131"/>
                <a:gd name="T1" fmla="*/ 0 h 29"/>
                <a:gd name="T2" fmla="*/ 7 w 1131"/>
                <a:gd name="T3" fmla="*/ 0 h 29"/>
                <a:gd name="T4" fmla="*/ 0 w 1131"/>
                <a:gd name="T5" fmla="*/ 7 h 29"/>
                <a:gd name="T6" fmla="*/ 0 w 1131"/>
                <a:gd name="T7" fmla="*/ 23 h 29"/>
                <a:gd name="T8" fmla="*/ 7 w 1131"/>
                <a:gd name="T9" fmla="*/ 29 h 29"/>
                <a:gd name="T10" fmla="*/ 1124 w 1131"/>
                <a:gd name="T11" fmla="*/ 29 h 29"/>
                <a:gd name="T12" fmla="*/ 1131 w 1131"/>
                <a:gd name="T13" fmla="*/ 23 h 29"/>
                <a:gd name="T14" fmla="*/ 1131 w 1131"/>
                <a:gd name="T15" fmla="*/ 7 h 29"/>
                <a:gd name="T16" fmla="*/ 1124 w 1131"/>
                <a:gd name="T1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1" h="29">
                  <a:moveTo>
                    <a:pt x="1124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7"/>
                    <a:pt x="3" y="29"/>
                    <a:pt x="7" y="29"/>
                  </a:cubicBezTo>
                  <a:cubicBezTo>
                    <a:pt x="1124" y="29"/>
                    <a:pt x="1124" y="29"/>
                    <a:pt x="1124" y="29"/>
                  </a:cubicBezTo>
                  <a:cubicBezTo>
                    <a:pt x="1128" y="29"/>
                    <a:pt x="1131" y="27"/>
                    <a:pt x="1131" y="23"/>
                  </a:cubicBezTo>
                  <a:cubicBezTo>
                    <a:pt x="1131" y="7"/>
                    <a:pt x="1131" y="7"/>
                    <a:pt x="1131" y="7"/>
                  </a:cubicBezTo>
                  <a:cubicBezTo>
                    <a:pt x="1131" y="3"/>
                    <a:pt x="1128" y="0"/>
                    <a:pt x="1124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93">
              <a:extLst>
                <a:ext uri="{FF2B5EF4-FFF2-40B4-BE49-F238E27FC236}">
                  <a16:creationId xmlns:a16="http://schemas.microsoft.com/office/drawing/2014/main" id="{3C37CE05-680D-429B-BF68-F955F8E26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1003" y="5169254"/>
              <a:ext cx="3184499" cy="37858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94">
              <a:extLst>
                <a:ext uri="{FF2B5EF4-FFF2-40B4-BE49-F238E27FC236}">
                  <a16:creationId xmlns:a16="http://schemas.microsoft.com/office/drawing/2014/main" id="{93801D82-18BB-4FA8-8902-3E54E754F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4667" y="5186560"/>
              <a:ext cx="131896" cy="1852857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>
              <a:extLst>
                <a:ext uri="{FF2B5EF4-FFF2-40B4-BE49-F238E27FC236}">
                  <a16:creationId xmlns:a16="http://schemas.microsoft.com/office/drawing/2014/main" id="{E767061F-AD9F-402A-82B2-3F252B6F5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4324" y="6978846"/>
              <a:ext cx="1294692" cy="133042"/>
            </a:xfrm>
            <a:custGeom>
              <a:avLst/>
              <a:gdLst>
                <a:gd name="T0" fmla="*/ 460 w 460"/>
                <a:gd name="T1" fmla="*/ 46 h 46"/>
                <a:gd name="T2" fmla="*/ 0 w 460"/>
                <a:gd name="T3" fmla="*/ 46 h 46"/>
                <a:gd name="T4" fmla="*/ 0 w 460"/>
                <a:gd name="T5" fmla="*/ 46 h 46"/>
                <a:gd name="T6" fmla="*/ 97 w 460"/>
                <a:gd name="T7" fmla="*/ 0 h 46"/>
                <a:gd name="T8" fmla="*/ 362 w 460"/>
                <a:gd name="T9" fmla="*/ 0 h 46"/>
                <a:gd name="T10" fmla="*/ 460 w 460"/>
                <a:gd name="T11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0" h="46">
                  <a:moveTo>
                    <a:pt x="460" y="46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23" y="17"/>
                    <a:pt x="59" y="0"/>
                    <a:pt x="97" y="0"/>
                  </a:cubicBezTo>
                  <a:cubicBezTo>
                    <a:pt x="362" y="0"/>
                    <a:pt x="362" y="0"/>
                    <a:pt x="362" y="0"/>
                  </a:cubicBezTo>
                  <a:cubicBezTo>
                    <a:pt x="400" y="0"/>
                    <a:pt x="436" y="17"/>
                    <a:pt x="460" y="4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>
              <a:extLst>
                <a:ext uri="{FF2B5EF4-FFF2-40B4-BE49-F238E27FC236}">
                  <a16:creationId xmlns:a16="http://schemas.microsoft.com/office/drawing/2014/main" id="{7B2469BD-C87A-42E1-987B-EDE0F2C89A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8416" y="5366113"/>
              <a:ext cx="670032" cy="1409383"/>
            </a:xfrm>
            <a:custGeom>
              <a:avLst/>
              <a:gdLst>
                <a:gd name="T0" fmla="*/ 149 w 238"/>
                <a:gd name="T1" fmla="*/ 113 h 487"/>
                <a:gd name="T2" fmla="*/ 209 w 238"/>
                <a:gd name="T3" fmla="*/ 278 h 487"/>
                <a:gd name="T4" fmla="*/ 238 w 238"/>
                <a:gd name="T5" fmla="*/ 479 h 487"/>
                <a:gd name="T6" fmla="*/ 152 w 238"/>
                <a:gd name="T7" fmla="*/ 487 h 487"/>
                <a:gd name="T8" fmla="*/ 85 w 238"/>
                <a:gd name="T9" fmla="*/ 324 h 487"/>
                <a:gd name="T10" fmla="*/ 18 w 238"/>
                <a:gd name="T11" fmla="*/ 159 h 487"/>
                <a:gd name="T12" fmla="*/ 53 w 238"/>
                <a:gd name="T13" fmla="*/ 34 h 487"/>
                <a:gd name="T14" fmla="*/ 138 w 238"/>
                <a:gd name="T15" fmla="*/ 0 h 487"/>
                <a:gd name="T16" fmla="*/ 149 w 238"/>
                <a:gd name="T17" fmla="*/ 113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" h="487">
                  <a:moveTo>
                    <a:pt x="149" y="113"/>
                  </a:moveTo>
                  <a:cubicBezTo>
                    <a:pt x="190" y="156"/>
                    <a:pt x="204" y="198"/>
                    <a:pt x="209" y="278"/>
                  </a:cubicBezTo>
                  <a:cubicBezTo>
                    <a:pt x="213" y="358"/>
                    <a:pt x="223" y="444"/>
                    <a:pt x="238" y="479"/>
                  </a:cubicBezTo>
                  <a:cubicBezTo>
                    <a:pt x="152" y="487"/>
                    <a:pt x="152" y="487"/>
                    <a:pt x="152" y="487"/>
                  </a:cubicBezTo>
                  <a:cubicBezTo>
                    <a:pt x="152" y="487"/>
                    <a:pt x="119" y="404"/>
                    <a:pt x="85" y="324"/>
                  </a:cubicBezTo>
                  <a:cubicBezTo>
                    <a:pt x="50" y="243"/>
                    <a:pt x="24" y="189"/>
                    <a:pt x="18" y="159"/>
                  </a:cubicBezTo>
                  <a:cubicBezTo>
                    <a:pt x="11" y="128"/>
                    <a:pt x="0" y="68"/>
                    <a:pt x="53" y="34"/>
                  </a:cubicBezTo>
                  <a:cubicBezTo>
                    <a:pt x="88" y="12"/>
                    <a:pt x="138" y="0"/>
                    <a:pt x="138" y="0"/>
                  </a:cubicBezTo>
                  <a:lnTo>
                    <a:pt x="149" y="1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>
              <a:extLst>
                <a:ext uri="{FF2B5EF4-FFF2-40B4-BE49-F238E27FC236}">
                  <a16:creationId xmlns:a16="http://schemas.microsoft.com/office/drawing/2014/main" id="{E7DC0EEF-5DC1-4330-BEC2-BAAF891E23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3092" y="6518065"/>
              <a:ext cx="805094" cy="509455"/>
            </a:xfrm>
            <a:custGeom>
              <a:avLst/>
              <a:gdLst>
                <a:gd name="T0" fmla="*/ 245 w 286"/>
                <a:gd name="T1" fmla="*/ 16 h 176"/>
                <a:gd name="T2" fmla="*/ 179 w 286"/>
                <a:gd name="T3" fmla="*/ 39 h 176"/>
                <a:gd name="T4" fmla="*/ 148 w 286"/>
                <a:gd name="T5" fmla="*/ 68 h 176"/>
                <a:gd name="T6" fmla="*/ 137 w 286"/>
                <a:gd name="T7" fmla="*/ 44 h 176"/>
                <a:gd name="T8" fmla="*/ 117 w 286"/>
                <a:gd name="T9" fmla="*/ 72 h 176"/>
                <a:gd name="T10" fmla="*/ 42 w 286"/>
                <a:gd name="T11" fmla="*/ 127 h 176"/>
                <a:gd name="T12" fmla="*/ 1 w 286"/>
                <a:gd name="T13" fmla="*/ 168 h 176"/>
                <a:gd name="T14" fmla="*/ 95 w 286"/>
                <a:gd name="T15" fmla="*/ 172 h 176"/>
                <a:gd name="T16" fmla="*/ 201 w 286"/>
                <a:gd name="T17" fmla="*/ 133 h 176"/>
                <a:gd name="T18" fmla="*/ 286 w 286"/>
                <a:gd name="T19" fmla="*/ 123 h 176"/>
                <a:gd name="T20" fmla="*/ 265 w 286"/>
                <a:gd name="T21" fmla="*/ 65 h 176"/>
                <a:gd name="T22" fmla="*/ 245 w 286"/>
                <a:gd name="T23" fmla="*/ 1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6" h="176">
                  <a:moveTo>
                    <a:pt x="245" y="16"/>
                  </a:moveTo>
                  <a:cubicBezTo>
                    <a:pt x="226" y="0"/>
                    <a:pt x="195" y="17"/>
                    <a:pt x="179" y="39"/>
                  </a:cubicBezTo>
                  <a:cubicBezTo>
                    <a:pt x="167" y="54"/>
                    <a:pt x="160" y="63"/>
                    <a:pt x="148" y="68"/>
                  </a:cubicBezTo>
                  <a:cubicBezTo>
                    <a:pt x="137" y="44"/>
                    <a:pt x="137" y="44"/>
                    <a:pt x="137" y="44"/>
                  </a:cubicBezTo>
                  <a:cubicBezTo>
                    <a:pt x="125" y="49"/>
                    <a:pt x="124" y="59"/>
                    <a:pt x="117" y="72"/>
                  </a:cubicBezTo>
                  <a:cubicBezTo>
                    <a:pt x="103" y="96"/>
                    <a:pt x="87" y="112"/>
                    <a:pt x="42" y="127"/>
                  </a:cubicBezTo>
                  <a:cubicBezTo>
                    <a:pt x="4" y="140"/>
                    <a:pt x="0" y="152"/>
                    <a:pt x="1" y="168"/>
                  </a:cubicBezTo>
                  <a:cubicBezTo>
                    <a:pt x="1" y="168"/>
                    <a:pt x="32" y="176"/>
                    <a:pt x="95" y="172"/>
                  </a:cubicBezTo>
                  <a:cubicBezTo>
                    <a:pt x="133" y="169"/>
                    <a:pt x="176" y="149"/>
                    <a:pt x="201" y="133"/>
                  </a:cubicBezTo>
                  <a:cubicBezTo>
                    <a:pt x="236" y="109"/>
                    <a:pt x="281" y="104"/>
                    <a:pt x="286" y="123"/>
                  </a:cubicBezTo>
                  <a:cubicBezTo>
                    <a:pt x="280" y="97"/>
                    <a:pt x="271" y="83"/>
                    <a:pt x="265" y="65"/>
                  </a:cubicBezTo>
                  <a:cubicBezTo>
                    <a:pt x="257" y="40"/>
                    <a:pt x="255" y="26"/>
                    <a:pt x="245" y="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>
              <a:extLst>
                <a:ext uri="{FF2B5EF4-FFF2-40B4-BE49-F238E27FC236}">
                  <a16:creationId xmlns:a16="http://schemas.microsoft.com/office/drawing/2014/main" id="{510520AF-350C-4726-82D5-B6437A8000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174" y="6903131"/>
              <a:ext cx="585619" cy="202268"/>
            </a:xfrm>
            <a:custGeom>
              <a:avLst/>
              <a:gdLst>
                <a:gd name="T0" fmla="*/ 0 w 208"/>
                <a:gd name="T1" fmla="*/ 70 h 70"/>
                <a:gd name="T2" fmla="*/ 77 w 208"/>
                <a:gd name="T3" fmla="*/ 70 h 70"/>
                <a:gd name="T4" fmla="*/ 160 w 208"/>
                <a:gd name="T5" fmla="*/ 44 h 70"/>
                <a:gd name="T6" fmla="*/ 204 w 208"/>
                <a:gd name="T7" fmla="*/ 9 h 70"/>
                <a:gd name="T8" fmla="*/ 122 w 208"/>
                <a:gd name="T9" fmla="*/ 25 h 70"/>
                <a:gd name="T10" fmla="*/ 0 w 208"/>
                <a:gd name="T11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8" h="70">
                  <a:moveTo>
                    <a:pt x="0" y="70"/>
                  </a:moveTo>
                  <a:cubicBezTo>
                    <a:pt x="56" y="70"/>
                    <a:pt x="46" y="70"/>
                    <a:pt x="77" y="70"/>
                  </a:cubicBezTo>
                  <a:cubicBezTo>
                    <a:pt x="108" y="70"/>
                    <a:pt x="133" y="57"/>
                    <a:pt x="160" y="44"/>
                  </a:cubicBezTo>
                  <a:cubicBezTo>
                    <a:pt x="204" y="23"/>
                    <a:pt x="208" y="13"/>
                    <a:pt x="204" y="9"/>
                  </a:cubicBezTo>
                  <a:cubicBezTo>
                    <a:pt x="189" y="0"/>
                    <a:pt x="167" y="2"/>
                    <a:pt x="122" y="25"/>
                  </a:cubicBezTo>
                  <a:cubicBezTo>
                    <a:pt x="76" y="48"/>
                    <a:pt x="52" y="66"/>
                    <a:pt x="0" y="70"/>
                  </a:cubicBezTo>
                  <a:close/>
                </a:path>
              </a:pathLst>
            </a:custGeom>
            <a:solidFill>
              <a:srgbClr val="30303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1">
              <a:extLst>
                <a:ext uri="{FF2B5EF4-FFF2-40B4-BE49-F238E27FC236}">
                  <a16:creationId xmlns:a16="http://schemas.microsoft.com/office/drawing/2014/main" id="{96811D87-9242-4DE3-BC21-63E377AEC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4651" y="6818762"/>
              <a:ext cx="830418" cy="289880"/>
            </a:xfrm>
            <a:custGeom>
              <a:avLst/>
              <a:gdLst>
                <a:gd name="T0" fmla="*/ 288 w 295"/>
                <a:gd name="T1" fmla="*/ 16 h 100"/>
                <a:gd name="T2" fmla="*/ 204 w 295"/>
                <a:gd name="T3" fmla="*/ 29 h 100"/>
                <a:gd name="T4" fmla="*/ 98 w 295"/>
                <a:gd name="T5" fmla="*/ 68 h 100"/>
                <a:gd name="T6" fmla="*/ 4 w 295"/>
                <a:gd name="T7" fmla="*/ 64 h 100"/>
                <a:gd name="T8" fmla="*/ 0 w 295"/>
                <a:gd name="T9" fmla="*/ 76 h 100"/>
                <a:gd name="T10" fmla="*/ 14 w 295"/>
                <a:gd name="T11" fmla="*/ 96 h 100"/>
                <a:gd name="T12" fmla="*/ 98 w 295"/>
                <a:gd name="T13" fmla="*/ 98 h 100"/>
                <a:gd name="T14" fmla="*/ 189 w 295"/>
                <a:gd name="T15" fmla="*/ 72 h 100"/>
                <a:gd name="T16" fmla="*/ 253 w 295"/>
                <a:gd name="T17" fmla="*/ 39 h 100"/>
                <a:gd name="T18" fmla="*/ 289 w 295"/>
                <a:gd name="T19" fmla="*/ 38 h 100"/>
                <a:gd name="T20" fmla="*/ 288 w 295"/>
                <a:gd name="T21" fmla="*/ 1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5" h="100">
                  <a:moveTo>
                    <a:pt x="288" y="16"/>
                  </a:moveTo>
                  <a:cubicBezTo>
                    <a:pt x="280" y="0"/>
                    <a:pt x="239" y="5"/>
                    <a:pt x="204" y="29"/>
                  </a:cubicBezTo>
                  <a:cubicBezTo>
                    <a:pt x="179" y="45"/>
                    <a:pt x="136" y="65"/>
                    <a:pt x="98" y="68"/>
                  </a:cubicBezTo>
                  <a:cubicBezTo>
                    <a:pt x="35" y="72"/>
                    <a:pt x="4" y="64"/>
                    <a:pt x="4" y="64"/>
                  </a:cubicBezTo>
                  <a:cubicBezTo>
                    <a:pt x="0" y="64"/>
                    <a:pt x="0" y="67"/>
                    <a:pt x="0" y="76"/>
                  </a:cubicBezTo>
                  <a:cubicBezTo>
                    <a:pt x="0" y="85"/>
                    <a:pt x="0" y="94"/>
                    <a:pt x="14" y="96"/>
                  </a:cubicBezTo>
                  <a:cubicBezTo>
                    <a:pt x="26" y="98"/>
                    <a:pt x="64" y="100"/>
                    <a:pt x="98" y="98"/>
                  </a:cubicBezTo>
                  <a:cubicBezTo>
                    <a:pt x="134" y="96"/>
                    <a:pt x="163" y="88"/>
                    <a:pt x="189" y="72"/>
                  </a:cubicBezTo>
                  <a:cubicBezTo>
                    <a:pt x="224" y="52"/>
                    <a:pt x="237" y="44"/>
                    <a:pt x="253" y="39"/>
                  </a:cubicBezTo>
                  <a:cubicBezTo>
                    <a:pt x="271" y="33"/>
                    <a:pt x="286" y="36"/>
                    <a:pt x="289" y="38"/>
                  </a:cubicBezTo>
                  <a:cubicBezTo>
                    <a:pt x="292" y="39"/>
                    <a:pt x="295" y="32"/>
                    <a:pt x="288" y="16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2">
              <a:extLst>
                <a:ext uri="{FF2B5EF4-FFF2-40B4-BE49-F238E27FC236}">
                  <a16:creationId xmlns:a16="http://schemas.microsoft.com/office/drawing/2014/main" id="{1C1536D1-3F60-4871-9587-638AE6E07F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3569" y="4842598"/>
              <a:ext cx="1687215" cy="2031329"/>
            </a:xfrm>
            <a:custGeom>
              <a:avLst/>
              <a:gdLst>
                <a:gd name="T0" fmla="*/ 301 w 599"/>
                <a:gd name="T1" fmla="*/ 31 h 702"/>
                <a:gd name="T2" fmla="*/ 272 w 599"/>
                <a:gd name="T3" fmla="*/ 136 h 702"/>
                <a:gd name="T4" fmla="*/ 118 w 599"/>
                <a:gd name="T5" fmla="*/ 177 h 702"/>
                <a:gd name="T6" fmla="*/ 9 w 599"/>
                <a:gd name="T7" fmla="*/ 265 h 702"/>
                <a:gd name="T8" fmla="*/ 48 w 599"/>
                <a:gd name="T9" fmla="*/ 444 h 702"/>
                <a:gd name="T10" fmla="*/ 132 w 599"/>
                <a:gd name="T11" fmla="*/ 633 h 702"/>
                <a:gd name="T12" fmla="*/ 164 w 599"/>
                <a:gd name="T13" fmla="*/ 702 h 702"/>
                <a:gd name="T14" fmla="*/ 239 w 599"/>
                <a:gd name="T15" fmla="*/ 650 h 702"/>
                <a:gd name="T16" fmla="*/ 226 w 599"/>
                <a:gd name="T17" fmla="*/ 554 h 702"/>
                <a:gd name="T18" fmla="*/ 162 w 599"/>
                <a:gd name="T19" fmla="*/ 320 h 702"/>
                <a:gd name="T20" fmla="*/ 464 w 599"/>
                <a:gd name="T21" fmla="*/ 320 h 702"/>
                <a:gd name="T22" fmla="*/ 582 w 599"/>
                <a:gd name="T23" fmla="*/ 254 h 702"/>
                <a:gd name="T24" fmla="*/ 523 w 599"/>
                <a:gd name="T25" fmla="*/ 10 h 702"/>
                <a:gd name="T26" fmla="*/ 301 w 599"/>
                <a:gd name="T27" fmla="*/ 31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9" h="702">
                  <a:moveTo>
                    <a:pt x="301" y="31"/>
                  </a:moveTo>
                  <a:cubicBezTo>
                    <a:pt x="301" y="31"/>
                    <a:pt x="280" y="93"/>
                    <a:pt x="272" y="136"/>
                  </a:cubicBezTo>
                  <a:cubicBezTo>
                    <a:pt x="272" y="136"/>
                    <a:pt x="201" y="144"/>
                    <a:pt x="118" y="177"/>
                  </a:cubicBezTo>
                  <a:cubicBezTo>
                    <a:pt x="35" y="211"/>
                    <a:pt x="17" y="229"/>
                    <a:pt x="9" y="265"/>
                  </a:cubicBezTo>
                  <a:cubicBezTo>
                    <a:pt x="0" y="303"/>
                    <a:pt x="9" y="356"/>
                    <a:pt x="48" y="444"/>
                  </a:cubicBezTo>
                  <a:cubicBezTo>
                    <a:pt x="82" y="522"/>
                    <a:pt x="118" y="603"/>
                    <a:pt x="132" y="633"/>
                  </a:cubicBezTo>
                  <a:cubicBezTo>
                    <a:pt x="152" y="676"/>
                    <a:pt x="164" y="702"/>
                    <a:pt x="164" y="702"/>
                  </a:cubicBezTo>
                  <a:cubicBezTo>
                    <a:pt x="239" y="650"/>
                    <a:pt x="239" y="650"/>
                    <a:pt x="239" y="650"/>
                  </a:cubicBezTo>
                  <a:cubicBezTo>
                    <a:pt x="239" y="650"/>
                    <a:pt x="232" y="607"/>
                    <a:pt x="226" y="554"/>
                  </a:cubicBezTo>
                  <a:cubicBezTo>
                    <a:pt x="209" y="404"/>
                    <a:pt x="208" y="364"/>
                    <a:pt x="162" y="320"/>
                  </a:cubicBezTo>
                  <a:cubicBezTo>
                    <a:pt x="162" y="320"/>
                    <a:pt x="408" y="320"/>
                    <a:pt x="464" y="320"/>
                  </a:cubicBezTo>
                  <a:cubicBezTo>
                    <a:pt x="536" y="320"/>
                    <a:pt x="565" y="294"/>
                    <a:pt x="582" y="254"/>
                  </a:cubicBezTo>
                  <a:cubicBezTo>
                    <a:pt x="599" y="215"/>
                    <a:pt x="586" y="92"/>
                    <a:pt x="523" y="10"/>
                  </a:cubicBezTo>
                  <a:cubicBezTo>
                    <a:pt x="523" y="10"/>
                    <a:pt x="412" y="0"/>
                    <a:pt x="301" y="31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>
              <a:extLst>
                <a:ext uri="{FF2B5EF4-FFF2-40B4-BE49-F238E27FC236}">
                  <a16:creationId xmlns:a16="http://schemas.microsoft.com/office/drawing/2014/main" id="{5589321B-8A4D-4151-A9CD-F7722BC9D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457" y="5768485"/>
              <a:ext cx="216309" cy="955092"/>
            </a:xfrm>
            <a:custGeom>
              <a:avLst/>
              <a:gdLst>
                <a:gd name="T0" fmla="*/ 77 w 77"/>
                <a:gd name="T1" fmla="*/ 330 h 330"/>
                <a:gd name="T2" fmla="*/ 64 w 77"/>
                <a:gd name="T3" fmla="*/ 234 h 330"/>
                <a:gd name="T4" fmla="*/ 0 w 77"/>
                <a:gd name="T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330">
                  <a:moveTo>
                    <a:pt x="77" y="330"/>
                  </a:moveTo>
                  <a:cubicBezTo>
                    <a:pt x="77" y="330"/>
                    <a:pt x="70" y="287"/>
                    <a:pt x="64" y="234"/>
                  </a:cubicBezTo>
                  <a:cubicBezTo>
                    <a:pt x="47" y="84"/>
                    <a:pt x="46" y="44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4">
              <a:extLst>
                <a:ext uri="{FF2B5EF4-FFF2-40B4-BE49-F238E27FC236}">
                  <a16:creationId xmlns:a16="http://schemas.microsoft.com/office/drawing/2014/main" id="{92C906A4-64E9-42B0-8052-95E176C767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8245" y="6518065"/>
              <a:ext cx="802983" cy="509455"/>
            </a:xfrm>
            <a:custGeom>
              <a:avLst/>
              <a:gdLst>
                <a:gd name="T0" fmla="*/ 244 w 285"/>
                <a:gd name="T1" fmla="*/ 16 h 176"/>
                <a:gd name="T2" fmla="*/ 178 w 285"/>
                <a:gd name="T3" fmla="*/ 38 h 176"/>
                <a:gd name="T4" fmla="*/ 147 w 285"/>
                <a:gd name="T5" fmla="*/ 67 h 176"/>
                <a:gd name="T6" fmla="*/ 136 w 285"/>
                <a:gd name="T7" fmla="*/ 44 h 176"/>
                <a:gd name="T8" fmla="*/ 116 w 285"/>
                <a:gd name="T9" fmla="*/ 71 h 176"/>
                <a:gd name="T10" fmla="*/ 41 w 285"/>
                <a:gd name="T11" fmla="*/ 127 h 176"/>
                <a:gd name="T12" fmla="*/ 0 w 285"/>
                <a:gd name="T13" fmla="*/ 168 h 176"/>
                <a:gd name="T14" fmla="*/ 94 w 285"/>
                <a:gd name="T15" fmla="*/ 172 h 176"/>
                <a:gd name="T16" fmla="*/ 200 w 285"/>
                <a:gd name="T17" fmla="*/ 132 h 176"/>
                <a:gd name="T18" fmla="*/ 285 w 285"/>
                <a:gd name="T19" fmla="*/ 122 h 176"/>
                <a:gd name="T20" fmla="*/ 264 w 285"/>
                <a:gd name="T21" fmla="*/ 64 h 176"/>
                <a:gd name="T22" fmla="*/ 244 w 285"/>
                <a:gd name="T23" fmla="*/ 1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5" h="176">
                  <a:moveTo>
                    <a:pt x="244" y="16"/>
                  </a:moveTo>
                  <a:cubicBezTo>
                    <a:pt x="226" y="0"/>
                    <a:pt x="195" y="16"/>
                    <a:pt x="178" y="38"/>
                  </a:cubicBezTo>
                  <a:cubicBezTo>
                    <a:pt x="167" y="54"/>
                    <a:pt x="160" y="62"/>
                    <a:pt x="147" y="67"/>
                  </a:cubicBezTo>
                  <a:cubicBezTo>
                    <a:pt x="136" y="44"/>
                    <a:pt x="136" y="44"/>
                    <a:pt x="136" y="44"/>
                  </a:cubicBezTo>
                  <a:cubicBezTo>
                    <a:pt x="124" y="48"/>
                    <a:pt x="124" y="58"/>
                    <a:pt x="116" y="71"/>
                  </a:cubicBezTo>
                  <a:cubicBezTo>
                    <a:pt x="102" y="96"/>
                    <a:pt x="87" y="112"/>
                    <a:pt x="41" y="127"/>
                  </a:cubicBezTo>
                  <a:cubicBezTo>
                    <a:pt x="4" y="139"/>
                    <a:pt x="0" y="151"/>
                    <a:pt x="0" y="168"/>
                  </a:cubicBezTo>
                  <a:cubicBezTo>
                    <a:pt x="0" y="168"/>
                    <a:pt x="32" y="176"/>
                    <a:pt x="94" y="172"/>
                  </a:cubicBezTo>
                  <a:cubicBezTo>
                    <a:pt x="132" y="169"/>
                    <a:pt x="176" y="148"/>
                    <a:pt x="200" y="132"/>
                  </a:cubicBezTo>
                  <a:cubicBezTo>
                    <a:pt x="236" y="109"/>
                    <a:pt x="281" y="103"/>
                    <a:pt x="285" y="122"/>
                  </a:cubicBezTo>
                  <a:cubicBezTo>
                    <a:pt x="279" y="97"/>
                    <a:pt x="270" y="83"/>
                    <a:pt x="264" y="64"/>
                  </a:cubicBezTo>
                  <a:cubicBezTo>
                    <a:pt x="256" y="40"/>
                    <a:pt x="254" y="25"/>
                    <a:pt x="244" y="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>
              <a:extLst>
                <a:ext uri="{FF2B5EF4-FFF2-40B4-BE49-F238E27FC236}">
                  <a16:creationId xmlns:a16="http://schemas.microsoft.com/office/drawing/2014/main" id="{7D560120-9495-4C65-AB2F-20D297BDF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3001" y="6550514"/>
              <a:ext cx="138227" cy="321248"/>
            </a:xfrm>
            <a:custGeom>
              <a:avLst/>
              <a:gdLst>
                <a:gd name="T0" fmla="*/ 49 w 49"/>
                <a:gd name="T1" fmla="*/ 111 h 111"/>
                <a:gd name="T2" fmla="*/ 28 w 49"/>
                <a:gd name="T3" fmla="*/ 53 h 111"/>
                <a:gd name="T4" fmla="*/ 8 w 49"/>
                <a:gd name="T5" fmla="*/ 5 h 111"/>
                <a:gd name="T6" fmla="*/ 0 w 49"/>
                <a:gd name="T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111">
                  <a:moveTo>
                    <a:pt x="49" y="111"/>
                  </a:moveTo>
                  <a:cubicBezTo>
                    <a:pt x="43" y="86"/>
                    <a:pt x="34" y="72"/>
                    <a:pt x="28" y="53"/>
                  </a:cubicBezTo>
                  <a:cubicBezTo>
                    <a:pt x="20" y="29"/>
                    <a:pt x="18" y="14"/>
                    <a:pt x="8" y="5"/>
                  </a:cubicBezTo>
                  <a:cubicBezTo>
                    <a:pt x="6" y="3"/>
                    <a:pt x="3" y="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>
              <a:extLst>
                <a:ext uri="{FF2B5EF4-FFF2-40B4-BE49-F238E27FC236}">
                  <a16:creationId xmlns:a16="http://schemas.microsoft.com/office/drawing/2014/main" id="{F57DA647-6FCC-4354-9ABE-1E057AA0EF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9327" y="6899885"/>
              <a:ext cx="582453" cy="203349"/>
            </a:xfrm>
            <a:custGeom>
              <a:avLst/>
              <a:gdLst>
                <a:gd name="T0" fmla="*/ 0 w 207"/>
                <a:gd name="T1" fmla="*/ 70 h 70"/>
                <a:gd name="T2" fmla="*/ 76 w 207"/>
                <a:gd name="T3" fmla="*/ 70 h 70"/>
                <a:gd name="T4" fmla="*/ 159 w 207"/>
                <a:gd name="T5" fmla="*/ 45 h 70"/>
                <a:gd name="T6" fmla="*/ 204 w 207"/>
                <a:gd name="T7" fmla="*/ 9 h 70"/>
                <a:gd name="T8" fmla="*/ 121 w 207"/>
                <a:gd name="T9" fmla="*/ 25 h 70"/>
                <a:gd name="T10" fmla="*/ 0 w 207"/>
                <a:gd name="T11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7" h="70">
                  <a:moveTo>
                    <a:pt x="0" y="70"/>
                  </a:moveTo>
                  <a:cubicBezTo>
                    <a:pt x="56" y="70"/>
                    <a:pt x="45" y="70"/>
                    <a:pt x="76" y="70"/>
                  </a:cubicBezTo>
                  <a:cubicBezTo>
                    <a:pt x="107" y="70"/>
                    <a:pt x="132" y="58"/>
                    <a:pt x="159" y="45"/>
                  </a:cubicBezTo>
                  <a:cubicBezTo>
                    <a:pt x="203" y="24"/>
                    <a:pt x="207" y="14"/>
                    <a:pt x="204" y="9"/>
                  </a:cubicBezTo>
                  <a:cubicBezTo>
                    <a:pt x="189" y="0"/>
                    <a:pt x="167" y="2"/>
                    <a:pt x="121" y="25"/>
                  </a:cubicBezTo>
                  <a:cubicBezTo>
                    <a:pt x="76" y="48"/>
                    <a:pt x="51" y="67"/>
                    <a:pt x="0" y="70"/>
                  </a:cubicBezTo>
                  <a:close/>
                </a:path>
              </a:pathLst>
            </a:custGeom>
            <a:solidFill>
              <a:srgbClr val="30303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>
              <a:extLst>
                <a:ext uri="{FF2B5EF4-FFF2-40B4-BE49-F238E27FC236}">
                  <a16:creationId xmlns:a16="http://schemas.microsoft.com/office/drawing/2014/main" id="{16101886-A583-432A-9267-EF152513D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7693" y="6816599"/>
              <a:ext cx="832528" cy="288799"/>
            </a:xfrm>
            <a:custGeom>
              <a:avLst/>
              <a:gdLst>
                <a:gd name="T0" fmla="*/ 288 w 296"/>
                <a:gd name="T1" fmla="*/ 16 h 100"/>
                <a:gd name="T2" fmla="*/ 204 w 296"/>
                <a:gd name="T3" fmla="*/ 29 h 100"/>
                <a:gd name="T4" fmla="*/ 98 w 296"/>
                <a:gd name="T5" fmla="*/ 69 h 100"/>
                <a:gd name="T6" fmla="*/ 4 w 296"/>
                <a:gd name="T7" fmla="*/ 65 h 100"/>
                <a:gd name="T8" fmla="*/ 0 w 296"/>
                <a:gd name="T9" fmla="*/ 76 h 100"/>
                <a:gd name="T10" fmla="*/ 15 w 296"/>
                <a:gd name="T11" fmla="*/ 97 h 100"/>
                <a:gd name="T12" fmla="*/ 99 w 296"/>
                <a:gd name="T13" fmla="*/ 98 h 100"/>
                <a:gd name="T14" fmla="*/ 189 w 296"/>
                <a:gd name="T15" fmla="*/ 73 h 100"/>
                <a:gd name="T16" fmla="*/ 253 w 296"/>
                <a:gd name="T17" fmla="*/ 40 h 100"/>
                <a:gd name="T18" fmla="*/ 290 w 296"/>
                <a:gd name="T19" fmla="*/ 38 h 100"/>
                <a:gd name="T20" fmla="*/ 288 w 296"/>
                <a:gd name="T21" fmla="*/ 1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6" h="100">
                  <a:moveTo>
                    <a:pt x="288" y="16"/>
                  </a:moveTo>
                  <a:cubicBezTo>
                    <a:pt x="281" y="0"/>
                    <a:pt x="240" y="6"/>
                    <a:pt x="204" y="29"/>
                  </a:cubicBezTo>
                  <a:cubicBezTo>
                    <a:pt x="180" y="45"/>
                    <a:pt x="136" y="66"/>
                    <a:pt x="98" y="69"/>
                  </a:cubicBezTo>
                  <a:cubicBezTo>
                    <a:pt x="36" y="73"/>
                    <a:pt x="4" y="65"/>
                    <a:pt x="4" y="65"/>
                  </a:cubicBezTo>
                  <a:cubicBezTo>
                    <a:pt x="0" y="65"/>
                    <a:pt x="0" y="68"/>
                    <a:pt x="0" y="76"/>
                  </a:cubicBezTo>
                  <a:cubicBezTo>
                    <a:pt x="0" y="85"/>
                    <a:pt x="0" y="94"/>
                    <a:pt x="15" y="97"/>
                  </a:cubicBezTo>
                  <a:cubicBezTo>
                    <a:pt x="26" y="99"/>
                    <a:pt x="65" y="100"/>
                    <a:pt x="99" y="98"/>
                  </a:cubicBezTo>
                  <a:cubicBezTo>
                    <a:pt x="134" y="96"/>
                    <a:pt x="163" y="88"/>
                    <a:pt x="189" y="73"/>
                  </a:cubicBezTo>
                  <a:cubicBezTo>
                    <a:pt x="225" y="52"/>
                    <a:pt x="238" y="45"/>
                    <a:pt x="253" y="40"/>
                  </a:cubicBezTo>
                  <a:cubicBezTo>
                    <a:pt x="271" y="34"/>
                    <a:pt x="286" y="36"/>
                    <a:pt x="290" y="38"/>
                  </a:cubicBezTo>
                  <a:cubicBezTo>
                    <a:pt x="293" y="40"/>
                    <a:pt x="296" y="32"/>
                    <a:pt x="288" y="16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>
              <a:extLst>
                <a:ext uri="{FF2B5EF4-FFF2-40B4-BE49-F238E27FC236}">
                  <a16:creationId xmlns:a16="http://schemas.microsoft.com/office/drawing/2014/main" id="{274C254E-FEEF-4125-B624-FD799E4D44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9375" y="4766883"/>
              <a:ext cx="1489898" cy="1030807"/>
            </a:xfrm>
            <a:custGeom>
              <a:avLst/>
              <a:gdLst>
                <a:gd name="T0" fmla="*/ 220 w 529"/>
                <a:gd name="T1" fmla="*/ 41 h 356"/>
                <a:gd name="T2" fmla="*/ 188 w 529"/>
                <a:gd name="T3" fmla="*/ 155 h 356"/>
                <a:gd name="T4" fmla="*/ 10 w 529"/>
                <a:gd name="T5" fmla="*/ 210 h 356"/>
                <a:gd name="T6" fmla="*/ 19 w 529"/>
                <a:gd name="T7" fmla="*/ 302 h 356"/>
                <a:gd name="T8" fmla="*/ 79 w 529"/>
                <a:gd name="T9" fmla="*/ 355 h 356"/>
                <a:gd name="T10" fmla="*/ 360 w 529"/>
                <a:gd name="T11" fmla="*/ 355 h 356"/>
                <a:gd name="T12" fmla="*/ 489 w 529"/>
                <a:gd name="T13" fmla="*/ 320 h 356"/>
                <a:gd name="T14" fmla="*/ 509 w 529"/>
                <a:gd name="T15" fmla="*/ 167 h 356"/>
                <a:gd name="T16" fmla="*/ 442 w 529"/>
                <a:gd name="T17" fmla="*/ 24 h 356"/>
                <a:gd name="T18" fmla="*/ 220 w 529"/>
                <a:gd name="T19" fmla="*/ 41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56">
                  <a:moveTo>
                    <a:pt x="220" y="41"/>
                  </a:moveTo>
                  <a:cubicBezTo>
                    <a:pt x="210" y="71"/>
                    <a:pt x="193" y="117"/>
                    <a:pt x="188" y="155"/>
                  </a:cubicBezTo>
                  <a:cubicBezTo>
                    <a:pt x="98" y="167"/>
                    <a:pt x="10" y="210"/>
                    <a:pt x="10" y="210"/>
                  </a:cubicBezTo>
                  <a:cubicBezTo>
                    <a:pt x="10" y="210"/>
                    <a:pt x="0" y="270"/>
                    <a:pt x="19" y="302"/>
                  </a:cubicBezTo>
                  <a:cubicBezTo>
                    <a:pt x="43" y="341"/>
                    <a:pt x="79" y="355"/>
                    <a:pt x="79" y="355"/>
                  </a:cubicBezTo>
                  <a:cubicBezTo>
                    <a:pt x="79" y="355"/>
                    <a:pt x="322" y="355"/>
                    <a:pt x="360" y="355"/>
                  </a:cubicBezTo>
                  <a:cubicBezTo>
                    <a:pt x="398" y="355"/>
                    <a:pt x="450" y="356"/>
                    <a:pt x="489" y="320"/>
                  </a:cubicBezTo>
                  <a:cubicBezTo>
                    <a:pt x="529" y="283"/>
                    <a:pt x="519" y="208"/>
                    <a:pt x="509" y="167"/>
                  </a:cubicBezTo>
                  <a:cubicBezTo>
                    <a:pt x="499" y="126"/>
                    <a:pt x="471" y="60"/>
                    <a:pt x="442" y="24"/>
                  </a:cubicBezTo>
                  <a:cubicBezTo>
                    <a:pt x="389" y="0"/>
                    <a:pt x="264" y="15"/>
                    <a:pt x="220" y="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>
              <a:extLst>
                <a:ext uri="{FF2B5EF4-FFF2-40B4-BE49-F238E27FC236}">
                  <a16:creationId xmlns:a16="http://schemas.microsoft.com/office/drawing/2014/main" id="{ACCC7DEC-407A-4D01-BD1F-25F686440E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7104" y="4868557"/>
              <a:ext cx="704853" cy="109246"/>
            </a:xfrm>
            <a:custGeom>
              <a:avLst/>
              <a:gdLst>
                <a:gd name="T0" fmla="*/ 0 w 250"/>
                <a:gd name="T1" fmla="*/ 38 h 38"/>
                <a:gd name="T2" fmla="*/ 250 w 250"/>
                <a:gd name="T3" fmla="*/ 1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38">
                  <a:moveTo>
                    <a:pt x="0" y="38"/>
                  </a:moveTo>
                  <a:cubicBezTo>
                    <a:pt x="46" y="14"/>
                    <a:pt x="199" y="0"/>
                    <a:pt x="250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>
              <a:extLst>
                <a:ext uri="{FF2B5EF4-FFF2-40B4-BE49-F238E27FC236}">
                  <a16:creationId xmlns:a16="http://schemas.microsoft.com/office/drawing/2014/main" id="{CB243D25-A967-49E9-A534-3C9DB0F6F6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9745" y="4891271"/>
              <a:ext cx="518088" cy="903173"/>
            </a:xfrm>
            <a:custGeom>
              <a:avLst/>
              <a:gdLst>
                <a:gd name="T0" fmla="*/ 115 w 184"/>
                <a:gd name="T1" fmla="*/ 0 h 312"/>
                <a:gd name="T2" fmla="*/ 163 w 184"/>
                <a:gd name="T3" fmla="*/ 217 h 312"/>
                <a:gd name="T4" fmla="*/ 0 w 184"/>
                <a:gd name="T5" fmla="*/ 31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4" h="312">
                  <a:moveTo>
                    <a:pt x="115" y="0"/>
                  </a:moveTo>
                  <a:cubicBezTo>
                    <a:pt x="149" y="59"/>
                    <a:pt x="184" y="131"/>
                    <a:pt x="163" y="217"/>
                  </a:cubicBezTo>
                  <a:cubicBezTo>
                    <a:pt x="145" y="289"/>
                    <a:pt x="78" y="312"/>
                    <a:pt x="0" y="31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>
              <a:extLst>
                <a:ext uri="{FF2B5EF4-FFF2-40B4-BE49-F238E27FC236}">
                  <a16:creationId xmlns:a16="http://schemas.microsoft.com/office/drawing/2014/main" id="{43F4928C-9348-4088-AC25-E91550B96F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1534" y="4844761"/>
              <a:ext cx="698522" cy="640334"/>
            </a:xfrm>
            <a:custGeom>
              <a:avLst/>
              <a:gdLst>
                <a:gd name="T0" fmla="*/ 248 w 248"/>
                <a:gd name="T1" fmla="*/ 0 h 221"/>
                <a:gd name="T2" fmla="*/ 238 w 248"/>
                <a:gd name="T3" fmla="*/ 116 h 221"/>
                <a:gd name="T4" fmla="*/ 224 w 248"/>
                <a:gd name="T5" fmla="*/ 138 h 221"/>
                <a:gd name="T6" fmla="*/ 205 w 248"/>
                <a:gd name="T7" fmla="*/ 157 h 221"/>
                <a:gd name="T8" fmla="*/ 0 w 248"/>
                <a:gd name="T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221">
                  <a:moveTo>
                    <a:pt x="248" y="0"/>
                  </a:moveTo>
                  <a:cubicBezTo>
                    <a:pt x="232" y="44"/>
                    <a:pt x="236" y="101"/>
                    <a:pt x="238" y="116"/>
                  </a:cubicBezTo>
                  <a:cubicBezTo>
                    <a:pt x="222" y="119"/>
                    <a:pt x="223" y="133"/>
                    <a:pt x="224" y="138"/>
                  </a:cubicBezTo>
                  <a:cubicBezTo>
                    <a:pt x="210" y="134"/>
                    <a:pt x="203" y="148"/>
                    <a:pt x="205" y="157"/>
                  </a:cubicBezTo>
                  <a:cubicBezTo>
                    <a:pt x="205" y="157"/>
                    <a:pt x="116" y="172"/>
                    <a:pt x="0" y="22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>
              <a:extLst>
                <a:ext uri="{FF2B5EF4-FFF2-40B4-BE49-F238E27FC236}">
                  <a16:creationId xmlns:a16="http://schemas.microsoft.com/office/drawing/2014/main" id="{A8C4DAA2-E5C5-4A2F-9482-96E56163A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2739" y="5212520"/>
              <a:ext cx="185710" cy="75715"/>
            </a:xfrm>
            <a:custGeom>
              <a:avLst/>
              <a:gdLst>
                <a:gd name="T0" fmla="*/ 0 w 66"/>
                <a:gd name="T1" fmla="*/ 1 h 26"/>
                <a:gd name="T2" fmla="*/ 66 w 66"/>
                <a:gd name="T3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" h="26">
                  <a:moveTo>
                    <a:pt x="0" y="1"/>
                  </a:moveTo>
                  <a:cubicBezTo>
                    <a:pt x="24" y="0"/>
                    <a:pt x="49" y="9"/>
                    <a:pt x="66" y="2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>
              <a:extLst>
                <a:ext uri="{FF2B5EF4-FFF2-40B4-BE49-F238E27FC236}">
                  <a16:creationId xmlns:a16="http://schemas.microsoft.com/office/drawing/2014/main" id="{38EE7DC9-AC13-4E57-BDBA-6CB6C316DB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400" y="5157356"/>
              <a:ext cx="388302" cy="419678"/>
            </a:xfrm>
            <a:custGeom>
              <a:avLst/>
              <a:gdLst>
                <a:gd name="T0" fmla="*/ 121 w 138"/>
                <a:gd name="T1" fmla="*/ 0 h 145"/>
                <a:gd name="T2" fmla="*/ 4 w 138"/>
                <a:gd name="T3" fmla="*/ 2 h 145"/>
                <a:gd name="T4" fmla="*/ 0 w 138"/>
                <a:gd name="T5" fmla="*/ 99 h 145"/>
                <a:gd name="T6" fmla="*/ 63 w 138"/>
                <a:gd name="T7" fmla="*/ 145 h 145"/>
                <a:gd name="T8" fmla="*/ 130 w 138"/>
                <a:gd name="T9" fmla="*/ 104 h 145"/>
                <a:gd name="T10" fmla="*/ 121 w 138"/>
                <a:gd name="T1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" h="145">
                  <a:moveTo>
                    <a:pt x="121" y="0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5" y="51"/>
                    <a:pt x="0" y="99"/>
                    <a:pt x="0" y="99"/>
                  </a:cubicBezTo>
                  <a:cubicBezTo>
                    <a:pt x="0" y="99"/>
                    <a:pt x="35" y="126"/>
                    <a:pt x="63" y="145"/>
                  </a:cubicBezTo>
                  <a:cubicBezTo>
                    <a:pt x="111" y="128"/>
                    <a:pt x="130" y="104"/>
                    <a:pt x="130" y="104"/>
                  </a:cubicBezTo>
                  <a:cubicBezTo>
                    <a:pt x="130" y="104"/>
                    <a:pt x="138" y="52"/>
                    <a:pt x="121" y="0"/>
                  </a:cubicBezTo>
                  <a:close/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4">
              <a:extLst>
                <a:ext uri="{FF2B5EF4-FFF2-40B4-BE49-F238E27FC236}">
                  <a16:creationId xmlns:a16="http://schemas.microsoft.com/office/drawing/2014/main" id="{80C18E08-7968-405B-B76C-7C3911A58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7832" y="5157356"/>
              <a:ext cx="118179" cy="391555"/>
            </a:xfrm>
            <a:custGeom>
              <a:avLst/>
              <a:gdLst>
                <a:gd name="T0" fmla="*/ 27 w 42"/>
                <a:gd name="T1" fmla="*/ 0 h 135"/>
                <a:gd name="T2" fmla="*/ 0 w 42"/>
                <a:gd name="T3" fmla="*/ 0 h 135"/>
                <a:gd name="T4" fmla="*/ 8 w 42"/>
                <a:gd name="T5" fmla="*/ 106 h 135"/>
                <a:gd name="T6" fmla="*/ 42 w 42"/>
                <a:gd name="T7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135">
                  <a:moveTo>
                    <a:pt x="27" y="0"/>
                  </a:moveTo>
                  <a:cubicBezTo>
                    <a:pt x="6" y="0"/>
                    <a:pt x="0" y="0"/>
                    <a:pt x="0" y="0"/>
                  </a:cubicBezTo>
                  <a:cubicBezTo>
                    <a:pt x="0" y="0"/>
                    <a:pt x="15" y="49"/>
                    <a:pt x="8" y="106"/>
                  </a:cubicBezTo>
                  <a:cubicBezTo>
                    <a:pt x="15" y="116"/>
                    <a:pt x="33" y="129"/>
                    <a:pt x="42" y="13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5">
              <a:extLst>
                <a:ext uri="{FF2B5EF4-FFF2-40B4-BE49-F238E27FC236}">
                  <a16:creationId xmlns:a16="http://schemas.microsoft.com/office/drawing/2014/main" id="{92058685-BBEE-4025-9E01-3725F00DBF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2873" y="4150345"/>
              <a:ext cx="1008741" cy="576517"/>
            </a:xfrm>
            <a:custGeom>
              <a:avLst/>
              <a:gdLst>
                <a:gd name="T0" fmla="*/ 121 w 358"/>
                <a:gd name="T1" fmla="*/ 133 h 199"/>
                <a:gd name="T2" fmla="*/ 271 w 358"/>
                <a:gd name="T3" fmla="*/ 194 h 199"/>
                <a:gd name="T4" fmla="*/ 358 w 358"/>
                <a:gd name="T5" fmla="*/ 114 h 199"/>
                <a:gd name="T6" fmla="*/ 255 w 358"/>
                <a:gd name="T7" fmla="*/ 93 h 199"/>
                <a:gd name="T8" fmla="*/ 196 w 358"/>
                <a:gd name="T9" fmla="*/ 90 h 199"/>
                <a:gd name="T10" fmla="*/ 139 w 358"/>
                <a:gd name="T11" fmla="*/ 30 h 199"/>
                <a:gd name="T12" fmla="*/ 101 w 358"/>
                <a:gd name="T13" fmla="*/ 0 h 199"/>
                <a:gd name="T14" fmla="*/ 99 w 358"/>
                <a:gd name="T15" fmla="*/ 20 h 199"/>
                <a:gd name="T16" fmla="*/ 104 w 358"/>
                <a:gd name="T17" fmla="*/ 46 h 199"/>
                <a:gd name="T18" fmla="*/ 52 w 358"/>
                <a:gd name="T19" fmla="*/ 31 h 199"/>
                <a:gd name="T20" fmla="*/ 27 w 358"/>
                <a:gd name="T21" fmla="*/ 27 h 199"/>
                <a:gd name="T22" fmla="*/ 19 w 358"/>
                <a:gd name="T23" fmla="*/ 37 h 199"/>
                <a:gd name="T24" fmla="*/ 5 w 358"/>
                <a:gd name="T25" fmla="*/ 38 h 199"/>
                <a:gd name="T26" fmla="*/ 9 w 358"/>
                <a:gd name="T27" fmla="*/ 52 h 199"/>
                <a:gd name="T28" fmla="*/ 14 w 358"/>
                <a:gd name="T29" fmla="*/ 74 h 199"/>
                <a:gd name="T30" fmla="*/ 53 w 358"/>
                <a:gd name="T31" fmla="*/ 101 h 199"/>
                <a:gd name="T32" fmla="*/ 121 w 358"/>
                <a:gd name="T33" fmla="*/ 133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8" h="199">
                  <a:moveTo>
                    <a:pt x="121" y="133"/>
                  </a:moveTo>
                  <a:cubicBezTo>
                    <a:pt x="144" y="147"/>
                    <a:pt x="218" y="189"/>
                    <a:pt x="271" y="194"/>
                  </a:cubicBezTo>
                  <a:cubicBezTo>
                    <a:pt x="314" y="199"/>
                    <a:pt x="347" y="191"/>
                    <a:pt x="358" y="114"/>
                  </a:cubicBezTo>
                  <a:cubicBezTo>
                    <a:pt x="255" y="93"/>
                    <a:pt x="255" y="93"/>
                    <a:pt x="255" y="93"/>
                  </a:cubicBezTo>
                  <a:cubicBezTo>
                    <a:pt x="255" y="93"/>
                    <a:pt x="226" y="93"/>
                    <a:pt x="196" y="90"/>
                  </a:cubicBezTo>
                  <a:cubicBezTo>
                    <a:pt x="168" y="88"/>
                    <a:pt x="161" y="65"/>
                    <a:pt x="139" y="30"/>
                  </a:cubicBezTo>
                  <a:cubicBezTo>
                    <a:pt x="126" y="10"/>
                    <a:pt x="109" y="1"/>
                    <a:pt x="101" y="0"/>
                  </a:cubicBezTo>
                  <a:cubicBezTo>
                    <a:pt x="94" y="0"/>
                    <a:pt x="92" y="10"/>
                    <a:pt x="99" y="20"/>
                  </a:cubicBezTo>
                  <a:cubicBezTo>
                    <a:pt x="106" y="30"/>
                    <a:pt x="116" y="46"/>
                    <a:pt x="104" y="46"/>
                  </a:cubicBezTo>
                  <a:cubicBezTo>
                    <a:pt x="93" y="46"/>
                    <a:pt x="65" y="36"/>
                    <a:pt x="52" y="31"/>
                  </a:cubicBezTo>
                  <a:cubicBezTo>
                    <a:pt x="35" y="25"/>
                    <a:pt x="32" y="25"/>
                    <a:pt x="27" y="27"/>
                  </a:cubicBezTo>
                  <a:cubicBezTo>
                    <a:pt x="16" y="31"/>
                    <a:pt x="19" y="37"/>
                    <a:pt x="19" y="37"/>
                  </a:cubicBezTo>
                  <a:cubicBezTo>
                    <a:pt x="19" y="37"/>
                    <a:pt x="10" y="31"/>
                    <a:pt x="5" y="38"/>
                  </a:cubicBezTo>
                  <a:cubicBezTo>
                    <a:pt x="0" y="45"/>
                    <a:pt x="9" y="52"/>
                    <a:pt x="9" y="52"/>
                  </a:cubicBezTo>
                  <a:cubicBezTo>
                    <a:pt x="9" y="52"/>
                    <a:pt x="6" y="66"/>
                    <a:pt x="14" y="74"/>
                  </a:cubicBezTo>
                  <a:cubicBezTo>
                    <a:pt x="26" y="85"/>
                    <a:pt x="36" y="93"/>
                    <a:pt x="53" y="101"/>
                  </a:cubicBezTo>
                  <a:cubicBezTo>
                    <a:pt x="70" y="108"/>
                    <a:pt x="98" y="120"/>
                    <a:pt x="121" y="133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6">
              <a:extLst>
                <a:ext uri="{FF2B5EF4-FFF2-40B4-BE49-F238E27FC236}">
                  <a16:creationId xmlns:a16="http://schemas.microsoft.com/office/drawing/2014/main" id="{CA2BC6D3-9635-4F2E-A388-572D84787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3617" y="4315836"/>
              <a:ext cx="315495" cy="103838"/>
            </a:xfrm>
            <a:custGeom>
              <a:avLst/>
              <a:gdLst>
                <a:gd name="T0" fmla="*/ 22 w 112"/>
                <a:gd name="T1" fmla="*/ 33 h 36"/>
                <a:gd name="T2" fmla="*/ 3 w 112"/>
                <a:gd name="T3" fmla="*/ 12 h 36"/>
                <a:gd name="T4" fmla="*/ 1 w 112"/>
                <a:gd name="T5" fmla="*/ 6 h 36"/>
                <a:gd name="T6" fmla="*/ 4 w 112"/>
                <a:gd name="T7" fmla="*/ 2 h 36"/>
                <a:gd name="T8" fmla="*/ 19 w 112"/>
                <a:gd name="T9" fmla="*/ 6 h 36"/>
                <a:gd name="T10" fmla="*/ 64 w 112"/>
                <a:gd name="T11" fmla="*/ 28 h 36"/>
                <a:gd name="T12" fmla="*/ 77 w 112"/>
                <a:gd name="T13" fmla="*/ 23 h 36"/>
                <a:gd name="T14" fmla="*/ 112 w 112"/>
                <a:gd name="T15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2" h="36">
                  <a:moveTo>
                    <a:pt x="22" y="33"/>
                  </a:moveTo>
                  <a:cubicBezTo>
                    <a:pt x="18" y="30"/>
                    <a:pt x="15" y="26"/>
                    <a:pt x="3" y="12"/>
                  </a:cubicBezTo>
                  <a:cubicBezTo>
                    <a:pt x="2" y="10"/>
                    <a:pt x="0" y="8"/>
                    <a:pt x="1" y="6"/>
                  </a:cubicBezTo>
                  <a:cubicBezTo>
                    <a:pt x="1" y="4"/>
                    <a:pt x="3" y="3"/>
                    <a:pt x="4" y="2"/>
                  </a:cubicBezTo>
                  <a:cubicBezTo>
                    <a:pt x="9" y="0"/>
                    <a:pt x="15" y="3"/>
                    <a:pt x="19" y="6"/>
                  </a:cubicBezTo>
                  <a:cubicBezTo>
                    <a:pt x="33" y="16"/>
                    <a:pt x="45" y="34"/>
                    <a:pt x="64" y="28"/>
                  </a:cubicBezTo>
                  <a:cubicBezTo>
                    <a:pt x="69" y="27"/>
                    <a:pt x="73" y="24"/>
                    <a:pt x="77" y="23"/>
                  </a:cubicBezTo>
                  <a:cubicBezTo>
                    <a:pt x="90" y="20"/>
                    <a:pt x="105" y="25"/>
                    <a:pt x="112" y="3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7">
              <a:extLst>
                <a:ext uri="{FF2B5EF4-FFF2-40B4-BE49-F238E27FC236}">
                  <a16:creationId xmlns:a16="http://schemas.microsoft.com/office/drawing/2014/main" id="{13D8F42F-0CED-4312-973B-9B891BDC04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8197" y="4298530"/>
              <a:ext cx="68586" cy="31368"/>
            </a:xfrm>
            <a:custGeom>
              <a:avLst/>
              <a:gdLst>
                <a:gd name="T0" fmla="*/ 0 w 24"/>
                <a:gd name="T1" fmla="*/ 1 h 11"/>
                <a:gd name="T2" fmla="*/ 24 w 24"/>
                <a:gd name="T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" h="11">
                  <a:moveTo>
                    <a:pt x="0" y="1"/>
                  </a:moveTo>
                  <a:cubicBezTo>
                    <a:pt x="6" y="0"/>
                    <a:pt x="11" y="4"/>
                    <a:pt x="24" y="1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8">
              <a:extLst>
                <a:ext uri="{FF2B5EF4-FFF2-40B4-BE49-F238E27FC236}">
                  <a16:creationId xmlns:a16="http://schemas.microsoft.com/office/drawing/2014/main" id="{062C4C36-BAF7-43CB-8CDE-58F07F6A0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6686" y="4257428"/>
              <a:ext cx="129786" cy="55164"/>
            </a:xfrm>
            <a:custGeom>
              <a:avLst/>
              <a:gdLst>
                <a:gd name="T0" fmla="*/ 0 w 46"/>
                <a:gd name="T1" fmla="*/ 0 h 19"/>
                <a:gd name="T2" fmla="*/ 46 w 46"/>
                <a:gd name="T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6" h="19">
                  <a:moveTo>
                    <a:pt x="0" y="0"/>
                  </a:moveTo>
                  <a:cubicBezTo>
                    <a:pt x="8" y="4"/>
                    <a:pt x="46" y="19"/>
                    <a:pt x="46" y="1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9">
              <a:extLst>
                <a:ext uri="{FF2B5EF4-FFF2-40B4-BE49-F238E27FC236}">
                  <a16:creationId xmlns:a16="http://schemas.microsoft.com/office/drawing/2014/main" id="{02AA88AA-799B-41E9-8BA2-891060B6C3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0671" y="3368316"/>
              <a:ext cx="703797" cy="616537"/>
            </a:xfrm>
            <a:custGeom>
              <a:avLst/>
              <a:gdLst>
                <a:gd name="T0" fmla="*/ 184 w 250"/>
                <a:gd name="T1" fmla="*/ 213 h 213"/>
                <a:gd name="T2" fmla="*/ 243 w 250"/>
                <a:gd name="T3" fmla="*/ 124 h 213"/>
                <a:gd name="T4" fmla="*/ 104 w 250"/>
                <a:gd name="T5" fmla="*/ 24 h 213"/>
                <a:gd name="T6" fmla="*/ 52 w 250"/>
                <a:gd name="T7" fmla="*/ 30 h 213"/>
                <a:gd name="T8" fmla="*/ 36 w 250"/>
                <a:gd name="T9" fmla="*/ 130 h 213"/>
                <a:gd name="T10" fmla="*/ 175 w 250"/>
                <a:gd name="T11" fmla="*/ 211 h 213"/>
                <a:gd name="T12" fmla="*/ 184 w 250"/>
                <a:gd name="T13" fmla="*/ 213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0" h="213">
                  <a:moveTo>
                    <a:pt x="184" y="213"/>
                  </a:moveTo>
                  <a:cubicBezTo>
                    <a:pt x="198" y="211"/>
                    <a:pt x="236" y="202"/>
                    <a:pt x="243" y="124"/>
                  </a:cubicBezTo>
                  <a:cubicBezTo>
                    <a:pt x="250" y="49"/>
                    <a:pt x="170" y="0"/>
                    <a:pt x="104" y="24"/>
                  </a:cubicBezTo>
                  <a:cubicBezTo>
                    <a:pt x="95" y="22"/>
                    <a:pt x="78" y="18"/>
                    <a:pt x="52" y="30"/>
                  </a:cubicBezTo>
                  <a:cubicBezTo>
                    <a:pt x="13" y="48"/>
                    <a:pt x="0" y="102"/>
                    <a:pt x="36" y="130"/>
                  </a:cubicBezTo>
                  <a:cubicBezTo>
                    <a:pt x="78" y="163"/>
                    <a:pt x="127" y="187"/>
                    <a:pt x="175" y="211"/>
                  </a:cubicBezTo>
                  <a:cubicBezTo>
                    <a:pt x="178" y="213"/>
                    <a:pt x="181" y="213"/>
                    <a:pt x="184" y="213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20">
              <a:extLst>
                <a:ext uri="{FF2B5EF4-FFF2-40B4-BE49-F238E27FC236}">
                  <a16:creationId xmlns:a16="http://schemas.microsoft.com/office/drawing/2014/main" id="{1B0803DD-1098-460E-9BB3-1B7138FE2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6692" y="3519746"/>
              <a:ext cx="511757" cy="711722"/>
            </a:xfrm>
            <a:custGeom>
              <a:avLst/>
              <a:gdLst>
                <a:gd name="T0" fmla="*/ 4 w 182"/>
                <a:gd name="T1" fmla="*/ 96 h 246"/>
                <a:gd name="T2" fmla="*/ 8 w 182"/>
                <a:gd name="T3" fmla="*/ 70 h 246"/>
                <a:gd name="T4" fmla="*/ 10 w 182"/>
                <a:gd name="T5" fmla="*/ 41 h 246"/>
                <a:gd name="T6" fmla="*/ 49 w 182"/>
                <a:gd name="T7" fmla="*/ 0 h 246"/>
                <a:gd name="T8" fmla="*/ 102 w 182"/>
                <a:gd name="T9" fmla="*/ 73 h 246"/>
                <a:gd name="T10" fmla="*/ 118 w 182"/>
                <a:gd name="T11" fmla="*/ 115 h 246"/>
                <a:gd name="T12" fmla="*/ 163 w 182"/>
                <a:gd name="T13" fmla="*/ 157 h 246"/>
                <a:gd name="T14" fmla="*/ 182 w 182"/>
                <a:gd name="T15" fmla="*/ 200 h 246"/>
                <a:gd name="T16" fmla="*/ 81 w 182"/>
                <a:gd name="T17" fmla="*/ 225 h 246"/>
                <a:gd name="T18" fmla="*/ 99 w 182"/>
                <a:gd name="T19" fmla="*/ 213 h 246"/>
                <a:gd name="T20" fmla="*/ 86 w 182"/>
                <a:gd name="T21" fmla="*/ 167 h 246"/>
                <a:gd name="T22" fmla="*/ 20 w 182"/>
                <a:gd name="T23" fmla="*/ 172 h 246"/>
                <a:gd name="T24" fmla="*/ 8 w 182"/>
                <a:gd name="T25" fmla="*/ 148 h 246"/>
                <a:gd name="T26" fmla="*/ 3 w 182"/>
                <a:gd name="T27" fmla="*/ 131 h 246"/>
                <a:gd name="T28" fmla="*/ 4 w 182"/>
                <a:gd name="T29" fmla="*/ 129 h 246"/>
                <a:gd name="T30" fmla="*/ 3 w 182"/>
                <a:gd name="T31" fmla="*/ 126 h 246"/>
                <a:gd name="T32" fmla="*/ 1 w 182"/>
                <a:gd name="T33" fmla="*/ 112 h 246"/>
                <a:gd name="T34" fmla="*/ 4 w 182"/>
                <a:gd name="T35" fmla="*/ 9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2" h="246">
                  <a:moveTo>
                    <a:pt x="4" y="96"/>
                  </a:moveTo>
                  <a:cubicBezTo>
                    <a:pt x="4" y="96"/>
                    <a:pt x="7" y="83"/>
                    <a:pt x="8" y="70"/>
                  </a:cubicBezTo>
                  <a:cubicBezTo>
                    <a:pt x="8" y="63"/>
                    <a:pt x="8" y="55"/>
                    <a:pt x="10" y="41"/>
                  </a:cubicBezTo>
                  <a:cubicBezTo>
                    <a:pt x="13" y="25"/>
                    <a:pt x="26" y="4"/>
                    <a:pt x="49" y="0"/>
                  </a:cubicBezTo>
                  <a:cubicBezTo>
                    <a:pt x="31" y="75"/>
                    <a:pt x="102" y="73"/>
                    <a:pt x="102" y="73"/>
                  </a:cubicBezTo>
                  <a:cubicBezTo>
                    <a:pt x="118" y="115"/>
                    <a:pt x="118" y="115"/>
                    <a:pt x="118" y="115"/>
                  </a:cubicBezTo>
                  <a:cubicBezTo>
                    <a:pt x="124" y="129"/>
                    <a:pt x="130" y="155"/>
                    <a:pt x="163" y="157"/>
                  </a:cubicBezTo>
                  <a:cubicBezTo>
                    <a:pt x="182" y="200"/>
                    <a:pt x="182" y="200"/>
                    <a:pt x="182" y="200"/>
                  </a:cubicBezTo>
                  <a:cubicBezTo>
                    <a:pt x="166" y="246"/>
                    <a:pt x="100" y="241"/>
                    <a:pt x="81" y="225"/>
                  </a:cubicBezTo>
                  <a:cubicBezTo>
                    <a:pt x="99" y="213"/>
                    <a:pt x="99" y="213"/>
                    <a:pt x="99" y="213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62" y="176"/>
                    <a:pt x="36" y="181"/>
                    <a:pt x="20" y="172"/>
                  </a:cubicBezTo>
                  <a:cubicBezTo>
                    <a:pt x="11" y="168"/>
                    <a:pt x="7" y="158"/>
                    <a:pt x="8" y="148"/>
                  </a:cubicBezTo>
                  <a:cubicBezTo>
                    <a:pt x="3" y="144"/>
                    <a:pt x="0" y="140"/>
                    <a:pt x="3" y="131"/>
                  </a:cubicBezTo>
                  <a:cubicBezTo>
                    <a:pt x="4" y="131"/>
                    <a:pt x="4" y="130"/>
                    <a:pt x="4" y="129"/>
                  </a:cubicBezTo>
                  <a:cubicBezTo>
                    <a:pt x="4" y="128"/>
                    <a:pt x="3" y="127"/>
                    <a:pt x="3" y="126"/>
                  </a:cubicBezTo>
                  <a:cubicBezTo>
                    <a:pt x="0" y="121"/>
                    <a:pt x="0" y="117"/>
                    <a:pt x="1" y="112"/>
                  </a:cubicBezTo>
                  <a:cubicBezTo>
                    <a:pt x="2" y="107"/>
                    <a:pt x="3" y="102"/>
                    <a:pt x="4" y="96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1">
              <a:extLst>
                <a:ext uri="{FF2B5EF4-FFF2-40B4-BE49-F238E27FC236}">
                  <a16:creationId xmlns:a16="http://schemas.microsoft.com/office/drawing/2014/main" id="{56A2A2B0-9DA5-4FC4-8140-F0F652F097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3698" y="3692809"/>
              <a:ext cx="135061" cy="170900"/>
            </a:xfrm>
            <a:custGeom>
              <a:avLst/>
              <a:gdLst>
                <a:gd name="T0" fmla="*/ 0 w 48"/>
                <a:gd name="T1" fmla="*/ 13 h 59"/>
                <a:gd name="T2" fmla="*/ 30 w 48"/>
                <a:gd name="T3" fmla="*/ 4 h 59"/>
                <a:gd name="T4" fmla="*/ 47 w 48"/>
                <a:gd name="T5" fmla="*/ 31 h 59"/>
                <a:gd name="T6" fmla="*/ 28 w 48"/>
                <a:gd name="T7" fmla="*/ 54 h 59"/>
                <a:gd name="T8" fmla="*/ 0 w 48"/>
                <a:gd name="T9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9">
                  <a:moveTo>
                    <a:pt x="0" y="13"/>
                  </a:moveTo>
                  <a:cubicBezTo>
                    <a:pt x="6" y="5"/>
                    <a:pt x="17" y="0"/>
                    <a:pt x="30" y="4"/>
                  </a:cubicBezTo>
                  <a:cubicBezTo>
                    <a:pt x="42" y="8"/>
                    <a:pt x="48" y="19"/>
                    <a:pt x="47" y="31"/>
                  </a:cubicBezTo>
                  <a:cubicBezTo>
                    <a:pt x="46" y="42"/>
                    <a:pt x="38" y="51"/>
                    <a:pt x="28" y="54"/>
                  </a:cubicBezTo>
                  <a:cubicBezTo>
                    <a:pt x="16" y="59"/>
                    <a:pt x="7" y="55"/>
                    <a:pt x="0" y="50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2">
              <a:extLst>
                <a:ext uri="{FF2B5EF4-FFF2-40B4-BE49-F238E27FC236}">
                  <a16:creationId xmlns:a16="http://schemas.microsoft.com/office/drawing/2014/main" id="{2D6A84C4-52D1-4263-B0E0-AF789B240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3698" y="3692809"/>
              <a:ext cx="135061" cy="170900"/>
            </a:xfrm>
            <a:custGeom>
              <a:avLst/>
              <a:gdLst>
                <a:gd name="T0" fmla="*/ 0 w 48"/>
                <a:gd name="T1" fmla="*/ 13 h 59"/>
                <a:gd name="T2" fmla="*/ 30 w 48"/>
                <a:gd name="T3" fmla="*/ 4 h 59"/>
                <a:gd name="T4" fmla="*/ 47 w 48"/>
                <a:gd name="T5" fmla="*/ 31 h 59"/>
                <a:gd name="T6" fmla="*/ 28 w 48"/>
                <a:gd name="T7" fmla="*/ 54 h 59"/>
                <a:gd name="T8" fmla="*/ 0 w 48"/>
                <a:gd name="T9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9">
                  <a:moveTo>
                    <a:pt x="0" y="13"/>
                  </a:moveTo>
                  <a:cubicBezTo>
                    <a:pt x="6" y="5"/>
                    <a:pt x="17" y="0"/>
                    <a:pt x="30" y="4"/>
                  </a:cubicBezTo>
                  <a:cubicBezTo>
                    <a:pt x="42" y="8"/>
                    <a:pt x="48" y="19"/>
                    <a:pt x="47" y="31"/>
                  </a:cubicBezTo>
                  <a:cubicBezTo>
                    <a:pt x="46" y="42"/>
                    <a:pt x="38" y="51"/>
                    <a:pt x="28" y="54"/>
                  </a:cubicBezTo>
                  <a:cubicBezTo>
                    <a:pt x="16" y="59"/>
                    <a:pt x="7" y="55"/>
                    <a:pt x="0" y="5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3">
              <a:extLst>
                <a:ext uri="{FF2B5EF4-FFF2-40B4-BE49-F238E27FC236}">
                  <a16:creationId xmlns:a16="http://schemas.microsoft.com/office/drawing/2014/main" id="{088A6430-84D1-4523-9DEA-BBE8EF663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7415" y="3751218"/>
              <a:ext cx="70696" cy="31368"/>
            </a:xfrm>
            <a:custGeom>
              <a:avLst/>
              <a:gdLst>
                <a:gd name="T0" fmla="*/ 25 w 25"/>
                <a:gd name="T1" fmla="*/ 9 h 11"/>
                <a:gd name="T2" fmla="*/ 14 w 25"/>
                <a:gd name="T3" fmla="*/ 1 h 11"/>
                <a:gd name="T4" fmla="*/ 0 w 25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1">
                  <a:moveTo>
                    <a:pt x="25" y="9"/>
                  </a:moveTo>
                  <a:cubicBezTo>
                    <a:pt x="23" y="4"/>
                    <a:pt x="19" y="0"/>
                    <a:pt x="14" y="1"/>
                  </a:cubicBezTo>
                  <a:cubicBezTo>
                    <a:pt x="9" y="1"/>
                    <a:pt x="4" y="5"/>
                    <a:pt x="0" y="1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4">
              <a:extLst>
                <a:ext uri="{FF2B5EF4-FFF2-40B4-BE49-F238E27FC236}">
                  <a16:creationId xmlns:a16="http://schemas.microsoft.com/office/drawing/2014/main" id="{836A70DD-82C2-4AB7-A05E-7A88B278D7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1132" y="3768524"/>
              <a:ext cx="28489" cy="20551"/>
            </a:xfrm>
            <a:custGeom>
              <a:avLst/>
              <a:gdLst>
                <a:gd name="T0" fmla="*/ 10 w 10"/>
                <a:gd name="T1" fmla="*/ 7 h 7"/>
                <a:gd name="T2" fmla="*/ 6 w 10"/>
                <a:gd name="T3" fmla="*/ 2 h 7"/>
                <a:gd name="T4" fmla="*/ 0 w 10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7">
                  <a:moveTo>
                    <a:pt x="10" y="7"/>
                  </a:moveTo>
                  <a:cubicBezTo>
                    <a:pt x="9" y="5"/>
                    <a:pt x="7" y="3"/>
                    <a:pt x="6" y="2"/>
                  </a:cubicBezTo>
                  <a:cubicBezTo>
                    <a:pt x="4" y="0"/>
                    <a:pt x="2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5">
              <a:extLst>
                <a:ext uri="{FF2B5EF4-FFF2-40B4-BE49-F238E27FC236}">
                  <a16:creationId xmlns:a16="http://schemas.microsoft.com/office/drawing/2014/main" id="{6C41B84B-9F1A-48B6-B29B-FCE73AC01F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4222" y="3699299"/>
              <a:ext cx="84413" cy="57327"/>
            </a:xfrm>
            <a:custGeom>
              <a:avLst/>
              <a:gdLst>
                <a:gd name="T0" fmla="*/ 30 w 30"/>
                <a:gd name="T1" fmla="*/ 11 h 20"/>
                <a:gd name="T2" fmla="*/ 18 w 30"/>
                <a:gd name="T3" fmla="*/ 3 h 20"/>
                <a:gd name="T4" fmla="*/ 2 w 30"/>
                <a:gd name="T5" fmla="*/ 2 h 20"/>
                <a:gd name="T6" fmla="*/ 2 w 30"/>
                <a:gd name="T7" fmla="*/ 14 h 20"/>
                <a:gd name="T8" fmla="*/ 30 w 30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0">
                  <a:moveTo>
                    <a:pt x="30" y="11"/>
                  </a:moveTo>
                  <a:cubicBezTo>
                    <a:pt x="30" y="11"/>
                    <a:pt x="25" y="6"/>
                    <a:pt x="18" y="3"/>
                  </a:cubicBezTo>
                  <a:cubicBezTo>
                    <a:pt x="13" y="0"/>
                    <a:pt x="5" y="0"/>
                    <a:pt x="2" y="2"/>
                  </a:cubicBezTo>
                  <a:cubicBezTo>
                    <a:pt x="1" y="4"/>
                    <a:pt x="0" y="7"/>
                    <a:pt x="2" y="14"/>
                  </a:cubicBezTo>
                  <a:cubicBezTo>
                    <a:pt x="7" y="20"/>
                    <a:pt x="19" y="17"/>
                    <a:pt x="3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6">
              <a:extLst>
                <a:ext uri="{FF2B5EF4-FFF2-40B4-BE49-F238E27FC236}">
                  <a16:creationId xmlns:a16="http://schemas.microsoft.com/office/drawing/2014/main" id="{24A1C6A0-7EF6-4BA6-9C87-71F016F66B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892" y="3696054"/>
              <a:ext cx="53813" cy="57327"/>
            </a:xfrm>
            <a:custGeom>
              <a:avLst/>
              <a:gdLst>
                <a:gd name="T0" fmla="*/ 5 w 19"/>
                <a:gd name="T1" fmla="*/ 17 h 20"/>
                <a:gd name="T2" fmla="*/ 16 w 19"/>
                <a:gd name="T3" fmla="*/ 15 h 20"/>
                <a:gd name="T4" fmla="*/ 14 w 19"/>
                <a:gd name="T5" fmla="*/ 3 h 20"/>
                <a:gd name="T6" fmla="*/ 2 w 19"/>
                <a:gd name="T7" fmla="*/ 5 h 20"/>
                <a:gd name="T8" fmla="*/ 5 w 19"/>
                <a:gd name="T9" fmla="*/ 1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0">
                  <a:moveTo>
                    <a:pt x="5" y="17"/>
                  </a:moveTo>
                  <a:cubicBezTo>
                    <a:pt x="9" y="20"/>
                    <a:pt x="14" y="19"/>
                    <a:pt x="16" y="15"/>
                  </a:cubicBezTo>
                  <a:cubicBezTo>
                    <a:pt x="19" y="12"/>
                    <a:pt x="18" y="6"/>
                    <a:pt x="14" y="3"/>
                  </a:cubicBezTo>
                  <a:cubicBezTo>
                    <a:pt x="10" y="0"/>
                    <a:pt x="5" y="1"/>
                    <a:pt x="2" y="5"/>
                  </a:cubicBezTo>
                  <a:cubicBezTo>
                    <a:pt x="0" y="9"/>
                    <a:pt x="1" y="14"/>
                    <a:pt x="5" y="17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7">
              <a:extLst>
                <a:ext uri="{FF2B5EF4-FFF2-40B4-BE49-F238E27FC236}">
                  <a16:creationId xmlns:a16="http://schemas.microsoft.com/office/drawing/2014/main" id="{978DAF0F-B8E1-4F37-849B-AEDAC032B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3216" y="3707953"/>
              <a:ext cx="25324" cy="17307"/>
            </a:xfrm>
            <a:custGeom>
              <a:avLst/>
              <a:gdLst>
                <a:gd name="T0" fmla="*/ 22 w 24"/>
                <a:gd name="T1" fmla="*/ 0 h 16"/>
                <a:gd name="T2" fmla="*/ 0 w 24"/>
                <a:gd name="T3" fmla="*/ 16 h 16"/>
                <a:gd name="T4" fmla="*/ 24 w 24"/>
                <a:gd name="T5" fmla="*/ 10 h 16"/>
                <a:gd name="T6" fmla="*/ 22 w 24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6">
                  <a:moveTo>
                    <a:pt x="22" y="0"/>
                  </a:moveTo>
                  <a:lnTo>
                    <a:pt x="0" y="16"/>
                  </a:lnTo>
                  <a:lnTo>
                    <a:pt x="24" y="1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8">
              <a:extLst>
                <a:ext uri="{FF2B5EF4-FFF2-40B4-BE49-F238E27FC236}">
                  <a16:creationId xmlns:a16="http://schemas.microsoft.com/office/drawing/2014/main" id="{3695C086-3A1A-4DF9-BA77-BB5F55DEE0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9498" y="3696054"/>
              <a:ext cx="79138" cy="34612"/>
            </a:xfrm>
            <a:custGeom>
              <a:avLst/>
              <a:gdLst>
                <a:gd name="T0" fmla="*/ 0 w 28"/>
                <a:gd name="T1" fmla="*/ 3 h 12"/>
                <a:gd name="T2" fmla="*/ 28 w 28"/>
                <a:gd name="T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" h="12">
                  <a:moveTo>
                    <a:pt x="0" y="3"/>
                  </a:moveTo>
                  <a:cubicBezTo>
                    <a:pt x="10" y="0"/>
                    <a:pt x="20" y="4"/>
                    <a:pt x="28" y="1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29">
              <a:extLst>
                <a:ext uri="{FF2B5EF4-FFF2-40B4-BE49-F238E27FC236}">
                  <a16:creationId xmlns:a16="http://schemas.microsoft.com/office/drawing/2014/main" id="{65AA9DAD-0683-47B8-9271-23CBD7B1C6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9450" y="3699299"/>
              <a:ext cx="28489" cy="8653"/>
            </a:xfrm>
            <a:custGeom>
              <a:avLst/>
              <a:gdLst>
                <a:gd name="T0" fmla="*/ 0 w 10"/>
                <a:gd name="T1" fmla="*/ 0 h 3"/>
                <a:gd name="T2" fmla="*/ 10 w 10"/>
                <a:gd name="T3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3">
                  <a:moveTo>
                    <a:pt x="0" y="0"/>
                  </a:moveTo>
                  <a:cubicBezTo>
                    <a:pt x="2" y="3"/>
                    <a:pt x="6" y="3"/>
                    <a:pt x="10" y="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30">
              <a:extLst>
                <a:ext uri="{FF2B5EF4-FFF2-40B4-BE49-F238E27FC236}">
                  <a16:creationId xmlns:a16="http://schemas.microsoft.com/office/drawing/2014/main" id="{B3294A83-2B59-4C1D-959A-0CB83C483E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761" y="3701462"/>
              <a:ext cx="62255" cy="139532"/>
            </a:xfrm>
            <a:custGeom>
              <a:avLst/>
              <a:gdLst>
                <a:gd name="T0" fmla="*/ 16 w 22"/>
                <a:gd name="T1" fmla="*/ 48 h 48"/>
                <a:gd name="T2" fmla="*/ 6 w 22"/>
                <a:gd name="T3" fmla="*/ 30 h 48"/>
                <a:gd name="T4" fmla="*/ 22 w 22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8">
                  <a:moveTo>
                    <a:pt x="16" y="48"/>
                  </a:moveTo>
                  <a:cubicBezTo>
                    <a:pt x="7" y="46"/>
                    <a:pt x="0" y="38"/>
                    <a:pt x="6" y="30"/>
                  </a:cubicBezTo>
                  <a:cubicBezTo>
                    <a:pt x="11" y="23"/>
                    <a:pt x="21" y="7"/>
                    <a:pt x="22" y="0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31">
              <a:extLst>
                <a:ext uri="{FF2B5EF4-FFF2-40B4-BE49-F238E27FC236}">
                  <a16:creationId xmlns:a16="http://schemas.microsoft.com/office/drawing/2014/main" id="{A334BB2F-B540-4727-97F2-73AC859FB1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761" y="3701462"/>
              <a:ext cx="62255" cy="139532"/>
            </a:xfrm>
            <a:custGeom>
              <a:avLst/>
              <a:gdLst>
                <a:gd name="T0" fmla="*/ 16 w 22"/>
                <a:gd name="T1" fmla="*/ 48 h 48"/>
                <a:gd name="T2" fmla="*/ 6 w 22"/>
                <a:gd name="T3" fmla="*/ 30 h 48"/>
                <a:gd name="T4" fmla="*/ 22 w 22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8">
                  <a:moveTo>
                    <a:pt x="16" y="48"/>
                  </a:moveTo>
                  <a:cubicBezTo>
                    <a:pt x="7" y="46"/>
                    <a:pt x="0" y="38"/>
                    <a:pt x="6" y="30"/>
                  </a:cubicBezTo>
                  <a:cubicBezTo>
                    <a:pt x="11" y="23"/>
                    <a:pt x="21" y="7"/>
                    <a:pt x="22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32">
              <a:extLst>
                <a:ext uri="{FF2B5EF4-FFF2-40B4-BE49-F238E27FC236}">
                  <a16:creationId xmlns:a16="http://schemas.microsoft.com/office/drawing/2014/main" id="{F7871CAC-3668-4358-AE71-405A015EE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877771"/>
              <a:ext cx="44317" cy="35694"/>
            </a:xfrm>
            <a:custGeom>
              <a:avLst/>
              <a:gdLst>
                <a:gd name="T0" fmla="*/ 7 w 16"/>
                <a:gd name="T1" fmla="*/ 2 h 12"/>
                <a:gd name="T2" fmla="*/ 0 w 16"/>
                <a:gd name="T3" fmla="*/ 0 h 12"/>
                <a:gd name="T4" fmla="*/ 2 w 16"/>
                <a:gd name="T5" fmla="*/ 1 h 12"/>
                <a:gd name="T6" fmla="*/ 2 w 16"/>
                <a:gd name="T7" fmla="*/ 3 h 12"/>
                <a:gd name="T8" fmla="*/ 1 w 16"/>
                <a:gd name="T9" fmla="*/ 9 h 12"/>
                <a:gd name="T10" fmla="*/ 1 w 16"/>
                <a:gd name="T11" fmla="*/ 11 h 12"/>
                <a:gd name="T12" fmla="*/ 2 w 16"/>
                <a:gd name="T13" fmla="*/ 11 h 12"/>
                <a:gd name="T14" fmla="*/ 9 w 16"/>
                <a:gd name="T15" fmla="*/ 11 h 12"/>
                <a:gd name="T16" fmla="*/ 15 w 16"/>
                <a:gd name="T17" fmla="*/ 7 h 12"/>
                <a:gd name="T18" fmla="*/ 15 w 16"/>
                <a:gd name="T19" fmla="*/ 6 h 12"/>
                <a:gd name="T20" fmla="*/ 12 w 16"/>
                <a:gd name="T21" fmla="*/ 4 h 12"/>
                <a:gd name="T22" fmla="*/ 8 w 16"/>
                <a:gd name="T23" fmla="*/ 2 h 12"/>
                <a:gd name="T24" fmla="*/ 7 w 16"/>
                <a:gd name="T25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2">
                  <a:moveTo>
                    <a:pt x="7" y="2"/>
                  </a:moveTo>
                  <a:cubicBezTo>
                    <a:pt x="5" y="1"/>
                    <a:pt x="3" y="0"/>
                    <a:pt x="0" y="0"/>
                  </a:cubicBezTo>
                  <a:cubicBezTo>
                    <a:pt x="1" y="0"/>
                    <a:pt x="1" y="1"/>
                    <a:pt x="2" y="1"/>
                  </a:cubicBezTo>
                  <a:cubicBezTo>
                    <a:pt x="2" y="2"/>
                    <a:pt x="2" y="3"/>
                    <a:pt x="2" y="3"/>
                  </a:cubicBezTo>
                  <a:cubicBezTo>
                    <a:pt x="2" y="5"/>
                    <a:pt x="2" y="7"/>
                    <a:pt x="1" y="9"/>
                  </a:cubicBezTo>
                  <a:cubicBezTo>
                    <a:pt x="1" y="10"/>
                    <a:pt x="1" y="10"/>
                    <a:pt x="1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4" y="12"/>
                    <a:pt x="7" y="12"/>
                    <a:pt x="9" y="11"/>
                  </a:cubicBezTo>
                  <a:cubicBezTo>
                    <a:pt x="11" y="10"/>
                    <a:pt x="14" y="9"/>
                    <a:pt x="15" y="7"/>
                  </a:cubicBezTo>
                  <a:cubicBezTo>
                    <a:pt x="15" y="7"/>
                    <a:pt x="15" y="6"/>
                    <a:pt x="15" y="6"/>
                  </a:cubicBezTo>
                  <a:cubicBezTo>
                    <a:pt x="16" y="4"/>
                    <a:pt x="13" y="4"/>
                    <a:pt x="12" y="4"/>
                  </a:cubicBezTo>
                  <a:cubicBezTo>
                    <a:pt x="10" y="3"/>
                    <a:pt x="9" y="3"/>
                    <a:pt x="8" y="2"/>
                  </a:cubicBezTo>
                  <a:cubicBezTo>
                    <a:pt x="8" y="2"/>
                    <a:pt x="7" y="2"/>
                    <a:pt x="7" y="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33">
              <a:extLst>
                <a:ext uri="{FF2B5EF4-FFF2-40B4-BE49-F238E27FC236}">
                  <a16:creationId xmlns:a16="http://schemas.microsoft.com/office/drawing/2014/main" id="{AC0A0A20-BC68-4EF9-B57B-26CA48CCE2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457" y="3887506"/>
              <a:ext cx="33765" cy="22715"/>
            </a:xfrm>
            <a:custGeom>
              <a:avLst/>
              <a:gdLst>
                <a:gd name="T0" fmla="*/ 3 w 12"/>
                <a:gd name="T1" fmla="*/ 3 h 8"/>
                <a:gd name="T2" fmla="*/ 7 w 12"/>
                <a:gd name="T3" fmla="*/ 0 h 8"/>
                <a:gd name="T4" fmla="*/ 12 w 12"/>
                <a:gd name="T5" fmla="*/ 2 h 8"/>
                <a:gd name="T6" fmla="*/ 11 w 12"/>
                <a:gd name="T7" fmla="*/ 5 h 8"/>
                <a:gd name="T8" fmla="*/ 3 w 12"/>
                <a:gd name="T9" fmla="*/ 8 h 8"/>
                <a:gd name="T10" fmla="*/ 3 w 12"/>
                <a:gd name="T11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8">
                  <a:moveTo>
                    <a:pt x="3" y="3"/>
                  </a:moveTo>
                  <a:cubicBezTo>
                    <a:pt x="4" y="1"/>
                    <a:pt x="5" y="1"/>
                    <a:pt x="7" y="0"/>
                  </a:cubicBezTo>
                  <a:cubicBezTo>
                    <a:pt x="9" y="0"/>
                    <a:pt x="11" y="1"/>
                    <a:pt x="12" y="2"/>
                  </a:cubicBezTo>
                  <a:cubicBezTo>
                    <a:pt x="12" y="3"/>
                    <a:pt x="12" y="4"/>
                    <a:pt x="11" y="5"/>
                  </a:cubicBezTo>
                  <a:cubicBezTo>
                    <a:pt x="9" y="7"/>
                    <a:pt x="6" y="8"/>
                    <a:pt x="3" y="8"/>
                  </a:cubicBezTo>
                  <a:cubicBezTo>
                    <a:pt x="0" y="8"/>
                    <a:pt x="1" y="5"/>
                    <a:pt x="3" y="3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34">
              <a:extLst>
                <a:ext uri="{FF2B5EF4-FFF2-40B4-BE49-F238E27FC236}">
                  <a16:creationId xmlns:a16="http://schemas.microsoft.com/office/drawing/2014/main" id="{88E1D53E-9EDB-43F8-81C9-07A871BC9D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3574" y="3875607"/>
              <a:ext cx="64365" cy="17307"/>
            </a:xfrm>
            <a:custGeom>
              <a:avLst/>
              <a:gdLst>
                <a:gd name="T0" fmla="*/ 0 w 23"/>
                <a:gd name="T1" fmla="*/ 0 h 6"/>
                <a:gd name="T2" fmla="*/ 11 w 23"/>
                <a:gd name="T3" fmla="*/ 3 h 6"/>
                <a:gd name="T4" fmla="*/ 23 w 23"/>
                <a:gd name="T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6">
                  <a:moveTo>
                    <a:pt x="0" y="0"/>
                  </a:moveTo>
                  <a:cubicBezTo>
                    <a:pt x="6" y="0"/>
                    <a:pt x="8" y="2"/>
                    <a:pt x="11" y="3"/>
                  </a:cubicBezTo>
                  <a:cubicBezTo>
                    <a:pt x="15" y="5"/>
                    <a:pt x="19" y="6"/>
                    <a:pt x="23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35">
              <a:extLst>
                <a:ext uri="{FF2B5EF4-FFF2-40B4-BE49-F238E27FC236}">
                  <a16:creationId xmlns:a16="http://schemas.microsoft.com/office/drawing/2014/main" id="{B118AA09-5445-4106-9EB9-BC54CDE242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877771"/>
              <a:ext cx="47483" cy="35694"/>
            </a:xfrm>
            <a:custGeom>
              <a:avLst/>
              <a:gdLst>
                <a:gd name="T0" fmla="*/ 0 w 17"/>
                <a:gd name="T1" fmla="*/ 0 h 12"/>
                <a:gd name="T2" fmla="*/ 2 w 17"/>
                <a:gd name="T3" fmla="*/ 5 h 12"/>
                <a:gd name="T4" fmla="*/ 1 w 17"/>
                <a:gd name="T5" fmla="*/ 10 h 12"/>
                <a:gd name="T6" fmla="*/ 1 w 17"/>
                <a:gd name="T7" fmla="*/ 11 h 12"/>
                <a:gd name="T8" fmla="*/ 3 w 17"/>
                <a:gd name="T9" fmla="*/ 12 h 12"/>
                <a:gd name="T10" fmla="*/ 17 w 17"/>
                <a:gd name="T1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2">
                  <a:moveTo>
                    <a:pt x="0" y="0"/>
                  </a:moveTo>
                  <a:cubicBezTo>
                    <a:pt x="1" y="1"/>
                    <a:pt x="2" y="3"/>
                    <a:pt x="2" y="5"/>
                  </a:cubicBezTo>
                  <a:cubicBezTo>
                    <a:pt x="2" y="7"/>
                    <a:pt x="1" y="8"/>
                    <a:pt x="1" y="10"/>
                  </a:cubicBezTo>
                  <a:cubicBezTo>
                    <a:pt x="1" y="10"/>
                    <a:pt x="1" y="11"/>
                    <a:pt x="1" y="11"/>
                  </a:cubicBezTo>
                  <a:cubicBezTo>
                    <a:pt x="2" y="11"/>
                    <a:pt x="2" y="12"/>
                    <a:pt x="3" y="12"/>
                  </a:cubicBezTo>
                  <a:cubicBezTo>
                    <a:pt x="5" y="12"/>
                    <a:pt x="13" y="12"/>
                    <a:pt x="17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36">
              <a:extLst>
                <a:ext uri="{FF2B5EF4-FFF2-40B4-BE49-F238E27FC236}">
                  <a16:creationId xmlns:a16="http://schemas.microsoft.com/office/drawing/2014/main" id="{DAA18601-44B5-427F-9F3D-A14BA577F0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932934"/>
              <a:ext cx="27435" cy="6490"/>
            </a:xfrm>
            <a:custGeom>
              <a:avLst/>
              <a:gdLst>
                <a:gd name="T0" fmla="*/ 10 w 10"/>
                <a:gd name="T1" fmla="*/ 1 h 2"/>
                <a:gd name="T2" fmla="*/ 0 w 10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2">
                  <a:moveTo>
                    <a:pt x="10" y="1"/>
                  </a:moveTo>
                  <a:cubicBezTo>
                    <a:pt x="7" y="2"/>
                    <a:pt x="3" y="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37">
              <a:extLst>
                <a:ext uri="{FF2B5EF4-FFF2-40B4-BE49-F238E27FC236}">
                  <a16:creationId xmlns:a16="http://schemas.microsoft.com/office/drawing/2014/main" id="{ECC78ACE-EAB5-4EB3-8602-6A4AC0706E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2664" y="3623584"/>
              <a:ext cx="92855" cy="40021"/>
            </a:xfrm>
            <a:custGeom>
              <a:avLst/>
              <a:gdLst>
                <a:gd name="T0" fmla="*/ 0 w 33"/>
                <a:gd name="T1" fmla="*/ 1 h 14"/>
                <a:gd name="T2" fmla="*/ 33 w 33"/>
                <a:gd name="T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3" h="14">
                  <a:moveTo>
                    <a:pt x="0" y="1"/>
                  </a:moveTo>
                  <a:cubicBezTo>
                    <a:pt x="15" y="0"/>
                    <a:pt x="26" y="3"/>
                    <a:pt x="33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38">
              <a:extLst>
                <a:ext uri="{FF2B5EF4-FFF2-40B4-BE49-F238E27FC236}">
                  <a16:creationId xmlns:a16="http://schemas.microsoft.com/office/drawing/2014/main" id="{ED239F72-69CD-41D8-BF9B-D2A16817E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5160" y="3974037"/>
              <a:ext cx="50648" cy="48674"/>
            </a:xfrm>
            <a:custGeom>
              <a:avLst/>
              <a:gdLst>
                <a:gd name="T0" fmla="*/ 18 w 18"/>
                <a:gd name="T1" fmla="*/ 0 h 17"/>
                <a:gd name="T2" fmla="*/ 3 w 18"/>
                <a:gd name="T3" fmla="*/ 17 h 17"/>
                <a:gd name="T4" fmla="*/ 0 w 18"/>
                <a:gd name="T5" fmla="*/ 10 h 17"/>
                <a:gd name="T6" fmla="*/ 18 w 18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7">
                  <a:moveTo>
                    <a:pt x="18" y="0"/>
                  </a:moveTo>
                  <a:cubicBezTo>
                    <a:pt x="16" y="7"/>
                    <a:pt x="8" y="13"/>
                    <a:pt x="3" y="1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6" y="8"/>
                    <a:pt x="15" y="4"/>
                    <a:pt x="18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39">
              <a:extLst>
                <a:ext uri="{FF2B5EF4-FFF2-40B4-BE49-F238E27FC236}">
                  <a16:creationId xmlns:a16="http://schemas.microsoft.com/office/drawing/2014/main" id="{3EA7D19D-E33E-4736-9D68-B7A4E2B542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8636" y="4029201"/>
              <a:ext cx="970756" cy="891275"/>
            </a:xfrm>
            <a:custGeom>
              <a:avLst/>
              <a:gdLst>
                <a:gd name="T0" fmla="*/ 220 w 345"/>
                <a:gd name="T1" fmla="*/ 20 h 308"/>
                <a:gd name="T2" fmla="*/ 278 w 345"/>
                <a:gd name="T3" fmla="*/ 94 h 308"/>
                <a:gd name="T4" fmla="*/ 323 w 345"/>
                <a:gd name="T5" fmla="*/ 286 h 308"/>
                <a:gd name="T6" fmla="*/ 214 w 345"/>
                <a:gd name="T7" fmla="*/ 279 h 308"/>
                <a:gd name="T8" fmla="*/ 92 w 345"/>
                <a:gd name="T9" fmla="*/ 308 h 308"/>
                <a:gd name="T10" fmla="*/ 61 w 345"/>
                <a:gd name="T11" fmla="*/ 256 h 308"/>
                <a:gd name="T12" fmla="*/ 13 w 345"/>
                <a:gd name="T13" fmla="*/ 21 h 308"/>
                <a:gd name="T14" fmla="*/ 220 w 345"/>
                <a:gd name="T15" fmla="*/ 20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5" h="308">
                  <a:moveTo>
                    <a:pt x="220" y="20"/>
                  </a:moveTo>
                  <a:cubicBezTo>
                    <a:pt x="237" y="30"/>
                    <a:pt x="256" y="36"/>
                    <a:pt x="278" y="94"/>
                  </a:cubicBezTo>
                  <a:cubicBezTo>
                    <a:pt x="297" y="145"/>
                    <a:pt x="345" y="267"/>
                    <a:pt x="323" y="286"/>
                  </a:cubicBezTo>
                  <a:cubicBezTo>
                    <a:pt x="323" y="286"/>
                    <a:pt x="290" y="274"/>
                    <a:pt x="214" y="279"/>
                  </a:cubicBezTo>
                  <a:cubicBezTo>
                    <a:pt x="150" y="282"/>
                    <a:pt x="107" y="298"/>
                    <a:pt x="92" y="308"/>
                  </a:cubicBezTo>
                  <a:cubicBezTo>
                    <a:pt x="74" y="302"/>
                    <a:pt x="96" y="269"/>
                    <a:pt x="61" y="256"/>
                  </a:cubicBezTo>
                  <a:cubicBezTo>
                    <a:pt x="0" y="235"/>
                    <a:pt x="0" y="122"/>
                    <a:pt x="13" y="21"/>
                  </a:cubicBezTo>
                  <a:cubicBezTo>
                    <a:pt x="63" y="10"/>
                    <a:pt x="167" y="0"/>
                    <a:pt x="220" y="2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40">
              <a:extLst>
                <a:ext uri="{FF2B5EF4-FFF2-40B4-BE49-F238E27FC236}">
                  <a16:creationId xmlns:a16="http://schemas.microsoft.com/office/drawing/2014/main" id="{0937094A-6EED-40F3-B7F5-CB934E1B2E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1876" y="3817199"/>
              <a:ext cx="487488" cy="521352"/>
            </a:xfrm>
            <a:custGeom>
              <a:avLst/>
              <a:gdLst>
                <a:gd name="T0" fmla="*/ 111 w 173"/>
                <a:gd name="T1" fmla="*/ 42 h 180"/>
                <a:gd name="T2" fmla="*/ 67 w 173"/>
                <a:gd name="T3" fmla="*/ 0 h 180"/>
                <a:gd name="T4" fmla="*/ 23 w 173"/>
                <a:gd name="T5" fmla="*/ 42 h 180"/>
                <a:gd name="T6" fmla="*/ 0 w 173"/>
                <a:gd name="T7" fmla="*/ 78 h 180"/>
                <a:gd name="T8" fmla="*/ 34 w 173"/>
                <a:gd name="T9" fmla="*/ 116 h 180"/>
                <a:gd name="T10" fmla="*/ 104 w 173"/>
                <a:gd name="T11" fmla="*/ 180 h 180"/>
                <a:gd name="T12" fmla="*/ 173 w 173"/>
                <a:gd name="T13" fmla="*/ 111 h 180"/>
                <a:gd name="T14" fmla="*/ 111 w 173"/>
                <a:gd name="T15" fmla="*/ 42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3" h="180">
                  <a:moveTo>
                    <a:pt x="111" y="42"/>
                  </a:moveTo>
                  <a:cubicBezTo>
                    <a:pt x="110" y="18"/>
                    <a:pt x="90" y="0"/>
                    <a:pt x="67" y="0"/>
                  </a:cubicBezTo>
                  <a:cubicBezTo>
                    <a:pt x="43" y="0"/>
                    <a:pt x="24" y="19"/>
                    <a:pt x="23" y="42"/>
                  </a:cubicBezTo>
                  <a:cubicBezTo>
                    <a:pt x="9" y="48"/>
                    <a:pt x="0" y="62"/>
                    <a:pt x="0" y="78"/>
                  </a:cubicBezTo>
                  <a:cubicBezTo>
                    <a:pt x="0" y="98"/>
                    <a:pt x="15" y="114"/>
                    <a:pt x="34" y="116"/>
                  </a:cubicBezTo>
                  <a:cubicBezTo>
                    <a:pt x="37" y="152"/>
                    <a:pt x="67" y="180"/>
                    <a:pt x="104" y="180"/>
                  </a:cubicBezTo>
                  <a:cubicBezTo>
                    <a:pt x="142" y="180"/>
                    <a:pt x="173" y="149"/>
                    <a:pt x="173" y="111"/>
                  </a:cubicBezTo>
                  <a:cubicBezTo>
                    <a:pt x="173" y="75"/>
                    <a:pt x="146" y="45"/>
                    <a:pt x="111" y="4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41">
              <a:extLst>
                <a:ext uri="{FF2B5EF4-FFF2-40B4-BE49-F238E27FC236}">
                  <a16:creationId xmlns:a16="http://schemas.microsoft.com/office/drawing/2014/main" id="{26276300-B591-4485-8B3D-437F663C6D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6290" y="3777177"/>
              <a:ext cx="148779" cy="124389"/>
            </a:xfrm>
            <a:custGeom>
              <a:avLst/>
              <a:gdLst>
                <a:gd name="T0" fmla="*/ 29 w 53"/>
                <a:gd name="T1" fmla="*/ 22 h 43"/>
                <a:gd name="T2" fmla="*/ 49 w 53"/>
                <a:gd name="T3" fmla="*/ 22 h 43"/>
                <a:gd name="T4" fmla="*/ 53 w 53"/>
                <a:gd name="T5" fmla="*/ 15 h 43"/>
                <a:gd name="T6" fmla="*/ 52 w 53"/>
                <a:gd name="T7" fmla="*/ 12 h 43"/>
                <a:gd name="T8" fmla="*/ 25 w 53"/>
                <a:gd name="T9" fmla="*/ 15 h 43"/>
                <a:gd name="T10" fmla="*/ 11 w 53"/>
                <a:gd name="T11" fmla="*/ 3 h 43"/>
                <a:gd name="T12" fmla="*/ 4 w 53"/>
                <a:gd name="T13" fmla="*/ 4 h 43"/>
                <a:gd name="T14" fmla="*/ 1 w 53"/>
                <a:gd name="T15" fmla="*/ 10 h 43"/>
                <a:gd name="T16" fmla="*/ 5 w 53"/>
                <a:gd name="T17" fmla="*/ 15 h 43"/>
                <a:gd name="T18" fmla="*/ 21 w 53"/>
                <a:gd name="T19" fmla="*/ 19 h 43"/>
                <a:gd name="T20" fmla="*/ 17 w 53"/>
                <a:gd name="T21" fmla="*/ 22 h 43"/>
                <a:gd name="T22" fmla="*/ 12 w 53"/>
                <a:gd name="T23" fmla="*/ 30 h 43"/>
                <a:gd name="T24" fmla="*/ 14 w 53"/>
                <a:gd name="T25" fmla="*/ 39 h 43"/>
                <a:gd name="T26" fmla="*/ 28 w 53"/>
                <a:gd name="T27" fmla="*/ 36 h 43"/>
                <a:gd name="T28" fmla="*/ 27 w 53"/>
                <a:gd name="T29" fmla="*/ 21 h 43"/>
                <a:gd name="T30" fmla="*/ 29 w 53"/>
                <a:gd name="T31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" h="43">
                  <a:moveTo>
                    <a:pt x="29" y="22"/>
                  </a:moveTo>
                  <a:cubicBezTo>
                    <a:pt x="35" y="26"/>
                    <a:pt x="44" y="26"/>
                    <a:pt x="49" y="22"/>
                  </a:cubicBezTo>
                  <a:cubicBezTo>
                    <a:pt x="51" y="20"/>
                    <a:pt x="53" y="18"/>
                    <a:pt x="53" y="15"/>
                  </a:cubicBezTo>
                  <a:cubicBezTo>
                    <a:pt x="53" y="14"/>
                    <a:pt x="53" y="13"/>
                    <a:pt x="52" y="12"/>
                  </a:cubicBezTo>
                  <a:cubicBezTo>
                    <a:pt x="46" y="0"/>
                    <a:pt x="31" y="7"/>
                    <a:pt x="25" y="15"/>
                  </a:cubicBezTo>
                  <a:cubicBezTo>
                    <a:pt x="23" y="9"/>
                    <a:pt x="18" y="4"/>
                    <a:pt x="11" y="3"/>
                  </a:cubicBezTo>
                  <a:cubicBezTo>
                    <a:pt x="9" y="2"/>
                    <a:pt x="6" y="3"/>
                    <a:pt x="4" y="4"/>
                  </a:cubicBezTo>
                  <a:cubicBezTo>
                    <a:pt x="2" y="5"/>
                    <a:pt x="0" y="7"/>
                    <a:pt x="1" y="10"/>
                  </a:cubicBezTo>
                  <a:cubicBezTo>
                    <a:pt x="1" y="12"/>
                    <a:pt x="3" y="14"/>
                    <a:pt x="5" y="15"/>
                  </a:cubicBezTo>
                  <a:cubicBezTo>
                    <a:pt x="9" y="18"/>
                    <a:pt x="15" y="19"/>
                    <a:pt x="21" y="19"/>
                  </a:cubicBezTo>
                  <a:cubicBezTo>
                    <a:pt x="19" y="20"/>
                    <a:pt x="18" y="21"/>
                    <a:pt x="17" y="22"/>
                  </a:cubicBezTo>
                  <a:cubicBezTo>
                    <a:pt x="15" y="24"/>
                    <a:pt x="13" y="27"/>
                    <a:pt x="12" y="30"/>
                  </a:cubicBezTo>
                  <a:cubicBezTo>
                    <a:pt x="11" y="33"/>
                    <a:pt x="12" y="37"/>
                    <a:pt x="14" y="39"/>
                  </a:cubicBezTo>
                  <a:cubicBezTo>
                    <a:pt x="18" y="43"/>
                    <a:pt x="25" y="39"/>
                    <a:pt x="28" y="36"/>
                  </a:cubicBezTo>
                  <a:cubicBezTo>
                    <a:pt x="31" y="32"/>
                    <a:pt x="31" y="24"/>
                    <a:pt x="27" y="21"/>
                  </a:cubicBezTo>
                  <a:cubicBezTo>
                    <a:pt x="28" y="21"/>
                    <a:pt x="29" y="22"/>
                    <a:pt x="29" y="22"/>
                  </a:cubicBezTo>
                  <a:close/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42">
              <a:extLst>
                <a:ext uri="{FF2B5EF4-FFF2-40B4-BE49-F238E27FC236}">
                  <a16:creationId xmlns:a16="http://schemas.microsoft.com/office/drawing/2014/main" id="{55CDC2AD-9483-4448-A55A-AFFA81FCE6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655" y="3825852"/>
              <a:ext cx="59089" cy="93022"/>
            </a:xfrm>
            <a:custGeom>
              <a:avLst/>
              <a:gdLst>
                <a:gd name="T0" fmla="*/ 0 w 21"/>
                <a:gd name="T1" fmla="*/ 0 h 32"/>
                <a:gd name="T2" fmla="*/ 21 w 21"/>
                <a:gd name="T3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32">
                  <a:moveTo>
                    <a:pt x="0" y="0"/>
                  </a:moveTo>
                  <a:cubicBezTo>
                    <a:pt x="12" y="7"/>
                    <a:pt x="20" y="19"/>
                    <a:pt x="21" y="32"/>
                  </a:cubicBezTo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43">
              <a:extLst>
                <a:ext uri="{FF2B5EF4-FFF2-40B4-BE49-F238E27FC236}">
                  <a16:creationId xmlns:a16="http://schemas.microsoft.com/office/drawing/2014/main" id="{2FCFC152-3923-4F00-B83E-F0B952BFC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655" y="3825852"/>
              <a:ext cx="11607" cy="159002"/>
            </a:xfrm>
            <a:custGeom>
              <a:avLst/>
              <a:gdLst>
                <a:gd name="T0" fmla="*/ 0 w 4"/>
                <a:gd name="T1" fmla="*/ 55 h 55"/>
                <a:gd name="T2" fmla="*/ 0 w 4"/>
                <a:gd name="T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55">
                  <a:moveTo>
                    <a:pt x="0" y="55"/>
                  </a:moveTo>
                  <a:cubicBezTo>
                    <a:pt x="2" y="38"/>
                    <a:pt x="4" y="24"/>
                    <a:pt x="0" y="0"/>
                  </a:cubicBezTo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44">
              <a:extLst>
                <a:ext uri="{FF2B5EF4-FFF2-40B4-BE49-F238E27FC236}">
                  <a16:creationId xmlns:a16="http://schemas.microsoft.com/office/drawing/2014/main" id="{90AF06F7-5801-4CE2-BAD9-F32305BF2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230" y="4086528"/>
              <a:ext cx="444226" cy="1001603"/>
            </a:xfrm>
            <a:custGeom>
              <a:avLst/>
              <a:gdLst>
                <a:gd name="T0" fmla="*/ 131 w 158"/>
                <a:gd name="T1" fmla="*/ 0 h 346"/>
                <a:gd name="T2" fmla="*/ 54 w 158"/>
                <a:gd name="T3" fmla="*/ 110 h 346"/>
                <a:gd name="T4" fmla="*/ 13 w 158"/>
                <a:gd name="T5" fmla="*/ 268 h 346"/>
                <a:gd name="T6" fmla="*/ 50 w 158"/>
                <a:gd name="T7" fmla="*/ 345 h 346"/>
                <a:gd name="T8" fmla="*/ 122 w 158"/>
                <a:gd name="T9" fmla="*/ 345 h 346"/>
                <a:gd name="T10" fmla="*/ 141 w 158"/>
                <a:gd name="T11" fmla="*/ 317 h 346"/>
                <a:gd name="T12" fmla="*/ 119 w 158"/>
                <a:gd name="T13" fmla="*/ 286 h 346"/>
                <a:gd name="T14" fmla="*/ 158 w 158"/>
                <a:gd name="T15" fmla="*/ 139 h 346"/>
                <a:gd name="T16" fmla="*/ 131 w 158"/>
                <a:gd name="T1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346">
                  <a:moveTo>
                    <a:pt x="131" y="0"/>
                  </a:moveTo>
                  <a:cubicBezTo>
                    <a:pt x="88" y="7"/>
                    <a:pt x="76" y="36"/>
                    <a:pt x="54" y="110"/>
                  </a:cubicBezTo>
                  <a:cubicBezTo>
                    <a:pt x="34" y="177"/>
                    <a:pt x="23" y="220"/>
                    <a:pt x="13" y="268"/>
                  </a:cubicBezTo>
                  <a:cubicBezTo>
                    <a:pt x="0" y="325"/>
                    <a:pt x="22" y="344"/>
                    <a:pt x="50" y="345"/>
                  </a:cubicBezTo>
                  <a:cubicBezTo>
                    <a:pt x="77" y="346"/>
                    <a:pt x="122" y="345"/>
                    <a:pt x="122" y="345"/>
                  </a:cubicBezTo>
                  <a:cubicBezTo>
                    <a:pt x="136" y="345"/>
                    <a:pt x="145" y="330"/>
                    <a:pt x="141" y="317"/>
                  </a:cubicBezTo>
                  <a:cubicBezTo>
                    <a:pt x="138" y="306"/>
                    <a:pt x="131" y="293"/>
                    <a:pt x="119" y="286"/>
                  </a:cubicBezTo>
                  <a:cubicBezTo>
                    <a:pt x="158" y="139"/>
                    <a:pt x="158" y="139"/>
                    <a:pt x="158" y="139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45">
              <a:extLst>
                <a:ext uri="{FF2B5EF4-FFF2-40B4-BE49-F238E27FC236}">
                  <a16:creationId xmlns:a16="http://schemas.microsoft.com/office/drawing/2014/main" id="{B8C38F97-5B3B-445B-A36C-D228952DF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6118" y="4915068"/>
              <a:ext cx="30600" cy="91940"/>
            </a:xfrm>
            <a:custGeom>
              <a:avLst/>
              <a:gdLst>
                <a:gd name="T0" fmla="*/ 0 w 11"/>
                <a:gd name="T1" fmla="*/ 32 h 32"/>
                <a:gd name="T2" fmla="*/ 11 w 11"/>
                <a:gd name="T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32">
                  <a:moveTo>
                    <a:pt x="0" y="32"/>
                  </a:moveTo>
                  <a:cubicBezTo>
                    <a:pt x="7" y="19"/>
                    <a:pt x="10" y="13"/>
                    <a:pt x="11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46">
              <a:extLst>
                <a:ext uri="{FF2B5EF4-FFF2-40B4-BE49-F238E27FC236}">
                  <a16:creationId xmlns:a16="http://schemas.microsoft.com/office/drawing/2014/main" id="{BBE184DC-C824-4A71-99C9-286102F3B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368" y="4069222"/>
              <a:ext cx="390413" cy="648986"/>
            </a:xfrm>
            <a:custGeom>
              <a:avLst/>
              <a:gdLst>
                <a:gd name="T0" fmla="*/ 117 w 139"/>
                <a:gd name="T1" fmla="*/ 0 h 224"/>
                <a:gd name="T2" fmla="*/ 32 w 139"/>
                <a:gd name="T3" fmla="*/ 70 h 224"/>
                <a:gd name="T4" fmla="*/ 0 w 139"/>
                <a:gd name="T5" fmla="*/ 185 h 224"/>
                <a:gd name="T6" fmla="*/ 63 w 139"/>
                <a:gd name="T7" fmla="*/ 214 h 224"/>
                <a:gd name="T8" fmla="*/ 116 w 139"/>
                <a:gd name="T9" fmla="*/ 214 h 224"/>
                <a:gd name="T10" fmla="*/ 139 w 139"/>
                <a:gd name="T11" fmla="*/ 13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4">
                  <a:moveTo>
                    <a:pt x="117" y="0"/>
                  </a:moveTo>
                  <a:cubicBezTo>
                    <a:pt x="77" y="3"/>
                    <a:pt x="52" y="7"/>
                    <a:pt x="32" y="70"/>
                  </a:cubicBezTo>
                  <a:cubicBezTo>
                    <a:pt x="18" y="113"/>
                    <a:pt x="0" y="185"/>
                    <a:pt x="0" y="185"/>
                  </a:cubicBezTo>
                  <a:cubicBezTo>
                    <a:pt x="0" y="185"/>
                    <a:pt x="18" y="203"/>
                    <a:pt x="63" y="214"/>
                  </a:cubicBezTo>
                  <a:cubicBezTo>
                    <a:pt x="102" y="224"/>
                    <a:pt x="116" y="214"/>
                    <a:pt x="116" y="214"/>
                  </a:cubicBezTo>
                  <a:cubicBezTo>
                    <a:pt x="139" y="131"/>
                    <a:pt x="139" y="131"/>
                    <a:pt x="139" y="131"/>
                  </a:cubicBezTo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47">
              <a:extLst>
                <a:ext uri="{FF2B5EF4-FFF2-40B4-BE49-F238E27FC236}">
                  <a16:creationId xmlns:a16="http://schemas.microsoft.com/office/drawing/2014/main" id="{E76FC859-7AAC-482D-AB9A-DE04AF196C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368" y="4069222"/>
              <a:ext cx="390413" cy="648986"/>
            </a:xfrm>
            <a:custGeom>
              <a:avLst/>
              <a:gdLst>
                <a:gd name="T0" fmla="*/ 117 w 139"/>
                <a:gd name="T1" fmla="*/ 0 h 224"/>
                <a:gd name="T2" fmla="*/ 32 w 139"/>
                <a:gd name="T3" fmla="*/ 70 h 224"/>
                <a:gd name="T4" fmla="*/ 0 w 139"/>
                <a:gd name="T5" fmla="*/ 185 h 224"/>
                <a:gd name="T6" fmla="*/ 63 w 139"/>
                <a:gd name="T7" fmla="*/ 214 h 224"/>
                <a:gd name="T8" fmla="*/ 116 w 139"/>
                <a:gd name="T9" fmla="*/ 214 h 224"/>
                <a:gd name="T10" fmla="*/ 139 w 139"/>
                <a:gd name="T11" fmla="*/ 13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4">
                  <a:moveTo>
                    <a:pt x="117" y="0"/>
                  </a:moveTo>
                  <a:cubicBezTo>
                    <a:pt x="77" y="3"/>
                    <a:pt x="52" y="7"/>
                    <a:pt x="32" y="70"/>
                  </a:cubicBezTo>
                  <a:cubicBezTo>
                    <a:pt x="18" y="113"/>
                    <a:pt x="0" y="185"/>
                    <a:pt x="0" y="185"/>
                  </a:cubicBezTo>
                  <a:cubicBezTo>
                    <a:pt x="0" y="185"/>
                    <a:pt x="18" y="203"/>
                    <a:pt x="63" y="214"/>
                  </a:cubicBezTo>
                  <a:cubicBezTo>
                    <a:pt x="102" y="224"/>
                    <a:pt x="116" y="214"/>
                    <a:pt x="116" y="214"/>
                  </a:cubicBezTo>
                  <a:cubicBezTo>
                    <a:pt x="139" y="131"/>
                    <a:pt x="139" y="131"/>
                    <a:pt x="139" y="13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48">
              <a:extLst>
                <a:ext uri="{FF2B5EF4-FFF2-40B4-BE49-F238E27FC236}">
                  <a16:creationId xmlns:a16="http://schemas.microsoft.com/office/drawing/2014/main" id="{5F987913-B46F-422B-BDA1-085A5EAC7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4340" y="5794445"/>
              <a:ext cx="1684050" cy="107083"/>
            </a:xfrm>
            <a:custGeom>
              <a:avLst/>
              <a:gdLst>
                <a:gd name="T0" fmla="*/ 586 w 598"/>
                <a:gd name="T1" fmla="*/ 0 h 37"/>
                <a:gd name="T2" fmla="*/ 591 w 598"/>
                <a:gd name="T3" fmla="*/ 16 h 37"/>
                <a:gd name="T4" fmla="*/ 516 w 598"/>
                <a:gd name="T5" fmla="*/ 37 h 37"/>
                <a:gd name="T6" fmla="*/ 82 w 598"/>
                <a:gd name="T7" fmla="*/ 37 h 37"/>
                <a:gd name="T8" fmla="*/ 8 w 598"/>
                <a:gd name="T9" fmla="*/ 16 h 37"/>
                <a:gd name="T10" fmla="*/ 13 w 598"/>
                <a:gd name="T11" fmla="*/ 0 h 37"/>
                <a:gd name="T12" fmla="*/ 586 w 598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8" h="37">
                  <a:moveTo>
                    <a:pt x="586" y="0"/>
                  </a:moveTo>
                  <a:cubicBezTo>
                    <a:pt x="595" y="0"/>
                    <a:pt x="598" y="11"/>
                    <a:pt x="591" y="16"/>
                  </a:cubicBezTo>
                  <a:cubicBezTo>
                    <a:pt x="569" y="30"/>
                    <a:pt x="543" y="37"/>
                    <a:pt x="516" y="37"/>
                  </a:cubicBezTo>
                  <a:cubicBezTo>
                    <a:pt x="82" y="37"/>
                    <a:pt x="82" y="37"/>
                    <a:pt x="82" y="37"/>
                  </a:cubicBezTo>
                  <a:cubicBezTo>
                    <a:pt x="55" y="37"/>
                    <a:pt x="29" y="30"/>
                    <a:pt x="8" y="16"/>
                  </a:cubicBezTo>
                  <a:cubicBezTo>
                    <a:pt x="0" y="11"/>
                    <a:pt x="4" y="0"/>
                    <a:pt x="13" y="0"/>
                  </a:cubicBezTo>
                  <a:lnTo>
                    <a:pt x="586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49">
              <a:extLst>
                <a:ext uri="{FF2B5EF4-FFF2-40B4-BE49-F238E27FC236}">
                  <a16:creationId xmlns:a16="http://schemas.microsoft.com/office/drawing/2014/main" id="{60CA0C0C-0E6F-4FEE-888C-7757ECE2C6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7586" y="4419674"/>
              <a:ext cx="1145914" cy="630599"/>
            </a:xfrm>
            <a:custGeom>
              <a:avLst/>
              <a:gdLst>
                <a:gd name="T0" fmla="*/ 204 w 407"/>
                <a:gd name="T1" fmla="*/ 218 h 218"/>
                <a:gd name="T2" fmla="*/ 82 w 407"/>
                <a:gd name="T3" fmla="*/ 207 h 218"/>
                <a:gd name="T4" fmla="*/ 13 w 407"/>
                <a:gd name="T5" fmla="*/ 141 h 218"/>
                <a:gd name="T6" fmla="*/ 2 w 407"/>
                <a:gd name="T7" fmla="*/ 60 h 218"/>
                <a:gd name="T8" fmla="*/ 75 w 407"/>
                <a:gd name="T9" fmla="*/ 7 h 218"/>
                <a:gd name="T10" fmla="*/ 204 w 407"/>
                <a:gd name="T11" fmla="*/ 22 h 218"/>
                <a:gd name="T12" fmla="*/ 333 w 407"/>
                <a:gd name="T13" fmla="*/ 7 h 218"/>
                <a:gd name="T14" fmla="*/ 405 w 407"/>
                <a:gd name="T15" fmla="*/ 60 h 218"/>
                <a:gd name="T16" fmla="*/ 395 w 407"/>
                <a:gd name="T17" fmla="*/ 141 h 218"/>
                <a:gd name="T18" fmla="*/ 325 w 407"/>
                <a:gd name="T19" fmla="*/ 207 h 218"/>
                <a:gd name="T20" fmla="*/ 204 w 407"/>
                <a:gd name="T21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7" h="218">
                  <a:moveTo>
                    <a:pt x="204" y="218"/>
                  </a:moveTo>
                  <a:cubicBezTo>
                    <a:pt x="151" y="218"/>
                    <a:pt x="111" y="213"/>
                    <a:pt x="82" y="207"/>
                  </a:cubicBezTo>
                  <a:cubicBezTo>
                    <a:pt x="48" y="201"/>
                    <a:pt x="21" y="174"/>
                    <a:pt x="13" y="141"/>
                  </a:cubicBezTo>
                  <a:cubicBezTo>
                    <a:pt x="6" y="113"/>
                    <a:pt x="0" y="81"/>
                    <a:pt x="2" y="60"/>
                  </a:cubicBezTo>
                  <a:cubicBezTo>
                    <a:pt x="6" y="21"/>
                    <a:pt x="36" y="0"/>
                    <a:pt x="75" y="7"/>
                  </a:cubicBezTo>
                  <a:cubicBezTo>
                    <a:pt x="113" y="15"/>
                    <a:pt x="161" y="22"/>
                    <a:pt x="204" y="22"/>
                  </a:cubicBezTo>
                  <a:cubicBezTo>
                    <a:pt x="246" y="22"/>
                    <a:pt x="295" y="15"/>
                    <a:pt x="333" y="7"/>
                  </a:cubicBezTo>
                  <a:cubicBezTo>
                    <a:pt x="371" y="0"/>
                    <a:pt x="402" y="21"/>
                    <a:pt x="405" y="60"/>
                  </a:cubicBezTo>
                  <a:cubicBezTo>
                    <a:pt x="407" y="81"/>
                    <a:pt x="401" y="113"/>
                    <a:pt x="395" y="141"/>
                  </a:cubicBezTo>
                  <a:cubicBezTo>
                    <a:pt x="386" y="174"/>
                    <a:pt x="359" y="201"/>
                    <a:pt x="325" y="207"/>
                  </a:cubicBezTo>
                  <a:cubicBezTo>
                    <a:pt x="297" y="213"/>
                    <a:pt x="257" y="218"/>
                    <a:pt x="204" y="21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50">
              <a:extLst>
                <a:ext uri="{FF2B5EF4-FFF2-40B4-BE49-F238E27FC236}">
                  <a16:creationId xmlns:a16="http://schemas.microsoft.com/office/drawing/2014/main" id="{7EDB0915-CE0B-480C-AC9E-CBDE2B2601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9841" y="5901528"/>
              <a:ext cx="901114" cy="1198462"/>
            </a:xfrm>
            <a:custGeom>
              <a:avLst/>
              <a:gdLst>
                <a:gd name="T0" fmla="*/ 0 w 320"/>
                <a:gd name="T1" fmla="*/ 414 h 414"/>
                <a:gd name="T2" fmla="*/ 35 w 320"/>
                <a:gd name="T3" fmla="*/ 70 h 414"/>
                <a:gd name="T4" fmla="*/ 105 w 320"/>
                <a:gd name="T5" fmla="*/ 0 h 414"/>
                <a:gd name="T6" fmla="*/ 215 w 320"/>
                <a:gd name="T7" fmla="*/ 0 h 414"/>
                <a:gd name="T8" fmla="*/ 285 w 320"/>
                <a:gd name="T9" fmla="*/ 70 h 414"/>
                <a:gd name="T10" fmla="*/ 32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0" y="414"/>
                  </a:moveTo>
                  <a:cubicBezTo>
                    <a:pt x="35" y="70"/>
                    <a:pt x="35" y="70"/>
                    <a:pt x="35" y="70"/>
                  </a:cubicBezTo>
                  <a:cubicBezTo>
                    <a:pt x="39" y="30"/>
                    <a:pt x="69" y="0"/>
                    <a:pt x="105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51" y="0"/>
                    <a:pt x="281" y="30"/>
                    <a:pt x="285" y="70"/>
                  </a:cubicBezTo>
                  <a:cubicBezTo>
                    <a:pt x="320" y="414"/>
                    <a:pt x="320" y="414"/>
                    <a:pt x="32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Line 151">
              <a:extLst>
                <a:ext uri="{FF2B5EF4-FFF2-40B4-BE49-F238E27FC236}">
                  <a16:creationId xmlns:a16="http://schemas.microsoft.com/office/drawing/2014/main" id="{56D72708-FDC1-4026-A458-36AD0B4FC6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55165" y="6839313"/>
              <a:ext cx="85046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52">
              <a:extLst>
                <a:ext uri="{FF2B5EF4-FFF2-40B4-BE49-F238E27FC236}">
                  <a16:creationId xmlns:a16="http://schemas.microsoft.com/office/drawing/2014/main" id="{6C996BF5-C25E-4468-B1EB-929AF956E3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106" y="5901528"/>
              <a:ext cx="901114" cy="1198462"/>
            </a:xfrm>
            <a:custGeom>
              <a:avLst/>
              <a:gdLst>
                <a:gd name="T0" fmla="*/ 0 w 320"/>
                <a:gd name="T1" fmla="*/ 414 h 414"/>
                <a:gd name="T2" fmla="*/ 35 w 320"/>
                <a:gd name="T3" fmla="*/ 70 h 414"/>
                <a:gd name="T4" fmla="*/ 105 w 320"/>
                <a:gd name="T5" fmla="*/ 0 h 414"/>
                <a:gd name="T6" fmla="*/ 215 w 320"/>
                <a:gd name="T7" fmla="*/ 0 h 414"/>
                <a:gd name="T8" fmla="*/ 285 w 320"/>
                <a:gd name="T9" fmla="*/ 70 h 414"/>
                <a:gd name="T10" fmla="*/ 32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0" y="414"/>
                  </a:moveTo>
                  <a:cubicBezTo>
                    <a:pt x="35" y="70"/>
                    <a:pt x="35" y="70"/>
                    <a:pt x="35" y="70"/>
                  </a:cubicBezTo>
                  <a:cubicBezTo>
                    <a:pt x="39" y="30"/>
                    <a:pt x="69" y="0"/>
                    <a:pt x="105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51" y="0"/>
                    <a:pt x="281" y="30"/>
                    <a:pt x="285" y="70"/>
                  </a:cubicBezTo>
                  <a:cubicBezTo>
                    <a:pt x="320" y="414"/>
                    <a:pt x="320" y="414"/>
                    <a:pt x="32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Line 153">
              <a:extLst>
                <a:ext uri="{FF2B5EF4-FFF2-40B4-BE49-F238E27FC236}">
                  <a16:creationId xmlns:a16="http://schemas.microsoft.com/office/drawing/2014/main" id="{A2B23664-7082-4807-B8AC-9975C203B0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33430" y="6839313"/>
              <a:ext cx="85046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54">
              <a:extLst>
                <a:ext uri="{FF2B5EF4-FFF2-40B4-BE49-F238E27FC236}">
                  <a16:creationId xmlns:a16="http://schemas.microsoft.com/office/drawing/2014/main" id="{FF8E624E-BC2A-4271-A370-DC2C8C308F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2605" y="4694412"/>
              <a:ext cx="337654" cy="1207115"/>
            </a:xfrm>
            <a:custGeom>
              <a:avLst/>
              <a:gdLst>
                <a:gd name="T0" fmla="*/ 120 w 120"/>
                <a:gd name="T1" fmla="*/ 0 h 417"/>
                <a:gd name="T2" fmla="*/ 97 w 120"/>
                <a:gd name="T3" fmla="*/ 354 h 417"/>
                <a:gd name="T4" fmla="*/ 29 w 120"/>
                <a:gd name="T5" fmla="*/ 417 h 417"/>
                <a:gd name="T6" fmla="*/ 0 w 120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417">
                  <a:moveTo>
                    <a:pt x="120" y="0"/>
                  </a:moveTo>
                  <a:cubicBezTo>
                    <a:pt x="120" y="48"/>
                    <a:pt x="105" y="250"/>
                    <a:pt x="97" y="354"/>
                  </a:cubicBezTo>
                  <a:cubicBezTo>
                    <a:pt x="94" y="390"/>
                    <a:pt x="65" y="417"/>
                    <a:pt x="29" y="417"/>
                  </a:cubicBezTo>
                  <a:cubicBezTo>
                    <a:pt x="0" y="417"/>
                    <a:pt x="0" y="417"/>
                    <a:pt x="0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55">
              <a:extLst>
                <a:ext uri="{FF2B5EF4-FFF2-40B4-BE49-F238E27FC236}">
                  <a16:creationId xmlns:a16="http://schemas.microsoft.com/office/drawing/2014/main" id="{BF0C9638-AFFC-44CE-B392-EAA3DDAC4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8497" y="4694412"/>
              <a:ext cx="337654" cy="1207115"/>
            </a:xfrm>
            <a:custGeom>
              <a:avLst/>
              <a:gdLst>
                <a:gd name="T0" fmla="*/ 120 w 120"/>
                <a:gd name="T1" fmla="*/ 0 h 417"/>
                <a:gd name="T2" fmla="*/ 97 w 120"/>
                <a:gd name="T3" fmla="*/ 354 h 417"/>
                <a:gd name="T4" fmla="*/ 29 w 120"/>
                <a:gd name="T5" fmla="*/ 417 h 417"/>
                <a:gd name="T6" fmla="*/ 0 w 120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417">
                  <a:moveTo>
                    <a:pt x="120" y="0"/>
                  </a:moveTo>
                  <a:cubicBezTo>
                    <a:pt x="120" y="48"/>
                    <a:pt x="105" y="250"/>
                    <a:pt x="97" y="354"/>
                  </a:cubicBezTo>
                  <a:cubicBezTo>
                    <a:pt x="94" y="390"/>
                    <a:pt x="65" y="417"/>
                    <a:pt x="29" y="417"/>
                  </a:cubicBezTo>
                  <a:cubicBezTo>
                    <a:pt x="0" y="417"/>
                    <a:pt x="0" y="417"/>
                    <a:pt x="0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2" name="Title 1">
            <a:extLst>
              <a:ext uri="{FF2B5EF4-FFF2-40B4-BE49-F238E27FC236}">
                <a16:creationId xmlns:a16="http://schemas.microsoft.com/office/drawing/2014/main" id="{59B3F6CB-9D59-4087-96A6-F3048CCF23C5}"/>
              </a:ext>
            </a:extLst>
          </p:cNvPr>
          <p:cNvSpPr txBox="1">
            <a:spLocks/>
          </p:cNvSpPr>
          <p:nvPr/>
        </p:nvSpPr>
        <p:spPr>
          <a:xfrm>
            <a:off x="-175817" y="6195118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rgbClr val="1877F2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rgbClr val="1877F2"/>
              </a:solidFill>
              <a:latin typeface="Product Sans Black" panose="020B0A03030502040203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61042EB-213A-42C3-9511-52E729589493}"/>
              </a:ext>
            </a:extLst>
          </p:cNvPr>
          <p:cNvGrpSpPr/>
          <p:nvPr/>
        </p:nvGrpSpPr>
        <p:grpSpPr>
          <a:xfrm>
            <a:off x="5124189" y="893993"/>
            <a:ext cx="3753111" cy="1980310"/>
            <a:chOff x="5124189" y="893993"/>
            <a:chExt cx="3753111" cy="1980310"/>
          </a:xfrm>
        </p:grpSpPr>
        <p:sp>
          <p:nvSpPr>
            <p:cNvPr id="158" name="Freeform 96">
              <a:extLst>
                <a:ext uri="{FF2B5EF4-FFF2-40B4-BE49-F238E27FC236}">
                  <a16:creationId xmlns:a16="http://schemas.microsoft.com/office/drawing/2014/main" id="{DD6589C8-2686-42F4-A79A-1F840939F0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4189" y="893993"/>
              <a:ext cx="3753111" cy="1980310"/>
            </a:xfrm>
            <a:custGeom>
              <a:avLst/>
              <a:gdLst>
                <a:gd name="T0" fmla="*/ 165 w 329"/>
                <a:gd name="T1" fmla="*/ 0 h 243"/>
                <a:gd name="T2" fmla="*/ 2 w 329"/>
                <a:gd name="T3" fmla="*/ 121 h 243"/>
                <a:gd name="T4" fmla="*/ 39 w 329"/>
                <a:gd name="T5" fmla="*/ 198 h 243"/>
                <a:gd name="T6" fmla="*/ 6 w 329"/>
                <a:gd name="T7" fmla="*/ 226 h 243"/>
                <a:gd name="T8" fmla="*/ 27 w 329"/>
                <a:gd name="T9" fmla="*/ 237 h 243"/>
                <a:gd name="T10" fmla="*/ 75 w 329"/>
                <a:gd name="T11" fmla="*/ 223 h 243"/>
                <a:gd name="T12" fmla="*/ 165 w 329"/>
                <a:gd name="T13" fmla="*/ 243 h 243"/>
                <a:gd name="T14" fmla="*/ 329 w 329"/>
                <a:gd name="T15" fmla="*/ 121 h 243"/>
                <a:gd name="T16" fmla="*/ 165 w 329"/>
                <a:gd name="T17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29" h="243">
                  <a:moveTo>
                    <a:pt x="165" y="0"/>
                  </a:moveTo>
                  <a:cubicBezTo>
                    <a:pt x="75" y="0"/>
                    <a:pt x="2" y="54"/>
                    <a:pt x="2" y="121"/>
                  </a:cubicBezTo>
                  <a:cubicBezTo>
                    <a:pt x="2" y="150"/>
                    <a:pt x="16" y="177"/>
                    <a:pt x="39" y="198"/>
                  </a:cubicBezTo>
                  <a:cubicBezTo>
                    <a:pt x="35" y="213"/>
                    <a:pt x="19" y="224"/>
                    <a:pt x="6" y="226"/>
                  </a:cubicBezTo>
                  <a:cubicBezTo>
                    <a:pt x="0" y="227"/>
                    <a:pt x="6" y="234"/>
                    <a:pt x="27" y="237"/>
                  </a:cubicBezTo>
                  <a:cubicBezTo>
                    <a:pt x="45" y="239"/>
                    <a:pt x="63" y="234"/>
                    <a:pt x="75" y="223"/>
                  </a:cubicBezTo>
                  <a:cubicBezTo>
                    <a:pt x="101" y="235"/>
                    <a:pt x="132" y="243"/>
                    <a:pt x="165" y="243"/>
                  </a:cubicBezTo>
                  <a:cubicBezTo>
                    <a:pt x="256" y="243"/>
                    <a:pt x="329" y="188"/>
                    <a:pt x="329" y="121"/>
                  </a:cubicBezTo>
                  <a:cubicBezTo>
                    <a:pt x="329" y="54"/>
                    <a:pt x="256" y="0"/>
                    <a:pt x="165" y="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B6FC1FAD-BD54-414F-9DA4-E8850514B511}"/>
                </a:ext>
              </a:extLst>
            </p:cNvPr>
            <p:cNvSpPr/>
            <p:nvPr/>
          </p:nvSpPr>
          <p:spPr>
            <a:xfrm>
              <a:off x="5504050" y="1446767"/>
              <a:ext cx="3288280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 err="1">
                  <a:latin typeface="Product Sans" panose="020B0403030502040203" pitchFamily="34" charset="0"/>
                </a:rPr>
                <a:t>Apa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keterampilan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atau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kemampuan</a:t>
              </a:r>
              <a:r>
                <a:rPr lang="en-US" sz="1600" dirty="0">
                  <a:latin typeface="Product Sans" panose="020B0403030502040203" pitchFamily="34" charset="0"/>
                </a:rPr>
                <a:t> yang Anda </a:t>
              </a:r>
              <a:r>
                <a:rPr lang="en-US" sz="1600" dirty="0" err="1">
                  <a:latin typeface="Product Sans" panose="020B0403030502040203" pitchFamily="34" charset="0"/>
                </a:rPr>
                <a:t>anggap</a:t>
              </a:r>
              <a:r>
                <a:rPr lang="en-US" sz="1600" dirty="0">
                  <a:latin typeface="Product Sans" panose="020B0403030502040203" pitchFamily="34" charset="0"/>
                </a:rPr>
                <a:t> paling </a:t>
              </a:r>
              <a:r>
                <a:rPr lang="en-US" sz="1600" dirty="0" err="1">
                  <a:latin typeface="Product Sans" panose="020B0403030502040203" pitchFamily="34" charset="0"/>
                </a:rPr>
                <a:t>penting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untuk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bekerja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sebagai</a:t>
              </a:r>
              <a:r>
                <a:rPr lang="en-US" sz="1600" dirty="0">
                  <a:latin typeface="Product Sans" panose="020B0403030502040203" pitchFamily="34" charset="0"/>
                </a:rPr>
                <a:t> staff </a:t>
              </a:r>
              <a:r>
                <a:rPr lang="en-US" sz="1600" dirty="0" err="1">
                  <a:latin typeface="Product Sans" panose="020B0403030502040203" pitchFamily="34" charset="0"/>
                </a:rPr>
                <a:t>administrasi</a:t>
              </a:r>
              <a:r>
                <a:rPr lang="en-US" sz="1600" dirty="0">
                  <a:latin typeface="Product Sans" panose="020B0403030502040203" pitchFamily="34" charset="0"/>
                </a:rPr>
                <a:t>?</a:t>
              </a:r>
              <a:endParaRPr lang="en-US" sz="1400" dirty="0">
                <a:latin typeface="Product Sans" panose="020B0403030502040203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2242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>
        <p14:prism isContent="1"/>
      </p:transition>
    </mc:Choice>
    <mc:Fallback>
      <p:transition spd="slow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81EC18AB-54FE-4CF2-8F36-3A596515E2B2}"/>
              </a:ext>
            </a:extLst>
          </p:cNvPr>
          <p:cNvGrpSpPr/>
          <p:nvPr/>
        </p:nvGrpSpPr>
        <p:grpSpPr>
          <a:xfrm>
            <a:off x="3471795" y="2585504"/>
            <a:ext cx="5248410" cy="4272496"/>
            <a:chOff x="1165090" y="2844800"/>
            <a:chExt cx="5248410" cy="4272496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77C624D9-6038-4FD4-94E4-6C0BAC8F77A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70366" y="2844800"/>
              <a:ext cx="5237858" cy="42724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8A95385E-33A0-458B-913E-DF79BEAC08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8882" y="4665208"/>
              <a:ext cx="419957" cy="1207115"/>
            </a:xfrm>
            <a:custGeom>
              <a:avLst/>
              <a:gdLst>
                <a:gd name="T0" fmla="*/ 0 w 149"/>
                <a:gd name="T1" fmla="*/ 0 h 417"/>
                <a:gd name="T2" fmla="*/ 23 w 149"/>
                <a:gd name="T3" fmla="*/ 354 h 417"/>
                <a:gd name="T4" fmla="*/ 92 w 149"/>
                <a:gd name="T5" fmla="*/ 417 h 417"/>
                <a:gd name="T6" fmla="*/ 149 w 149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417">
                  <a:moveTo>
                    <a:pt x="0" y="0"/>
                  </a:moveTo>
                  <a:cubicBezTo>
                    <a:pt x="0" y="49"/>
                    <a:pt x="15" y="250"/>
                    <a:pt x="23" y="354"/>
                  </a:cubicBezTo>
                  <a:cubicBezTo>
                    <a:pt x="26" y="390"/>
                    <a:pt x="56" y="417"/>
                    <a:pt x="92" y="417"/>
                  </a:cubicBezTo>
                  <a:cubicBezTo>
                    <a:pt x="149" y="417"/>
                    <a:pt x="149" y="417"/>
                    <a:pt x="149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88537D1C-77F1-4C26-9368-43A5B3F130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990" y="4665208"/>
              <a:ext cx="419957" cy="1207115"/>
            </a:xfrm>
            <a:custGeom>
              <a:avLst/>
              <a:gdLst>
                <a:gd name="T0" fmla="*/ 0 w 149"/>
                <a:gd name="T1" fmla="*/ 0 h 417"/>
                <a:gd name="T2" fmla="*/ 24 w 149"/>
                <a:gd name="T3" fmla="*/ 354 h 417"/>
                <a:gd name="T4" fmla="*/ 92 w 149"/>
                <a:gd name="T5" fmla="*/ 417 h 417"/>
                <a:gd name="T6" fmla="*/ 149 w 149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9" h="417">
                  <a:moveTo>
                    <a:pt x="0" y="0"/>
                  </a:moveTo>
                  <a:cubicBezTo>
                    <a:pt x="0" y="49"/>
                    <a:pt x="15" y="250"/>
                    <a:pt x="24" y="354"/>
                  </a:cubicBezTo>
                  <a:cubicBezTo>
                    <a:pt x="26" y="390"/>
                    <a:pt x="56" y="417"/>
                    <a:pt x="92" y="417"/>
                  </a:cubicBezTo>
                  <a:cubicBezTo>
                    <a:pt x="149" y="417"/>
                    <a:pt x="149" y="417"/>
                    <a:pt x="149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">
              <a:extLst>
                <a:ext uri="{FF2B5EF4-FFF2-40B4-BE49-F238E27FC236}">
                  <a16:creationId xmlns:a16="http://schemas.microsoft.com/office/drawing/2014/main" id="{1F653C2F-118A-4371-B28D-E910ADEF69F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3917" y="5794445"/>
              <a:ext cx="1684050" cy="107083"/>
            </a:xfrm>
            <a:custGeom>
              <a:avLst/>
              <a:gdLst>
                <a:gd name="T0" fmla="*/ 13 w 598"/>
                <a:gd name="T1" fmla="*/ 0 h 37"/>
                <a:gd name="T2" fmla="*/ 8 w 598"/>
                <a:gd name="T3" fmla="*/ 16 h 37"/>
                <a:gd name="T4" fmla="*/ 82 w 598"/>
                <a:gd name="T5" fmla="*/ 37 h 37"/>
                <a:gd name="T6" fmla="*/ 516 w 598"/>
                <a:gd name="T7" fmla="*/ 37 h 37"/>
                <a:gd name="T8" fmla="*/ 591 w 598"/>
                <a:gd name="T9" fmla="*/ 16 h 37"/>
                <a:gd name="T10" fmla="*/ 585 w 598"/>
                <a:gd name="T11" fmla="*/ 0 h 37"/>
                <a:gd name="T12" fmla="*/ 13 w 598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8" h="37">
                  <a:moveTo>
                    <a:pt x="13" y="0"/>
                  </a:moveTo>
                  <a:cubicBezTo>
                    <a:pt x="4" y="0"/>
                    <a:pt x="0" y="11"/>
                    <a:pt x="8" y="16"/>
                  </a:cubicBezTo>
                  <a:cubicBezTo>
                    <a:pt x="29" y="30"/>
                    <a:pt x="55" y="37"/>
                    <a:pt x="82" y="37"/>
                  </a:cubicBezTo>
                  <a:cubicBezTo>
                    <a:pt x="516" y="37"/>
                    <a:pt x="516" y="37"/>
                    <a:pt x="516" y="37"/>
                  </a:cubicBezTo>
                  <a:cubicBezTo>
                    <a:pt x="543" y="37"/>
                    <a:pt x="569" y="30"/>
                    <a:pt x="591" y="16"/>
                  </a:cubicBezTo>
                  <a:cubicBezTo>
                    <a:pt x="598" y="11"/>
                    <a:pt x="595" y="0"/>
                    <a:pt x="585" y="0"/>
                  </a:cubicBezTo>
                  <a:lnTo>
                    <a:pt x="13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8">
              <a:extLst>
                <a:ext uri="{FF2B5EF4-FFF2-40B4-BE49-F238E27FC236}">
                  <a16:creationId xmlns:a16="http://schemas.microsoft.com/office/drawing/2014/main" id="{1A3BE358-F325-452D-A2CF-CB52A4F6B83E}"/>
                </a:ext>
              </a:extLst>
            </p:cNvPr>
            <p:cNvSpPr>
              <a:spLocks/>
            </p:cNvSpPr>
            <p:nvPr/>
          </p:nvSpPr>
          <p:spPr bwMode="auto">
            <a:xfrm>
              <a:off x="1165090" y="4419674"/>
              <a:ext cx="1145914" cy="630599"/>
            </a:xfrm>
            <a:custGeom>
              <a:avLst/>
              <a:gdLst>
                <a:gd name="T0" fmla="*/ 203 w 407"/>
                <a:gd name="T1" fmla="*/ 218 h 218"/>
                <a:gd name="T2" fmla="*/ 325 w 407"/>
                <a:gd name="T3" fmla="*/ 207 h 218"/>
                <a:gd name="T4" fmla="*/ 394 w 407"/>
                <a:gd name="T5" fmla="*/ 141 h 218"/>
                <a:gd name="T6" fmla="*/ 405 w 407"/>
                <a:gd name="T7" fmla="*/ 60 h 218"/>
                <a:gd name="T8" fmla="*/ 332 w 407"/>
                <a:gd name="T9" fmla="*/ 7 h 218"/>
                <a:gd name="T10" fmla="*/ 203 w 407"/>
                <a:gd name="T11" fmla="*/ 22 h 218"/>
                <a:gd name="T12" fmla="*/ 74 w 407"/>
                <a:gd name="T13" fmla="*/ 7 h 218"/>
                <a:gd name="T14" fmla="*/ 2 w 407"/>
                <a:gd name="T15" fmla="*/ 60 h 218"/>
                <a:gd name="T16" fmla="*/ 12 w 407"/>
                <a:gd name="T17" fmla="*/ 141 h 218"/>
                <a:gd name="T18" fmla="*/ 82 w 407"/>
                <a:gd name="T19" fmla="*/ 207 h 218"/>
                <a:gd name="T20" fmla="*/ 203 w 407"/>
                <a:gd name="T21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7" h="218">
                  <a:moveTo>
                    <a:pt x="203" y="218"/>
                  </a:moveTo>
                  <a:cubicBezTo>
                    <a:pt x="256" y="218"/>
                    <a:pt x="296" y="213"/>
                    <a:pt x="325" y="207"/>
                  </a:cubicBezTo>
                  <a:cubicBezTo>
                    <a:pt x="359" y="201"/>
                    <a:pt x="386" y="174"/>
                    <a:pt x="394" y="141"/>
                  </a:cubicBezTo>
                  <a:cubicBezTo>
                    <a:pt x="401" y="113"/>
                    <a:pt x="407" y="81"/>
                    <a:pt x="405" y="60"/>
                  </a:cubicBezTo>
                  <a:cubicBezTo>
                    <a:pt x="401" y="21"/>
                    <a:pt x="371" y="0"/>
                    <a:pt x="332" y="7"/>
                  </a:cubicBezTo>
                  <a:cubicBezTo>
                    <a:pt x="294" y="15"/>
                    <a:pt x="246" y="22"/>
                    <a:pt x="203" y="22"/>
                  </a:cubicBezTo>
                  <a:cubicBezTo>
                    <a:pt x="161" y="22"/>
                    <a:pt x="112" y="15"/>
                    <a:pt x="74" y="7"/>
                  </a:cubicBezTo>
                  <a:cubicBezTo>
                    <a:pt x="36" y="0"/>
                    <a:pt x="5" y="21"/>
                    <a:pt x="2" y="60"/>
                  </a:cubicBezTo>
                  <a:cubicBezTo>
                    <a:pt x="0" y="81"/>
                    <a:pt x="6" y="113"/>
                    <a:pt x="12" y="141"/>
                  </a:cubicBezTo>
                  <a:cubicBezTo>
                    <a:pt x="21" y="174"/>
                    <a:pt x="48" y="201"/>
                    <a:pt x="82" y="207"/>
                  </a:cubicBezTo>
                  <a:cubicBezTo>
                    <a:pt x="110" y="213"/>
                    <a:pt x="150" y="218"/>
                    <a:pt x="203" y="21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Oval 9">
              <a:extLst>
                <a:ext uri="{FF2B5EF4-FFF2-40B4-BE49-F238E27FC236}">
                  <a16:creationId xmlns:a16="http://schemas.microsoft.com/office/drawing/2014/main" id="{93414CCB-7517-4440-9F4E-31B1C47629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6675" y="4611126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Oval 10">
              <a:extLst>
                <a:ext uri="{FF2B5EF4-FFF2-40B4-BE49-F238E27FC236}">
                  <a16:creationId xmlns:a16="http://schemas.microsoft.com/office/drawing/2014/main" id="{EA3C4107-734E-489A-A5F3-1D2D9A915A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03558" y="4807985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7FE1BBEA-BBBF-4A3A-84B7-6AE590E2F4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1383" y="4611126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Oval 12">
              <a:extLst>
                <a:ext uri="{FF2B5EF4-FFF2-40B4-BE49-F238E27FC236}">
                  <a16:creationId xmlns:a16="http://schemas.microsoft.com/office/drawing/2014/main" id="{95B2C424-0EA5-4A24-9B6E-5F299D3226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7666" y="4807985"/>
              <a:ext cx="53813" cy="54082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650F1DC9-A18B-4F87-ABFB-1E985851D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364517" y="5901528"/>
              <a:ext cx="901114" cy="1198462"/>
            </a:xfrm>
            <a:custGeom>
              <a:avLst/>
              <a:gdLst>
                <a:gd name="T0" fmla="*/ 320 w 320"/>
                <a:gd name="T1" fmla="*/ 414 h 414"/>
                <a:gd name="T2" fmla="*/ 284 w 320"/>
                <a:gd name="T3" fmla="*/ 70 h 414"/>
                <a:gd name="T4" fmla="*/ 214 w 320"/>
                <a:gd name="T5" fmla="*/ 0 h 414"/>
                <a:gd name="T6" fmla="*/ 105 w 320"/>
                <a:gd name="T7" fmla="*/ 0 h 414"/>
                <a:gd name="T8" fmla="*/ 35 w 320"/>
                <a:gd name="T9" fmla="*/ 70 h 414"/>
                <a:gd name="T10" fmla="*/ 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320" y="414"/>
                  </a:moveTo>
                  <a:cubicBezTo>
                    <a:pt x="284" y="70"/>
                    <a:pt x="284" y="70"/>
                    <a:pt x="284" y="70"/>
                  </a:cubicBezTo>
                  <a:cubicBezTo>
                    <a:pt x="280" y="30"/>
                    <a:pt x="250" y="0"/>
                    <a:pt x="214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69" y="0"/>
                    <a:pt x="39" y="30"/>
                    <a:pt x="35" y="70"/>
                  </a:cubicBezTo>
                  <a:cubicBezTo>
                    <a:pt x="0" y="414"/>
                    <a:pt x="0" y="414"/>
                    <a:pt x="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Line 14">
              <a:extLst>
                <a:ext uri="{FF2B5EF4-FFF2-40B4-BE49-F238E27FC236}">
                  <a16:creationId xmlns:a16="http://schemas.microsoft.com/office/drawing/2014/main" id="{4115E1A4-35B7-48A0-8445-4B6BE78CCE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89841" y="6839313"/>
              <a:ext cx="847301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46D98005-FFC0-42FE-AA9A-32DBCDD66E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3087" y="5901528"/>
              <a:ext cx="901114" cy="1198462"/>
            </a:xfrm>
            <a:custGeom>
              <a:avLst/>
              <a:gdLst>
                <a:gd name="T0" fmla="*/ 320 w 320"/>
                <a:gd name="T1" fmla="*/ 414 h 414"/>
                <a:gd name="T2" fmla="*/ 285 w 320"/>
                <a:gd name="T3" fmla="*/ 70 h 414"/>
                <a:gd name="T4" fmla="*/ 215 w 320"/>
                <a:gd name="T5" fmla="*/ 0 h 414"/>
                <a:gd name="T6" fmla="*/ 106 w 320"/>
                <a:gd name="T7" fmla="*/ 0 h 414"/>
                <a:gd name="T8" fmla="*/ 35 w 320"/>
                <a:gd name="T9" fmla="*/ 70 h 414"/>
                <a:gd name="T10" fmla="*/ 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320" y="414"/>
                  </a:moveTo>
                  <a:cubicBezTo>
                    <a:pt x="285" y="70"/>
                    <a:pt x="285" y="70"/>
                    <a:pt x="285" y="70"/>
                  </a:cubicBezTo>
                  <a:cubicBezTo>
                    <a:pt x="281" y="30"/>
                    <a:pt x="251" y="0"/>
                    <a:pt x="215" y="0"/>
                  </a:cubicBezTo>
                  <a:cubicBezTo>
                    <a:pt x="106" y="0"/>
                    <a:pt x="106" y="0"/>
                    <a:pt x="106" y="0"/>
                  </a:cubicBezTo>
                  <a:cubicBezTo>
                    <a:pt x="70" y="0"/>
                    <a:pt x="39" y="30"/>
                    <a:pt x="35" y="70"/>
                  </a:cubicBezTo>
                  <a:cubicBezTo>
                    <a:pt x="0" y="414"/>
                    <a:pt x="0" y="414"/>
                    <a:pt x="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Line 16">
              <a:extLst>
                <a:ext uri="{FF2B5EF4-FFF2-40B4-BE49-F238E27FC236}">
                  <a16:creationId xmlns:a16="http://schemas.microsoft.com/office/drawing/2014/main" id="{2638F57E-EA04-4F7D-BBA9-A98678FDC2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110521" y="6839313"/>
              <a:ext cx="84835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809B370A-61CB-4925-B26E-FB24A1A790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9953" y="5221173"/>
              <a:ext cx="821977" cy="1519711"/>
            </a:xfrm>
            <a:custGeom>
              <a:avLst/>
              <a:gdLst>
                <a:gd name="T0" fmla="*/ 130 w 292"/>
                <a:gd name="T1" fmla="*/ 475 h 525"/>
                <a:gd name="T2" fmla="*/ 128 w 292"/>
                <a:gd name="T3" fmla="*/ 333 h 525"/>
                <a:gd name="T4" fmla="*/ 128 w 292"/>
                <a:gd name="T5" fmla="*/ 193 h 525"/>
                <a:gd name="T6" fmla="*/ 0 w 292"/>
                <a:gd name="T7" fmla="*/ 193 h 525"/>
                <a:gd name="T8" fmla="*/ 0 w 292"/>
                <a:gd name="T9" fmla="*/ 4 h 525"/>
                <a:gd name="T10" fmla="*/ 157 w 292"/>
                <a:gd name="T11" fmla="*/ 4 h 525"/>
                <a:gd name="T12" fmla="*/ 271 w 292"/>
                <a:gd name="T13" fmla="*/ 45 h 525"/>
                <a:gd name="T14" fmla="*/ 286 w 292"/>
                <a:gd name="T15" fmla="*/ 173 h 525"/>
                <a:gd name="T16" fmla="*/ 254 w 292"/>
                <a:gd name="T17" fmla="*/ 495 h 525"/>
                <a:gd name="T18" fmla="*/ 172 w 292"/>
                <a:gd name="T19" fmla="*/ 525 h 525"/>
                <a:gd name="T20" fmla="*/ 130 w 292"/>
                <a:gd name="T21" fmla="*/ 475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2" h="525">
                  <a:moveTo>
                    <a:pt x="130" y="475"/>
                  </a:moveTo>
                  <a:cubicBezTo>
                    <a:pt x="130" y="475"/>
                    <a:pt x="129" y="368"/>
                    <a:pt x="128" y="333"/>
                  </a:cubicBezTo>
                  <a:cubicBezTo>
                    <a:pt x="128" y="298"/>
                    <a:pt x="116" y="236"/>
                    <a:pt x="128" y="193"/>
                  </a:cubicBezTo>
                  <a:cubicBezTo>
                    <a:pt x="128" y="193"/>
                    <a:pt x="41" y="194"/>
                    <a:pt x="0" y="19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95" y="0"/>
                    <a:pt x="157" y="4"/>
                  </a:cubicBezTo>
                  <a:cubicBezTo>
                    <a:pt x="222" y="9"/>
                    <a:pt x="258" y="29"/>
                    <a:pt x="271" y="45"/>
                  </a:cubicBezTo>
                  <a:cubicBezTo>
                    <a:pt x="289" y="66"/>
                    <a:pt x="292" y="90"/>
                    <a:pt x="286" y="173"/>
                  </a:cubicBezTo>
                  <a:cubicBezTo>
                    <a:pt x="277" y="275"/>
                    <a:pt x="254" y="495"/>
                    <a:pt x="254" y="495"/>
                  </a:cubicBezTo>
                  <a:cubicBezTo>
                    <a:pt x="254" y="495"/>
                    <a:pt x="233" y="525"/>
                    <a:pt x="172" y="525"/>
                  </a:cubicBezTo>
                  <a:cubicBezTo>
                    <a:pt x="110" y="525"/>
                    <a:pt x="130" y="475"/>
                    <a:pt x="130" y="47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3A10BA1-30BD-4563-95CD-508382ED966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3242" y="6587290"/>
              <a:ext cx="997135" cy="472679"/>
            </a:xfrm>
            <a:custGeom>
              <a:avLst/>
              <a:gdLst>
                <a:gd name="T0" fmla="*/ 303 w 354"/>
                <a:gd name="T1" fmla="*/ 87 h 163"/>
                <a:gd name="T2" fmla="*/ 247 w 354"/>
                <a:gd name="T3" fmla="*/ 64 h 163"/>
                <a:gd name="T4" fmla="*/ 173 w 354"/>
                <a:gd name="T5" fmla="*/ 10 h 163"/>
                <a:gd name="T6" fmla="*/ 115 w 354"/>
                <a:gd name="T7" fmla="*/ 23 h 163"/>
                <a:gd name="T8" fmla="*/ 99 w 354"/>
                <a:gd name="T9" fmla="*/ 20 h 163"/>
                <a:gd name="T10" fmla="*/ 86 w 354"/>
                <a:gd name="T11" fmla="*/ 27 h 163"/>
                <a:gd name="T12" fmla="*/ 48 w 354"/>
                <a:gd name="T13" fmla="*/ 42 h 163"/>
                <a:gd name="T14" fmla="*/ 33 w 354"/>
                <a:gd name="T15" fmla="*/ 20 h 163"/>
                <a:gd name="T16" fmla="*/ 33 w 354"/>
                <a:gd name="T17" fmla="*/ 3 h 163"/>
                <a:gd name="T18" fmla="*/ 18 w 354"/>
                <a:gd name="T19" fmla="*/ 18 h 163"/>
                <a:gd name="T20" fmla="*/ 11 w 354"/>
                <a:gd name="T21" fmla="*/ 67 h 163"/>
                <a:gd name="T22" fmla="*/ 8 w 354"/>
                <a:gd name="T23" fmla="*/ 143 h 163"/>
                <a:gd name="T24" fmla="*/ 63 w 354"/>
                <a:gd name="T25" fmla="*/ 154 h 163"/>
                <a:gd name="T26" fmla="*/ 235 w 354"/>
                <a:gd name="T27" fmla="*/ 154 h 163"/>
                <a:gd name="T28" fmla="*/ 323 w 354"/>
                <a:gd name="T29" fmla="*/ 154 h 163"/>
                <a:gd name="T30" fmla="*/ 353 w 354"/>
                <a:gd name="T31" fmla="*/ 135 h 163"/>
                <a:gd name="T32" fmla="*/ 303 w 354"/>
                <a:gd name="T33" fmla="*/ 87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4" h="163">
                  <a:moveTo>
                    <a:pt x="303" y="87"/>
                  </a:moveTo>
                  <a:cubicBezTo>
                    <a:pt x="280" y="81"/>
                    <a:pt x="267" y="76"/>
                    <a:pt x="247" y="64"/>
                  </a:cubicBezTo>
                  <a:cubicBezTo>
                    <a:pt x="223" y="51"/>
                    <a:pt x="182" y="18"/>
                    <a:pt x="173" y="10"/>
                  </a:cubicBezTo>
                  <a:cubicBezTo>
                    <a:pt x="160" y="0"/>
                    <a:pt x="130" y="1"/>
                    <a:pt x="115" y="23"/>
                  </a:cubicBezTo>
                  <a:cubicBezTo>
                    <a:pt x="110" y="20"/>
                    <a:pt x="105" y="19"/>
                    <a:pt x="99" y="20"/>
                  </a:cubicBezTo>
                  <a:cubicBezTo>
                    <a:pt x="94" y="21"/>
                    <a:pt x="90" y="24"/>
                    <a:pt x="86" y="27"/>
                  </a:cubicBezTo>
                  <a:cubicBezTo>
                    <a:pt x="78" y="33"/>
                    <a:pt x="66" y="44"/>
                    <a:pt x="48" y="42"/>
                  </a:cubicBezTo>
                  <a:cubicBezTo>
                    <a:pt x="31" y="39"/>
                    <a:pt x="33" y="20"/>
                    <a:pt x="33" y="20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24" y="2"/>
                    <a:pt x="20" y="6"/>
                    <a:pt x="18" y="18"/>
                  </a:cubicBezTo>
                  <a:cubicBezTo>
                    <a:pt x="16" y="34"/>
                    <a:pt x="15" y="39"/>
                    <a:pt x="11" y="67"/>
                  </a:cubicBezTo>
                  <a:cubicBezTo>
                    <a:pt x="8" y="83"/>
                    <a:pt x="0" y="107"/>
                    <a:pt x="8" y="143"/>
                  </a:cubicBezTo>
                  <a:cubicBezTo>
                    <a:pt x="11" y="163"/>
                    <a:pt x="32" y="154"/>
                    <a:pt x="63" y="154"/>
                  </a:cubicBezTo>
                  <a:cubicBezTo>
                    <a:pt x="102" y="154"/>
                    <a:pt x="235" y="154"/>
                    <a:pt x="235" y="154"/>
                  </a:cubicBezTo>
                  <a:cubicBezTo>
                    <a:pt x="263" y="154"/>
                    <a:pt x="306" y="154"/>
                    <a:pt x="323" y="154"/>
                  </a:cubicBezTo>
                  <a:cubicBezTo>
                    <a:pt x="340" y="154"/>
                    <a:pt x="354" y="141"/>
                    <a:pt x="353" y="135"/>
                  </a:cubicBezTo>
                  <a:cubicBezTo>
                    <a:pt x="352" y="109"/>
                    <a:pt x="341" y="97"/>
                    <a:pt x="303" y="87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C6AADEBA-4ED7-4FA3-8FD0-88AF17D408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6407" y="6781986"/>
              <a:ext cx="683749" cy="277983"/>
            </a:xfrm>
            <a:custGeom>
              <a:avLst/>
              <a:gdLst>
                <a:gd name="T0" fmla="*/ 110 w 243"/>
                <a:gd name="T1" fmla="*/ 17 h 96"/>
                <a:gd name="T2" fmla="*/ 10 w 243"/>
                <a:gd name="T3" fmla="*/ 0 h 96"/>
                <a:gd name="T4" fmla="*/ 7 w 243"/>
                <a:gd name="T5" fmla="*/ 76 h 96"/>
                <a:gd name="T6" fmla="*/ 62 w 243"/>
                <a:gd name="T7" fmla="*/ 87 h 96"/>
                <a:gd name="T8" fmla="*/ 234 w 243"/>
                <a:gd name="T9" fmla="*/ 87 h 96"/>
                <a:gd name="T10" fmla="*/ 241 w 243"/>
                <a:gd name="T11" fmla="*/ 87 h 96"/>
                <a:gd name="T12" fmla="*/ 243 w 243"/>
                <a:gd name="T13" fmla="*/ 79 h 96"/>
                <a:gd name="T14" fmla="*/ 110 w 243"/>
                <a:gd name="T15" fmla="*/ 17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3" h="96">
                  <a:moveTo>
                    <a:pt x="110" y="17"/>
                  </a:moveTo>
                  <a:cubicBezTo>
                    <a:pt x="80" y="5"/>
                    <a:pt x="69" y="1"/>
                    <a:pt x="10" y="0"/>
                  </a:cubicBezTo>
                  <a:cubicBezTo>
                    <a:pt x="6" y="15"/>
                    <a:pt x="0" y="45"/>
                    <a:pt x="7" y="76"/>
                  </a:cubicBezTo>
                  <a:cubicBezTo>
                    <a:pt x="10" y="96"/>
                    <a:pt x="31" y="87"/>
                    <a:pt x="62" y="87"/>
                  </a:cubicBezTo>
                  <a:cubicBezTo>
                    <a:pt x="101" y="87"/>
                    <a:pt x="234" y="87"/>
                    <a:pt x="234" y="87"/>
                  </a:cubicBezTo>
                  <a:cubicBezTo>
                    <a:pt x="236" y="87"/>
                    <a:pt x="238" y="87"/>
                    <a:pt x="241" y="87"/>
                  </a:cubicBezTo>
                  <a:cubicBezTo>
                    <a:pt x="243" y="79"/>
                    <a:pt x="243" y="79"/>
                    <a:pt x="243" y="79"/>
                  </a:cubicBezTo>
                  <a:cubicBezTo>
                    <a:pt x="197" y="79"/>
                    <a:pt x="151" y="34"/>
                    <a:pt x="110" y="17"/>
                  </a:cubicBezTo>
                  <a:close/>
                </a:path>
              </a:pathLst>
            </a:custGeom>
            <a:solidFill>
              <a:srgbClr val="FFC00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8AAF46A2-E739-458F-BF0C-F6509E1BD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8909" y="6790639"/>
              <a:ext cx="163551" cy="83287"/>
            </a:xfrm>
            <a:custGeom>
              <a:avLst/>
              <a:gdLst>
                <a:gd name="T0" fmla="*/ 0 w 58"/>
                <a:gd name="T1" fmla="*/ 29 h 29"/>
                <a:gd name="T2" fmla="*/ 58 w 58"/>
                <a:gd name="T3" fmla="*/ 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8" h="29">
                  <a:moveTo>
                    <a:pt x="0" y="29"/>
                  </a:moveTo>
                  <a:cubicBezTo>
                    <a:pt x="11" y="14"/>
                    <a:pt x="36" y="0"/>
                    <a:pt x="58" y="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DDD1841A-0AC7-4188-9AD6-0BAE04FD2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2578" y="6756027"/>
              <a:ext cx="65421" cy="69226"/>
            </a:xfrm>
            <a:custGeom>
              <a:avLst/>
              <a:gdLst>
                <a:gd name="T0" fmla="*/ 23 w 23"/>
                <a:gd name="T1" fmla="*/ 0 h 24"/>
                <a:gd name="T2" fmla="*/ 0 w 23"/>
                <a:gd name="T3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" h="24">
                  <a:moveTo>
                    <a:pt x="23" y="0"/>
                  </a:moveTo>
                  <a:cubicBezTo>
                    <a:pt x="13" y="5"/>
                    <a:pt x="7" y="13"/>
                    <a:pt x="0" y="2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D3AF602E-DC63-4F3F-BA8A-0C3017EA25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8164" y="6773333"/>
              <a:ext cx="180434" cy="25959"/>
            </a:xfrm>
            <a:custGeom>
              <a:avLst/>
              <a:gdLst>
                <a:gd name="T0" fmla="*/ 64 w 64"/>
                <a:gd name="T1" fmla="*/ 0 h 9"/>
                <a:gd name="T2" fmla="*/ 0 w 64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9">
                  <a:moveTo>
                    <a:pt x="64" y="0"/>
                  </a:moveTo>
                  <a:cubicBezTo>
                    <a:pt x="50" y="0"/>
                    <a:pt x="32" y="4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19E99147-193F-49A7-8817-5DE4F4754C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937" y="6703026"/>
              <a:ext cx="61200" cy="67062"/>
            </a:xfrm>
            <a:custGeom>
              <a:avLst/>
              <a:gdLst>
                <a:gd name="T0" fmla="*/ 22 w 22"/>
                <a:gd name="T1" fmla="*/ 0 h 23"/>
                <a:gd name="T2" fmla="*/ 0 w 22"/>
                <a:gd name="T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" h="23">
                  <a:moveTo>
                    <a:pt x="22" y="0"/>
                  </a:moveTo>
                  <a:cubicBezTo>
                    <a:pt x="12" y="6"/>
                    <a:pt x="7" y="12"/>
                    <a:pt x="0" y="2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F81F7F02-50BF-42C8-B419-8A136910C7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5358" y="6720332"/>
              <a:ext cx="180434" cy="29204"/>
            </a:xfrm>
            <a:custGeom>
              <a:avLst/>
              <a:gdLst>
                <a:gd name="T0" fmla="*/ 64 w 64"/>
                <a:gd name="T1" fmla="*/ 1 h 10"/>
                <a:gd name="T2" fmla="*/ 0 w 64"/>
                <a:gd name="T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0">
                  <a:moveTo>
                    <a:pt x="64" y="1"/>
                  </a:moveTo>
                  <a:cubicBezTo>
                    <a:pt x="50" y="0"/>
                    <a:pt x="32" y="4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D5A6A60C-D695-4704-8503-1C9239AD37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6965" y="6645699"/>
              <a:ext cx="64365" cy="77878"/>
            </a:xfrm>
            <a:custGeom>
              <a:avLst/>
              <a:gdLst>
                <a:gd name="T0" fmla="*/ 23 w 23"/>
                <a:gd name="T1" fmla="*/ 0 h 27"/>
                <a:gd name="T2" fmla="*/ 0 w 23"/>
                <a:gd name="T3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3" h="27">
                  <a:moveTo>
                    <a:pt x="23" y="0"/>
                  </a:moveTo>
                  <a:cubicBezTo>
                    <a:pt x="13" y="6"/>
                    <a:pt x="7" y="16"/>
                    <a:pt x="0" y="2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C9E161DC-FAB0-4434-9D49-F4D8965281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2551" y="6671659"/>
              <a:ext cx="177268" cy="25959"/>
            </a:xfrm>
            <a:custGeom>
              <a:avLst/>
              <a:gdLst>
                <a:gd name="T0" fmla="*/ 63 w 63"/>
                <a:gd name="T1" fmla="*/ 1 h 9"/>
                <a:gd name="T2" fmla="*/ 0 w 63"/>
                <a:gd name="T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3" h="9">
                  <a:moveTo>
                    <a:pt x="63" y="1"/>
                  </a:moveTo>
                  <a:cubicBezTo>
                    <a:pt x="50" y="0"/>
                    <a:pt x="31" y="4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7">
              <a:extLst>
                <a:ext uri="{FF2B5EF4-FFF2-40B4-BE49-F238E27FC236}">
                  <a16:creationId xmlns:a16="http://schemas.microsoft.com/office/drawing/2014/main" id="{850A7916-4E00-4151-88EC-3B61407634E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4849" y="6978846"/>
              <a:ext cx="1016127" cy="124389"/>
            </a:xfrm>
            <a:custGeom>
              <a:avLst/>
              <a:gdLst>
                <a:gd name="T0" fmla="*/ 338 w 361"/>
                <a:gd name="T1" fmla="*/ 39 h 43"/>
                <a:gd name="T2" fmla="*/ 239 w 361"/>
                <a:gd name="T3" fmla="*/ 43 h 43"/>
                <a:gd name="T4" fmla="*/ 68 w 361"/>
                <a:gd name="T5" fmla="*/ 43 h 43"/>
                <a:gd name="T6" fmla="*/ 5 w 361"/>
                <a:gd name="T7" fmla="*/ 30 h 43"/>
                <a:gd name="T8" fmla="*/ 2 w 361"/>
                <a:gd name="T9" fmla="*/ 2 h 43"/>
                <a:gd name="T10" fmla="*/ 70 w 361"/>
                <a:gd name="T11" fmla="*/ 11 h 43"/>
                <a:gd name="T12" fmla="*/ 285 w 361"/>
                <a:gd name="T13" fmla="*/ 11 h 43"/>
                <a:gd name="T14" fmla="*/ 349 w 361"/>
                <a:gd name="T15" fmla="*/ 0 h 43"/>
                <a:gd name="T16" fmla="*/ 338 w 361"/>
                <a:gd name="T17" fmla="*/ 39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1" h="43">
                  <a:moveTo>
                    <a:pt x="338" y="39"/>
                  </a:moveTo>
                  <a:cubicBezTo>
                    <a:pt x="323" y="43"/>
                    <a:pt x="239" y="43"/>
                    <a:pt x="239" y="43"/>
                  </a:cubicBezTo>
                  <a:cubicBezTo>
                    <a:pt x="239" y="43"/>
                    <a:pt x="100" y="43"/>
                    <a:pt x="68" y="43"/>
                  </a:cubicBezTo>
                  <a:cubicBezTo>
                    <a:pt x="37" y="43"/>
                    <a:pt x="13" y="42"/>
                    <a:pt x="5" y="30"/>
                  </a:cubicBezTo>
                  <a:cubicBezTo>
                    <a:pt x="0" y="24"/>
                    <a:pt x="1" y="19"/>
                    <a:pt x="2" y="2"/>
                  </a:cubicBezTo>
                  <a:cubicBezTo>
                    <a:pt x="2" y="2"/>
                    <a:pt x="15" y="11"/>
                    <a:pt x="70" y="11"/>
                  </a:cubicBezTo>
                  <a:cubicBezTo>
                    <a:pt x="124" y="11"/>
                    <a:pt x="256" y="11"/>
                    <a:pt x="285" y="11"/>
                  </a:cubicBezTo>
                  <a:cubicBezTo>
                    <a:pt x="305" y="11"/>
                    <a:pt x="336" y="13"/>
                    <a:pt x="349" y="0"/>
                  </a:cubicBezTo>
                  <a:cubicBezTo>
                    <a:pt x="354" y="6"/>
                    <a:pt x="361" y="33"/>
                    <a:pt x="338" y="39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8">
              <a:extLst>
                <a:ext uri="{FF2B5EF4-FFF2-40B4-BE49-F238E27FC236}">
                  <a16:creationId xmlns:a16="http://schemas.microsoft.com/office/drawing/2014/main" id="{D1449B36-8745-4D12-B03E-B2FCB25516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5369" y="5114090"/>
              <a:ext cx="1261982" cy="1378015"/>
            </a:xfrm>
            <a:custGeom>
              <a:avLst/>
              <a:gdLst>
                <a:gd name="T0" fmla="*/ 181 w 448"/>
                <a:gd name="T1" fmla="*/ 15 h 476"/>
                <a:gd name="T2" fmla="*/ 296 w 448"/>
                <a:gd name="T3" fmla="*/ 25 h 476"/>
                <a:gd name="T4" fmla="*/ 417 w 448"/>
                <a:gd name="T5" fmla="*/ 76 h 476"/>
                <a:gd name="T6" fmla="*/ 438 w 448"/>
                <a:gd name="T7" fmla="*/ 207 h 476"/>
                <a:gd name="T8" fmla="*/ 417 w 448"/>
                <a:gd name="T9" fmla="*/ 442 h 476"/>
                <a:gd name="T10" fmla="*/ 249 w 448"/>
                <a:gd name="T11" fmla="*/ 442 h 476"/>
                <a:gd name="T12" fmla="*/ 243 w 448"/>
                <a:gd name="T13" fmla="*/ 235 h 476"/>
                <a:gd name="T14" fmla="*/ 0 w 448"/>
                <a:gd name="T15" fmla="*/ 236 h 476"/>
                <a:gd name="T16" fmla="*/ 0 w 448"/>
                <a:gd name="T17" fmla="*/ 0 h 476"/>
                <a:gd name="T18" fmla="*/ 173 w 448"/>
                <a:gd name="T19" fmla="*/ 0 h 476"/>
                <a:gd name="T20" fmla="*/ 181 w 448"/>
                <a:gd name="T21" fmla="*/ 15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8" h="476">
                  <a:moveTo>
                    <a:pt x="181" y="15"/>
                  </a:moveTo>
                  <a:cubicBezTo>
                    <a:pt x="181" y="15"/>
                    <a:pt x="238" y="18"/>
                    <a:pt x="296" y="25"/>
                  </a:cubicBezTo>
                  <a:cubicBezTo>
                    <a:pt x="335" y="30"/>
                    <a:pt x="385" y="37"/>
                    <a:pt x="417" y="76"/>
                  </a:cubicBezTo>
                  <a:cubicBezTo>
                    <a:pt x="448" y="113"/>
                    <a:pt x="440" y="177"/>
                    <a:pt x="438" y="207"/>
                  </a:cubicBezTo>
                  <a:cubicBezTo>
                    <a:pt x="432" y="287"/>
                    <a:pt x="417" y="442"/>
                    <a:pt x="417" y="442"/>
                  </a:cubicBezTo>
                  <a:cubicBezTo>
                    <a:pt x="396" y="476"/>
                    <a:pt x="258" y="476"/>
                    <a:pt x="249" y="442"/>
                  </a:cubicBezTo>
                  <a:cubicBezTo>
                    <a:pt x="242" y="301"/>
                    <a:pt x="244" y="255"/>
                    <a:pt x="243" y="235"/>
                  </a:cubicBezTo>
                  <a:cubicBezTo>
                    <a:pt x="243" y="235"/>
                    <a:pt x="50" y="236"/>
                    <a:pt x="0" y="23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3" y="0"/>
                    <a:pt x="173" y="0"/>
                    <a:pt x="173" y="0"/>
                  </a:cubicBezTo>
                  <a:lnTo>
                    <a:pt x="181" y="15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9">
              <a:extLst>
                <a:ext uri="{FF2B5EF4-FFF2-40B4-BE49-F238E27FC236}">
                  <a16:creationId xmlns:a16="http://schemas.microsoft.com/office/drawing/2014/main" id="{D77D96F6-FCD7-4F88-85CB-D22ED749A23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0173" y="5571626"/>
              <a:ext cx="137172" cy="222819"/>
            </a:xfrm>
            <a:custGeom>
              <a:avLst/>
              <a:gdLst>
                <a:gd name="T0" fmla="*/ 49 w 49"/>
                <a:gd name="T1" fmla="*/ 0 h 77"/>
                <a:gd name="T2" fmla="*/ 0 w 49"/>
                <a:gd name="T3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9" h="77">
                  <a:moveTo>
                    <a:pt x="49" y="0"/>
                  </a:moveTo>
                  <a:cubicBezTo>
                    <a:pt x="37" y="7"/>
                    <a:pt x="7" y="31"/>
                    <a:pt x="0" y="7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F0579337-662E-46B1-BD53-96FF1CEC25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0527" y="5186560"/>
              <a:ext cx="120289" cy="607884"/>
            </a:xfrm>
            <a:custGeom>
              <a:avLst/>
              <a:gdLst>
                <a:gd name="T0" fmla="*/ 32 w 43"/>
                <a:gd name="T1" fmla="*/ 0 h 210"/>
                <a:gd name="T2" fmla="*/ 0 w 43"/>
                <a:gd name="T3" fmla="*/ 21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3" h="210">
                  <a:moveTo>
                    <a:pt x="32" y="0"/>
                  </a:moveTo>
                  <a:cubicBezTo>
                    <a:pt x="43" y="72"/>
                    <a:pt x="36" y="174"/>
                    <a:pt x="0" y="2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AEB67BCA-51BA-4164-878A-B44F80868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734" y="5606238"/>
              <a:ext cx="757611" cy="871805"/>
            </a:xfrm>
            <a:custGeom>
              <a:avLst/>
              <a:gdLst>
                <a:gd name="T0" fmla="*/ 0 w 269"/>
                <a:gd name="T1" fmla="*/ 0 h 301"/>
                <a:gd name="T2" fmla="*/ 224 w 269"/>
                <a:gd name="T3" fmla="*/ 0 h 301"/>
                <a:gd name="T4" fmla="*/ 240 w 269"/>
                <a:gd name="T5" fmla="*/ 15 h 301"/>
                <a:gd name="T6" fmla="*/ 261 w 269"/>
                <a:gd name="T7" fmla="*/ 37 h 301"/>
                <a:gd name="T8" fmla="*/ 269 w 269"/>
                <a:gd name="T9" fmla="*/ 301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9" h="301">
                  <a:moveTo>
                    <a:pt x="0" y="0"/>
                  </a:moveTo>
                  <a:cubicBezTo>
                    <a:pt x="224" y="0"/>
                    <a:pt x="224" y="0"/>
                    <a:pt x="224" y="0"/>
                  </a:cubicBezTo>
                  <a:cubicBezTo>
                    <a:pt x="224" y="0"/>
                    <a:pt x="222" y="15"/>
                    <a:pt x="240" y="15"/>
                  </a:cubicBezTo>
                  <a:cubicBezTo>
                    <a:pt x="240" y="29"/>
                    <a:pt x="250" y="37"/>
                    <a:pt x="261" y="37"/>
                  </a:cubicBezTo>
                  <a:cubicBezTo>
                    <a:pt x="261" y="37"/>
                    <a:pt x="244" y="98"/>
                    <a:pt x="269" y="30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32">
              <a:extLst>
                <a:ext uri="{FF2B5EF4-FFF2-40B4-BE49-F238E27FC236}">
                  <a16:creationId xmlns:a16="http://schemas.microsoft.com/office/drawing/2014/main" id="{9613E270-D2AC-423F-9D8F-C7B61CD40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5401" y="5542422"/>
              <a:ext cx="73862" cy="133042"/>
            </a:xfrm>
            <a:custGeom>
              <a:avLst/>
              <a:gdLst>
                <a:gd name="T0" fmla="*/ 26 w 26"/>
                <a:gd name="T1" fmla="*/ 0 h 46"/>
                <a:gd name="T2" fmla="*/ 0 w 26"/>
                <a:gd name="T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6" h="46">
                  <a:moveTo>
                    <a:pt x="26" y="0"/>
                  </a:moveTo>
                  <a:cubicBezTo>
                    <a:pt x="12" y="12"/>
                    <a:pt x="3" y="28"/>
                    <a:pt x="0" y="4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33">
              <a:extLst>
                <a:ext uri="{FF2B5EF4-FFF2-40B4-BE49-F238E27FC236}">
                  <a16:creationId xmlns:a16="http://schemas.microsoft.com/office/drawing/2014/main" id="{2FA76F43-F8B2-483E-A7A2-93771EA225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7056" y="6393676"/>
              <a:ext cx="472715" cy="167655"/>
            </a:xfrm>
            <a:custGeom>
              <a:avLst/>
              <a:gdLst>
                <a:gd name="T0" fmla="*/ 164 w 168"/>
                <a:gd name="T1" fmla="*/ 36 h 58"/>
                <a:gd name="T2" fmla="*/ 2 w 168"/>
                <a:gd name="T3" fmla="*/ 40 h 58"/>
                <a:gd name="T4" fmla="*/ 0 w 168"/>
                <a:gd name="T5" fmla="*/ 0 h 58"/>
                <a:gd name="T6" fmla="*/ 168 w 168"/>
                <a:gd name="T7" fmla="*/ 0 h 58"/>
                <a:gd name="T8" fmla="*/ 164 w 168"/>
                <a:gd name="T9" fmla="*/ 3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" h="58">
                  <a:moveTo>
                    <a:pt x="164" y="36"/>
                  </a:moveTo>
                  <a:cubicBezTo>
                    <a:pt x="161" y="58"/>
                    <a:pt x="2" y="55"/>
                    <a:pt x="2" y="4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5"/>
                    <a:pt x="166" y="15"/>
                    <a:pt x="168" y="0"/>
                  </a:cubicBezTo>
                  <a:lnTo>
                    <a:pt x="164" y="36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34">
              <a:extLst>
                <a:ext uri="{FF2B5EF4-FFF2-40B4-BE49-F238E27FC236}">
                  <a16:creationId xmlns:a16="http://schemas.microsoft.com/office/drawing/2014/main" id="{B1FD2A58-6C35-480B-B360-B0A4F62C24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9177" y="5284990"/>
              <a:ext cx="595115" cy="1647345"/>
            </a:xfrm>
            <a:custGeom>
              <a:avLst/>
              <a:gdLst>
                <a:gd name="T0" fmla="*/ 65 w 211"/>
                <a:gd name="T1" fmla="*/ 468 h 569"/>
                <a:gd name="T2" fmla="*/ 45 w 211"/>
                <a:gd name="T3" fmla="*/ 175 h 569"/>
                <a:gd name="T4" fmla="*/ 0 w 211"/>
                <a:gd name="T5" fmla="*/ 175 h 569"/>
                <a:gd name="T6" fmla="*/ 0 w 211"/>
                <a:gd name="T7" fmla="*/ 10 h 569"/>
                <a:gd name="T8" fmla="*/ 0 w 211"/>
                <a:gd name="T9" fmla="*/ 10 h 569"/>
                <a:gd name="T10" fmla="*/ 182 w 211"/>
                <a:gd name="T11" fmla="*/ 22 h 569"/>
                <a:gd name="T12" fmla="*/ 203 w 211"/>
                <a:gd name="T13" fmla="*/ 171 h 569"/>
                <a:gd name="T14" fmla="*/ 165 w 211"/>
                <a:gd name="T15" fmla="*/ 563 h 569"/>
                <a:gd name="T16" fmla="*/ 71 w 211"/>
                <a:gd name="T17" fmla="*/ 569 h 569"/>
                <a:gd name="T18" fmla="*/ 65 w 211"/>
                <a:gd name="T19" fmla="*/ 468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1" h="569">
                  <a:moveTo>
                    <a:pt x="65" y="468"/>
                  </a:moveTo>
                  <a:cubicBezTo>
                    <a:pt x="63" y="420"/>
                    <a:pt x="45" y="175"/>
                    <a:pt x="45" y="175"/>
                  </a:cubicBezTo>
                  <a:cubicBezTo>
                    <a:pt x="0" y="175"/>
                    <a:pt x="0" y="175"/>
                    <a:pt x="0" y="175"/>
                  </a:cubicBezTo>
                  <a:cubicBezTo>
                    <a:pt x="0" y="175"/>
                    <a:pt x="0" y="138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152" y="0"/>
                    <a:pt x="182" y="22"/>
                  </a:cubicBezTo>
                  <a:cubicBezTo>
                    <a:pt x="208" y="42"/>
                    <a:pt x="211" y="86"/>
                    <a:pt x="203" y="171"/>
                  </a:cubicBezTo>
                  <a:cubicBezTo>
                    <a:pt x="192" y="304"/>
                    <a:pt x="165" y="563"/>
                    <a:pt x="165" y="563"/>
                  </a:cubicBezTo>
                  <a:cubicBezTo>
                    <a:pt x="71" y="569"/>
                    <a:pt x="71" y="569"/>
                    <a:pt x="71" y="569"/>
                  </a:cubicBezTo>
                  <a:lnTo>
                    <a:pt x="65" y="468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326C1A90-80C3-42DC-A2F5-5F4D6E70288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01357" y="5114090"/>
              <a:ext cx="818811" cy="1355301"/>
            </a:xfrm>
            <a:custGeom>
              <a:avLst/>
              <a:gdLst>
                <a:gd name="T0" fmla="*/ 269 w 291"/>
                <a:gd name="T1" fmla="*/ 81 h 468"/>
                <a:gd name="T2" fmla="*/ 223 w 291"/>
                <a:gd name="T3" fmla="*/ 55 h 468"/>
                <a:gd name="T4" fmla="*/ 223 w 291"/>
                <a:gd name="T5" fmla="*/ 0 h 468"/>
                <a:gd name="T6" fmla="*/ 34 w 291"/>
                <a:gd name="T7" fmla="*/ 0 h 468"/>
                <a:gd name="T8" fmla="*/ 10 w 291"/>
                <a:gd name="T9" fmla="*/ 186 h 468"/>
                <a:gd name="T10" fmla="*/ 85 w 291"/>
                <a:gd name="T11" fmla="*/ 237 h 468"/>
                <a:gd name="T12" fmla="*/ 97 w 291"/>
                <a:gd name="T13" fmla="*/ 237 h 468"/>
                <a:gd name="T14" fmla="*/ 107 w 291"/>
                <a:gd name="T15" fmla="*/ 454 h 468"/>
                <a:gd name="T16" fmla="*/ 186 w 291"/>
                <a:gd name="T17" fmla="*/ 467 h 468"/>
                <a:gd name="T18" fmla="*/ 273 w 291"/>
                <a:gd name="T19" fmla="*/ 440 h 468"/>
                <a:gd name="T20" fmla="*/ 284 w 291"/>
                <a:gd name="T21" fmla="*/ 229 h 468"/>
                <a:gd name="T22" fmla="*/ 269 w 291"/>
                <a:gd name="T23" fmla="*/ 81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1" h="468">
                  <a:moveTo>
                    <a:pt x="269" y="81"/>
                  </a:moveTo>
                  <a:cubicBezTo>
                    <a:pt x="251" y="59"/>
                    <a:pt x="223" y="55"/>
                    <a:pt x="223" y="55"/>
                  </a:cubicBezTo>
                  <a:cubicBezTo>
                    <a:pt x="223" y="0"/>
                    <a:pt x="223" y="0"/>
                    <a:pt x="223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7" y="85"/>
                    <a:pt x="0" y="153"/>
                    <a:pt x="10" y="186"/>
                  </a:cubicBezTo>
                  <a:cubicBezTo>
                    <a:pt x="21" y="225"/>
                    <a:pt x="50" y="237"/>
                    <a:pt x="85" y="237"/>
                  </a:cubicBezTo>
                  <a:cubicBezTo>
                    <a:pt x="97" y="237"/>
                    <a:pt x="97" y="237"/>
                    <a:pt x="97" y="237"/>
                  </a:cubicBezTo>
                  <a:cubicBezTo>
                    <a:pt x="107" y="454"/>
                    <a:pt x="107" y="454"/>
                    <a:pt x="107" y="454"/>
                  </a:cubicBezTo>
                  <a:cubicBezTo>
                    <a:pt x="107" y="454"/>
                    <a:pt x="120" y="467"/>
                    <a:pt x="186" y="467"/>
                  </a:cubicBezTo>
                  <a:cubicBezTo>
                    <a:pt x="266" y="468"/>
                    <a:pt x="273" y="440"/>
                    <a:pt x="273" y="440"/>
                  </a:cubicBezTo>
                  <a:cubicBezTo>
                    <a:pt x="273" y="440"/>
                    <a:pt x="278" y="325"/>
                    <a:pt x="284" y="229"/>
                  </a:cubicBezTo>
                  <a:cubicBezTo>
                    <a:pt x="291" y="132"/>
                    <a:pt x="286" y="102"/>
                    <a:pt x="269" y="81"/>
                  </a:cubicBez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4FACFB4D-F7DF-4F3D-8561-14F14F469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2080" y="6379614"/>
              <a:ext cx="467440" cy="147104"/>
            </a:xfrm>
            <a:custGeom>
              <a:avLst/>
              <a:gdLst>
                <a:gd name="T0" fmla="*/ 2 w 166"/>
                <a:gd name="T1" fmla="*/ 40 h 51"/>
                <a:gd name="T2" fmla="*/ 76 w 166"/>
                <a:gd name="T3" fmla="*/ 51 h 51"/>
                <a:gd name="T4" fmla="*/ 163 w 166"/>
                <a:gd name="T5" fmla="*/ 39 h 51"/>
                <a:gd name="T6" fmla="*/ 166 w 166"/>
                <a:gd name="T7" fmla="*/ 1 h 51"/>
                <a:gd name="T8" fmla="*/ 71 w 166"/>
                <a:gd name="T9" fmla="*/ 13 h 51"/>
                <a:gd name="T10" fmla="*/ 0 w 166"/>
                <a:gd name="T11" fmla="*/ 0 h 51"/>
                <a:gd name="T12" fmla="*/ 2 w 166"/>
                <a:gd name="T13" fmla="*/ 4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6" h="51">
                  <a:moveTo>
                    <a:pt x="2" y="40"/>
                  </a:moveTo>
                  <a:cubicBezTo>
                    <a:pt x="2" y="40"/>
                    <a:pt x="8" y="51"/>
                    <a:pt x="76" y="51"/>
                  </a:cubicBezTo>
                  <a:cubicBezTo>
                    <a:pt x="158" y="51"/>
                    <a:pt x="163" y="39"/>
                    <a:pt x="163" y="39"/>
                  </a:cubicBezTo>
                  <a:cubicBezTo>
                    <a:pt x="166" y="1"/>
                    <a:pt x="166" y="1"/>
                    <a:pt x="166" y="1"/>
                  </a:cubicBezTo>
                  <a:cubicBezTo>
                    <a:pt x="166" y="1"/>
                    <a:pt x="149" y="13"/>
                    <a:pt x="71" y="13"/>
                  </a:cubicBezTo>
                  <a:cubicBezTo>
                    <a:pt x="2" y="13"/>
                    <a:pt x="0" y="0"/>
                    <a:pt x="0" y="0"/>
                  </a:cubicBezTo>
                  <a:lnTo>
                    <a:pt x="2" y="40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37">
              <a:extLst>
                <a:ext uri="{FF2B5EF4-FFF2-40B4-BE49-F238E27FC236}">
                  <a16:creationId xmlns:a16="http://schemas.microsoft.com/office/drawing/2014/main" id="{7106D762-D4D4-47C2-9DF2-39719043D5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3687" y="5250378"/>
              <a:ext cx="518088" cy="587333"/>
            </a:xfrm>
            <a:custGeom>
              <a:avLst/>
              <a:gdLst>
                <a:gd name="T0" fmla="*/ 0 w 184"/>
                <a:gd name="T1" fmla="*/ 24 h 203"/>
                <a:gd name="T2" fmla="*/ 92 w 184"/>
                <a:gd name="T3" fmla="*/ 2 h 203"/>
                <a:gd name="T4" fmla="*/ 163 w 184"/>
                <a:gd name="T5" fmla="*/ 40 h 203"/>
                <a:gd name="T6" fmla="*/ 175 w 184"/>
                <a:gd name="T7" fmla="*/ 147 h 203"/>
                <a:gd name="T8" fmla="*/ 172 w 184"/>
                <a:gd name="T9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4" h="203">
                  <a:moveTo>
                    <a:pt x="0" y="24"/>
                  </a:moveTo>
                  <a:cubicBezTo>
                    <a:pt x="29" y="11"/>
                    <a:pt x="60" y="0"/>
                    <a:pt x="92" y="2"/>
                  </a:cubicBezTo>
                  <a:cubicBezTo>
                    <a:pt x="123" y="4"/>
                    <a:pt x="148" y="12"/>
                    <a:pt x="163" y="40"/>
                  </a:cubicBezTo>
                  <a:cubicBezTo>
                    <a:pt x="184" y="80"/>
                    <a:pt x="176" y="125"/>
                    <a:pt x="175" y="147"/>
                  </a:cubicBezTo>
                  <a:cubicBezTo>
                    <a:pt x="174" y="166"/>
                    <a:pt x="173" y="184"/>
                    <a:pt x="172" y="20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38">
              <a:extLst>
                <a:ext uri="{FF2B5EF4-FFF2-40B4-BE49-F238E27FC236}">
                  <a16:creationId xmlns:a16="http://schemas.microsoft.com/office/drawing/2014/main" id="{DB228ED4-E7FE-49F7-805F-1AA4C055E4A1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211" y="5174662"/>
              <a:ext cx="261682" cy="1286075"/>
            </a:xfrm>
            <a:custGeom>
              <a:avLst/>
              <a:gdLst>
                <a:gd name="T0" fmla="*/ 22 w 93"/>
                <a:gd name="T1" fmla="*/ 0 h 444"/>
                <a:gd name="T2" fmla="*/ 18 w 93"/>
                <a:gd name="T3" fmla="*/ 149 h 444"/>
                <a:gd name="T4" fmla="*/ 59 w 93"/>
                <a:gd name="T5" fmla="*/ 172 h 444"/>
                <a:gd name="T6" fmla="*/ 80 w 93"/>
                <a:gd name="T7" fmla="*/ 185 h 444"/>
                <a:gd name="T8" fmla="*/ 93 w 93"/>
                <a:gd name="T9" fmla="*/ 444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3" h="444">
                  <a:moveTo>
                    <a:pt x="22" y="0"/>
                  </a:moveTo>
                  <a:cubicBezTo>
                    <a:pt x="10" y="79"/>
                    <a:pt x="0" y="118"/>
                    <a:pt x="18" y="149"/>
                  </a:cubicBezTo>
                  <a:cubicBezTo>
                    <a:pt x="30" y="169"/>
                    <a:pt x="59" y="172"/>
                    <a:pt x="59" y="172"/>
                  </a:cubicBezTo>
                  <a:cubicBezTo>
                    <a:pt x="59" y="172"/>
                    <a:pt x="65" y="189"/>
                    <a:pt x="80" y="185"/>
                  </a:cubicBezTo>
                  <a:cubicBezTo>
                    <a:pt x="74" y="226"/>
                    <a:pt x="93" y="444"/>
                    <a:pt x="93" y="44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9">
              <a:extLst>
                <a:ext uri="{FF2B5EF4-FFF2-40B4-BE49-F238E27FC236}">
                  <a16:creationId xmlns:a16="http://schemas.microsoft.com/office/drawing/2014/main" id="{0FB869B1-ECAD-427E-9957-8179C25D7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6756" y="5647341"/>
              <a:ext cx="104462" cy="150349"/>
            </a:xfrm>
            <a:custGeom>
              <a:avLst/>
              <a:gdLst>
                <a:gd name="T0" fmla="*/ 37 w 37"/>
                <a:gd name="T1" fmla="*/ 0 h 52"/>
                <a:gd name="T2" fmla="*/ 0 w 37"/>
                <a:gd name="T3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" h="52">
                  <a:moveTo>
                    <a:pt x="37" y="0"/>
                  </a:moveTo>
                  <a:cubicBezTo>
                    <a:pt x="13" y="13"/>
                    <a:pt x="4" y="37"/>
                    <a:pt x="0" y="5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0">
              <a:extLst>
                <a:ext uri="{FF2B5EF4-FFF2-40B4-BE49-F238E27FC236}">
                  <a16:creationId xmlns:a16="http://schemas.microsoft.com/office/drawing/2014/main" id="{3A4813A6-9DC5-4313-BA01-85CECFD65C5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2990" y="5635443"/>
              <a:ext cx="50648" cy="86531"/>
            </a:xfrm>
            <a:custGeom>
              <a:avLst/>
              <a:gdLst>
                <a:gd name="T0" fmla="*/ 18 w 18"/>
                <a:gd name="T1" fmla="*/ 0 h 30"/>
                <a:gd name="T2" fmla="*/ 0 w 18"/>
                <a:gd name="T3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" h="30">
                  <a:moveTo>
                    <a:pt x="18" y="0"/>
                  </a:moveTo>
                  <a:cubicBezTo>
                    <a:pt x="9" y="7"/>
                    <a:pt x="2" y="18"/>
                    <a:pt x="0" y="3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">
              <a:extLst>
                <a:ext uri="{FF2B5EF4-FFF2-40B4-BE49-F238E27FC236}">
                  <a16:creationId xmlns:a16="http://schemas.microsoft.com/office/drawing/2014/main" id="{5442386F-00B2-4FB0-92FF-504469FF4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452" y="6978846"/>
              <a:ext cx="636267" cy="124389"/>
            </a:xfrm>
            <a:custGeom>
              <a:avLst/>
              <a:gdLst>
                <a:gd name="T0" fmla="*/ 223 w 226"/>
                <a:gd name="T1" fmla="*/ 0 h 43"/>
                <a:gd name="T2" fmla="*/ 154 w 226"/>
                <a:gd name="T3" fmla="*/ 11 h 43"/>
                <a:gd name="T4" fmla="*/ 77 w 226"/>
                <a:gd name="T5" fmla="*/ 11 h 43"/>
                <a:gd name="T6" fmla="*/ 0 w 226"/>
                <a:gd name="T7" fmla="*/ 4 h 43"/>
                <a:gd name="T8" fmla="*/ 5 w 226"/>
                <a:gd name="T9" fmla="*/ 30 h 43"/>
                <a:gd name="T10" fmla="*/ 75 w 226"/>
                <a:gd name="T11" fmla="*/ 43 h 43"/>
                <a:gd name="T12" fmla="*/ 147 w 226"/>
                <a:gd name="T13" fmla="*/ 43 h 43"/>
                <a:gd name="T14" fmla="*/ 204 w 226"/>
                <a:gd name="T15" fmla="*/ 39 h 43"/>
                <a:gd name="T16" fmla="*/ 223 w 226"/>
                <a:gd name="T1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6" h="43">
                  <a:moveTo>
                    <a:pt x="223" y="0"/>
                  </a:moveTo>
                  <a:cubicBezTo>
                    <a:pt x="209" y="13"/>
                    <a:pt x="177" y="11"/>
                    <a:pt x="154" y="11"/>
                  </a:cubicBezTo>
                  <a:cubicBezTo>
                    <a:pt x="149" y="11"/>
                    <a:pt x="88" y="11"/>
                    <a:pt x="77" y="11"/>
                  </a:cubicBezTo>
                  <a:cubicBezTo>
                    <a:pt x="17" y="11"/>
                    <a:pt x="0" y="4"/>
                    <a:pt x="0" y="4"/>
                  </a:cubicBezTo>
                  <a:cubicBezTo>
                    <a:pt x="0" y="17"/>
                    <a:pt x="0" y="24"/>
                    <a:pt x="5" y="30"/>
                  </a:cubicBezTo>
                  <a:cubicBezTo>
                    <a:pt x="14" y="42"/>
                    <a:pt x="40" y="43"/>
                    <a:pt x="75" y="43"/>
                  </a:cubicBezTo>
                  <a:cubicBezTo>
                    <a:pt x="85" y="43"/>
                    <a:pt x="144" y="43"/>
                    <a:pt x="147" y="43"/>
                  </a:cubicBezTo>
                  <a:cubicBezTo>
                    <a:pt x="147" y="43"/>
                    <a:pt x="187" y="42"/>
                    <a:pt x="204" y="39"/>
                  </a:cubicBezTo>
                  <a:cubicBezTo>
                    <a:pt x="226" y="35"/>
                    <a:pt x="223" y="18"/>
                    <a:pt x="223" y="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2">
              <a:extLst>
                <a:ext uri="{FF2B5EF4-FFF2-40B4-BE49-F238E27FC236}">
                  <a16:creationId xmlns:a16="http://schemas.microsoft.com/office/drawing/2014/main" id="{DB6C9F87-4FBB-4C4C-BA30-F515BA2D112F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2176" y="6593780"/>
              <a:ext cx="633101" cy="433740"/>
            </a:xfrm>
            <a:custGeom>
              <a:avLst/>
              <a:gdLst>
                <a:gd name="T0" fmla="*/ 15 w 225"/>
                <a:gd name="T1" fmla="*/ 42 h 150"/>
                <a:gd name="T2" fmla="*/ 12 w 225"/>
                <a:gd name="T3" fmla="*/ 16 h 150"/>
                <a:gd name="T4" fmla="*/ 2 w 225"/>
                <a:gd name="T5" fmla="*/ 33 h 150"/>
                <a:gd name="T6" fmla="*/ 4 w 225"/>
                <a:gd name="T7" fmla="*/ 100 h 150"/>
                <a:gd name="T8" fmla="*/ 2 w 225"/>
                <a:gd name="T9" fmla="*/ 137 h 150"/>
                <a:gd name="T10" fmla="*/ 63 w 225"/>
                <a:gd name="T11" fmla="*/ 147 h 150"/>
                <a:gd name="T12" fmla="*/ 180 w 225"/>
                <a:gd name="T13" fmla="*/ 148 h 150"/>
                <a:gd name="T14" fmla="*/ 225 w 225"/>
                <a:gd name="T15" fmla="*/ 133 h 150"/>
                <a:gd name="T16" fmla="*/ 196 w 225"/>
                <a:gd name="T17" fmla="*/ 88 h 150"/>
                <a:gd name="T18" fmla="*/ 152 w 225"/>
                <a:gd name="T19" fmla="*/ 51 h 150"/>
                <a:gd name="T20" fmla="*/ 139 w 225"/>
                <a:gd name="T21" fmla="*/ 23 h 150"/>
                <a:gd name="T22" fmla="*/ 85 w 225"/>
                <a:gd name="T23" fmla="*/ 3 h 150"/>
                <a:gd name="T24" fmla="*/ 15 w 225"/>
                <a:gd name="T25" fmla="*/ 42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5" h="150">
                  <a:moveTo>
                    <a:pt x="15" y="42"/>
                  </a:moveTo>
                  <a:cubicBezTo>
                    <a:pt x="12" y="16"/>
                    <a:pt x="12" y="16"/>
                    <a:pt x="12" y="16"/>
                  </a:cubicBezTo>
                  <a:cubicBezTo>
                    <a:pt x="12" y="16"/>
                    <a:pt x="0" y="15"/>
                    <a:pt x="2" y="33"/>
                  </a:cubicBezTo>
                  <a:cubicBezTo>
                    <a:pt x="7" y="68"/>
                    <a:pt x="7" y="74"/>
                    <a:pt x="4" y="100"/>
                  </a:cubicBezTo>
                  <a:cubicBezTo>
                    <a:pt x="1" y="123"/>
                    <a:pt x="2" y="137"/>
                    <a:pt x="2" y="137"/>
                  </a:cubicBezTo>
                  <a:cubicBezTo>
                    <a:pt x="2" y="137"/>
                    <a:pt x="15" y="145"/>
                    <a:pt x="63" y="147"/>
                  </a:cubicBezTo>
                  <a:cubicBezTo>
                    <a:pt x="125" y="150"/>
                    <a:pt x="150" y="149"/>
                    <a:pt x="180" y="148"/>
                  </a:cubicBezTo>
                  <a:cubicBezTo>
                    <a:pt x="212" y="146"/>
                    <a:pt x="218" y="141"/>
                    <a:pt x="225" y="133"/>
                  </a:cubicBezTo>
                  <a:cubicBezTo>
                    <a:pt x="225" y="105"/>
                    <a:pt x="215" y="96"/>
                    <a:pt x="196" y="88"/>
                  </a:cubicBezTo>
                  <a:cubicBezTo>
                    <a:pt x="174" y="78"/>
                    <a:pt x="163" y="66"/>
                    <a:pt x="152" y="51"/>
                  </a:cubicBezTo>
                  <a:cubicBezTo>
                    <a:pt x="147" y="44"/>
                    <a:pt x="144" y="38"/>
                    <a:pt x="139" y="23"/>
                  </a:cubicBezTo>
                  <a:cubicBezTo>
                    <a:pt x="135" y="10"/>
                    <a:pt x="122" y="0"/>
                    <a:pt x="85" y="3"/>
                  </a:cubicBezTo>
                  <a:cubicBezTo>
                    <a:pt x="28" y="8"/>
                    <a:pt x="15" y="42"/>
                    <a:pt x="15" y="42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3">
              <a:extLst>
                <a:ext uri="{FF2B5EF4-FFF2-40B4-BE49-F238E27FC236}">
                  <a16:creationId xmlns:a16="http://schemas.microsoft.com/office/drawing/2014/main" id="{A916CDB9-47DE-4277-BE1F-0C53A056AD3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55320" y="6778741"/>
              <a:ext cx="335544" cy="95185"/>
            </a:xfrm>
            <a:custGeom>
              <a:avLst/>
              <a:gdLst>
                <a:gd name="T0" fmla="*/ 119 w 119"/>
                <a:gd name="T1" fmla="*/ 23 h 33"/>
                <a:gd name="T2" fmla="*/ 0 w 119"/>
                <a:gd name="T3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9" h="33">
                  <a:moveTo>
                    <a:pt x="119" y="23"/>
                  </a:moveTo>
                  <a:cubicBezTo>
                    <a:pt x="62" y="0"/>
                    <a:pt x="18" y="24"/>
                    <a:pt x="0" y="3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4">
              <a:extLst>
                <a:ext uri="{FF2B5EF4-FFF2-40B4-BE49-F238E27FC236}">
                  <a16:creationId xmlns:a16="http://schemas.microsoft.com/office/drawing/2014/main" id="{095ACE1F-A702-438E-9E3E-0586436891C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3162" y="6756027"/>
              <a:ext cx="244799" cy="74634"/>
            </a:xfrm>
            <a:custGeom>
              <a:avLst/>
              <a:gdLst>
                <a:gd name="T0" fmla="*/ 0 w 87"/>
                <a:gd name="T1" fmla="*/ 26 h 26"/>
                <a:gd name="T2" fmla="*/ 87 w 87"/>
                <a:gd name="T3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7" h="26">
                  <a:moveTo>
                    <a:pt x="0" y="26"/>
                  </a:moveTo>
                  <a:cubicBezTo>
                    <a:pt x="28" y="9"/>
                    <a:pt x="62" y="1"/>
                    <a:pt x="87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5">
              <a:extLst>
                <a:ext uri="{FF2B5EF4-FFF2-40B4-BE49-F238E27FC236}">
                  <a16:creationId xmlns:a16="http://schemas.microsoft.com/office/drawing/2014/main" id="{8885CE30-0BB1-4BAD-A76B-E239A0DD986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4672" y="6764680"/>
              <a:ext cx="313385" cy="34612"/>
            </a:xfrm>
            <a:custGeom>
              <a:avLst/>
              <a:gdLst>
                <a:gd name="T0" fmla="*/ 111 w 111"/>
                <a:gd name="T1" fmla="*/ 12 h 12"/>
                <a:gd name="T2" fmla="*/ 0 w 111"/>
                <a:gd name="T3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1" h="12">
                  <a:moveTo>
                    <a:pt x="111" y="12"/>
                  </a:moveTo>
                  <a:cubicBezTo>
                    <a:pt x="90" y="0"/>
                    <a:pt x="43" y="3"/>
                    <a:pt x="0" y="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6">
              <a:extLst>
                <a:ext uri="{FF2B5EF4-FFF2-40B4-BE49-F238E27FC236}">
                  <a16:creationId xmlns:a16="http://schemas.microsoft.com/office/drawing/2014/main" id="{59DD0CEA-91CA-4C6C-AB79-7A7CE4A3CE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348" y="6688965"/>
              <a:ext cx="264847" cy="63817"/>
            </a:xfrm>
            <a:custGeom>
              <a:avLst/>
              <a:gdLst>
                <a:gd name="T0" fmla="*/ 0 w 94"/>
                <a:gd name="T1" fmla="*/ 22 h 22"/>
                <a:gd name="T2" fmla="*/ 94 w 94"/>
                <a:gd name="T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94" h="22">
                  <a:moveTo>
                    <a:pt x="0" y="22"/>
                  </a:moveTo>
                  <a:cubicBezTo>
                    <a:pt x="30" y="5"/>
                    <a:pt x="70" y="1"/>
                    <a:pt x="94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7">
              <a:extLst>
                <a:ext uri="{FF2B5EF4-FFF2-40B4-BE49-F238E27FC236}">
                  <a16:creationId xmlns:a16="http://schemas.microsoft.com/office/drawing/2014/main" id="{225E409A-AD52-4546-A01C-864D6D9C7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5631" y="6697618"/>
              <a:ext cx="293337" cy="34612"/>
            </a:xfrm>
            <a:custGeom>
              <a:avLst/>
              <a:gdLst>
                <a:gd name="T0" fmla="*/ 104 w 104"/>
                <a:gd name="T1" fmla="*/ 12 h 12"/>
                <a:gd name="T2" fmla="*/ 0 w 104"/>
                <a:gd name="T3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4" h="12">
                  <a:moveTo>
                    <a:pt x="104" y="12"/>
                  </a:moveTo>
                  <a:cubicBezTo>
                    <a:pt x="85" y="0"/>
                    <a:pt x="40" y="0"/>
                    <a:pt x="0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8">
              <a:extLst>
                <a:ext uri="{FF2B5EF4-FFF2-40B4-BE49-F238E27FC236}">
                  <a16:creationId xmlns:a16="http://schemas.microsoft.com/office/drawing/2014/main" id="{67329D04-9C95-4825-8CA8-5FFCC902EC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452" y="6796048"/>
              <a:ext cx="287006" cy="228227"/>
            </a:xfrm>
            <a:custGeom>
              <a:avLst/>
              <a:gdLst>
                <a:gd name="T0" fmla="*/ 0 w 102"/>
                <a:gd name="T1" fmla="*/ 67 h 79"/>
                <a:gd name="T2" fmla="*/ 61 w 102"/>
                <a:gd name="T3" fmla="*/ 77 h 79"/>
                <a:gd name="T4" fmla="*/ 102 w 102"/>
                <a:gd name="T5" fmla="*/ 79 h 79"/>
                <a:gd name="T6" fmla="*/ 42 w 102"/>
                <a:gd name="T7" fmla="*/ 52 h 79"/>
                <a:gd name="T8" fmla="*/ 4 w 102"/>
                <a:gd name="T9" fmla="*/ 0 h 79"/>
                <a:gd name="T10" fmla="*/ 4 w 102"/>
                <a:gd name="T11" fmla="*/ 0 h 79"/>
                <a:gd name="T12" fmla="*/ 2 w 102"/>
                <a:gd name="T13" fmla="*/ 30 h 79"/>
                <a:gd name="T14" fmla="*/ 0 w 102"/>
                <a:gd name="T15" fmla="*/ 42 h 79"/>
                <a:gd name="T16" fmla="*/ 0 w 102"/>
                <a:gd name="T17" fmla="*/ 49 h 79"/>
                <a:gd name="T18" fmla="*/ 0 w 102"/>
                <a:gd name="T19" fmla="*/ 59 h 79"/>
                <a:gd name="T20" fmla="*/ 0 w 102"/>
                <a:gd name="T21" fmla="*/ 67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2" h="79">
                  <a:moveTo>
                    <a:pt x="0" y="67"/>
                  </a:moveTo>
                  <a:cubicBezTo>
                    <a:pt x="0" y="67"/>
                    <a:pt x="13" y="75"/>
                    <a:pt x="61" y="77"/>
                  </a:cubicBezTo>
                  <a:cubicBezTo>
                    <a:pt x="77" y="78"/>
                    <a:pt x="90" y="78"/>
                    <a:pt x="102" y="79"/>
                  </a:cubicBezTo>
                  <a:cubicBezTo>
                    <a:pt x="65" y="76"/>
                    <a:pt x="50" y="61"/>
                    <a:pt x="42" y="52"/>
                  </a:cubicBezTo>
                  <a:cubicBezTo>
                    <a:pt x="28" y="37"/>
                    <a:pt x="26" y="1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9"/>
                    <a:pt x="3" y="17"/>
                    <a:pt x="2" y="30"/>
                  </a:cubicBezTo>
                  <a:cubicBezTo>
                    <a:pt x="1" y="34"/>
                    <a:pt x="1" y="38"/>
                    <a:pt x="0" y="42"/>
                  </a:cubicBezTo>
                  <a:cubicBezTo>
                    <a:pt x="0" y="44"/>
                    <a:pt x="0" y="46"/>
                    <a:pt x="0" y="49"/>
                  </a:cubicBezTo>
                  <a:cubicBezTo>
                    <a:pt x="0" y="53"/>
                    <a:pt x="0" y="56"/>
                    <a:pt x="0" y="59"/>
                  </a:cubicBezTo>
                  <a:cubicBezTo>
                    <a:pt x="0" y="64"/>
                    <a:pt x="0" y="67"/>
                    <a:pt x="0" y="67"/>
                  </a:cubicBezTo>
                  <a:close/>
                </a:path>
              </a:pathLst>
            </a:custGeom>
            <a:solidFill>
              <a:srgbClr val="FFC00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9">
              <a:extLst>
                <a:ext uri="{FF2B5EF4-FFF2-40B4-BE49-F238E27FC236}">
                  <a16:creationId xmlns:a16="http://schemas.microsoft.com/office/drawing/2014/main" id="{11CFFF1B-4E42-44B9-B5D2-23050659A9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3473" y="3348847"/>
              <a:ext cx="509647" cy="540822"/>
            </a:xfrm>
            <a:custGeom>
              <a:avLst/>
              <a:gdLst>
                <a:gd name="T0" fmla="*/ 1 w 181"/>
                <a:gd name="T1" fmla="*/ 83 h 187"/>
                <a:gd name="T2" fmla="*/ 87 w 181"/>
                <a:gd name="T3" fmla="*/ 185 h 187"/>
                <a:gd name="T4" fmla="*/ 179 w 181"/>
                <a:gd name="T5" fmla="*/ 90 h 187"/>
                <a:gd name="T6" fmla="*/ 93 w 181"/>
                <a:gd name="T7" fmla="*/ 2 h 187"/>
                <a:gd name="T8" fmla="*/ 1 w 181"/>
                <a:gd name="T9" fmla="*/ 8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187">
                  <a:moveTo>
                    <a:pt x="1" y="83"/>
                  </a:moveTo>
                  <a:cubicBezTo>
                    <a:pt x="0" y="130"/>
                    <a:pt x="38" y="183"/>
                    <a:pt x="87" y="185"/>
                  </a:cubicBezTo>
                  <a:cubicBezTo>
                    <a:pt x="136" y="187"/>
                    <a:pt x="177" y="137"/>
                    <a:pt x="179" y="90"/>
                  </a:cubicBezTo>
                  <a:cubicBezTo>
                    <a:pt x="181" y="43"/>
                    <a:pt x="142" y="4"/>
                    <a:pt x="93" y="2"/>
                  </a:cubicBezTo>
                  <a:cubicBezTo>
                    <a:pt x="44" y="0"/>
                    <a:pt x="3" y="37"/>
                    <a:pt x="1" y="83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0">
              <a:extLst>
                <a:ext uri="{FF2B5EF4-FFF2-40B4-BE49-F238E27FC236}">
                  <a16:creationId xmlns:a16="http://schemas.microsoft.com/office/drawing/2014/main" id="{4E347CF7-019E-4D0F-9069-E282070E6ED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84383" y="3279621"/>
              <a:ext cx="666867" cy="411025"/>
            </a:xfrm>
            <a:custGeom>
              <a:avLst/>
              <a:gdLst>
                <a:gd name="T0" fmla="*/ 45 w 237"/>
                <a:gd name="T1" fmla="*/ 142 h 142"/>
                <a:gd name="T2" fmla="*/ 26 w 237"/>
                <a:gd name="T3" fmla="*/ 135 h 142"/>
                <a:gd name="T4" fmla="*/ 19 w 237"/>
                <a:gd name="T5" fmla="*/ 111 h 142"/>
                <a:gd name="T6" fmla="*/ 10 w 237"/>
                <a:gd name="T7" fmla="*/ 112 h 142"/>
                <a:gd name="T8" fmla="*/ 2 w 237"/>
                <a:gd name="T9" fmla="*/ 108 h 142"/>
                <a:gd name="T10" fmla="*/ 2 w 237"/>
                <a:gd name="T11" fmla="*/ 103 h 142"/>
                <a:gd name="T12" fmla="*/ 4 w 237"/>
                <a:gd name="T13" fmla="*/ 103 h 142"/>
                <a:gd name="T14" fmla="*/ 13 w 237"/>
                <a:gd name="T15" fmla="*/ 95 h 142"/>
                <a:gd name="T16" fmla="*/ 14 w 237"/>
                <a:gd name="T17" fmla="*/ 82 h 142"/>
                <a:gd name="T18" fmla="*/ 45 w 237"/>
                <a:gd name="T19" fmla="*/ 40 h 142"/>
                <a:gd name="T20" fmla="*/ 64 w 237"/>
                <a:gd name="T21" fmla="*/ 40 h 142"/>
                <a:gd name="T22" fmla="*/ 83 w 237"/>
                <a:gd name="T23" fmla="*/ 14 h 142"/>
                <a:gd name="T24" fmla="*/ 114 w 237"/>
                <a:gd name="T25" fmla="*/ 2 h 142"/>
                <a:gd name="T26" fmla="*/ 136 w 237"/>
                <a:gd name="T27" fmla="*/ 2 h 142"/>
                <a:gd name="T28" fmla="*/ 174 w 237"/>
                <a:gd name="T29" fmla="*/ 21 h 142"/>
                <a:gd name="T30" fmla="*/ 213 w 237"/>
                <a:gd name="T31" fmla="*/ 24 h 142"/>
                <a:gd name="T32" fmla="*/ 220 w 237"/>
                <a:gd name="T33" fmla="*/ 23 h 142"/>
                <a:gd name="T34" fmla="*/ 222 w 237"/>
                <a:gd name="T35" fmla="*/ 25 h 142"/>
                <a:gd name="T36" fmla="*/ 211 w 237"/>
                <a:gd name="T37" fmla="*/ 54 h 142"/>
                <a:gd name="T38" fmla="*/ 231 w 237"/>
                <a:gd name="T39" fmla="*/ 64 h 142"/>
                <a:gd name="T40" fmla="*/ 235 w 237"/>
                <a:gd name="T41" fmla="*/ 90 h 142"/>
                <a:gd name="T42" fmla="*/ 220 w 237"/>
                <a:gd name="T43" fmla="*/ 81 h 142"/>
                <a:gd name="T44" fmla="*/ 223 w 237"/>
                <a:gd name="T45" fmla="*/ 109 h 142"/>
                <a:gd name="T46" fmla="*/ 207 w 237"/>
                <a:gd name="T47" fmla="*/ 124 h 142"/>
                <a:gd name="T48" fmla="*/ 196 w 237"/>
                <a:gd name="T49" fmla="*/ 126 h 142"/>
                <a:gd name="T50" fmla="*/ 181 w 237"/>
                <a:gd name="T51" fmla="*/ 129 h 142"/>
                <a:gd name="T52" fmla="*/ 120 w 237"/>
                <a:gd name="T53" fmla="*/ 136 h 142"/>
                <a:gd name="T54" fmla="*/ 83 w 237"/>
                <a:gd name="T55" fmla="*/ 138 h 142"/>
                <a:gd name="T56" fmla="*/ 45 w 237"/>
                <a:gd name="T57" fmla="*/ 14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7" h="142">
                  <a:moveTo>
                    <a:pt x="45" y="142"/>
                  </a:moveTo>
                  <a:cubicBezTo>
                    <a:pt x="38" y="142"/>
                    <a:pt x="32" y="140"/>
                    <a:pt x="26" y="135"/>
                  </a:cubicBezTo>
                  <a:cubicBezTo>
                    <a:pt x="19" y="130"/>
                    <a:pt x="18" y="118"/>
                    <a:pt x="19" y="111"/>
                  </a:cubicBezTo>
                  <a:cubicBezTo>
                    <a:pt x="16" y="112"/>
                    <a:pt x="13" y="112"/>
                    <a:pt x="10" y="112"/>
                  </a:cubicBezTo>
                  <a:cubicBezTo>
                    <a:pt x="7" y="112"/>
                    <a:pt x="4" y="111"/>
                    <a:pt x="2" y="108"/>
                  </a:cubicBezTo>
                  <a:cubicBezTo>
                    <a:pt x="1" y="107"/>
                    <a:pt x="0" y="104"/>
                    <a:pt x="2" y="103"/>
                  </a:cubicBezTo>
                  <a:cubicBezTo>
                    <a:pt x="2" y="103"/>
                    <a:pt x="3" y="103"/>
                    <a:pt x="4" y="103"/>
                  </a:cubicBezTo>
                  <a:cubicBezTo>
                    <a:pt x="8" y="103"/>
                    <a:pt x="12" y="99"/>
                    <a:pt x="13" y="95"/>
                  </a:cubicBezTo>
                  <a:cubicBezTo>
                    <a:pt x="14" y="91"/>
                    <a:pt x="14" y="86"/>
                    <a:pt x="14" y="82"/>
                  </a:cubicBezTo>
                  <a:cubicBezTo>
                    <a:pt x="15" y="65"/>
                    <a:pt x="27" y="43"/>
                    <a:pt x="45" y="40"/>
                  </a:cubicBezTo>
                  <a:cubicBezTo>
                    <a:pt x="51" y="38"/>
                    <a:pt x="58" y="39"/>
                    <a:pt x="64" y="40"/>
                  </a:cubicBezTo>
                  <a:cubicBezTo>
                    <a:pt x="67" y="30"/>
                    <a:pt x="74" y="20"/>
                    <a:pt x="83" y="14"/>
                  </a:cubicBezTo>
                  <a:cubicBezTo>
                    <a:pt x="92" y="7"/>
                    <a:pt x="103" y="3"/>
                    <a:pt x="114" y="2"/>
                  </a:cubicBezTo>
                  <a:cubicBezTo>
                    <a:pt x="121" y="1"/>
                    <a:pt x="129" y="0"/>
                    <a:pt x="136" y="2"/>
                  </a:cubicBezTo>
                  <a:cubicBezTo>
                    <a:pt x="150" y="5"/>
                    <a:pt x="161" y="15"/>
                    <a:pt x="174" y="21"/>
                  </a:cubicBezTo>
                  <a:cubicBezTo>
                    <a:pt x="186" y="28"/>
                    <a:pt x="202" y="32"/>
                    <a:pt x="213" y="24"/>
                  </a:cubicBezTo>
                  <a:cubicBezTo>
                    <a:pt x="215" y="23"/>
                    <a:pt x="218" y="21"/>
                    <a:pt x="220" y="23"/>
                  </a:cubicBezTo>
                  <a:cubicBezTo>
                    <a:pt x="221" y="23"/>
                    <a:pt x="221" y="24"/>
                    <a:pt x="222" y="25"/>
                  </a:cubicBezTo>
                  <a:cubicBezTo>
                    <a:pt x="226" y="36"/>
                    <a:pt x="220" y="47"/>
                    <a:pt x="211" y="54"/>
                  </a:cubicBezTo>
                  <a:cubicBezTo>
                    <a:pt x="219" y="54"/>
                    <a:pt x="226" y="57"/>
                    <a:pt x="231" y="64"/>
                  </a:cubicBezTo>
                  <a:cubicBezTo>
                    <a:pt x="235" y="71"/>
                    <a:pt x="237" y="81"/>
                    <a:pt x="235" y="90"/>
                  </a:cubicBezTo>
                  <a:cubicBezTo>
                    <a:pt x="231" y="85"/>
                    <a:pt x="226" y="83"/>
                    <a:pt x="220" y="81"/>
                  </a:cubicBezTo>
                  <a:cubicBezTo>
                    <a:pt x="226" y="90"/>
                    <a:pt x="226" y="100"/>
                    <a:pt x="223" y="109"/>
                  </a:cubicBezTo>
                  <a:cubicBezTo>
                    <a:pt x="219" y="116"/>
                    <a:pt x="214" y="122"/>
                    <a:pt x="207" y="124"/>
                  </a:cubicBezTo>
                  <a:cubicBezTo>
                    <a:pt x="203" y="126"/>
                    <a:pt x="199" y="126"/>
                    <a:pt x="196" y="126"/>
                  </a:cubicBezTo>
                  <a:cubicBezTo>
                    <a:pt x="191" y="127"/>
                    <a:pt x="186" y="128"/>
                    <a:pt x="181" y="129"/>
                  </a:cubicBezTo>
                  <a:cubicBezTo>
                    <a:pt x="160" y="132"/>
                    <a:pt x="140" y="134"/>
                    <a:pt x="120" y="136"/>
                  </a:cubicBezTo>
                  <a:cubicBezTo>
                    <a:pt x="108" y="137"/>
                    <a:pt x="95" y="137"/>
                    <a:pt x="83" y="138"/>
                  </a:cubicBezTo>
                  <a:cubicBezTo>
                    <a:pt x="70" y="139"/>
                    <a:pt x="58" y="141"/>
                    <a:pt x="45" y="14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1">
              <a:extLst>
                <a:ext uri="{FF2B5EF4-FFF2-40B4-BE49-F238E27FC236}">
                  <a16:creationId xmlns:a16="http://schemas.microsoft.com/office/drawing/2014/main" id="{C59E6047-E207-4449-B8E5-D338BFF759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6541" y="3348847"/>
              <a:ext cx="543412" cy="939949"/>
            </a:xfrm>
            <a:custGeom>
              <a:avLst/>
              <a:gdLst>
                <a:gd name="T0" fmla="*/ 191 w 193"/>
                <a:gd name="T1" fmla="*/ 124 h 325"/>
                <a:gd name="T2" fmla="*/ 192 w 193"/>
                <a:gd name="T3" fmla="*/ 86 h 325"/>
                <a:gd name="T4" fmla="*/ 178 w 193"/>
                <a:gd name="T5" fmla="*/ 42 h 325"/>
                <a:gd name="T6" fmla="*/ 84 w 193"/>
                <a:gd name="T7" fmla="*/ 40 h 325"/>
                <a:gd name="T8" fmla="*/ 50 w 193"/>
                <a:gd name="T9" fmla="*/ 66 h 325"/>
                <a:gd name="T10" fmla="*/ 63 w 193"/>
                <a:gd name="T11" fmla="*/ 112 h 325"/>
                <a:gd name="T12" fmla="*/ 54 w 193"/>
                <a:gd name="T13" fmla="*/ 119 h 325"/>
                <a:gd name="T14" fmla="*/ 27 w 193"/>
                <a:gd name="T15" fmla="*/ 104 h 325"/>
                <a:gd name="T16" fmla="*/ 2 w 193"/>
                <a:gd name="T17" fmla="*/ 121 h 325"/>
                <a:gd name="T18" fmla="*/ 17 w 193"/>
                <a:gd name="T19" fmla="*/ 146 h 325"/>
                <a:gd name="T20" fmla="*/ 48 w 193"/>
                <a:gd name="T21" fmla="*/ 145 h 325"/>
                <a:gd name="T22" fmla="*/ 48 w 193"/>
                <a:gd name="T23" fmla="*/ 167 h 325"/>
                <a:gd name="T24" fmla="*/ 59 w 193"/>
                <a:gd name="T25" fmla="*/ 194 h 325"/>
                <a:gd name="T26" fmla="*/ 54 w 193"/>
                <a:gd name="T27" fmla="*/ 246 h 325"/>
                <a:gd name="T28" fmla="*/ 24 w 193"/>
                <a:gd name="T29" fmla="*/ 256 h 325"/>
                <a:gd name="T30" fmla="*/ 125 w 193"/>
                <a:gd name="T31" fmla="*/ 322 h 325"/>
                <a:gd name="T32" fmla="*/ 172 w 193"/>
                <a:gd name="T33" fmla="*/ 258 h 325"/>
                <a:gd name="T34" fmla="*/ 143 w 193"/>
                <a:gd name="T35" fmla="*/ 251 h 325"/>
                <a:gd name="T36" fmla="*/ 143 w 193"/>
                <a:gd name="T37" fmla="*/ 221 h 325"/>
                <a:gd name="T38" fmla="*/ 182 w 193"/>
                <a:gd name="T39" fmla="*/ 211 h 325"/>
                <a:gd name="T40" fmla="*/ 190 w 193"/>
                <a:gd name="T41" fmla="*/ 164 h 325"/>
                <a:gd name="T42" fmla="*/ 191 w 193"/>
                <a:gd name="T43" fmla="*/ 124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3" h="325">
                  <a:moveTo>
                    <a:pt x="191" y="124"/>
                  </a:moveTo>
                  <a:cubicBezTo>
                    <a:pt x="192" y="111"/>
                    <a:pt x="193" y="103"/>
                    <a:pt x="192" y="86"/>
                  </a:cubicBezTo>
                  <a:cubicBezTo>
                    <a:pt x="192" y="61"/>
                    <a:pt x="178" y="42"/>
                    <a:pt x="178" y="42"/>
                  </a:cubicBezTo>
                  <a:cubicBezTo>
                    <a:pt x="163" y="17"/>
                    <a:pt x="119" y="0"/>
                    <a:pt x="84" y="40"/>
                  </a:cubicBezTo>
                  <a:cubicBezTo>
                    <a:pt x="64" y="40"/>
                    <a:pt x="54" y="51"/>
                    <a:pt x="50" y="66"/>
                  </a:cubicBezTo>
                  <a:cubicBezTo>
                    <a:pt x="57" y="79"/>
                    <a:pt x="64" y="93"/>
                    <a:pt x="63" y="112"/>
                  </a:cubicBezTo>
                  <a:cubicBezTo>
                    <a:pt x="62" y="124"/>
                    <a:pt x="59" y="125"/>
                    <a:pt x="54" y="119"/>
                  </a:cubicBezTo>
                  <a:cubicBezTo>
                    <a:pt x="48" y="111"/>
                    <a:pt x="38" y="104"/>
                    <a:pt x="27" y="104"/>
                  </a:cubicBezTo>
                  <a:cubicBezTo>
                    <a:pt x="14" y="104"/>
                    <a:pt x="5" y="111"/>
                    <a:pt x="2" y="121"/>
                  </a:cubicBezTo>
                  <a:cubicBezTo>
                    <a:pt x="0" y="131"/>
                    <a:pt x="8" y="142"/>
                    <a:pt x="17" y="146"/>
                  </a:cubicBezTo>
                  <a:cubicBezTo>
                    <a:pt x="27" y="150"/>
                    <a:pt x="39" y="150"/>
                    <a:pt x="48" y="145"/>
                  </a:cubicBezTo>
                  <a:cubicBezTo>
                    <a:pt x="48" y="145"/>
                    <a:pt x="48" y="157"/>
                    <a:pt x="48" y="167"/>
                  </a:cubicBezTo>
                  <a:cubicBezTo>
                    <a:pt x="48" y="177"/>
                    <a:pt x="52" y="186"/>
                    <a:pt x="59" y="194"/>
                  </a:cubicBezTo>
                  <a:cubicBezTo>
                    <a:pt x="54" y="246"/>
                    <a:pt x="54" y="246"/>
                    <a:pt x="54" y="246"/>
                  </a:cubicBezTo>
                  <a:cubicBezTo>
                    <a:pt x="24" y="256"/>
                    <a:pt x="24" y="256"/>
                    <a:pt x="24" y="256"/>
                  </a:cubicBezTo>
                  <a:cubicBezTo>
                    <a:pt x="32" y="265"/>
                    <a:pt x="77" y="319"/>
                    <a:pt x="125" y="322"/>
                  </a:cubicBezTo>
                  <a:cubicBezTo>
                    <a:pt x="172" y="325"/>
                    <a:pt x="172" y="258"/>
                    <a:pt x="172" y="258"/>
                  </a:cubicBezTo>
                  <a:cubicBezTo>
                    <a:pt x="143" y="251"/>
                    <a:pt x="143" y="251"/>
                    <a:pt x="143" y="251"/>
                  </a:cubicBezTo>
                  <a:cubicBezTo>
                    <a:pt x="143" y="221"/>
                    <a:pt x="143" y="221"/>
                    <a:pt x="143" y="221"/>
                  </a:cubicBezTo>
                  <a:cubicBezTo>
                    <a:pt x="149" y="221"/>
                    <a:pt x="171" y="221"/>
                    <a:pt x="182" y="211"/>
                  </a:cubicBezTo>
                  <a:cubicBezTo>
                    <a:pt x="192" y="200"/>
                    <a:pt x="191" y="186"/>
                    <a:pt x="190" y="164"/>
                  </a:cubicBezTo>
                  <a:cubicBezTo>
                    <a:pt x="190" y="152"/>
                    <a:pt x="190" y="135"/>
                    <a:pt x="191" y="124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2">
              <a:extLst>
                <a:ext uri="{FF2B5EF4-FFF2-40B4-BE49-F238E27FC236}">
                  <a16:creationId xmlns:a16="http://schemas.microsoft.com/office/drawing/2014/main" id="{857F8D84-D02A-4F5A-9771-734A7B167B7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499" y="3632237"/>
              <a:ext cx="84413" cy="63817"/>
            </a:xfrm>
            <a:custGeom>
              <a:avLst/>
              <a:gdLst>
                <a:gd name="T0" fmla="*/ 0 w 30"/>
                <a:gd name="T1" fmla="*/ 11 h 22"/>
                <a:gd name="T2" fmla="*/ 13 w 30"/>
                <a:gd name="T3" fmla="*/ 1 h 22"/>
                <a:gd name="T4" fmla="*/ 30 w 30"/>
                <a:gd name="T5" fmla="*/ 9 h 22"/>
                <a:gd name="T6" fmla="*/ 0 w 30"/>
                <a:gd name="T7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2">
                  <a:moveTo>
                    <a:pt x="0" y="11"/>
                  </a:moveTo>
                  <a:cubicBezTo>
                    <a:pt x="2" y="5"/>
                    <a:pt x="7" y="2"/>
                    <a:pt x="13" y="1"/>
                  </a:cubicBezTo>
                  <a:cubicBezTo>
                    <a:pt x="19" y="0"/>
                    <a:pt x="28" y="1"/>
                    <a:pt x="30" y="9"/>
                  </a:cubicBezTo>
                  <a:cubicBezTo>
                    <a:pt x="28" y="18"/>
                    <a:pt x="9" y="22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3">
              <a:extLst>
                <a:ext uri="{FF2B5EF4-FFF2-40B4-BE49-F238E27FC236}">
                  <a16:creationId xmlns:a16="http://schemas.microsoft.com/office/drawing/2014/main" id="{856C6F68-2FBC-4FC4-955E-5E163914A8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933" y="3635482"/>
              <a:ext cx="48538" cy="48674"/>
            </a:xfrm>
            <a:custGeom>
              <a:avLst/>
              <a:gdLst>
                <a:gd name="T0" fmla="*/ 16 w 17"/>
                <a:gd name="T1" fmla="*/ 12 h 17"/>
                <a:gd name="T2" fmla="*/ 6 w 17"/>
                <a:gd name="T3" fmla="*/ 16 h 17"/>
                <a:gd name="T4" fmla="*/ 1 w 17"/>
                <a:gd name="T5" fmla="*/ 6 h 17"/>
                <a:gd name="T6" fmla="*/ 11 w 17"/>
                <a:gd name="T7" fmla="*/ 2 h 17"/>
                <a:gd name="T8" fmla="*/ 16 w 17"/>
                <a:gd name="T9" fmla="*/ 12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16" y="12"/>
                  </a:moveTo>
                  <a:cubicBezTo>
                    <a:pt x="14" y="16"/>
                    <a:pt x="10" y="17"/>
                    <a:pt x="6" y="16"/>
                  </a:cubicBezTo>
                  <a:cubicBezTo>
                    <a:pt x="2" y="14"/>
                    <a:pt x="0" y="10"/>
                    <a:pt x="1" y="6"/>
                  </a:cubicBezTo>
                  <a:cubicBezTo>
                    <a:pt x="3" y="2"/>
                    <a:pt x="7" y="0"/>
                    <a:pt x="11" y="2"/>
                  </a:cubicBezTo>
                  <a:cubicBezTo>
                    <a:pt x="15" y="4"/>
                    <a:pt x="17" y="8"/>
                    <a:pt x="16" y="1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4">
              <a:extLst>
                <a:ext uri="{FF2B5EF4-FFF2-40B4-BE49-F238E27FC236}">
                  <a16:creationId xmlns:a16="http://schemas.microsoft.com/office/drawing/2014/main" id="{3075A5EF-F893-4972-AC83-B87D84F25C9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53933" y="3652789"/>
              <a:ext cx="25324" cy="10816"/>
            </a:xfrm>
            <a:custGeom>
              <a:avLst/>
              <a:gdLst>
                <a:gd name="T0" fmla="*/ 3 w 24"/>
                <a:gd name="T1" fmla="*/ 0 h 10"/>
                <a:gd name="T2" fmla="*/ 24 w 24"/>
                <a:gd name="T3" fmla="*/ 8 h 10"/>
                <a:gd name="T4" fmla="*/ 0 w 24"/>
                <a:gd name="T5" fmla="*/ 10 h 10"/>
                <a:gd name="T6" fmla="*/ 3 w 24"/>
                <a:gd name="T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0">
                  <a:moveTo>
                    <a:pt x="3" y="0"/>
                  </a:moveTo>
                  <a:lnTo>
                    <a:pt x="24" y="8"/>
                  </a:lnTo>
                  <a:lnTo>
                    <a:pt x="0" y="1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5">
              <a:extLst>
                <a:ext uri="{FF2B5EF4-FFF2-40B4-BE49-F238E27FC236}">
                  <a16:creationId xmlns:a16="http://schemas.microsoft.com/office/drawing/2014/main" id="{FA8F61DD-10FF-4621-9F96-DE4BD36BDD7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499" y="3635482"/>
              <a:ext cx="86524" cy="28123"/>
            </a:xfrm>
            <a:custGeom>
              <a:avLst/>
              <a:gdLst>
                <a:gd name="T0" fmla="*/ 31 w 31"/>
                <a:gd name="T1" fmla="*/ 7 h 10"/>
                <a:gd name="T2" fmla="*/ 14 w 31"/>
                <a:gd name="T3" fmla="*/ 1 h 10"/>
                <a:gd name="T4" fmla="*/ 0 w 31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0">
                  <a:moveTo>
                    <a:pt x="31" y="7"/>
                  </a:moveTo>
                  <a:cubicBezTo>
                    <a:pt x="27" y="1"/>
                    <a:pt x="20" y="0"/>
                    <a:pt x="14" y="1"/>
                  </a:cubicBezTo>
                  <a:cubicBezTo>
                    <a:pt x="8" y="1"/>
                    <a:pt x="2" y="6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6">
              <a:extLst>
                <a:ext uri="{FF2B5EF4-FFF2-40B4-BE49-F238E27FC236}">
                  <a16:creationId xmlns:a16="http://schemas.microsoft.com/office/drawing/2014/main" id="{34EDC4A3-F427-45A9-961E-09465B332E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8658" y="3539216"/>
              <a:ext cx="84413" cy="37858"/>
            </a:xfrm>
            <a:custGeom>
              <a:avLst/>
              <a:gdLst>
                <a:gd name="T0" fmla="*/ 0 w 30"/>
                <a:gd name="T1" fmla="*/ 1 h 13"/>
                <a:gd name="T2" fmla="*/ 30 w 30"/>
                <a:gd name="T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0" h="13">
                  <a:moveTo>
                    <a:pt x="0" y="1"/>
                  </a:moveTo>
                  <a:cubicBezTo>
                    <a:pt x="12" y="0"/>
                    <a:pt x="24" y="6"/>
                    <a:pt x="30" y="1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7">
              <a:extLst>
                <a:ext uri="{FF2B5EF4-FFF2-40B4-BE49-F238E27FC236}">
                  <a16:creationId xmlns:a16="http://schemas.microsoft.com/office/drawing/2014/main" id="{7659FEE3-C323-4711-A7ED-1695A5C7ED1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617" y="3635482"/>
              <a:ext cx="85469" cy="63817"/>
            </a:xfrm>
            <a:custGeom>
              <a:avLst/>
              <a:gdLst>
                <a:gd name="T0" fmla="*/ 0 w 30"/>
                <a:gd name="T1" fmla="*/ 11 h 22"/>
                <a:gd name="T2" fmla="*/ 13 w 30"/>
                <a:gd name="T3" fmla="*/ 1 h 22"/>
                <a:gd name="T4" fmla="*/ 30 w 30"/>
                <a:gd name="T5" fmla="*/ 9 h 22"/>
                <a:gd name="T6" fmla="*/ 0 w 30"/>
                <a:gd name="T7" fmla="*/ 1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2">
                  <a:moveTo>
                    <a:pt x="0" y="11"/>
                  </a:moveTo>
                  <a:cubicBezTo>
                    <a:pt x="2" y="5"/>
                    <a:pt x="7" y="2"/>
                    <a:pt x="13" y="1"/>
                  </a:cubicBezTo>
                  <a:cubicBezTo>
                    <a:pt x="19" y="0"/>
                    <a:pt x="28" y="1"/>
                    <a:pt x="30" y="9"/>
                  </a:cubicBezTo>
                  <a:cubicBezTo>
                    <a:pt x="28" y="18"/>
                    <a:pt x="9" y="22"/>
                    <a:pt x="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8">
              <a:extLst>
                <a:ext uri="{FF2B5EF4-FFF2-40B4-BE49-F238E27FC236}">
                  <a16:creationId xmlns:a16="http://schemas.microsoft.com/office/drawing/2014/main" id="{198132C6-B805-4CE6-8347-892AB88EEA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106" y="3640890"/>
              <a:ext cx="48538" cy="46511"/>
            </a:xfrm>
            <a:custGeom>
              <a:avLst/>
              <a:gdLst>
                <a:gd name="T0" fmla="*/ 16 w 17"/>
                <a:gd name="T1" fmla="*/ 11 h 16"/>
                <a:gd name="T2" fmla="*/ 6 w 17"/>
                <a:gd name="T3" fmla="*/ 15 h 16"/>
                <a:gd name="T4" fmla="*/ 1 w 17"/>
                <a:gd name="T5" fmla="*/ 5 h 16"/>
                <a:gd name="T6" fmla="*/ 11 w 17"/>
                <a:gd name="T7" fmla="*/ 1 h 16"/>
                <a:gd name="T8" fmla="*/ 16 w 17"/>
                <a:gd name="T9" fmla="*/ 11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6">
                  <a:moveTo>
                    <a:pt x="16" y="11"/>
                  </a:moveTo>
                  <a:cubicBezTo>
                    <a:pt x="14" y="15"/>
                    <a:pt x="10" y="16"/>
                    <a:pt x="6" y="15"/>
                  </a:cubicBezTo>
                  <a:cubicBezTo>
                    <a:pt x="2" y="13"/>
                    <a:pt x="0" y="9"/>
                    <a:pt x="1" y="5"/>
                  </a:cubicBezTo>
                  <a:cubicBezTo>
                    <a:pt x="3" y="1"/>
                    <a:pt x="7" y="0"/>
                    <a:pt x="11" y="1"/>
                  </a:cubicBezTo>
                  <a:cubicBezTo>
                    <a:pt x="15" y="3"/>
                    <a:pt x="17" y="7"/>
                    <a:pt x="16" y="11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9">
              <a:extLst>
                <a:ext uri="{FF2B5EF4-FFF2-40B4-BE49-F238E27FC236}">
                  <a16:creationId xmlns:a16="http://schemas.microsoft.com/office/drawing/2014/main" id="{C228C244-183E-4FAD-A4C0-39D5380E11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5106" y="3654952"/>
              <a:ext cx="23214" cy="11898"/>
            </a:xfrm>
            <a:custGeom>
              <a:avLst/>
              <a:gdLst>
                <a:gd name="T0" fmla="*/ 3 w 22"/>
                <a:gd name="T1" fmla="*/ 0 h 11"/>
                <a:gd name="T2" fmla="*/ 22 w 22"/>
                <a:gd name="T3" fmla="*/ 8 h 11"/>
                <a:gd name="T4" fmla="*/ 0 w 22"/>
                <a:gd name="T5" fmla="*/ 11 h 11"/>
                <a:gd name="T6" fmla="*/ 3 w 22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1">
                  <a:moveTo>
                    <a:pt x="3" y="0"/>
                  </a:moveTo>
                  <a:lnTo>
                    <a:pt x="22" y="8"/>
                  </a:lnTo>
                  <a:lnTo>
                    <a:pt x="0" y="1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0">
              <a:extLst>
                <a:ext uri="{FF2B5EF4-FFF2-40B4-BE49-F238E27FC236}">
                  <a16:creationId xmlns:a16="http://schemas.microsoft.com/office/drawing/2014/main" id="{431A12DC-DD59-4E97-8850-0C9FE91AB3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6617" y="3637646"/>
              <a:ext cx="87579" cy="29204"/>
            </a:xfrm>
            <a:custGeom>
              <a:avLst/>
              <a:gdLst>
                <a:gd name="T0" fmla="*/ 31 w 31"/>
                <a:gd name="T1" fmla="*/ 7 h 10"/>
                <a:gd name="T2" fmla="*/ 14 w 31"/>
                <a:gd name="T3" fmla="*/ 1 h 10"/>
                <a:gd name="T4" fmla="*/ 0 w 31"/>
                <a:gd name="T5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0">
                  <a:moveTo>
                    <a:pt x="31" y="7"/>
                  </a:moveTo>
                  <a:cubicBezTo>
                    <a:pt x="26" y="1"/>
                    <a:pt x="20" y="0"/>
                    <a:pt x="14" y="1"/>
                  </a:cubicBezTo>
                  <a:cubicBezTo>
                    <a:pt x="8" y="2"/>
                    <a:pt x="2" y="6"/>
                    <a:pt x="0" y="1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1">
              <a:extLst>
                <a:ext uri="{FF2B5EF4-FFF2-40B4-BE49-F238E27FC236}">
                  <a16:creationId xmlns:a16="http://schemas.microsoft.com/office/drawing/2014/main" id="{55CEE0E4-CC15-4747-A26F-23F2AFD039F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6017" y="3542461"/>
              <a:ext cx="82303" cy="58409"/>
            </a:xfrm>
            <a:custGeom>
              <a:avLst/>
              <a:gdLst>
                <a:gd name="T0" fmla="*/ 0 w 29"/>
                <a:gd name="T1" fmla="*/ 20 h 20"/>
                <a:gd name="T2" fmla="*/ 29 w 29"/>
                <a:gd name="T3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9" h="20">
                  <a:moveTo>
                    <a:pt x="0" y="20"/>
                  </a:moveTo>
                  <a:cubicBezTo>
                    <a:pt x="4" y="10"/>
                    <a:pt x="17" y="1"/>
                    <a:pt x="29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2">
              <a:extLst>
                <a:ext uri="{FF2B5EF4-FFF2-40B4-BE49-F238E27FC236}">
                  <a16:creationId xmlns:a16="http://schemas.microsoft.com/office/drawing/2014/main" id="{30EA2BAA-8B87-4E33-8382-D2D5B36D4C8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8009" y="3609523"/>
              <a:ext cx="47483" cy="159002"/>
            </a:xfrm>
            <a:custGeom>
              <a:avLst/>
              <a:gdLst>
                <a:gd name="T0" fmla="*/ 0 w 17"/>
                <a:gd name="T1" fmla="*/ 0 h 55"/>
                <a:gd name="T2" fmla="*/ 13 w 17"/>
                <a:gd name="T3" fmla="*/ 37 h 55"/>
                <a:gd name="T4" fmla="*/ 0 w 17"/>
                <a:gd name="T5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" h="55">
                  <a:moveTo>
                    <a:pt x="0" y="0"/>
                  </a:moveTo>
                  <a:cubicBezTo>
                    <a:pt x="3" y="17"/>
                    <a:pt x="9" y="28"/>
                    <a:pt x="13" y="37"/>
                  </a:cubicBezTo>
                  <a:cubicBezTo>
                    <a:pt x="17" y="43"/>
                    <a:pt x="17" y="55"/>
                    <a:pt x="0" y="5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3">
              <a:extLst>
                <a:ext uri="{FF2B5EF4-FFF2-40B4-BE49-F238E27FC236}">
                  <a16:creationId xmlns:a16="http://schemas.microsoft.com/office/drawing/2014/main" id="{2CB2E367-E68C-43F9-BAF5-D82E2581F7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8748" y="3701462"/>
              <a:ext cx="79138" cy="41103"/>
            </a:xfrm>
            <a:custGeom>
              <a:avLst/>
              <a:gdLst>
                <a:gd name="T0" fmla="*/ 0 w 28"/>
                <a:gd name="T1" fmla="*/ 4 h 14"/>
                <a:gd name="T2" fmla="*/ 15 w 28"/>
                <a:gd name="T3" fmla="*/ 2 h 14"/>
                <a:gd name="T4" fmla="*/ 28 w 28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14">
                  <a:moveTo>
                    <a:pt x="0" y="4"/>
                  </a:moveTo>
                  <a:cubicBezTo>
                    <a:pt x="3" y="2"/>
                    <a:pt x="9" y="0"/>
                    <a:pt x="15" y="2"/>
                  </a:cubicBezTo>
                  <a:cubicBezTo>
                    <a:pt x="21" y="3"/>
                    <a:pt x="26" y="8"/>
                    <a:pt x="28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4">
              <a:extLst>
                <a:ext uri="{FF2B5EF4-FFF2-40B4-BE49-F238E27FC236}">
                  <a16:creationId xmlns:a16="http://schemas.microsoft.com/office/drawing/2014/main" id="{15F0AC95-4066-4798-8BE0-AC956E5E3A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9348" y="3716605"/>
              <a:ext cx="40097" cy="14061"/>
            </a:xfrm>
            <a:custGeom>
              <a:avLst/>
              <a:gdLst>
                <a:gd name="T0" fmla="*/ 0 w 14"/>
                <a:gd name="T1" fmla="*/ 5 h 5"/>
                <a:gd name="T2" fmla="*/ 14 w 14"/>
                <a:gd name="T3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" h="5">
                  <a:moveTo>
                    <a:pt x="0" y="5"/>
                  </a:moveTo>
                  <a:cubicBezTo>
                    <a:pt x="2" y="4"/>
                    <a:pt x="8" y="0"/>
                    <a:pt x="14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9">
              <a:extLst>
                <a:ext uri="{FF2B5EF4-FFF2-40B4-BE49-F238E27FC236}">
                  <a16:creationId xmlns:a16="http://schemas.microsoft.com/office/drawing/2014/main" id="{82FFA63A-30F6-4588-A0A7-D92B40E543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5203" y="3811790"/>
              <a:ext cx="109737" cy="31368"/>
            </a:xfrm>
            <a:custGeom>
              <a:avLst/>
              <a:gdLst>
                <a:gd name="T0" fmla="*/ 0 w 39"/>
                <a:gd name="T1" fmla="*/ 0 h 11"/>
                <a:gd name="T2" fmla="*/ 39 w 39"/>
                <a:gd name="T3" fmla="*/ 6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9" h="11">
                  <a:moveTo>
                    <a:pt x="0" y="0"/>
                  </a:moveTo>
                  <a:cubicBezTo>
                    <a:pt x="11" y="8"/>
                    <a:pt x="26" y="11"/>
                    <a:pt x="39" y="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70">
              <a:extLst>
                <a:ext uri="{FF2B5EF4-FFF2-40B4-BE49-F238E27FC236}">
                  <a16:creationId xmlns:a16="http://schemas.microsoft.com/office/drawing/2014/main" id="{19052BBA-5071-4E66-A9F1-0A21FF025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2899" y="3325050"/>
              <a:ext cx="337654" cy="293126"/>
            </a:xfrm>
            <a:custGeom>
              <a:avLst/>
              <a:gdLst>
                <a:gd name="T0" fmla="*/ 0 w 120"/>
                <a:gd name="T1" fmla="*/ 48 h 101"/>
                <a:gd name="T2" fmla="*/ 67 w 120"/>
                <a:gd name="T3" fmla="*/ 60 h 101"/>
                <a:gd name="T4" fmla="*/ 120 w 120"/>
                <a:gd name="T5" fmla="*/ 91 h 101"/>
                <a:gd name="T6" fmla="*/ 87 w 120"/>
                <a:gd name="T7" fmla="*/ 21 h 101"/>
                <a:gd name="T8" fmla="*/ 0 w 120"/>
                <a:gd name="T9" fmla="*/ 48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101">
                  <a:moveTo>
                    <a:pt x="0" y="48"/>
                  </a:moveTo>
                  <a:cubicBezTo>
                    <a:pt x="24" y="31"/>
                    <a:pt x="52" y="35"/>
                    <a:pt x="67" y="60"/>
                  </a:cubicBezTo>
                  <a:cubicBezTo>
                    <a:pt x="80" y="81"/>
                    <a:pt x="99" y="101"/>
                    <a:pt x="120" y="91"/>
                  </a:cubicBezTo>
                  <a:cubicBezTo>
                    <a:pt x="107" y="75"/>
                    <a:pt x="117" y="45"/>
                    <a:pt x="87" y="21"/>
                  </a:cubicBezTo>
                  <a:cubicBezTo>
                    <a:pt x="62" y="1"/>
                    <a:pt x="1" y="0"/>
                    <a:pt x="0" y="48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71">
              <a:extLst>
                <a:ext uri="{FF2B5EF4-FFF2-40B4-BE49-F238E27FC236}">
                  <a16:creationId xmlns:a16="http://schemas.microsoft.com/office/drawing/2014/main" id="{EA198AF8-4746-4EE7-8467-34D3D28557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439734" y="3936179"/>
              <a:ext cx="169882" cy="98430"/>
            </a:xfrm>
            <a:custGeom>
              <a:avLst/>
              <a:gdLst>
                <a:gd name="T0" fmla="*/ 60 w 60"/>
                <a:gd name="T1" fmla="*/ 18 h 34"/>
                <a:gd name="T2" fmla="*/ 0 w 60"/>
                <a:gd name="T3" fmla="*/ 0 h 34"/>
                <a:gd name="T4" fmla="*/ 60 w 60"/>
                <a:gd name="T5" fmla="*/ 34 h 34"/>
                <a:gd name="T6" fmla="*/ 60 w 60"/>
                <a:gd name="T7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34">
                  <a:moveTo>
                    <a:pt x="60" y="18"/>
                  </a:moveTo>
                  <a:cubicBezTo>
                    <a:pt x="38" y="16"/>
                    <a:pt x="14" y="10"/>
                    <a:pt x="0" y="0"/>
                  </a:cubicBezTo>
                  <a:cubicBezTo>
                    <a:pt x="3" y="10"/>
                    <a:pt x="19" y="26"/>
                    <a:pt x="60" y="34"/>
                  </a:cubicBezTo>
                  <a:lnTo>
                    <a:pt x="60" y="18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72">
              <a:extLst>
                <a:ext uri="{FF2B5EF4-FFF2-40B4-BE49-F238E27FC236}">
                  <a16:creationId xmlns:a16="http://schemas.microsoft.com/office/drawing/2014/main" id="{C31DE874-D10F-4713-B25B-C17A19B976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8084" y="3991343"/>
              <a:ext cx="971810" cy="1079481"/>
            </a:xfrm>
            <a:custGeom>
              <a:avLst/>
              <a:gdLst>
                <a:gd name="T0" fmla="*/ 331 w 345"/>
                <a:gd name="T1" fmla="*/ 3 h 373"/>
                <a:gd name="T2" fmla="*/ 298 w 345"/>
                <a:gd name="T3" fmla="*/ 29 h 373"/>
                <a:gd name="T4" fmla="*/ 291 w 345"/>
                <a:gd name="T5" fmla="*/ 25 h 373"/>
                <a:gd name="T6" fmla="*/ 283 w 345"/>
                <a:gd name="T7" fmla="*/ 23 h 373"/>
                <a:gd name="T8" fmla="*/ 278 w 345"/>
                <a:gd name="T9" fmla="*/ 29 h 373"/>
                <a:gd name="T10" fmla="*/ 282 w 345"/>
                <a:gd name="T11" fmla="*/ 42 h 373"/>
                <a:gd name="T12" fmla="*/ 280 w 345"/>
                <a:gd name="T13" fmla="*/ 43 h 373"/>
                <a:gd name="T14" fmla="*/ 270 w 345"/>
                <a:gd name="T15" fmla="*/ 42 h 373"/>
                <a:gd name="T16" fmla="*/ 268 w 345"/>
                <a:gd name="T17" fmla="*/ 50 h 373"/>
                <a:gd name="T18" fmla="*/ 250 w 345"/>
                <a:gd name="T19" fmla="*/ 49 h 373"/>
                <a:gd name="T20" fmla="*/ 263 w 345"/>
                <a:gd name="T21" fmla="*/ 33 h 373"/>
                <a:gd name="T22" fmla="*/ 263 w 345"/>
                <a:gd name="T23" fmla="*/ 14 h 373"/>
                <a:gd name="T24" fmla="*/ 219 w 345"/>
                <a:gd name="T25" fmla="*/ 47 h 373"/>
                <a:gd name="T26" fmla="*/ 192 w 345"/>
                <a:gd name="T27" fmla="*/ 102 h 373"/>
                <a:gd name="T28" fmla="*/ 138 w 345"/>
                <a:gd name="T29" fmla="*/ 224 h 373"/>
                <a:gd name="T30" fmla="*/ 52 w 345"/>
                <a:gd name="T31" fmla="*/ 105 h 373"/>
                <a:gd name="T32" fmla="*/ 7 w 345"/>
                <a:gd name="T33" fmla="*/ 67 h 373"/>
                <a:gd name="T34" fmla="*/ 0 w 345"/>
                <a:gd name="T35" fmla="*/ 235 h 373"/>
                <a:gd name="T36" fmla="*/ 80 w 345"/>
                <a:gd name="T37" fmla="*/ 315 h 373"/>
                <a:gd name="T38" fmla="*/ 178 w 345"/>
                <a:gd name="T39" fmla="*/ 354 h 373"/>
                <a:gd name="T40" fmla="*/ 215 w 345"/>
                <a:gd name="T41" fmla="*/ 268 h 373"/>
                <a:gd name="T42" fmla="*/ 248 w 345"/>
                <a:gd name="T43" fmla="*/ 153 h 373"/>
                <a:gd name="T44" fmla="*/ 293 w 345"/>
                <a:gd name="T45" fmla="*/ 116 h 373"/>
                <a:gd name="T46" fmla="*/ 302 w 345"/>
                <a:gd name="T47" fmla="*/ 99 h 373"/>
                <a:gd name="T48" fmla="*/ 302 w 345"/>
                <a:gd name="T49" fmla="*/ 99 h 373"/>
                <a:gd name="T50" fmla="*/ 302 w 345"/>
                <a:gd name="T51" fmla="*/ 99 h 373"/>
                <a:gd name="T52" fmla="*/ 315 w 345"/>
                <a:gd name="T53" fmla="*/ 69 h 373"/>
                <a:gd name="T54" fmla="*/ 315 w 345"/>
                <a:gd name="T55" fmla="*/ 69 h 373"/>
                <a:gd name="T56" fmla="*/ 314 w 345"/>
                <a:gd name="T57" fmla="*/ 65 h 373"/>
                <a:gd name="T58" fmla="*/ 319 w 345"/>
                <a:gd name="T59" fmla="*/ 42 h 373"/>
                <a:gd name="T60" fmla="*/ 319 w 345"/>
                <a:gd name="T61" fmla="*/ 42 h 373"/>
                <a:gd name="T62" fmla="*/ 319 w 345"/>
                <a:gd name="T63" fmla="*/ 42 h 373"/>
                <a:gd name="T64" fmla="*/ 343 w 345"/>
                <a:gd name="T65" fmla="*/ 10 h 373"/>
                <a:gd name="T66" fmla="*/ 331 w 345"/>
                <a:gd name="T67" fmla="*/ 3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5" h="373">
                  <a:moveTo>
                    <a:pt x="331" y="3"/>
                  </a:moveTo>
                  <a:cubicBezTo>
                    <a:pt x="321" y="7"/>
                    <a:pt x="311" y="18"/>
                    <a:pt x="298" y="29"/>
                  </a:cubicBezTo>
                  <a:cubicBezTo>
                    <a:pt x="296" y="28"/>
                    <a:pt x="294" y="26"/>
                    <a:pt x="291" y="25"/>
                  </a:cubicBezTo>
                  <a:cubicBezTo>
                    <a:pt x="290" y="24"/>
                    <a:pt x="284" y="23"/>
                    <a:pt x="283" y="23"/>
                  </a:cubicBezTo>
                  <a:cubicBezTo>
                    <a:pt x="280" y="24"/>
                    <a:pt x="278" y="26"/>
                    <a:pt x="278" y="29"/>
                  </a:cubicBezTo>
                  <a:cubicBezTo>
                    <a:pt x="278" y="33"/>
                    <a:pt x="278" y="38"/>
                    <a:pt x="282" y="42"/>
                  </a:cubicBezTo>
                  <a:cubicBezTo>
                    <a:pt x="281" y="42"/>
                    <a:pt x="281" y="42"/>
                    <a:pt x="280" y="43"/>
                  </a:cubicBezTo>
                  <a:cubicBezTo>
                    <a:pt x="276" y="41"/>
                    <a:pt x="273" y="40"/>
                    <a:pt x="270" y="42"/>
                  </a:cubicBezTo>
                  <a:cubicBezTo>
                    <a:pt x="268" y="44"/>
                    <a:pt x="268" y="47"/>
                    <a:pt x="268" y="50"/>
                  </a:cubicBezTo>
                  <a:cubicBezTo>
                    <a:pt x="256" y="56"/>
                    <a:pt x="246" y="57"/>
                    <a:pt x="250" y="49"/>
                  </a:cubicBezTo>
                  <a:cubicBezTo>
                    <a:pt x="252" y="44"/>
                    <a:pt x="259" y="39"/>
                    <a:pt x="263" y="33"/>
                  </a:cubicBezTo>
                  <a:cubicBezTo>
                    <a:pt x="269" y="23"/>
                    <a:pt x="269" y="15"/>
                    <a:pt x="263" y="14"/>
                  </a:cubicBezTo>
                  <a:cubicBezTo>
                    <a:pt x="253" y="13"/>
                    <a:pt x="239" y="29"/>
                    <a:pt x="219" y="47"/>
                  </a:cubicBezTo>
                  <a:cubicBezTo>
                    <a:pt x="204" y="60"/>
                    <a:pt x="197" y="89"/>
                    <a:pt x="192" y="102"/>
                  </a:cubicBezTo>
                  <a:cubicBezTo>
                    <a:pt x="179" y="135"/>
                    <a:pt x="158" y="185"/>
                    <a:pt x="138" y="224"/>
                  </a:cubicBezTo>
                  <a:cubicBezTo>
                    <a:pt x="138" y="224"/>
                    <a:pt x="82" y="142"/>
                    <a:pt x="52" y="105"/>
                  </a:cubicBezTo>
                  <a:cubicBezTo>
                    <a:pt x="22" y="68"/>
                    <a:pt x="7" y="67"/>
                    <a:pt x="7" y="67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235"/>
                    <a:pt x="36" y="270"/>
                    <a:pt x="80" y="315"/>
                  </a:cubicBezTo>
                  <a:cubicBezTo>
                    <a:pt x="123" y="360"/>
                    <a:pt x="151" y="373"/>
                    <a:pt x="178" y="354"/>
                  </a:cubicBezTo>
                  <a:cubicBezTo>
                    <a:pt x="204" y="334"/>
                    <a:pt x="205" y="309"/>
                    <a:pt x="215" y="268"/>
                  </a:cubicBezTo>
                  <a:cubicBezTo>
                    <a:pt x="228" y="218"/>
                    <a:pt x="239" y="164"/>
                    <a:pt x="248" y="153"/>
                  </a:cubicBezTo>
                  <a:cubicBezTo>
                    <a:pt x="263" y="134"/>
                    <a:pt x="282" y="125"/>
                    <a:pt x="293" y="116"/>
                  </a:cubicBezTo>
                  <a:cubicBezTo>
                    <a:pt x="299" y="111"/>
                    <a:pt x="300" y="107"/>
                    <a:pt x="302" y="99"/>
                  </a:cubicBezTo>
                  <a:cubicBezTo>
                    <a:pt x="302" y="99"/>
                    <a:pt x="302" y="99"/>
                    <a:pt x="302" y="99"/>
                  </a:cubicBezTo>
                  <a:cubicBezTo>
                    <a:pt x="302" y="99"/>
                    <a:pt x="302" y="99"/>
                    <a:pt x="302" y="99"/>
                  </a:cubicBezTo>
                  <a:cubicBezTo>
                    <a:pt x="315" y="88"/>
                    <a:pt x="317" y="81"/>
                    <a:pt x="315" y="69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315" y="68"/>
                    <a:pt x="315" y="66"/>
                    <a:pt x="314" y="65"/>
                  </a:cubicBezTo>
                  <a:cubicBezTo>
                    <a:pt x="326" y="55"/>
                    <a:pt x="325" y="46"/>
                    <a:pt x="319" y="42"/>
                  </a:cubicBezTo>
                  <a:cubicBezTo>
                    <a:pt x="319" y="42"/>
                    <a:pt x="319" y="42"/>
                    <a:pt x="319" y="42"/>
                  </a:cubicBezTo>
                  <a:cubicBezTo>
                    <a:pt x="319" y="42"/>
                    <a:pt x="319" y="42"/>
                    <a:pt x="319" y="42"/>
                  </a:cubicBezTo>
                  <a:cubicBezTo>
                    <a:pt x="323" y="37"/>
                    <a:pt x="341" y="14"/>
                    <a:pt x="343" y="10"/>
                  </a:cubicBezTo>
                  <a:cubicBezTo>
                    <a:pt x="345" y="3"/>
                    <a:pt x="337" y="0"/>
                    <a:pt x="331" y="3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73">
              <a:extLst>
                <a:ext uri="{FF2B5EF4-FFF2-40B4-BE49-F238E27FC236}">
                  <a16:creationId xmlns:a16="http://schemas.microsoft.com/office/drawing/2014/main" id="{BFC96D4D-6996-4E47-8845-D6E06B9FAFD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31020" y="4057324"/>
              <a:ext cx="116069" cy="67062"/>
            </a:xfrm>
            <a:custGeom>
              <a:avLst/>
              <a:gdLst>
                <a:gd name="T0" fmla="*/ 41 w 41"/>
                <a:gd name="T1" fmla="*/ 19 h 23"/>
                <a:gd name="T2" fmla="*/ 13 w 41"/>
                <a:gd name="T3" fmla="*/ 2 h 23"/>
                <a:gd name="T4" fmla="*/ 5 w 41"/>
                <a:gd name="T5" fmla="*/ 0 h 23"/>
                <a:gd name="T6" fmla="*/ 0 w 41"/>
                <a:gd name="T7" fmla="*/ 6 h 23"/>
                <a:gd name="T8" fmla="*/ 9 w 41"/>
                <a:gd name="T9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23">
                  <a:moveTo>
                    <a:pt x="41" y="19"/>
                  </a:moveTo>
                  <a:cubicBezTo>
                    <a:pt x="30" y="10"/>
                    <a:pt x="26" y="8"/>
                    <a:pt x="13" y="2"/>
                  </a:cubicBezTo>
                  <a:cubicBezTo>
                    <a:pt x="12" y="1"/>
                    <a:pt x="6" y="0"/>
                    <a:pt x="5" y="0"/>
                  </a:cubicBezTo>
                  <a:cubicBezTo>
                    <a:pt x="2" y="1"/>
                    <a:pt x="0" y="3"/>
                    <a:pt x="0" y="6"/>
                  </a:cubicBezTo>
                  <a:cubicBezTo>
                    <a:pt x="0" y="12"/>
                    <a:pt x="1" y="17"/>
                    <a:pt x="9" y="2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74">
              <a:extLst>
                <a:ext uri="{FF2B5EF4-FFF2-40B4-BE49-F238E27FC236}">
                  <a16:creationId xmlns:a16="http://schemas.microsoft.com/office/drawing/2014/main" id="{A17DF4C0-C9F2-44F8-8D69-56170EF914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0420" y="4103834"/>
              <a:ext cx="135061" cy="86531"/>
            </a:xfrm>
            <a:custGeom>
              <a:avLst/>
              <a:gdLst>
                <a:gd name="T0" fmla="*/ 48 w 48"/>
                <a:gd name="T1" fmla="*/ 30 h 30"/>
                <a:gd name="T2" fmla="*/ 40 w 48"/>
                <a:gd name="T3" fmla="*/ 18 h 30"/>
                <a:gd name="T4" fmla="*/ 24 w 48"/>
                <a:gd name="T5" fmla="*/ 9 h 30"/>
                <a:gd name="T6" fmla="*/ 3 w 48"/>
                <a:gd name="T7" fmla="*/ 3 h 30"/>
                <a:gd name="T8" fmla="*/ 2 w 48"/>
                <a:gd name="T9" fmla="*/ 16 h 30"/>
                <a:gd name="T10" fmla="*/ 10 w 48"/>
                <a:gd name="T11" fmla="*/ 25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30">
                  <a:moveTo>
                    <a:pt x="48" y="30"/>
                  </a:moveTo>
                  <a:cubicBezTo>
                    <a:pt x="47" y="25"/>
                    <a:pt x="44" y="20"/>
                    <a:pt x="40" y="18"/>
                  </a:cubicBezTo>
                  <a:cubicBezTo>
                    <a:pt x="35" y="14"/>
                    <a:pt x="30" y="12"/>
                    <a:pt x="24" y="9"/>
                  </a:cubicBezTo>
                  <a:cubicBezTo>
                    <a:pt x="15" y="5"/>
                    <a:pt x="8" y="0"/>
                    <a:pt x="3" y="3"/>
                  </a:cubicBezTo>
                  <a:cubicBezTo>
                    <a:pt x="0" y="6"/>
                    <a:pt x="1" y="13"/>
                    <a:pt x="2" y="16"/>
                  </a:cubicBezTo>
                  <a:cubicBezTo>
                    <a:pt x="3" y="20"/>
                    <a:pt x="6" y="23"/>
                    <a:pt x="10" y="2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5">
              <a:extLst>
                <a:ext uri="{FF2B5EF4-FFF2-40B4-BE49-F238E27FC236}">
                  <a16:creationId xmlns:a16="http://schemas.microsoft.com/office/drawing/2014/main" id="{1EB71416-85D7-4ED1-AE01-939F9AAAC8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0371" y="4173059"/>
              <a:ext cx="126620" cy="110327"/>
            </a:xfrm>
            <a:custGeom>
              <a:avLst/>
              <a:gdLst>
                <a:gd name="T0" fmla="*/ 42 w 45"/>
                <a:gd name="T1" fmla="*/ 36 h 38"/>
                <a:gd name="T2" fmla="*/ 41 w 45"/>
                <a:gd name="T3" fmla="*/ 13 h 38"/>
                <a:gd name="T4" fmla="*/ 16 w 45"/>
                <a:gd name="T5" fmla="*/ 2 h 38"/>
                <a:gd name="T6" fmla="*/ 6 w 45"/>
                <a:gd name="T7" fmla="*/ 0 h 38"/>
                <a:gd name="T8" fmla="*/ 4 w 45"/>
                <a:gd name="T9" fmla="*/ 0 h 38"/>
                <a:gd name="T10" fmla="*/ 2 w 45"/>
                <a:gd name="T11" fmla="*/ 2 h 38"/>
                <a:gd name="T12" fmla="*/ 5 w 45"/>
                <a:gd name="T13" fmla="*/ 13 h 38"/>
                <a:gd name="T14" fmla="*/ 20 w 45"/>
                <a:gd name="T15" fmla="*/ 23 h 38"/>
                <a:gd name="T16" fmla="*/ 20 w 45"/>
                <a:gd name="T17" fmla="*/ 24 h 38"/>
                <a:gd name="T18" fmla="*/ 20 w 45"/>
                <a:gd name="T19" fmla="*/ 25 h 38"/>
                <a:gd name="T20" fmla="*/ 15 w 45"/>
                <a:gd name="T21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38">
                  <a:moveTo>
                    <a:pt x="42" y="36"/>
                  </a:moveTo>
                  <a:cubicBezTo>
                    <a:pt x="44" y="22"/>
                    <a:pt x="45" y="17"/>
                    <a:pt x="41" y="13"/>
                  </a:cubicBezTo>
                  <a:cubicBezTo>
                    <a:pt x="36" y="7"/>
                    <a:pt x="23" y="4"/>
                    <a:pt x="16" y="2"/>
                  </a:cubicBezTo>
                  <a:cubicBezTo>
                    <a:pt x="13" y="1"/>
                    <a:pt x="10" y="0"/>
                    <a:pt x="6" y="0"/>
                  </a:cubicBezTo>
                  <a:cubicBezTo>
                    <a:pt x="5" y="0"/>
                    <a:pt x="5" y="0"/>
                    <a:pt x="4" y="0"/>
                  </a:cubicBezTo>
                  <a:cubicBezTo>
                    <a:pt x="3" y="1"/>
                    <a:pt x="2" y="1"/>
                    <a:pt x="2" y="2"/>
                  </a:cubicBezTo>
                  <a:cubicBezTo>
                    <a:pt x="0" y="6"/>
                    <a:pt x="2" y="10"/>
                    <a:pt x="5" y="13"/>
                  </a:cubicBezTo>
                  <a:cubicBezTo>
                    <a:pt x="8" y="16"/>
                    <a:pt x="16" y="21"/>
                    <a:pt x="20" y="23"/>
                  </a:cubicBezTo>
                  <a:cubicBezTo>
                    <a:pt x="20" y="23"/>
                    <a:pt x="20" y="24"/>
                    <a:pt x="20" y="24"/>
                  </a:cubicBezTo>
                  <a:cubicBezTo>
                    <a:pt x="21" y="24"/>
                    <a:pt x="20" y="25"/>
                    <a:pt x="20" y="25"/>
                  </a:cubicBezTo>
                  <a:cubicBezTo>
                    <a:pt x="19" y="31"/>
                    <a:pt x="17" y="34"/>
                    <a:pt x="15" y="3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6">
              <a:extLst>
                <a:ext uri="{FF2B5EF4-FFF2-40B4-BE49-F238E27FC236}">
                  <a16:creationId xmlns:a16="http://schemas.microsoft.com/office/drawing/2014/main" id="{F9F7C9E7-399E-41A5-BAB0-7D3AF965BD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6917" y="4245529"/>
              <a:ext cx="92855" cy="107083"/>
            </a:xfrm>
            <a:custGeom>
              <a:avLst/>
              <a:gdLst>
                <a:gd name="T0" fmla="*/ 33 w 33"/>
                <a:gd name="T1" fmla="*/ 0 h 37"/>
                <a:gd name="T2" fmla="*/ 11 w 33"/>
                <a:gd name="T3" fmla="*/ 14 h 37"/>
                <a:gd name="T4" fmla="*/ 0 w 33"/>
                <a:gd name="T5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3" h="37">
                  <a:moveTo>
                    <a:pt x="33" y="0"/>
                  </a:moveTo>
                  <a:cubicBezTo>
                    <a:pt x="24" y="1"/>
                    <a:pt x="17" y="7"/>
                    <a:pt x="11" y="14"/>
                  </a:cubicBezTo>
                  <a:cubicBezTo>
                    <a:pt x="6" y="21"/>
                    <a:pt x="3" y="29"/>
                    <a:pt x="0" y="3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7">
              <a:extLst>
                <a:ext uri="{FF2B5EF4-FFF2-40B4-BE49-F238E27FC236}">
                  <a16:creationId xmlns:a16="http://schemas.microsoft.com/office/drawing/2014/main" id="{B7FD334F-4565-42B3-8D86-D56ADB82A958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7484" y="4127630"/>
              <a:ext cx="737563" cy="955092"/>
            </a:xfrm>
            <a:custGeom>
              <a:avLst/>
              <a:gdLst>
                <a:gd name="T0" fmla="*/ 248 w 262"/>
                <a:gd name="T1" fmla="*/ 140 h 330"/>
                <a:gd name="T2" fmla="*/ 180 w 262"/>
                <a:gd name="T3" fmla="*/ 105 h 330"/>
                <a:gd name="T4" fmla="*/ 164 w 262"/>
                <a:gd name="T5" fmla="*/ 119 h 330"/>
                <a:gd name="T6" fmla="*/ 147 w 262"/>
                <a:gd name="T7" fmla="*/ 155 h 330"/>
                <a:gd name="T8" fmla="*/ 109 w 262"/>
                <a:gd name="T9" fmla="*/ 104 h 330"/>
                <a:gd name="T10" fmla="*/ 9 w 262"/>
                <a:gd name="T11" fmla="*/ 0 h 330"/>
                <a:gd name="T12" fmla="*/ 0 w 262"/>
                <a:gd name="T13" fmla="*/ 193 h 330"/>
                <a:gd name="T14" fmla="*/ 94 w 262"/>
                <a:gd name="T15" fmla="*/ 289 h 330"/>
                <a:gd name="T16" fmla="*/ 170 w 262"/>
                <a:gd name="T17" fmla="*/ 330 h 330"/>
                <a:gd name="T18" fmla="*/ 221 w 262"/>
                <a:gd name="T19" fmla="*/ 294 h 330"/>
                <a:gd name="T20" fmla="*/ 243 w 262"/>
                <a:gd name="T21" fmla="*/ 216 h 330"/>
                <a:gd name="T22" fmla="*/ 248 w 262"/>
                <a:gd name="T23" fmla="*/ 14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2" h="330">
                  <a:moveTo>
                    <a:pt x="248" y="140"/>
                  </a:moveTo>
                  <a:cubicBezTo>
                    <a:pt x="199" y="137"/>
                    <a:pt x="180" y="105"/>
                    <a:pt x="180" y="105"/>
                  </a:cubicBezTo>
                  <a:cubicBezTo>
                    <a:pt x="172" y="103"/>
                    <a:pt x="169" y="107"/>
                    <a:pt x="164" y="119"/>
                  </a:cubicBezTo>
                  <a:cubicBezTo>
                    <a:pt x="159" y="129"/>
                    <a:pt x="147" y="155"/>
                    <a:pt x="147" y="155"/>
                  </a:cubicBezTo>
                  <a:cubicBezTo>
                    <a:pt x="147" y="155"/>
                    <a:pt x="137" y="143"/>
                    <a:pt x="109" y="104"/>
                  </a:cubicBezTo>
                  <a:cubicBezTo>
                    <a:pt x="63" y="43"/>
                    <a:pt x="46" y="11"/>
                    <a:pt x="9" y="0"/>
                  </a:cubicBezTo>
                  <a:cubicBezTo>
                    <a:pt x="0" y="193"/>
                    <a:pt x="0" y="193"/>
                    <a:pt x="0" y="193"/>
                  </a:cubicBezTo>
                  <a:cubicBezTo>
                    <a:pt x="0" y="193"/>
                    <a:pt x="32" y="231"/>
                    <a:pt x="94" y="289"/>
                  </a:cubicBezTo>
                  <a:cubicBezTo>
                    <a:pt x="125" y="318"/>
                    <a:pt x="140" y="330"/>
                    <a:pt x="170" y="330"/>
                  </a:cubicBezTo>
                  <a:cubicBezTo>
                    <a:pt x="199" y="330"/>
                    <a:pt x="212" y="312"/>
                    <a:pt x="221" y="294"/>
                  </a:cubicBezTo>
                  <a:cubicBezTo>
                    <a:pt x="231" y="275"/>
                    <a:pt x="235" y="256"/>
                    <a:pt x="243" y="216"/>
                  </a:cubicBezTo>
                  <a:cubicBezTo>
                    <a:pt x="251" y="181"/>
                    <a:pt x="262" y="140"/>
                    <a:pt x="248" y="14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8">
              <a:extLst>
                <a:ext uri="{FF2B5EF4-FFF2-40B4-BE49-F238E27FC236}">
                  <a16:creationId xmlns:a16="http://schemas.microsoft.com/office/drawing/2014/main" id="{131248C4-C0F7-4139-A9C6-A27F3DC36F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3965" y="4361266"/>
              <a:ext cx="214199" cy="170900"/>
            </a:xfrm>
            <a:custGeom>
              <a:avLst/>
              <a:gdLst>
                <a:gd name="T0" fmla="*/ 0 w 76"/>
                <a:gd name="T1" fmla="*/ 24 h 59"/>
                <a:gd name="T2" fmla="*/ 68 w 76"/>
                <a:gd name="T3" fmla="*/ 59 h 59"/>
                <a:gd name="T4" fmla="*/ 76 w 76"/>
                <a:gd name="T5" fmla="*/ 37 h 59"/>
                <a:gd name="T6" fmla="*/ 38 w 76"/>
                <a:gd name="T7" fmla="*/ 26 h 59"/>
                <a:gd name="T8" fmla="*/ 9 w 76"/>
                <a:gd name="T9" fmla="*/ 0 h 59"/>
                <a:gd name="T10" fmla="*/ 0 w 76"/>
                <a:gd name="T11" fmla="*/ 24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6" h="59">
                  <a:moveTo>
                    <a:pt x="0" y="24"/>
                  </a:moveTo>
                  <a:cubicBezTo>
                    <a:pt x="0" y="24"/>
                    <a:pt x="19" y="56"/>
                    <a:pt x="68" y="59"/>
                  </a:cubicBezTo>
                  <a:cubicBezTo>
                    <a:pt x="76" y="37"/>
                    <a:pt x="76" y="37"/>
                    <a:pt x="76" y="37"/>
                  </a:cubicBezTo>
                  <a:cubicBezTo>
                    <a:pt x="76" y="37"/>
                    <a:pt x="56" y="36"/>
                    <a:pt x="38" y="26"/>
                  </a:cubicBezTo>
                  <a:cubicBezTo>
                    <a:pt x="20" y="16"/>
                    <a:pt x="9" y="0"/>
                    <a:pt x="9" y="0"/>
                  </a:cubicBezTo>
                  <a:lnTo>
                    <a:pt x="0" y="24"/>
                  </a:ln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9">
              <a:extLst>
                <a:ext uri="{FF2B5EF4-FFF2-40B4-BE49-F238E27FC236}">
                  <a16:creationId xmlns:a16="http://schemas.microsoft.com/office/drawing/2014/main" id="{41F77121-38D7-4F5C-8A4B-C5AD8367F08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8352" y="4564615"/>
              <a:ext cx="59089" cy="214165"/>
            </a:xfrm>
            <a:custGeom>
              <a:avLst/>
              <a:gdLst>
                <a:gd name="T0" fmla="*/ 21 w 21"/>
                <a:gd name="T1" fmla="*/ 0 h 74"/>
                <a:gd name="T2" fmla="*/ 1 w 21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74">
                  <a:moveTo>
                    <a:pt x="21" y="0"/>
                  </a:moveTo>
                  <a:cubicBezTo>
                    <a:pt x="9" y="22"/>
                    <a:pt x="0" y="45"/>
                    <a:pt x="1" y="7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80">
              <a:extLst>
                <a:ext uri="{FF2B5EF4-FFF2-40B4-BE49-F238E27FC236}">
                  <a16:creationId xmlns:a16="http://schemas.microsoft.com/office/drawing/2014/main" id="{2475BC1E-8517-4031-B168-617722D8C84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48839" y="4057324"/>
              <a:ext cx="1120590" cy="1222259"/>
            </a:xfrm>
            <a:custGeom>
              <a:avLst/>
              <a:gdLst>
                <a:gd name="T0" fmla="*/ 270 w 398"/>
                <a:gd name="T1" fmla="*/ 4 h 422"/>
                <a:gd name="T2" fmla="*/ 353 w 398"/>
                <a:gd name="T3" fmla="*/ 24 h 422"/>
                <a:gd name="T4" fmla="*/ 387 w 398"/>
                <a:gd name="T5" fmla="*/ 93 h 422"/>
                <a:gd name="T6" fmla="*/ 386 w 398"/>
                <a:gd name="T7" fmla="*/ 176 h 422"/>
                <a:gd name="T8" fmla="*/ 381 w 398"/>
                <a:gd name="T9" fmla="*/ 301 h 422"/>
                <a:gd name="T10" fmla="*/ 358 w 398"/>
                <a:gd name="T11" fmla="*/ 390 h 422"/>
                <a:gd name="T12" fmla="*/ 24 w 398"/>
                <a:gd name="T13" fmla="*/ 376 h 422"/>
                <a:gd name="T14" fmla="*/ 18 w 398"/>
                <a:gd name="T15" fmla="*/ 286 h 422"/>
                <a:gd name="T16" fmla="*/ 44 w 398"/>
                <a:gd name="T17" fmla="*/ 131 h 422"/>
                <a:gd name="T18" fmla="*/ 99 w 398"/>
                <a:gd name="T19" fmla="*/ 20 h 422"/>
                <a:gd name="T20" fmla="*/ 181 w 398"/>
                <a:gd name="T21" fmla="*/ 0 h 422"/>
                <a:gd name="T22" fmla="*/ 270 w 398"/>
                <a:gd name="T23" fmla="*/ 4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98" h="422">
                  <a:moveTo>
                    <a:pt x="270" y="4"/>
                  </a:moveTo>
                  <a:cubicBezTo>
                    <a:pt x="353" y="24"/>
                    <a:pt x="353" y="24"/>
                    <a:pt x="353" y="24"/>
                  </a:cubicBezTo>
                  <a:cubicBezTo>
                    <a:pt x="353" y="24"/>
                    <a:pt x="380" y="51"/>
                    <a:pt x="387" y="93"/>
                  </a:cubicBezTo>
                  <a:cubicBezTo>
                    <a:pt x="389" y="110"/>
                    <a:pt x="388" y="149"/>
                    <a:pt x="386" y="176"/>
                  </a:cubicBezTo>
                  <a:cubicBezTo>
                    <a:pt x="382" y="227"/>
                    <a:pt x="383" y="252"/>
                    <a:pt x="381" y="301"/>
                  </a:cubicBezTo>
                  <a:cubicBezTo>
                    <a:pt x="379" y="345"/>
                    <a:pt x="398" y="374"/>
                    <a:pt x="358" y="390"/>
                  </a:cubicBezTo>
                  <a:cubicBezTo>
                    <a:pt x="290" y="418"/>
                    <a:pt x="78" y="422"/>
                    <a:pt x="24" y="376"/>
                  </a:cubicBezTo>
                  <a:cubicBezTo>
                    <a:pt x="0" y="356"/>
                    <a:pt x="8" y="336"/>
                    <a:pt x="18" y="286"/>
                  </a:cubicBezTo>
                  <a:cubicBezTo>
                    <a:pt x="30" y="227"/>
                    <a:pt x="39" y="166"/>
                    <a:pt x="44" y="131"/>
                  </a:cubicBezTo>
                  <a:cubicBezTo>
                    <a:pt x="54" y="60"/>
                    <a:pt x="65" y="31"/>
                    <a:pt x="99" y="20"/>
                  </a:cubicBezTo>
                  <a:cubicBezTo>
                    <a:pt x="137" y="7"/>
                    <a:pt x="181" y="0"/>
                    <a:pt x="181" y="0"/>
                  </a:cubicBezTo>
                  <a:cubicBezTo>
                    <a:pt x="204" y="22"/>
                    <a:pt x="269" y="21"/>
                    <a:pt x="270" y="4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81">
              <a:extLst>
                <a:ext uri="{FF2B5EF4-FFF2-40B4-BE49-F238E27FC236}">
                  <a16:creationId xmlns:a16="http://schemas.microsoft.com/office/drawing/2014/main" id="{C91CDD58-FCCB-49D8-B2D8-190C62F6DC8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1946" y="4326653"/>
              <a:ext cx="22159" cy="602476"/>
            </a:xfrm>
            <a:custGeom>
              <a:avLst/>
              <a:gdLst>
                <a:gd name="T0" fmla="*/ 6 w 8"/>
                <a:gd name="T1" fmla="*/ 0 h 208"/>
                <a:gd name="T2" fmla="*/ 5 w 8"/>
                <a:gd name="T3" fmla="*/ 83 h 208"/>
                <a:gd name="T4" fmla="*/ 0 w 8"/>
                <a:gd name="T5" fmla="*/ 208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208">
                  <a:moveTo>
                    <a:pt x="6" y="0"/>
                  </a:moveTo>
                  <a:cubicBezTo>
                    <a:pt x="8" y="17"/>
                    <a:pt x="7" y="56"/>
                    <a:pt x="5" y="83"/>
                  </a:cubicBezTo>
                  <a:cubicBezTo>
                    <a:pt x="1" y="134"/>
                    <a:pt x="2" y="159"/>
                    <a:pt x="0" y="20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82">
              <a:extLst>
                <a:ext uri="{FF2B5EF4-FFF2-40B4-BE49-F238E27FC236}">
                  <a16:creationId xmlns:a16="http://schemas.microsoft.com/office/drawing/2014/main" id="{50C2CA52-7A68-4965-9D38-68E3FC2E25B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4121" y="4074630"/>
              <a:ext cx="376695" cy="96266"/>
            </a:xfrm>
            <a:custGeom>
              <a:avLst/>
              <a:gdLst>
                <a:gd name="T0" fmla="*/ 0 w 134"/>
                <a:gd name="T1" fmla="*/ 0 h 33"/>
                <a:gd name="T2" fmla="*/ 84 w 134"/>
                <a:gd name="T3" fmla="*/ 31 h 33"/>
                <a:gd name="T4" fmla="*/ 133 w 134"/>
                <a:gd name="T5" fmla="*/ 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33">
                  <a:moveTo>
                    <a:pt x="0" y="0"/>
                  </a:moveTo>
                  <a:cubicBezTo>
                    <a:pt x="9" y="18"/>
                    <a:pt x="46" y="33"/>
                    <a:pt x="84" y="31"/>
                  </a:cubicBezTo>
                  <a:cubicBezTo>
                    <a:pt x="128" y="29"/>
                    <a:pt x="134" y="11"/>
                    <a:pt x="133" y="3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83">
              <a:extLst>
                <a:ext uri="{FF2B5EF4-FFF2-40B4-BE49-F238E27FC236}">
                  <a16:creationId xmlns:a16="http://schemas.microsoft.com/office/drawing/2014/main" id="{EDE49570-FC13-4475-B80A-374A64D0086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1094" y="4133039"/>
              <a:ext cx="1441361" cy="951847"/>
            </a:xfrm>
            <a:custGeom>
              <a:avLst/>
              <a:gdLst>
                <a:gd name="T0" fmla="*/ 281 w 512"/>
                <a:gd name="T1" fmla="*/ 325 h 329"/>
                <a:gd name="T2" fmla="*/ 326 w 512"/>
                <a:gd name="T3" fmla="*/ 325 h 329"/>
                <a:gd name="T4" fmla="*/ 361 w 512"/>
                <a:gd name="T5" fmla="*/ 327 h 329"/>
                <a:gd name="T6" fmla="*/ 393 w 512"/>
                <a:gd name="T7" fmla="*/ 319 h 329"/>
                <a:gd name="T8" fmla="*/ 417 w 512"/>
                <a:gd name="T9" fmla="*/ 323 h 329"/>
                <a:gd name="T10" fmla="*/ 432 w 512"/>
                <a:gd name="T11" fmla="*/ 312 h 329"/>
                <a:gd name="T12" fmla="*/ 446 w 512"/>
                <a:gd name="T13" fmla="*/ 293 h 329"/>
                <a:gd name="T14" fmla="*/ 468 w 512"/>
                <a:gd name="T15" fmla="*/ 307 h 329"/>
                <a:gd name="T16" fmla="*/ 493 w 512"/>
                <a:gd name="T17" fmla="*/ 311 h 329"/>
                <a:gd name="T18" fmla="*/ 478 w 512"/>
                <a:gd name="T19" fmla="*/ 285 h 329"/>
                <a:gd name="T20" fmla="*/ 496 w 512"/>
                <a:gd name="T21" fmla="*/ 295 h 329"/>
                <a:gd name="T22" fmla="*/ 510 w 512"/>
                <a:gd name="T23" fmla="*/ 289 h 329"/>
                <a:gd name="T24" fmla="*/ 487 w 512"/>
                <a:gd name="T25" fmla="*/ 264 h 329"/>
                <a:gd name="T26" fmla="*/ 433 w 512"/>
                <a:gd name="T27" fmla="*/ 237 h 329"/>
                <a:gd name="T28" fmla="*/ 360 w 512"/>
                <a:gd name="T29" fmla="*/ 248 h 329"/>
                <a:gd name="T30" fmla="*/ 154 w 512"/>
                <a:gd name="T31" fmla="*/ 226 h 329"/>
                <a:gd name="T32" fmla="*/ 127 w 512"/>
                <a:gd name="T33" fmla="*/ 108 h 329"/>
                <a:gd name="T34" fmla="*/ 82 w 512"/>
                <a:gd name="T35" fmla="*/ 0 h 329"/>
                <a:gd name="T36" fmla="*/ 12 w 512"/>
                <a:gd name="T37" fmla="*/ 112 h 329"/>
                <a:gd name="T38" fmla="*/ 50 w 512"/>
                <a:gd name="T39" fmla="*/ 283 h 329"/>
                <a:gd name="T40" fmla="*/ 118 w 512"/>
                <a:gd name="T41" fmla="*/ 319 h 329"/>
                <a:gd name="T42" fmla="*/ 281 w 512"/>
                <a:gd name="T43" fmla="*/ 325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12" h="329">
                  <a:moveTo>
                    <a:pt x="281" y="325"/>
                  </a:moveTo>
                  <a:cubicBezTo>
                    <a:pt x="281" y="325"/>
                    <a:pt x="311" y="325"/>
                    <a:pt x="326" y="325"/>
                  </a:cubicBezTo>
                  <a:cubicBezTo>
                    <a:pt x="342" y="325"/>
                    <a:pt x="344" y="325"/>
                    <a:pt x="361" y="327"/>
                  </a:cubicBezTo>
                  <a:cubicBezTo>
                    <a:pt x="382" y="329"/>
                    <a:pt x="393" y="319"/>
                    <a:pt x="393" y="319"/>
                  </a:cubicBezTo>
                  <a:cubicBezTo>
                    <a:pt x="393" y="319"/>
                    <a:pt x="393" y="329"/>
                    <a:pt x="417" y="323"/>
                  </a:cubicBezTo>
                  <a:cubicBezTo>
                    <a:pt x="423" y="321"/>
                    <a:pt x="431" y="321"/>
                    <a:pt x="432" y="312"/>
                  </a:cubicBezTo>
                  <a:cubicBezTo>
                    <a:pt x="444" y="309"/>
                    <a:pt x="447" y="299"/>
                    <a:pt x="446" y="293"/>
                  </a:cubicBezTo>
                  <a:cubicBezTo>
                    <a:pt x="446" y="293"/>
                    <a:pt x="459" y="300"/>
                    <a:pt x="468" y="307"/>
                  </a:cubicBezTo>
                  <a:cubicBezTo>
                    <a:pt x="474" y="311"/>
                    <a:pt x="484" y="318"/>
                    <a:pt x="493" y="311"/>
                  </a:cubicBezTo>
                  <a:cubicBezTo>
                    <a:pt x="498" y="306"/>
                    <a:pt x="478" y="285"/>
                    <a:pt x="478" y="285"/>
                  </a:cubicBezTo>
                  <a:cubicBezTo>
                    <a:pt x="478" y="285"/>
                    <a:pt x="488" y="293"/>
                    <a:pt x="496" y="295"/>
                  </a:cubicBezTo>
                  <a:cubicBezTo>
                    <a:pt x="504" y="297"/>
                    <a:pt x="512" y="294"/>
                    <a:pt x="510" y="289"/>
                  </a:cubicBezTo>
                  <a:cubicBezTo>
                    <a:pt x="510" y="285"/>
                    <a:pt x="494" y="269"/>
                    <a:pt x="487" y="264"/>
                  </a:cubicBezTo>
                  <a:cubicBezTo>
                    <a:pt x="461" y="243"/>
                    <a:pt x="450" y="235"/>
                    <a:pt x="433" y="237"/>
                  </a:cubicBezTo>
                  <a:cubicBezTo>
                    <a:pt x="412" y="240"/>
                    <a:pt x="373" y="248"/>
                    <a:pt x="360" y="248"/>
                  </a:cubicBezTo>
                  <a:cubicBezTo>
                    <a:pt x="347" y="249"/>
                    <a:pt x="154" y="226"/>
                    <a:pt x="154" y="226"/>
                  </a:cubicBezTo>
                  <a:cubicBezTo>
                    <a:pt x="127" y="108"/>
                    <a:pt x="127" y="108"/>
                    <a:pt x="127" y="108"/>
                  </a:cubicBezTo>
                  <a:cubicBezTo>
                    <a:pt x="127" y="108"/>
                    <a:pt x="98" y="15"/>
                    <a:pt x="82" y="0"/>
                  </a:cubicBezTo>
                  <a:cubicBezTo>
                    <a:pt x="25" y="28"/>
                    <a:pt x="0" y="37"/>
                    <a:pt x="12" y="112"/>
                  </a:cubicBezTo>
                  <a:cubicBezTo>
                    <a:pt x="24" y="186"/>
                    <a:pt x="42" y="264"/>
                    <a:pt x="50" y="283"/>
                  </a:cubicBezTo>
                  <a:cubicBezTo>
                    <a:pt x="58" y="303"/>
                    <a:pt x="77" y="318"/>
                    <a:pt x="118" y="319"/>
                  </a:cubicBezTo>
                  <a:cubicBezTo>
                    <a:pt x="159" y="321"/>
                    <a:pt x="281" y="325"/>
                    <a:pt x="281" y="32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84">
              <a:extLst>
                <a:ext uri="{FF2B5EF4-FFF2-40B4-BE49-F238E27FC236}">
                  <a16:creationId xmlns:a16="http://schemas.microsoft.com/office/drawing/2014/main" id="{27E88337-7DCB-4B17-9E61-56B221C9B0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0077" y="4958333"/>
              <a:ext cx="107627" cy="115736"/>
            </a:xfrm>
            <a:custGeom>
              <a:avLst/>
              <a:gdLst>
                <a:gd name="T0" fmla="*/ 17 w 38"/>
                <a:gd name="T1" fmla="*/ 0 h 40"/>
                <a:gd name="T2" fmla="*/ 32 w 38"/>
                <a:gd name="T3" fmla="*/ 7 h 40"/>
                <a:gd name="T4" fmla="*/ 36 w 38"/>
                <a:gd name="T5" fmla="*/ 29 h 40"/>
                <a:gd name="T6" fmla="*/ 26 w 38"/>
                <a:gd name="T7" fmla="*/ 37 h 40"/>
                <a:gd name="T8" fmla="*/ 8 w 38"/>
                <a:gd name="T9" fmla="*/ 40 h 40"/>
                <a:gd name="T10" fmla="*/ 3 w 38"/>
                <a:gd name="T11" fmla="*/ 39 h 40"/>
                <a:gd name="T12" fmla="*/ 2 w 38"/>
                <a:gd name="T13" fmla="*/ 30 h 40"/>
                <a:gd name="T14" fmla="*/ 11 w 38"/>
                <a:gd name="T15" fmla="*/ 2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0">
                  <a:moveTo>
                    <a:pt x="17" y="0"/>
                  </a:moveTo>
                  <a:cubicBezTo>
                    <a:pt x="24" y="0"/>
                    <a:pt x="29" y="1"/>
                    <a:pt x="32" y="7"/>
                  </a:cubicBezTo>
                  <a:cubicBezTo>
                    <a:pt x="35" y="13"/>
                    <a:pt x="38" y="22"/>
                    <a:pt x="36" y="29"/>
                  </a:cubicBezTo>
                  <a:cubicBezTo>
                    <a:pt x="35" y="34"/>
                    <a:pt x="31" y="36"/>
                    <a:pt x="26" y="37"/>
                  </a:cubicBezTo>
                  <a:cubicBezTo>
                    <a:pt x="20" y="39"/>
                    <a:pt x="14" y="40"/>
                    <a:pt x="8" y="40"/>
                  </a:cubicBezTo>
                  <a:cubicBezTo>
                    <a:pt x="6" y="40"/>
                    <a:pt x="4" y="40"/>
                    <a:pt x="3" y="39"/>
                  </a:cubicBezTo>
                  <a:cubicBezTo>
                    <a:pt x="0" y="37"/>
                    <a:pt x="0" y="33"/>
                    <a:pt x="2" y="30"/>
                  </a:cubicBezTo>
                  <a:cubicBezTo>
                    <a:pt x="4" y="28"/>
                    <a:pt x="8" y="26"/>
                    <a:pt x="11" y="2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5">
              <a:extLst>
                <a:ext uri="{FF2B5EF4-FFF2-40B4-BE49-F238E27FC236}">
                  <a16:creationId xmlns:a16="http://schemas.microsoft.com/office/drawing/2014/main" id="{76EC02C2-86D7-4550-8B16-0D5231980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1373" y="4915068"/>
              <a:ext cx="48538" cy="126553"/>
            </a:xfrm>
            <a:custGeom>
              <a:avLst/>
              <a:gdLst>
                <a:gd name="T0" fmla="*/ 0 w 17"/>
                <a:gd name="T1" fmla="*/ 0 h 44"/>
                <a:gd name="T2" fmla="*/ 16 w 17"/>
                <a:gd name="T3" fmla="*/ 26 h 44"/>
                <a:gd name="T4" fmla="*/ 16 w 17"/>
                <a:gd name="T5" fmla="*/ 31 h 44"/>
                <a:gd name="T6" fmla="*/ 14 w 17"/>
                <a:gd name="T7" fmla="*/ 35 h 44"/>
                <a:gd name="T8" fmla="*/ 2 w 17"/>
                <a:gd name="T9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44">
                  <a:moveTo>
                    <a:pt x="0" y="0"/>
                  </a:moveTo>
                  <a:cubicBezTo>
                    <a:pt x="8" y="6"/>
                    <a:pt x="15" y="16"/>
                    <a:pt x="16" y="26"/>
                  </a:cubicBezTo>
                  <a:cubicBezTo>
                    <a:pt x="17" y="28"/>
                    <a:pt x="17" y="30"/>
                    <a:pt x="16" y="31"/>
                  </a:cubicBezTo>
                  <a:cubicBezTo>
                    <a:pt x="16" y="33"/>
                    <a:pt x="15" y="34"/>
                    <a:pt x="14" y="35"/>
                  </a:cubicBezTo>
                  <a:cubicBezTo>
                    <a:pt x="11" y="39"/>
                    <a:pt x="7" y="42"/>
                    <a:pt x="2" y="4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6">
              <a:extLst>
                <a:ext uri="{FF2B5EF4-FFF2-40B4-BE49-F238E27FC236}">
                  <a16:creationId xmlns:a16="http://schemas.microsoft.com/office/drawing/2014/main" id="{EF1D89AD-FF09-478D-9246-D8265631A34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2021" y="4885863"/>
              <a:ext cx="132951" cy="153594"/>
            </a:xfrm>
            <a:custGeom>
              <a:avLst/>
              <a:gdLst>
                <a:gd name="T0" fmla="*/ 0 w 47"/>
                <a:gd name="T1" fmla="*/ 0 h 53"/>
                <a:gd name="T2" fmla="*/ 45 w 47"/>
                <a:gd name="T3" fmla="*/ 41 h 53"/>
                <a:gd name="T4" fmla="*/ 40 w 47"/>
                <a:gd name="T5" fmla="*/ 51 h 53"/>
                <a:gd name="T6" fmla="*/ 29 w 47"/>
                <a:gd name="T7" fmla="*/ 52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53">
                  <a:moveTo>
                    <a:pt x="0" y="0"/>
                  </a:moveTo>
                  <a:cubicBezTo>
                    <a:pt x="10" y="7"/>
                    <a:pt x="39" y="31"/>
                    <a:pt x="45" y="41"/>
                  </a:cubicBezTo>
                  <a:cubicBezTo>
                    <a:pt x="47" y="45"/>
                    <a:pt x="44" y="50"/>
                    <a:pt x="40" y="51"/>
                  </a:cubicBezTo>
                  <a:cubicBezTo>
                    <a:pt x="37" y="53"/>
                    <a:pt x="33" y="53"/>
                    <a:pt x="29" y="5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7">
              <a:extLst>
                <a:ext uri="{FF2B5EF4-FFF2-40B4-BE49-F238E27FC236}">
                  <a16:creationId xmlns:a16="http://schemas.microsoft.com/office/drawing/2014/main" id="{B6059027-7F91-4D5B-A572-8A1B72D6C74D}"/>
                </a:ext>
              </a:extLst>
            </p:cNvPr>
            <p:cNvSpPr>
              <a:spLocks/>
            </p:cNvSpPr>
            <p:nvPr/>
          </p:nvSpPr>
          <p:spPr bwMode="auto">
            <a:xfrm>
              <a:off x="2710912" y="5044865"/>
              <a:ext cx="315495" cy="37858"/>
            </a:xfrm>
            <a:custGeom>
              <a:avLst/>
              <a:gdLst>
                <a:gd name="T0" fmla="*/ 112 w 112"/>
                <a:gd name="T1" fmla="*/ 0 h 13"/>
                <a:gd name="T2" fmla="*/ 88 w 112"/>
                <a:gd name="T3" fmla="*/ 12 h 13"/>
                <a:gd name="T4" fmla="*/ 52 w 112"/>
                <a:gd name="T5" fmla="*/ 9 h 13"/>
                <a:gd name="T6" fmla="*/ 0 w 112"/>
                <a:gd name="T7" fmla="*/ 9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13">
                  <a:moveTo>
                    <a:pt x="112" y="0"/>
                  </a:moveTo>
                  <a:cubicBezTo>
                    <a:pt x="107" y="7"/>
                    <a:pt x="96" y="12"/>
                    <a:pt x="88" y="12"/>
                  </a:cubicBezTo>
                  <a:cubicBezTo>
                    <a:pt x="76" y="13"/>
                    <a:pt x="64" y="10"/>
                    <a:pt x="52" y="9"/>
                  </a:cubicBezTo>
                  <a:cubicBezTo>
                    <a:pt x="37" y="9"/>
                    <a:pt x="0" y="9"/>
                    <a:pt x="0" y="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8">
              <a:extLst>
                <a:ext uri="{FF2B5EF4-FFF2-40B4-BE49-F238E27FC236}">
                  <a16:creationId xmlns:a16="http://schemas.microsoft.com/office/drawing/2014/main" id="{C8A73627-8347-4D2C-B2A8-01B79FBDFA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4211" y="4107079"/>
              <a:ext cx="821977" cy="972399"/>
            </a:xfrm>
            <a:custGeom>
              <a:avLst/>
              <a:gdLst>
                <a:gd name="T0" fmla="*/ 93 w 292"/>
                <a:gd name="T1" fmla="*/ 0 h 336"/>
                <a:gd name="T2" fmla="*/ 9 w 292"/>
                <a:gd name="T3" fmla="*/ 111 h 336"/>
                <a:gd name="T4" fmla="*/ 44 w 292"/>
                <a:gd name="T5" fmla="*/ 279 h 336"/>
                <a:gd name="T6" fmla="*/ 119 w 292"/>
                <a:gd name="T7" fmla="*/ 336 h 336"/>
                <a:gd name="T8" fmla="*/ 278 w 292"/>
                <a:gd name="T9" fmla="*/ 336 h 336"/>
                <a:gd name="T10" fmla="*/ 292 w 292"/>
                <a:gd name="T11" fmla="*/ 248 h 336"/>
                <a:gd name="T12" fmla="*/ 228 w 292"/>
                <a:gd name="T13" fmla="*/ 230 h 336"/>
                <a:gd name="T14" fmla="*/ 160 w 292"/>
                <a:gd name="T15" fmla="*/ 223 h 336"/>
                <a:gd name="T16" fmla="*/ 138 w 292"/>
                <a:gd name="T17" fmla="*/ 119 h 336"/>
                <a:gd name="T18" fmla="*/ 93 w 292"/>
                <a:gd name="T19" fmla="*/ 0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2" h="336">
                  <a:moveTo>
                    <a:pt x="93" y="0"/>
                  </a:moveTo>
                  <a:cubicBezTo>
                    <a:pt x="47" y="9"/>
                    <a:pt x="0" y="39"/>
                    <a:pt x="9" y="111"/>
                  </a:cubicBezTo>
                  <a:cubicBezTo>
                    <a:pt x="18" y="181"/>
                    <a:pt x="36" y="254"/>
                    <a:pt x="44" y="279"/>
                  </a:cubicBezTo>
                  <a:cubicBezTo>
                    <a:pt x="53" y="311"/>
                    <a:pt x="70" y="336"/>
                    <a:pt x="119" y="336"/>
                  </a:cubicBezTo>
                  <a:cubicBezTo>
                    <a:pt x="152" y="336"/>
                    <a:pt x="278" y="336"/>
                    <a:pt x="278" y="336"/>
                  </a:cubicBezTo>
                  <a:cubicBezTo>
                    <a:pt x="278" y="336"/>
                    <a:pt x="267" y="274"/>
                    <a:pt x="292" y="248"/>
                  </a:cubicBezTo>
                  <a:cubicBezTo>
                    <a:pt x="291" y="233"/>
                    <a:pt x="272" y="232"/>
                    <a:pt x="228" y="230"/>
                  </a:cubicBezTo>
                  <a:cubicBezTo>
                    <a:pt x="191" y="227"/>
                    <a:pt x="160" y="223"/>
                    <a:pt x="160" y="223"/>
                  </a:cubicBezTo>
                  <a:cubicBezTo>
                    <a:pt x="138" y="119"/>
                    <a:pt x="138" y="119"/>
                    <a:pt x="138" y="119"/>
                  </a:cubicBezTo>
                  <a:cubicBezTo>
                    <a:pt x="138" y="119"/>
                    <a:pt x="121" y="38"/>
                    <a:pt x="93" y="0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9">
              <a:extLst>
                <a:ext uri="{FF2B5EF4-FFF2-40B4-BE49-F238E27FC236}">
                  <a16:creationId xmlns:a16="http://schemas.microsoft.com/office/drawing/2014/main" id="{D24D3710-DB9B-480A-8C55-BD5C07381B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4335" y="4749576"/>
              <a:ext cx="180434" cy="48674"/>
            </a:xfrm>
            <a:custGeom>
              <a:avLst/>
              <a:gdLst>
                <a:gd name="T0" fmla="*/ 0 w 64"/>
                <a:gd name="T1" fmla="*/ 17 h 17"/>
                <a:gd name="T2" fmla="*/ 64 w 64"/>
                <a:gd name="T3" fmla="*/ 1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4" h="17">
                  <a:moveTo>
                    <a:pt x="0" y="17"/>
                  </a:moveTo>
                  <a:cubicBezTo>
                    <a:pt x="18" y="3"/>
                    <a:pt x="36" y="0"/>
                    <a:pt x="64" y="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90">
              <a:extLst>
                <a:ext uri="{FF2B5EF4-FFF2-40B4-BE49-F238E27FC236}">
                  <a16:creationId xmlns:a16="http://schemas.microsoft.com/office/drawing/2014/main" id="{FA3129A3-1BB1-42AD-882E-B590EA8C1E64}"/>
                </a:ext>
              </a:extLst>
            </p:cNvPr>
            <p:cNvSpPr>
              <a:spLocks/>
            </p:cNvSpPr>
            <p:nvPr/>
          </p:nvSpPr>
          <p:spPr bwMode="auto">
            <a:xfrm>
              <a:off x="1919535" y="4428328"/>
              <a:ext cx="796652" cy="651150"/>
            </a:xfrm>
            <a:custGeom>
              <a:avLst/>
              <a:gdLst>
                <a:gd name="T0" fmla="*/ 0 w 283"/>
                <a:gd name="T1" fmla="*/ 0 h 225"/>
                <a:gd name="T2" fmla="*/ 35 w 283"/>
                <a:gd name="T3" fmla="*/ 168 h 225"/>
                <a:gd name="T4" fmla="*/ 110 w 283"/>
                <a:gd name="T5" fmla="*/ 225 h 225"/>
                <a:gd name="T6" fmla="*/ 269 w 283"/>
                <a:gd name="T7" fmla="*/ 225 h 225"/>
                <a:gd name="T8" fmla="*/ 283 w 283"/>
                <a:gd name="T9" fmla="*/ 137 h 225"/>
                <a:gd name="T10" fmla="*/ 219 w 283"/>
                <a:gd name="T11" fmla="*/ 119 h 225"/>
                <a:gd name="T12" fmla="*/ 151 w 283"/>
                <a:gd name="T13" fmla="*/ 112 h 225"/>
                <a:gd name="T14" fmla="*/ 129 w 283"/>
                <a:gd name="T15" fmla="*/ 8 h 2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83" h="225">
                  <a:moveTo>
                    <a:pt x="0" y="0"/>
                  </a:moveTo>
                  <a:cubicBezTo>
                    <a:pt x="9" y="70"/>
                    <a:pt x="27" y="143"/>
                    <a:pt x="35" y="168"/>
                  </a:cubicBezTo>
                  <a:cubicBezTo>
                    <a:pt x="44" y="200"/>
                    <a:pt x="61" y="225"/>
                    <a:pt x="110" y="225"/>
                  </a:cubicBezTo>
                  <a:cubicBezTo>
                    <a:pt x="143" y="225"/>
                    <a:pt x="269" y="225"/>
                    <a:pt x="269" y="225"/>
                  </a:cubicBezTo>
                  <a:cubicBezTo>
                    <a:pt x="269" y="225"/>
                    <a:pt x="257" y="165"/>
                    <a:pt x="283" y="137"/>
                  </a:cubicBezTo>
                  <a:cubicBezTo>
                    <a:pt x="282" y="122"/>
                    <a:pt x="264" y="122"/>
                    <a:pt x="219" y="119"/>
                  </a:cubicBezTo>
                  <a:cubicBezTo>
                    <a:pt x="182" y="115"/>
                    <a:pt x="151" y="112"/>
                    <a:pt x="151" y="112"/>
                  </a:cubicBezTo>
                  <a:cubicBezTo>
                    <a:pt x="129" y="8"/>
                    <a:pt x="129" y="8"/>
                    <a:pt x="129" y="8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91">
              <a:extLst>
                <a:ext uri="{FF2B5EF4-FFF2-40B4-BE49-F238E27FC236}">
                  <a16:creationId xmlns:a16="http://schemas.microsoft.com/office/drawing/2014/main" id="{B4C93A9F-2BC4-4672-A73D-A5B5E7203A6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3381" y="4825291"/>
              <a:ext cx="145613" cy="259595"/>
            </a:xfrm>
            <a:custGeom>
              <a:avLst/>
              <a:gdLst>
                <a:gd name="T0" fmla="*/ 12 w 52"/>
                <a:gd name="T1" fmla="*/ 90 h 90"/>
                <a:gd name="T2" fmla="*/ 38 w 52"/>
                <a:gd name="T3" fmla="*/ 90 h 90"/>
                <a:gd name="T4" fmla="*/ 52 w 52"/>
                <a:gd name="T5" fmla="*/ 4 h 90"/>
                <a:gd name="T6" fmla="*/ 26 w 52"/>
                <a:gd name="T7" fmla="*/ 0 h 90"/>
                <a:gd name="T8" fmla="*/ 12 w 52"/>
                <a:gd name="T9" fmla="*/ 9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90">
                  <a:moveTo>
                    <a:pt x="12" y="90"/>
                  </a:moveTo>
                  <a:cubicBezTo>
                    <a:pt x="38" y="90"/>
                    <a:pt x="38" y="90"/>
                    <a:pt x="38" y="90"/>
                  </a:cubicBezTo>
                  <a:cubicBezTo>
                    <a:pt x="38" y="90"/>
                    <a:pt x="30" y="26"/>
                    <a:pt x="52" y="4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0" y="11"/>
                    <a:pt x="0" y="41"/>
                    <a:pt x="12" y="9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92">
              <a:extLst>
                <a:ext uri="{FF2B5EF4-FFF2-40B4-BE49-F238E27FC236}">
                  <a16:creationId xmlns:a16="http://schemas.microsoft.com/office/drawing/2014/main" id="{EE11F96A-1C9B-49CA-931D-4077337DBB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1003" y="5084886"/>
              <a:ext cx="3184499" cy="84368"/>
            </a:xfrm>
            <a:custGeom>
              <a:avLst/>
              <a:gdLst>
                <a:gd name="T0" fmla="*/ 1124 w 1131"/>
                <a:gd name="T1" fmla="*/ 0 h 29"/>
                <a:gd name="T2" fmla="*/ 7 w 1131"/>
                <a:gd name="T3" fmla="*/ 0 h 29"/>
                <a:gd name="T4" fmla="*/ 0 w 1131"/>
                <a:gd name="T5" fmla="*/ 7 h 29"/>
                <a:gd name="T6" fmla="*/ 0 w 1131"/>
                <a:gd name="T7" fmla="*/ 23 h 29"/>
                <a:gd name="T8" fmla="*/ 7 w 1131"/>
                <a:gd name="T9" fmla="*/ 29 h 29"/>
                <a:gd name="T10" fmla="*/ 1124 w 1131"/>
                <a:gd name="T11" fmla="*/ 29 h 29"/>
                <a:gd name="T12" fmla="*/ 1131 w 1131"/>
                <a:gd name="T13" fmla="*/ 23 h 29"/>
                <a:gd name="T14" fmla="*/ 1131 w 1131"/>
                <a:gd name="T15" fmla="*/ 7 h 29"/>
                <a:gd name="T16" fmla="*/ 1124 w 1131"/>
                <a:gd name="T1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31" h="29">
                  <a:moveTo>
                    <a:pt x="1124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7"/>
                    <a:pt x="3" y="29"/>
                    <a:pt x="7" y="29"/>
                  </a:cubicBezTo>
                  <a:cubicBezTo>
                    <a:pt x="1124" y="29"/>
                    <a:pt x="1124" y="29"/>
                    <a:pt x="1124" y="29"/>
                  </a:cubicBezTo>
                  <a:cubicBezTo>
                    <a:pt x="1128" y="29"/>
                    <a:pt x="1131" y="27"/>
                    <a:pt x="1131" y="23"/>
                  </a:cubicBezTo>
                  <a:cubicBezTo>
                    <a:pt x="1131" y="7"/>
                    <a:pt x="1131" y="7"/>
                    <a:pt x="1131" y="7"/>
                  </a:cubicBezTo>
                  <a:cubicBezTo>
                    <a:pt x="1131" y="3"/>
                    <a:pt x="1128" y="0"/>
                    <a:pt x="1124" y="0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Rectangle 93">
              <a:extLst>
                <a:ext uri="{FF2B5EF4-FFF2-40B4-BE49-F238E27FC236}">
                  <a16:creationId xmlns:a16="http://schemas.microsoft.com/office/drawing/2014/main" id="{3C37CE05-680D-429B-BF68-F955F8E26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11003" y="5169254"/>
              <a:ext cx="3184499" cy="37858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Rectangle 94">
              <a:extLst>
                <a:ext uri="{FF2B5EF4-FFF2-40B4-BE49-F238E27FC236}">
                  <a16:creationId xmlns:a16="http://schemas.microsoft.com/office/drawing/2014/main" id="{93801D82-18BB-4FA8-8902-3E54E754F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34667" y="5186560"/>
              <a:ext cx="131896" cy="1852857"/>
            </a:xfrm>
            <a:prstGeom prst="rect">
              <a:avLst/>
            </a:pr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5">
              <a:extLst>
                <a:ext uri="{FF2B5EF4-FFF2-40B4-BE49-F238E27FC236}">
                  <a16:creationId xmlns:a16="http://schemas.microsoft.com/office/drawing/2014/main" id="{E767061F-AD9F-402A-82B2-3F252B6F5C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4324" y="6978846"/>
              <a:ext cx="1294692" cy="133042"/>
            </a:xfrm>
            <a:custGeom>
              <a:avLst/>
              <a:gdLst>
                <a:gd name="T0" fmla="*/ 460 w 460"/>
                <a:gd name="T1" fmla="*/ 46 h 46"/>
                <a:gd name="T2" fmla="*/ 0 w 460"/>
                <a:gd name="T3" fmla="*/ 46 h 46"/>
                <a:gd name="T4" fmla="*/ 0 w 460"/>
                <a:gd name="T5" fmla="*/ 46 h 46"/>
                <a:gd name="T6" fmla="*/ 97 w 460"/>
                <a:gd name="T7" fmla="*/ 0 h 46"/>
                <a:gd name="T8" fmla="*/ 362 w 460"/>
                <a:gd name="T9" fmla="*/ 0 h 46"/>
                <a:gd name="T10" fmla="*/ 460 w 460"/>
                <a:gd name="T11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0" h="46">
                  <a:moveTo>
                    <a:pt x="460" y="46"/>
                  </a:moveTo>
                  <a:cubicBezTo>
                    <a:pt x="0" y="46"/>
                    <a:pt x="0" y="46"/>
                    <a:pt x="0" y="46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23" y="17"/>
                    <a:pt x="59" y="0"/>
                    <a:pt x="97" y="0"/>
                  </a:cubicBezTo>
                  <a:cubicBezTo>
                    <a:pt x="362" y="0"/>
                    <a:pt x="362" y="0"/>
                    <a:pt x="362" y="0"/>
                  </a:cubicBezTo>
                  <a:cubicBezTo>
                    <a:pt x="400" y="0"/>
                    <a:pt x="436" y="17"/>
                    <a:pt x="460" y="4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8">
              <a:extLst>
                <a:ext uri="{FF2B5EF4-FFF2-40B4-BE49-F238E27FC236}">
                  <a16:creationId xmlns:a16="http://schemas.microsoft.com/office/drawing/2014/main" id="{7B2469BD-C87A-42E1-987B-EDE0F2C89A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8416" y="5366113"/>
              <a:ext cx="670032" cy="1409383"/>
            </a:xfrm>
            <a:custGeom>
              <a:avLst/>
              <a:gdLst>
                <a:gd name="T0" fmla="*/ 149 w 238"/>
                <a:gd name="T1" fmla="*/ 113 h 487"/>
                <a:gd name="T2" fmla="*/ 209 w 238"/>
                <a:gd name="T3" fmla="*/ 278 h 487"/>
                <a:gd name="T4" fmla="*/ 238 w 238"/>
                <a:gd name="T5" fmla="*/ 479 h 487"/>
                <a:gd name="T6" fmla="*/ 152 w 238"/>
                <a:gd name="T7" fmla="*/ 487 h 487"/>
                <a:gd name="T8" fmla="*/ 85 w 238"/>
                <a:gd name="T9" fmla="*/ 324 h 487"/>
                <a:gd name="T10" fmla="*/ 18 w 238"/>
                <a:gd name="T11" fmla="*/ 159 h 487"/>
                <a:gd name="T12" fmla="*/ 53 w 238"/>
                <a:gd name="T13" fmla="*/ 34 h 487"/>
                <a:gd name="T14" fmla="*/ 138 w 238"/>
                <a:gd name="T15" fmla="*/ 0 h 487"/>
                <a:gd name="T16" fmla="*/ 149 w 238"/>
                <a:gd name="T17" fmla="*/ 113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8" h="487">
                  <a:moveTo>
                    <a:pt x="149" y="113"/>
                  </a:moveTo>
                  <a:cubicBezTo>
                    <a:pt x="190" y="156"/>
                    <a:pt x="204" y="198"/>
                    <a:pt x="209" y="278"/>
                  </a:cubicBezTo>
                  <a:cubicBezTo>
                    <a:pt x="213" y="358"/>
                    <a:pt x="223" y="444"/>
                    <a:pt x="238" y="479"/>
                  </a:cubicBezTo>
                  <a:cubicBezTo>
                    <a:pt x="152" y="487"/>
                    <a:pt x="152" y="487"/>
                    <a:pt x="152" y="487"/>
                  </a:cubicBezTo>
                  <a:cubicBezTo>
                    <a:pt x="152" y="487"/>
                    <a:pt x="119" y="404"/>
                    <a:pt x="85" y="324"/>
                  </a:cubicBezTo>
                  <a:cubicBezTo>
                    <a:pt x="50" y="243"/>
                    <a:pt x="24" y="189"/>
                    <a:pt x="18" y="159"/>
                  </a:cubicBezTo>
                  <a:cubicBezTo>
                    <a:pt x="11" y="128"/>
                    <a:pt x="0" y="68"/>
                    <a:pt x="53" y="34"/>
                  </a:cubicBezTo>
                  <a:cubicBezTo>
                    <a:pt x="88" y="12"/>
                    <a:pt x="138" y="0"/>
                    <a:pt x="138" y="0"/>
                  </a:cubicBezTo>
                  <a:lnTo>
                    <a:pt x="149" y="113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9">
              <a:extLst>
                <a:ext uri="{FF2B5EF4-FFF2-40B4-BE49-F238E27FC236}">
                  <a16:creationId xmlns:a16="http://schemas.microsoft.com/office/drawing/2014/main" id="{E7DC0EEF-5DC1-4330-BEC2-BAAF891E23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3092" y="6518065"/>
              <a:ext cx="805094" cy="509455"/>
            </a:xfrm>
            <a:custGeom>
              <a:avLst/>
              <a:gdLst>
                <a:gd name="T0" fmla="*/ 245 w 286"/>
                <a:gd name="T1" fmla="*/ 16 h 176"/>
                <a:gd name="T2" fmla="*/ 179 w 286"/>
                <a:gd name="T3" fmla="*/ 39 h 176"/>
                <a:gd name="T4" fmla="*/ 148 w 286"/>
                <a:gd name="T5" fmla="*/ 68 h 176"/>
                <a:gd name="T6" fmla="*/ 137 w 286"/>
                <a:gd name="T7" fmla="*/ 44 h 176"/>
                <a:gd name="T8" fmla="*/ 117 w 286"/>
                <a:gd name="T9" fmla="*/ 72 h 176"/>
                <a:gd name="T10" fmla="*/ 42 w 286"/>
                <a:gd name="T11" fmla="*/ 127 h 176"/>
                <a:gd name="T12" fmla="*/ 1 w 286"/>
                <a:gd name="T13" fmla="*/ 168 h 176"/>
                <a:gd name="T14" fmla="*/ 95 w 286"/>
                <a:gd name="T15" fmla="*/ 172 h 176"/>
                <a:gd name="T16" fmla="*/ 201 w 286"/>
                <a:gd name="T17" fmla="*/ 133 h 176"/>
                <a:gd name="T18" fmla="*/ 286 w 286"/>
                <a:gd name="T19" fmla="*/ 123 h 176"/>
                <a:gd name="T20" fmla="*/ 265 w 286"/>
                <a:gd name="T21" fmla="*/ 65 h 176"/>
                <a:gd name="T22" fmla="*/ 245 w 286"/>
                <a:gd name="T23" fmla="*/ 1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6" h="176">
                  <a:moveTo>
                    <a:pt x="245" y="16"/>
                  </a:moveTo>
                  <a:cubicBezTo>
                    <a:pt x="226" y="0"/>
                    <a:pt x="195" y="17"/>
                    <a:pt x="179" y="39"/>
                  </a:cubicBezTo>
                  <a:cubicBezTo>
                    <a:pt x="167" y="54"/>
                    <a:pt x="160" y="63"/>
                    <a:pt x="148" y="68"/>
                  </a:cubicBezTo>
                  <a:cubicBezTo>
                    <a:pt x="137" y="44"/>
                    <a:pt x="137" y="44"/>
                    <a:pt x="137" y="44"/>
                  </a:cubicBezTo>
                  <a:cubicBezTo>
                    <a:pt x="125" y="49"/>
                    <a:pt x="124" y="59"/>
                    <a:pt x="117" y="72"/>
                  </a:cubicBezTo>
                  <a:cubicBezTo>
                    <a:pt x="103" y="96"/>
                    <a:pt x="87" y="112"/>
                    <a:pt x="42" y="127"/>
                  </a:cubicBezTo>
                  <a:cubicBezTo>
                    <a:pt x="4" y="140"/>
                    <a:pt x="0" y="152"/>
                    <a:pt x="1" y="168"/>
                  </a:cubicBezTo>
                  <a:cubicBezTo>
                    <a:pt x="1" y="168"/>
                    <a:pt x="32" y="176"/>
                    <a:pt x="95" y="172"/>
                  </a:cubicBezTo>
                  <a:cubicBezTo>
                    <a:pt x="133" y="169"/>
                    <a:pt x="176" y="149"/>
                    <a:pt x="201" y="133"/>
                  </a:cubicBezTo>
                  <a:cubicBezTo>
                    <a:pt x="236" y="109"/>
                    <a:pt x="281" y="104"/>
                    <a:pt x="286" y="123"/>
                  </a:cubicBezTo>
                  <a:cubicBezTo>
                    <a:pt x="280" y="97"/>
                    <a:pt x="271" y="83"/>
                    <a:pt x="265" y="65"/>
                  </a:cubicBezTo>
                  <a:cubicBezTo>
                    <a:pt x="257" y="40"/>
                    <a:pt x="255" y="26"/>
                    <a:pt x="245" y="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100">
              <a:extLst>
                <a:ext uri="{FF2B5EF4-FFF2-40B4-BE49-F238E27FC236}">
                  <a16:creationId xmlns:a16="http://schemas.microsoft.com/office/drawing/2014/main" id="{510520AF-350C-4726-82D5-B6437A8000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4174" y="6903131"/>
              <a:ext cx="585619" cy="202268"/>
            </a:xfrm>
            <a:custGeom>
              <a:avLst/>
              <a:gdLst>
                <a:gd name="T0" fmla="*/ 0 w 208"/>
                <a:gd name="T1" fmla="*/ 70 h 70"/>
                <a:gd name="T2" fmla="*/ 77 w 208"/>
                <a:gd name="T3" fmla="*/ 70 h 70"/>
                <a:gd name="T4" fmla="*/ 160 w 208"/>
                <a:gd name="T5" fmla="*/ 44 h 70"/>
                <a:gd name="T6" fmla="*/ 204 w 208"/>
                <a:gd name="T7" fmla="*/ 9 h 70"/>
                <a:gd name="T8" fmla="*/ 122 w 208"/>
                <a:gd name="T9" fmla="*/ 25 h 70"/>
                <a:gd name="T10" fmla="*/ 0 w 208"/>
                <a:gd name="T11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8" h="70">
                  <a:moveTo>
                    <a:pt x="0" y="70"/>
                  </a:moveTo>
                  <a:cubicBezTo>
                    <a:pt x="56" y="70"/>
                    <a:pt x="46" y="70"/>
                    <a:pt x="77" y="70"/>
                  </a:cubicBezTo>
                  <a:cubicBezTo>
                    <a:pt x="108" y="70"/>
                    <a:pt x="133" y="57"/>
                    <a:pt x="160" y="44"/>
                  </a:cubicBezTo>
                  <a:cubicBezTo>
                    <a:pt x="204" y="23"/>
                    <a:pt x="208" y="13"/>
                    <a:pt x="204" y="9"/>
                  </a:cubicBezTo>
                  <a:cubicBezTo>
                    <a:pt x="189" y="0"/>
                    <a:pt x="167" y="2"/>
                    <a:pt x="122" y="25"/>
                  </a:cubicBezTo>
                  <a:cubicBezTo>
                    <a:pt x="76" y="48"/>
                    <a:pt x="52" y="66"/>
                    <a:pt x="0" y="70"/>
                  </a:cubicBezTo>
                  <a:close/>
                </a:path>
              </a:pathLst>
            </a:custGeom>
            <a:solidFill>
              <a:srgbClr val="30303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101">
              <a:extLst>
                <a:ext uri="{FF2B5EF4-FFF2-40B4-BE49-F238E27FC236}">
                  <a16:creationId xmlns:a16="http://schemas.microsoft.com/office/drawing/2014/main" id="{96811D87-9242-4DE3-BC21-63E377AEC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84651" y="6818762"/>
              <a:ext cx="830418" cy="289880"/>
            </a:xfrm>
            <a:custGeom>
              <a:avLst/>
              <a:gdLst>
                <a:gd name="T0" fmla="*/ 288 w 295"/>
                <a:gd name="T1" fmla="*/ 16 h 100"/>
                <a:gd name="T2" fmla="*/ 204 w 295"/>
                <a:gd name="T3" fmla="*/ 29 h 100"/>
                <a:gd name="T4" fmla="*/ 98 w 295"/>
                <a:gd name="T5" fmla="*/ 68 h 100"/>
                <a:gd name="T6" fmla="*/ 4 w 295"/>
                <a:gd name="T7" fmla="*/ 64 h 100"/>
                <a:gd name="T8" fmla="*/ 0 w 295"/>
                <a:gd name="T9" fmla="*/ 76 h 100"/>
                <a:gd name="T10" fmla="*/ 14 w 295"/>
                <a:gd name="T11" fmla="*/ 96 h 100"/>
                <a:gd name="T12" fmla="*/ 98 w 295"/>
                <a:gd name="T13" fmla="*/ 98 h 100"/>
                <a:gd name="T14" fmla="*/ 189 w 295"/>
                <a:gd name="T15" fmla="*/ 72 h 100"/>
                <a:gd name="T16" fmla="*/ 253 w 295"/>
                <a:gd name="T17" fmla="*/ 39 h 100"/>
                <a:gd name="T18" fmla="*/ 289 w 295"/>
                <a:gd name="T19" fmla="*/ 38 h 100"/>
                <a:gd name="T20" fmla="*/ 288 w 295"/>
                <a:gd name="T21" fmla="*/ 1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5" h="100">
                  <a:moveTo>
                    <a:pt x="288" y="16"/>
                  </a:moveTo>
                  <a:cubicBezTo>
                    <a:pt x="280" y="0"/>
                    <a:pt x="239" y="5"/>
                    <a:pt x="204" y="29"/>
                  </a:cubicBezTo>
                  <a:cubicBezTo>
                    <a:pt x="179" y="45"/>
                    <a:pt x="136" y="65"/>
                    <a:pt x="98" y="68"/>
                  </a:cubicBezTo>
                  <a:cubicBezTo>
                    <a:pt x="35" y="72"/>
                    <a:pt x="4" y="64"/>
                    <a:pt x="4" y="64"/>
                  </a:cubicBezTo>
                  <a:cubicBezTo>
                    <a:pt x="0" y="64"/>
                    <a:pt x="0" y="67"/>
                    <a:pt x="0" y="76"/>
                  </a:cubicBezTo>
                  <a:cubicBezTo>
                    <a:pt x="0" y="85"/>
                    <a:pt x="0" y="94"/>
                    <a:pt x="14" y="96"/>
                  </a:cubicBezTo>
                  <a:cubicBezTo>
                    <a:pt x="26" y="98"/>
                    <a:pt x="64" y="100"/>
                    <a:pt x="98" y="98"/>
                  </a:cubicBezTo>
                  <a:cubicBezTo>
                    <a:pt x="134" y="96"/>
                    <a:pt x="163" y="88"/>
                    <a:pt x="189" y="72"/>
                  </a:cubicBezTo>
                  <a:cubicBezTo>
                    <a:pt x="224" y="52"/>
                    <a:pt x="237" y="44"/>
                    <a:pt x="253" y="39"/>
                  </a:cubicBezTo>
                  <a:cubicBezTo>
                    <a:pt x="271" y="33"/>
                    <a:pt x="286" y="36"/>
                    <a:pt x="289" y="38"/>
                  </a:cubicBezTo>
                  <a:cubicBezTo>
                    <a:pt x="292" y="39"/>
                    <a:pt x="295" y="32"/>
                    <a:pt x="288" y="16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102">
              <a:extLst>
                <a:ext uri="{FF2B5EF4-FFF2-40B4-BE49-F238E27FC236}">
                  <a16:creationId xmlns:a16="http://schemas.microsoft.com/office/drawing/2014/main" id="{1C1536D1-3F60-4871-9587-638AE6E07FD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3569" y="4842598"/>
              <a:ext cx="1687215" cy="2031329"/>
            </a:xfrm>
            <a:custGeom>
              <a:avLst/>
              <a:gdLst>
                <a:gd name="T0" fmla="*/ 301 w 599"/>
                <a:gd name="T1" fmla="*/ 31 h 702"/>
                <a:gd name="T2" fmla="*/ 272 w 599"/>
                <a:gd name="T3" fmla="*/ 136 h 702"/>
                <a:gd name="T4" fmla="*/ 118 w 599"/>
                <a:gd name="T5" fmla="*/ 177 h 702"/>
                <a:gd name="T6" fmla="*/ 9 w 599"/>
                <a:gd name="T7" fmla="*/ 265 h 702"/>
                <a:gd name="T8" fmla="*/ 48 w 599"/>
                <a:gd name="T9" fmla="*/ 444 h 702"/>
                <a:gd name="T10" fmla="*/ 132 w 599"/>
                <a:gd name="T11" fmla="*/ 633 h 702"/>
                <a:gd name="T12" fmla="*/ 164 w 599"/>
                <a:gd name="T13" fmla="*/ 702 h 702"/>
                <a:gd name="T14" fmla="*/ 239 w 599"/>
                <a:gd name="T15" fmla="*/ 650 h 702"/>
                <a:gd name="T16" fmla="*/ 226 w 599"/>
                <a:gd name="T17" fmla="*/ 554 h 702"/>
                <a:gd name="T18" fmla="*/ 162 w 599"/>
                <a:gd name="T19" fmla="*/ 320 h 702"/>
                <a:gd name="T20" fmla="*/ 464 w 599"/>
                <a:gd name="T21" fmla="*/ 320 h 702"/>
                <a:gd name="T22" fmla="*/ 582 w 599"/>
                <a:gd name="T23" fmla="*/ 254 h 702"/>
                <a:gd name="T24" fmla="*/ 523 w 599"/>
                <a:gd name="T25" fmla="*/ 10 h 702"/>
                <a:gd name="T26" fmla="*/ 301 w 599"/>
                <a:gd name="T27" fmla="*/ 31 h 7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99" h="702">
                  <a:moveTo>
                    <a:pt x="301" y="31"/>
                  </a:moveTo>
                  <a:cubicBezTo>
                    <a:pt x="301" y="31"/>
                    <a:pt x="280" y="93"/>
                    <a:pt x="272" y="136"/>
                  </a:cubicBezTo>
                  <a:cubicBezTo>
                    <a:pt x="272" y="136"/>
                    <a:pt x="201" y="144"/>
                    <a:pt x="118" y="177"/>
                  </a:cubicBezTo>
                  <a:cubicBezTo>
                    <a:pt x="35" y="211"/>
                    <a:pt x="17" y="229"/>
                    <a:pt x="9" y="265"/>
                  </a:cubicBezTo>
                  <a:cubicBezTo>
                    <a:pt x="0" y="303"/>
                    <a:pt x="9" y="356"/>
                    <a:pt x="48" y="444"/>
                  </a:cubicBezTo>
                  <a:cubicBezTo>
                    <a:pt x="82" y="522"/>
                    <a:pt x="118" y="603"/>
                    <a:pt x="132" y="633"/>
                  </a:cubicBezTo>
                  <a:cubicBezTo>
                    <a:pt x="152" y="676"/>
                    <a:pt x="164" y="702"/>
                    <a:pt x="164" y="702"/>
                  </a:cubicBezTo>
                  <a:cubicBezTo>
                    <a:pt x="239" y="650"/>
                    <a:pt x="239" y="650"/>
                    <a:pt x="239" y="650"/>
                  </a:cubicBezTo>
                  <a:cubicBezTo>
                    <a:pt x="239" y="650"/>
                    <a:pt x="232" y="607"/>
                    <a:pt x="226" y="554"/>
                  </a:cubicBezTo>
                  <a:cubicBezTo>
                    <a:pt x="209" y="404"/>
                    <a:pt x="208" y="364"/>
                    <a:pt x="162" y="320"/>
                  </a:cubicBezTo>
                  <a:cubicBezTo>
                    <a:pt x="162" y="320"/>
                    <a:pt x="408" y="320"/>
                    <a:pt x="464" y="320"/>
                  </a:cubicBezTo>
                  <a:cubicBezTo>
                    <a:pt x="536" y="320"/>
                    <a:pt x="565" y="294"/>
                    <a:pt x="582" y="254"/>
                  </a:cubicBezTo>
                  <a:cubicBezTo>
                    <a:pt x="599" y="215"/>
                    <a:pt x="586" y="92"/>
                    <a:pt x="523" y="10"/>
                  </a:cubicBezTo>
                  <a:cubicBezTo>
                    <a:pt x="523" y="10"/>
                    <a:pt x="412" y="0"/>
                    <a:pt x="301" y="31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103">
              <a:extLst>
                <a:ext uri="{FF2B5EF4-FFF2-40B4-BE49-F238E27FC236}">
                  <a16:creationId xmlns:a16="http://schemas.microsoft.com/office/drawing/2014/main" id="{5589321B-8A4D-4151-A9CD-F7722BC9DD5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457" y="5768485"/>
              <a:ext cx="216309" cy="955092"/>
            </a:xfrm>
            <a:custGeom>
              <a:avLst/>
              <a:gdLst>
                <a:gd name="T0" fmla="*/ 77 w 77"/>
                <a:gd name="T1" fmla="*/ 330 h 330"/>
                <a:gd name="T2" fmla="*/ 64 w 77"/>
                <a:gd name="T3" fmla="*/ 234 h 330"/>
                <a:gd name="T4" fmla="*/ 0 w 77"/>
                <a:gd name="T5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330">
                  <a:moveTo>
                    <a:pt x="77" y="330"/>
                  </a:moveTo>
                  <a:cubicBezTo>
                    <a:pt x="77" y="330"/>
                    <a:pt x="70" y="287"/>
                    <a:pt x="64" y="234"/>
                  </a:cubicBezTo>
                  <a:cubicBezTo>
                    <a:pt x="47" y="84"/>
                    <a:pt x="46" y="44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104">
              <a:extLst>
                <a:ext uri="{FF2B5EF4-FFF2-40B4-BE49-F238E27FC236}">
                  <a16:creationId xmlns:a16="http://schemas.microsoft.com/office/drawing/2014/main" id="{92C906A4-64E9-42B0-8052-95E176C767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8245" y="6518065"/>
              <a:ext cx="802983" cy="509455"/>
            </a:xfrm>
            <a:custGeom>
              <a:avLst/>
              <a:gdLst>
                <a:gd name="T0" fmla="*/ 244 w 285"/>
                <a:gd name="T1" fmla="*/ 16 h 176"/>
                <a:gd name="T2" fmla="*/ 178 w 285"/>
                <a:gd name="T3" fmla="*/ 38 h 176"/>
                <a:gd name="T4" fmla="*/ 147 w 285"/>
                <a:gd name="T5" fmla="*/ 67 h 176"/>
                <a:gd name="T6" fmla="*/ 136 w 285"/>
                <a:gd name="T7" fmla="*/ 44 h 176"/>
                <a:gd name="T8" fmla="*/ 116 w 285"/>
                <a:gd name="T9" fmla="*/ 71 h 176"/>
                <a:gd name="T10" fmla="*/ 41 w 285"/>
                <a:gd name="T11" fmla="*/ 127 h 176"/>
                <a:gd name="T12" fmla="*/ 0 w 285"/>
                <a:gd name="T13" fmla="*/ 168 h 176"/>
                <a:gd name="T14" fmla="*/ 94 w 285"/>
                <a:gd name="T15" fmla="*/ 172 h 176"/>
                <a:gd name="T16" fmla="*/ 200 w 285"/>
                <a:gd name="T17" fmla="*/ 132 h 176"/>
                <a:gd name="T18" fmla="*/ 285 w 285"/>
                <a:gd name="T19" fmla="*/ 122 h 176"/>
                <a:gd name="T20" fmla="*/ 264 w 285"/>
                <a:gd name="T21" fmla="*/ 64 h 176"/>
                <a:gd name="T22" fmla="*/ 244 w 285"/>
                <a:gd name="T23" fmla="*/ 1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5" h="176">
                  <a:moveTo>
                    <a:pt x="244" y="16"/>
                  </a:moveTo>
                  <a:cubicBezTo>
                    <a:pt x="226" y="0"/>
                    <a:pt x="195" y="16"/>
                    <a:pt x="178" y="38"/>
                  </a:cubicBezTo>
                  <a:cubicBezTo>
                    <a:pt x="167" y="54"/>
                    <a:pt x="160" y="62"/>
                    <a:pt x="147" y="67"/>
                  </a:cubicBezTo>
                  <a:cubicBezTo>
                    <a:pt x="136" y="44"/>
                    <a:pt x="136" y="44"/>
                    <a:pt x="136" y="44"/>
                  </a:cubicBezTo>
                  <a:cubicBezTo>
                    <a:pt x="124" y="48"/>
                    <a:pt x="124" y="58"/>
                    <a:pt x="116" y="71"/>
                  </a:cubicBezTo>
                  <a:cubicBezTo>
                    <a:pt x="102" y="96"/>
                    <a:pt x="87" y="112"/>
                    <a:pt x="41" y="127"/>
                  </a:cubicBezTo>
                  <a:cubicBezTo>
                    <a:pt x="4" y="139"/>
                    <a:pt x="0" y="151"/>
                    <a:pt x="0" y="168"/>
                  </a:cubicBezTo>
                  <a:cubicBezTo>
                    <a:pt x="0" y="168"/>
                    <a:pt x="32" y="176"/>
                    <a:pt x="94" y="172"/>
                  </a:cubicBezTo>
                  <a:cubicBezTo>
                    <a:pt x="132" y="169"/>
                    <a:pt x="176" y="148"/>
                    <a:pt x="200" y="132"/>
                  </a:cubicBezTo>
                  <a:cubicBezTo>
                    <a:pt x="236" y="109"/>
                    <a:pt x="281" y="103"/>
                    <a:pt x="285" y="122"/>
                  </a:cubicBezTo>
                  <a:cubicBezTo>
                    <a:pt x="279" y="97"/>
                    <a:pt x="270" y="83"/>
                    <a:pt x="264" y="64"/>
                  </a:cubicBezTo>
                  <a:cubicBezTo>
                    <a:pt x="256" y="40"/>
                    <a:pt x="254" y="25"/>
                    <a:pt x="244" y="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5">
              <a:extLst>
                <a:ext uri="{FF2B5EF4-FFF2-40B4-BE49-F238E27FC236}">
                  <a16:creationId xmlns:a16="http://schemas.microsoft.com/office/drawing/2014/main" id="{7D560120-9495-4C65-AB2F-20D297BDF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3001" y="6550514"/>
              <a:ext cx="138227" cy="321248"/>
            </a:xfrm>
            <a:custGeom>
              <a:avLst/>
              <a:gdLst>
                <a:gd name="T0" fmla="*/ 49 w 49"/>
                <a:gd name="T1" fmla="*/ 111 h 111"/>
                <a:gd name="T2" fmla="*/ 28 w 49"/>
                <a:gd name="T3" fmla="*/ 53 h 111"/>
                <a:gd name="T4" fmla="*/ 8 w 49"/>
                <a:gd name="T5" fmla="*/ 5 h 111"/>
                <a:gd name="T6" fmla="*/ 0 w 49"/>
                <a:gd name="T7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111">
                  <a:moveTo>
                    <a:pt x="49" y="111"/>
                  </a:moveTo>
                  <a:cubicBezTo>
                    <a:pt x="43" y="86"/>
                    <a:pt x="34" y="72"/>
                    <a:pt x="28" y="53"/>
                  </a:cubicBezTo>
                  <a:cubicBezTo>
                    <a:pt x="20" y="29"/>
                    <a:pt x="18" y="14"/>
                    <a:pt x="8" y="5"/>
                  </a:cubicBezTo>
                  <a:cubicBezTo>
                    <a:pt x="6" y="3"/>
                    <a:pt x="3" y="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6">
              <a:extLst>
                <a:ext uri="{FF2B5EF4-FFF2-40B4-BE49-F238E27FC236}">
                  <a16:creationId xmlns:a16="http://schemas.microsoft.com/office/drawing/2014/main" id="{F57DA647-6FCC-4354-9ABE-1E057AA0EFF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9327" y="6899885"/>
              <a:ext cx="582453" cy="203349"/>
            </a:xfrm>
            <a:custGeom>
              <a:avLst/>
              <a:gdLst>
                <a:gd name="T0" fmla="*/ 0 w 207"/>
                <a:gd name="T1" fmla="*/ 70 h 70"/>
                <a:gd name="T2" fmla="*/ 76 w 207"/>
                <a:gd name="T3" fmla="*/ 70 h 70"/>
                <a:gd name="T4" fmla="*/ 159 w 207"/>
                <a:gd name="T5" fmla="*/ 45 h 70"/>
                <a:gd name="T6" fmla="*/ 204 w 207"/>
                <a:gd name="T7" fmla="*/ 9 h 70"/>
                <a:gd name="T8" fmla="*/ 121 w 207"/>
                <a:gd name="T9" fmla="*/ 25 h 70"/>
                <a:gd name="T10" fmla="*/ 0 w 207"/>
                <a:gd name="T11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7" h="70">
                  <a:moveTo>
                    <a:pt x="0" y="70"/>
                  </a:moveTo>
                  <a:cubicBezTo>
                    <a:pt x="56" y="70"/>
                    <a:pt x="45" y="70"/>
                    <a:pt x="76" y="70"/>
                  </a:cubicBezTo>
                  <a:cubicBezTo>
                    <a:pt x="107" y="70"/>
                    <a:pt x="132" y="58"/>
                    <a:pt x="159" y="45"/>
                  </a:cubicBezTo>
                  <a:cubicBezTo>
                    <a:pt x="203" y="24"/>
                    <a:pt x="207" y="14"/>
                    <a:pt x="204" y="9"/>
                  </a:cubicBezTo>
                  <a:cubicBezTo>
                    <a:pt x="189" y="0"/>
                    <a:pt x="167" y="2"/>
                    <a:pt x="121" y="25"/>
                  </a:cubicBezTo>
                  <a:cubicBezTo>
                    <a:pt x="76" y="48"/>
                    <a:pt x="51" y="67"/>
                    <a:pt x="0" y="70"/>
                  </a:cubicBezTo>
                  <a:close/>
                </a:path>
              </a:pathLst>
            </a:custGeom>
            <a:solidFill>
              <a:srgbClr val="303030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7">
              <a:extLst>
                <a:ext uri="{FF2B5EF4-FFF2-40B4-BE49-F238E27FC236}">
                  <a16:creationId xmlns:a16="http://schemas.microsoft.com/office/drawing/2014/main" id="{16101886-A583-432A-9267-EF152513D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7693" y="6816599"/>
              <a:ext cx="832528" cy="288799"/>
            </a:xfrm>
            <a:custGeom>
              <a:avLst/>
              <a:gdLst>
                <a:gd name="T0" fmla="*/ 288 w 296"/>
                <a:gd name="T1" fmla="*/ 16 h 100"/>
                <a:gd name="T2" fmla="*/ 204 w 296"/>
                <a:gd name="T3" fmla="*/ 29 h 100"/>
                <a:gd name="T4" fmla="*/ 98 w 296"/>
                <a:gd name="T5" fmla="*/ 69 h 100"/>
                <a:gd name="T6" fmla="*/ 4 w 296"/>
                <a:gd name="T7" fmla="*/ 65 h 100"/>
                <a:gd name="T8" fmla="*/ 0 w 296"/>
                <a:gd name="T9" fmla="*/ 76 h 100"/>
                <a:gd name="T10" fmla="*/ 15 w 296"/>
                <a:gd name="T11" fmla="*/ 97 h 100"/>
                <a:gd name="T12" fmla="*/ 99 w 296"/>
                <a:gd name="T13" fmla="*/ 98 h 100"/>
                <a:gd name="T14" fmla="*/ 189 w 296"/>
                <a:gd name="T15" fmla="*/ 73 h 100"/>
                <a:gd name="T16" fmla="*/ 253 w 296"/>
                <a:gd name="T17" fmla="*/ 40 h 100"/>
                <a:gd name="T18" fmla="*/ 290 w 296"/>
                <a:gd name="T19" fmla="*/ 38 h 100"/>
                <a:gd name="T20" fmla="*/ 288 w 296"/>
                <a:gd name="T21" fmla="*/ 16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96" h="100">
                  <a:moveTo>
                    <a:pt x="288" y="16"/>
                  </a:moveTo>
                  <a:cubicBezTo>
                    <a:pt x="281" y="0"/>
                    <a:pt x="240" y="6"/>
                    <a:pt x="204" y="29"/>
                  </a:cubicBezTo>
                  <a:cubicBezTo>
                    <a:pt x="180" y="45"/>
                    <a:pt x="136" y="66"/>
                    <a:pt x="98" y="69"/>
                  </a:cubicBezTo>
                  <a:cubicBezTo>
                    <a:pt x="36" y="73"/>
                    <a:pt x="4" y="65"/>
                    <a:pt x="4" y="65"/>
                  </a:cubicBezTo>
                  <a:cubicBezTo>
                    <a:pt x="0" y="65"/>
                    <a:pt x="0" y="68"/>
                    <a:pt x="0" y="76"/>
                  </a:cubicBezTo>
                  <a:cubicBezTo>
                    <a:pt x="0" y="85"/>
                    <a:pt x="0" y="94"/>
                    <a:pt x="15" y="97"/>
                  </a:cubicBezTo>
                  <a:cubicBezTo>
                    <a:pt x="26" y="99"/>
                    <a:pt x="65" y="100"/>
                    <a:pt x="99" y="98"/>
                  </a:cubicBezTo>
                  <a:cubicBezTo>
                    <a:pt x="134" y="96"/>
                    <a:pt x="163" y="88"/>
                    <a:pt x="189" y="73"/>
                  </a:cubicBezTo>
                  <a:cubicBezTo>
                    <a:pt x="225" y="52"/>
                    <a:pt x="238" y="45"/>
                    <a:pt x="253" y="40"/>
                  </a:cubicBezTo>
                  <a:cubicBezTo>
                    <a:pt x="271" y="34"/>
                    <a:pt x="286" y="36"/>
                    <a:pt x="290" y="38"/>
                  </a:cubicBezTo>
                  <a:cubicBezTo>
                    <a:pt x="293" y="40"/>
                    <a:pt x="296" y="32"/>
                    <a:pt x="288" y="16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8">
              <a:extLst>
                <a:ext uri="{FF2B5EF4-FFF2-40B4-BE49-F238E27FC236}">
                  <a16:creationId xmlns:a16="http://schemas.microsoft.com/office/drawing/2014/main" id="{274C254E-FEEF-4125-B624-FD799E4D44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9375" y="4766883"/>
              <a:ext cx="1489898" cy="1030807"/>
            </a:xfrm>
            <a:custGeom>
              <a:avLst/>
              <a:gdLst>
                <a:gd name="T0" fmla="*/ 220 w 529"/>
                <a:gd name="T1" fmla="*/ 41 h 356"/>
                <a:gd name="T2" fmla="*/ 188 w 529"/>
                <a:gd name="T3" fmla="*/ 155 h 356"/>
                <a:gd name="T4" fmla="*/ 10 w 529"/>
                <a:gd name="T5" fmla="*/ 210 h 356"/>
                <a:gd name="T6" fmla="*/ 19 w 529"/>
                <a:gd name="T7" fmla="*/ 302 h 356"/>
                <a:gd name="T8" fmla="*/ 79 w 529"/>
                <a:gd name="T9" fmla="*/ 355 h 356"/>
                <a:gd name="T10" fmla="*/ 360 w 529"/>
                <a:gd name="T11" fmla="*/ 355 h 356"/>
                <a:gd name="T12" fmla="*/ 489 w 529"/>
                <a:gd name="T13" fmla="*/ 320 h 356"/>
                <a:gd name="T14" fmla="*/ 509 w 529"/>
                <a:gd name="T15" fmla="*/ 167 h 356"/>
                <a:gd name="T16" fmla="*/ 442 w 529"/>
                <a:gd name="T17" fmla="*/ 24 h 356"/>
                <a:gd name="T18" fmla="*/ 220 w 529"/>
                <a:gd name="T19" fmla="*/ 41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9" h="356">
                  <a:moveTo>
                    <a:pt x="220" y="41"/>
                  </a:moveTo>
                  <a:cubicBezTo>
                    <a:pt x="210" y="71"/>
                    <a:pt x="193" y="117"/>
                    <a:pt x="188" y="155"/>
                  </a:cubicBezTo>
                  <a:cubicBezTo>
                    <a:pt x="98" y="167"/>
                    <a:pt x="10" y="210"/>
                    <a:pt x="10" y="210"/>
                  </a:cubicBezTo>
                  <a:cubicBezTo>
                    <a:pt x="10" y="210"/>
                    <a:pt x="0" y="270"/>
                    <a:pt x="19" y="302"/>
                  </a:cubicBezTo>
                  <a:cubicBezTo>
                    <a:pt x="43" y="341"/>
                    <a:pt x="79" y="355"/>
                    <a:pt x="79" y="355"/>
                  </a:cubicBezTo>
                  <a:cubicBezTo>
                    <a:pt x="79" y="355"/>
                    <a:pt x="322" y="355"/>
                    <a:pt x="360" y="355"/>
                  </a:cubicBezTo>
                  <a:cubicBezTo>
                    <a:pt x="398" y="355"/>
                    <a:pt x="450" y="356"/>
                    <a:pt x="489" y="320"/>
                  </a:cubicBezTo>
                  <a:cubicBezTo>
                    <a:pt x="529" y="283"/>
                    <a:pt x="519" y="208"/>
                    <a:pt x="509" y="167"/>
                  </a:cubicBezTo>
                  <a:cubicBezTo>
                    <a:pt x="499" y="126"/>
                    <a:pt x="471" y="60"/>
                    <a:pt x="442" y="24"/>
                  </a:cubicBezTo>
                  <a:cubicBezTo>
                    <a:pt x="389" y="0"/>
                    <a:pt x="264" y="15"/>
                    <a:pt x="220" y="4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9">
              <a:extLst>
                <a:ext uri="{FF2B5EF4-FFF2-40B4-BE49-F238E27FC236}">
                  <a16:creationId xmlns:a16="http://schemas.microsoft.com/office/drawing/2014/main" id="{ACCC7DEC-407A-4D01-BD1F-25F686440E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67104" y="4868557"/>
              <a:ext cx="704853" cy="109246"/>
            </a:xfrm>
            <a:custGeom>
              <a:avLst/>
              <a:gdLst>
                <a:gd name="T0" fmla="*/ 0 w 250"/>
                <a:gd name="T1" fmla="*/ 38 h 38"/>
                <a:gd name="T2" fmla="*/ 250 w 250"/>
                <a:gd name="T3" fmla="*/ 14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38">
                  <a:moveTo>
                    <a:pt x="0" y="38"/>
                  </a:moveTo>
                  <a:cubicBezTo>
                    <a:pt x="46" y="14"/>
                    <a:pt x="199" y="0"/>
                    <a:pt x="250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10">
              <a:extLst>
                <a:ext uri="{FF2B5EF4-FFF2-40B4-BE49-F238E27FC236}">
                  <a16:creationId xmlns:a16="http://schemas.microsoft.com/office/drawing/2014/main" id="{CB243D25-A967-49E9-A534-3C9DB0F6F6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9745" y="4891271"/>
              <a:ext cx="518088" cy="903173"/>
            </a:xfrm>
            <a:custGeom>
              <a:avLst/>
              <a:gdLst>
                <a:gd name="T0" fmla="*/ 115 w 184"/>
                <a:gd name="T1" fmla="*/ 0 h 312"/>
                <a:gd name="T2" fmla="*/ 163 w 184"/>
                <a:gd name="T3" fmla="*/ 217 h 312"/>
                <a:gd name="T4" fmla="*/ 0 w 184"/>
                <a:gd name="T5" fmla="*/ 312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4" h="312">
                  <a:moveTo>
                    <a:pt x="115" y="0"/>
                  </a:moveTo>
                  <a:cubicBezTo>
                    <a:pt x="149" y="59"/>
                    <a:pt x="184" y="131"/>
                    <a:pt x="163" y="217"/>
                  </a:cubicBezTo>
                  <a:cubicBezTo>
                    <a:pt x="145" y="289"/>
                    <a:pt x="78" y="312"/>
                    <a:pt x="0" y="31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11">
              <a:extLst>
                <a:ext uri="{FF2B5EF4-FFF2-40B4-BE49-F238E27FC236}">
                  <a16:creationId xmlns:a16="http://schemas.microsoft.com/office/drawing/2014/main" id="{43F4928C-9348-4088-AC25-E91550B96F5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01534" y="4844761"/>
              <a:ext cx="698522" cy="640334"/>
            </a:xfrm>
            <a:custGeom>
              <a:avLst/>
              <a:gdLst>
                <a:gd name="T0" fmla="*/ 248 w 248"/>
                <a:gd name="T1" fmla="*/ 0 h 221"/>
                <a:gd name="T2" fmla="*/ 238 w 248"/>
                <a:gd name="T3" fmla="*/ 116 h 221"/>
                <a:gd name="T4" fmla="*/ 224 w 248"/>
                <a:gd name="T5" fmla="*/ 138 h 221"/>
                <a:gd name="T6" fmla="*/ 205 w 248"/>
                <a:gd name="T7" fmla="*/ 157 h 221"/>
                <a:gd name="T8" fmla="*/ 0 w 248"/>
                <a:gd name="T9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8" h="221">
                  <a:moveTo>
                    <a:pt x="248" y="0"/>
                  </a:moveTo>
                  <a:cubicBezTo>
                    <a:pt x="232" y="44"/>
                    <a:pt x="236" y="101"/>
                    <a:pt x="238" y="116"/>
                  </a:cubicBezTo>
                  <a:cubicBezTo>
                    <a:pt x="222" y="119"/>
                    <a:pt x="223" y="133"/>
                    <a:pt x="224" y="138"/>
                  </a:cubicBezTo>
                  <a:cubicBezTo>
                    <a:pt x="210" y="134"/>
                    <a:pt x="203" y="148"/>
                    <a:pt x="205" y="157"/>
                  </a:cubicBezTo>
                  <a:cubicBezTo>
                    <a:pt x="205" y="157"/>
                    <a:pt x="116" y="172"/>
                    <a:pt x="0" y="22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112">
              <a:extLst>
                <a:ext uri="{FF2B5EF4-FFF2-40B4-BE49-F238E27FC236}">
                  <a16:creationId xmlns:a16="http://schemas.microsoft.com/office/drawing/2014/main" id="{A8C4DAA2-E5C5-4A2F-9482-96E56163A3C2}"/>
                </a:ext>
              </a:extLst>
            </p:cNvPr>
            <p:cNvSpPr>
              <a:spLocks/>
            </p:cNvSpPr>
            <p:nvPr/>
          </p:nvSpPr>
          <p:spPr bwMode="auto">
            <a:xfrm>
              <a:off x="5002739" y="5212520"/>
              <a:ext cx="185710" cy="75715"/>
            </a:xfrm>
            <a:custGeom>
              <a:avLst/>
              <a:gdLst>
                <a:gd name="T0" fmla="*/ 0 w 66"/>
                <a:gd name="T1" fmla="*/ 1 h 26"/>
                <a:gd name="T2" fmla="*/ 66 w 66"/>
                <a:gd name="T3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6" h="26">
                  <a:moveTo>
                    <a:pt x="0" y="1"/>
                  </a:moveTo>
                  <a:cubicBezTo>
                    <a:pt x="24" y="0"/>
                    <a:pt x="49" y="9"/>
                    <a:pt x="66" y="2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13">
              <a:extLst>
                <a:ext uri="{FF2B5EF4-FFF2-40B4-BE49-F238E27FC236}">
                  <a16:creationId xmlns:a16="http://schemas.microsoft.com/office/drawing/2014/main" id="{38EE7DC9-AC13-4E57-BDBA-6CB6C316DB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1400" y="5157356"/>
              <a:ext cx="388302" cy="419678"/>
            </a:xfrm>
            <a:custGeom>
              <a:avLst/>
              <a:gdLst>
                <a:gd name="T0" fmla="*/ 121 w 138"/>
                <a:gd name="T1" fmla="*/ 0 h 145"/>
                <a:gd name="T2" fmla="*/ 4 w 138"/>
                <a:gd name="T3" fmla="*/ 2 h 145"/>
                <a:gd name="T4" fmla="*/ 0 w 138"/>
                <a:gd name="T5" fmla="*/ 99 h 145"/>
                <a:gd name="T6" fmla="*/ 63 w 138"/>
                <a:gd name="T7" fmla="*/ 145 h 145"/>
                <a:gd name="T8" fmla="*/ 130 w 138"/>
                <a:gd name="T9" fmla="*/ 104 h 145"/>
                <a:gd name="T10" fmla="*/ 121 w 138"/>
                <a:gd name="T11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8" h="145">
                  <a:moveTo>
                    <a:pt x="121" y="0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5" y="51"/>
                    <a:pt x="0" y="99"/>
                    <a:pt x="0" y="99"/>
                  </a:cubicBezTo>
                  <a:cubicBezTo>
                    <a:pt x="0" y="99"/>
                    <a:pt x="35" y="126"/>
                    <a:pt x="63" y="145"/>
                  </a:cubicBezTo>
                  <a:cubicBezTo>
                    <a:pt x="111" y="128"/>
                    <a:pt x="130" y="104"/>
                    <a:pt x="130" y="104"/>
                  </a:cubicBezTo>
                  <a:cubicBezTo>
                    <a:pt x="130" y="104"/>
                    <a:pt x="138" y="52"/>
                    <a:pt x="121" y="0"/>
                  </a:cubicBezTo>
                  <a:close/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14">
              <a:extLst>
                <a:ext uri="{FF2B5EF4-FFF2-40B4-BE49-F238E27FC236}">
                  <a16:creationId xmlns:a16="http://schemas.microsoft.com/office/drawing/2014/main" id="{80C18E08-7968-405B-B76C-7C3911A58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807832" y="5157356"/>
              <a:ext cx="118179" cy="391555"/>
            </a:xfrm>
            <a:custGeom>
              <a:avLst/>
              <a:gdLst>
                <a:gd name="T0" fmla="*/ 27 w 42"/>
                <a:gd name="T1" fmla="*/ 0 h 135"/>
                <a:gd name="T2" fmla="*/ 0 w 42"/>
                <a:gd name="T3" fmla="*/ 0 h 135"/>
                <a:gd name="T4" fmla="*/ 8 w 42"/>
                <a:gd name="T5" fmla="*/ 106 h 135"/>
                <a:gd name="T6" fmla="*/ 42 w 42"/>
                <a:gd name="T7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2" h="135">
                  <a:moveTo>
                    <a:pt x="27" y="0"/>
                  </a:moveTo>
                  <a:cubicBezTo>
                    <a:pt x="6" y="0"/>
                    <a:pt x="0" y="0"/>
                    <a:pt x="0" y="0"/>
                  </a:cubicBezTo>
                  <a:cubicBezTo>
                    <a:pt x="0" y="0"/>
                    <a:pt x="15" y="49"/>
                    <a:pt x="8" y="106"/>
                  </a:cubicBezTo>
                  <a:cubicBezTo>
                    <a:pt x="15" y="116"/>
                    <a:pt x="33" y="129"/>
                    <a:pt x="42" y="135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5">
              <a:extLst>
                <a:ext uri="{FF2B5EF4-FFF2-40B4-BE49-F238E27FC236}">
                  <a16:creationId xmlns:a16="http://schemas.microsoft.com/office/drawing/2014/main" id="{92058685-BBEE-4025-9E01-3725F00DBF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2873" y="4150345"/>
              <a:ext cx="1008741" cy="576517"/>
            </a:xfrm>
            <a:custGeom>
              <a:avLst/>
              <a:gdLst>
                <a:gd name="T0" fmla="*/ 121 w 358"/>
                <a:gd name="T1" fmla="*/ 133 h 199"/>
                <a:gd name="T2" fmla="*/ 271 w 358"/>
                <a:gd name="T3" fmla="*/ 194 h 199"/>
                <a:gd name="T4" fmla="*/ 358 w 358"/>
                <a:gd name="T5" fmla="*/ 114 h 199"/>
                <a:gd name="T6" fmla="*/ 255 w 358"/>
                <a:gd name="T7" fmla="*/ 93 h 199"/>
                <a:gd name="T8" fmla="*/ 196 w 358"/>
                <a:gd name="T9" fmla="*/ 90 h 199"/>
                <a:gd name="T10" fmla="*/ 139 w 358"/>
                <a:gd name="T11" fmla="*/ 30 h 199"/>
                <a:gd name="T12" fmla="*/ 101 w 358"/>
                <a:gd name="T13" fmla="*/ 0 h 199"/>
                <a:gd name="T14" fmla="*/ 99 w 358"/>
                <a:gd name="T15" fmla="*/ 20 h 199"/>
                <a:gd name="T16" fmla="*/ 104 w 358"/>
                <a:gd name="T17" fmla="*/ 46 h 199"/>
                <a:gd name="T18" fmla="*/ 52 w 358"/>
                <a:gd name="T19" fmla="*/ 31 h 199"/>
                <a:gd name="T20" fmla="*/ 27 w 358"/>
                <a:gd name="T21" fmla="*/ 27 h 199"/>
                <a:gd name="T22" fmla="*/ 19 w 358"/>
                <a:gd name="T23" fmla="*/ 37 h 199"/>
                <a:gd name="T24" fmla="*/ 5 w 358"/>
                <a:gd name="T25" fmla="*/ 38 h 199"/>
                <a:gd name="T26" fmla="*/ 9 w 358"/>
                <a:gd name="T27" fmla="*/ 52 h 199"/>
                <a:gd name="T28" fmla="*/ 14 w 358"/>
                <a:gd name="T29" fmla="*/ 74 h 199"/>
                <a:gd name="T30" fmla="*/ 53 w 358"/>
                <a:gd name="T31" fmla="*/ 101 h 199"/>
                <a:gd name="T32" fmla="*/ 121 w 358"/>
                <a:gd name="T33" fmla="*/ 133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58" h="199">
                  <a:moveTo>
                    <a:pt x="121" y="133"/>
                  </a:moveTo>
                  <a:cubicBezTo>
                    <a:pt x="144" y="147"/>
                    <a:pt x="218" y="189"/>
                    <a:pt x="271" y="194"/>
                  </a:cubicBezTo>
                  <a:cubicBezTo>
                    <a:pt x="314" y="199"/>
                    <a:pt x="347" y="191"/>
                    <a:pt x="358" y="114"/>
                  </a:cubicBezTo>
                  <a:cubicBezTo>
                    <a:pt x="255" y="93"/>
                    <a:pt x="255" y="93"/>
                    <a:pt x="255" y="93"/>
                  </a:cubicBezTo>
                  <a:cubicBezTo>
                    <a:pt x="255" y="93"/>
                    <a:pt x="226" y="93"/>
                    <a:pt x="196" y="90"/>
                  </a:cubicBezTo>
                  <a:cubicBezTo>
                    <a:pt x="168" y="88"/>
                    <a:pt x="161" y="65"/>
                    <a:pt x="139" y="30"/>
                  </a:cubicBezTo>
                  <a:cubicBezTo>
                    <a:pt x="126" y="10"/>
                    <a:pt x="109" y="1"/>
                    <a:pt x="101" y="0"/>
                  </a:cubicBezTo>
                  <a:cubicBezTo>
                    <a:pt x="94" y="0"/>
                    <a:pt x="92" y="10"/>
                    <a:pt x="99" y="20"/>
                  </a:cubicBezTo>
                  <a:cubicBezTo>
                    <a:pt x="106" y="30"/>
                    <a:pt x="116" y="46"/>
                    <a:pt x="104" y="46"/>
                  </a:cubicBezTo>
                  <a:cubicBezTo>
                    <a:pt x="93" y="46"/>
                    <a:pt x="65" y="36"/>
                    <a:pt x="52" y="31"/>
                  </a:cubicBezTo>
                  <a:cubicBezTo>
                    <a:pt x="35" y="25"/>
                    <a:pt x="32" y="25"/>
                    <a:pt x="27" y="27"/>
                  </a:cubicBezTo>
                  <a:cubicBezTo>
                    <a:pt x="16" y="31"/>
                    <a:pt x="19" y="37"/>
                    <a:pt x="19" y="37"/>
                  </a:cubicBezTo>
                  <a:cubicBezTo>
                    <a:pt x="19" y="37"/>
                    <a:pt x="10" y="31"/>
                    <a:pt x="5" y="38"/>
                  </a:cubicBezTo>
                  <a:cubicBezTo>
                    <a:pt x="0" y="45"/>
                    <a:pt x="9" y="52"/>
                    <a:pt x="9" y="52"/>
                  </a:cubicBezTo>
                  <a:cubicBezTo>
                    <a:pt x="9" y="52"/>
                    <a:pt x="6" y="66"/>
                    <a:pt x="14" y="74"/>
                  </a:cubicBezTo>
                  <a:cubicBezTo>
                    <a:pt x="26" y="85"/>
                    <a:pt x="36" y="93"/>
                    <a:pt x="53" y="101"/>
                  </a:cubicBezTo>
                  <a:cubicBezTo>
                    <a:pt x="70" y="108"/>
                    <a:pt x="98" y="120"/>
                    <a:pt x="121" y="133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6">
              <a:extLst>
                <a:ext uri="{FF2B5EF4-FFF2-40B4-BE49-F238E27FC236}">
                  <a16:creationId xmlns:a16="http://schemas.microsoft.com/office/drawing/2014/main" id="{CA2BC6D3-9635-4F2E-A388-572D84787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3617" y="4315836"/>
              <a:ext cx="315495" cy="103838"/>
            </a:xfrm>
            <a:custGeom>
              <a:avLst/>
              <a:gdLst>
                <a:gd name="T0" fmla="*/ 22 w 112"/>
                <a:gd name="T1" fmla="*/ 33 h 36"/>
                <a:gd name="T2" fmla="*/ 3 w 112"/>
                <a:gd name="T3" fmla="*/ 12 h 36"/>
                <a:gd name="T4" fmla="*/ 1 w 112"/>
                <a:gd name="T5" fmla="*/ 6 h 36"/>
                <a:gd name="T6" fmla="*/ 4 w 112"/>
                <a:gd name="T7" fmla="*/ 2 h 36"/>
                <a:gd name="T8" fmla="*/ 19 w 112"/>
                <a:gd name="T9" fmla="*/ 6 h 36"/>
                <a:gd name="T10" fmla="*/ 64 w 112"/>
                <a:gd name="T11" fmla="*/ 28 h 36"/>
                <a:gd name="T12" fmla="*/ 77 w 112"/>
                <a:gd name="T13" fmla="*/ 23 h 36"/>
                <a:gd name="T14" fmla="*/ 112 w 112"/>
                <a:gd name="T15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2" h="36">
                  <a:moveTo>
                    <a:pt x="22" y="33"/>
                  </a:moveTo>
                  <a:cubicBezTo>
                    <a:pt x="18" y="30"/>
                    <a:pt x="15" y="26"/>
                    <a:pt x="3" y="12"/>
                  </a:cubicBezTo>
                  <a:cubicBezTo>
                    <a:pt x="2" y="10"/>
                    <a:pt x="0" y="8"/>
                    <a:pt x="1" y="6"/>
                  </a:cubicBezTo>
                  <a:cubicBezTo>
                    <a:pt x="1" y="4"/>
                    <a:pt x="3" y="3"/>
                    <a:pt x="4" y="2"/>
                  </a:cubicBezTo>
                  <a:cubicBezTo>
                    <a:pt x="9" y="0"/>
                    <a:pt x="15" y="3"/>
                    <a:pt x="19" y="6"/>
                  </a:cubicBezTo>
                  <a:cubicBezTo>
                    <a:pt x="33" y="16"/>
                    <a:pt x="45" y="34"/>
                    <a:pt x="64" y="28"/>
                  </a:cubicBezTo>
                  <a:cubicBezTo>
                    <a:pt x="69" y="27"/>
                    <a:pt x="73" y="24"/>
                    <a:pt x="77" y="23"/>
                  </a:cubicBezTo>
                  <a:cubicBezTo>
                    <a:pt x="90" y="20"/>
                    <a:pt x="105" y="25"/>
                    <a:pt x="112" y="36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7">
              <a:extLst>
                <a:ext uri="{FF2B5EF4-FFF2-40B4-BE49-F238E27FC236}">
                  <a16:creationId xmlns:a16="http://schemas.microsoft.com/office/drawing/2014/main" id="{13D8F42F-0CED-4312-973B-9B891BDC043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8197" y="4298530"/>
              <a:ext cx="68586" cy="31368"/>
            </a:xfrm>
            <a:custGeom>
              <a:avLst/>
              <a:gdLst>
                <a:gd name="T0" fmla="*/ 0 w 24"/>
                <a:gd name="T1" fmla="*/ 1 h 11"/>
                <a:gd name="T2" fmla="*/ 24 w 24"/>
                <a:gd name="T3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4" h="11">
                  <a:moveTo>
                    <a:pt x="0" y="1"/>
                  </a:moveTo>
                  <a:cubicBezTo>
                    <a:pt x="6" y="0"/>
                    <a:pt x="11" y="4"/>
                    <a:pt x="24" y="1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8">
              <a:extLst>
                <a:ext uri="{FF2B5EF4-FFF2-40B4-BE49-F238E27FC236}">
                  <a16:creationId xmlns:a16="http://schemas.microsoft.com/office/drawing/2014/main" id="{062C4C36-BAF7-43CB-8CDE-58F07F6A0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36686" y="4257428"/>
              <a:ext cx="129786" cy="55164"/>
            </a:xfrm>
            <a:custGeom>
              <a:avLst/>
              <a:gdLst>
                <a:gd name="T0" fmla="*/ 0 w 46"/>
                <a:gd name="T1" fmla="*/ 0 h 19"/>
                <a:gd name="T2" fmla="*/ 46 w 46"/>
                <a:gd name="T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6" h="19">
                  <a:moveTo>
                    <a:pt x="0" y="0"/>
                  </a:moveTo>
                  <a:cubicBezTo>
                    <a:pt x="8" y="4"/>
                    <a:pt x="46" y="19"/>
                    <a:pt x="46" y="19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9">
              <a:extLst>
                <a:ext uri="{FF2B5EF4-FFF2-40B4-BE49-F238E27FC236}">
                  <a16:creationId xmlns:a16="http://schemas.microsoft.com/office/drawing/2014/main" id="{02AA88AA-799B-41E9-8BA2-891060B6C3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0671" y="3368316"/>
              <a:ext cx="703797" cy="616537"/>
            </a:xfrm>
            <a:custGeom>
              <a:avLst/>
              <a:gdLst>
                <a:gd name="T0" fmla="*/ 184 w 250"/>
                <a:gd name="T1" fmla="*/ 213 h 213"/>
                <a:gd name="T2" fmla="*/ 243 w 250"/>
                <a:gd name="T3" fmla="*/ 124 h 213"/>
                <a:gd name="T4" fmla="*/ 104 w 250"/>
                <a:gd name="T5" fmla="*/ 24 h 213"/>
                <a:gd name="T6" fmla="*/ 52 w 250"/>
                <a:gd name="T7" fmla="*/ 30 h 213"/>
                <a:gd name="T8" fmla="*/ 36 w 250"/>
                <a:gd name="T9" fmla="*/ 130 h 213"/>
                <a:gd name="T10" fmla="*/ 175 w 250"/>
                <a:gd name="T11" fmla="*/ 211 h 213"/>
                <a:gd name="T12" fmla="*/ 184 w 250"/>
                <a:gd name="T13" fmla="*/ 213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0" h="213">
                  <a:moveTo>
                    <a:pt x="184" y="213"/>
                  </a:moveTo>
                  <a:cubicBezTo>
                    <a:pt x="198" y="211"/>
                    <a:pt x="236" y="202"/>
                    <a:pt x="243" y="124"/>
                  </a:cubicBezTo>
                  <a:cubicBezTo>
                    <a:pt x="250" y="49"/>
                    <a:pt x="170" y="0"/>
                    <a:pt x="104" y="24"/>
                  </a:cubicBezTo>
                  <a:cubicBezTo>
                    <a:pt x="95" y="22"/>
                    <a:pt x="78" y="18"/>
                    <a:pt x="52" y="30"/>
                  </a:cubicBezTo>
                  <a:cubicBezTo>
                    <a:pt x="13" y="48"/>
                    <a:pt x="0" y="102"/>
                    <a:pt x="36" y="130"/>
                  </a:cubicBezTo>
                  <a:cubicBezTo>
                    <a:pt x="78" y="163"/>
                    <a:pt x="127" y="187"/>
                    <a:pt x="175" y="211"/>
                  </a:cubicBezTo>
                  <a:cubicBezTo>
                    <a:pt x="178" y="213"/>
                    <a:pt x="181" y="213"/>
                    <a:pt x="184" y="213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20">
              <a:extLst>
                <a:ext uri="{FF2B5EF4-FFF2-40B4-BE49-F238E27FC236}">
                  <a16:creationId xmlns:a16="http://schemas.microsoft.com/office/drawing/2014/main" id="{1B0803DD-1098-460E-9BB3-1B7138FE28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6692" y="3519746"/>
              <a:ext cx="511757" cy="711722"/>
            </a:xfrm>
            <a:custGeom>
              <a:avLst/>
              <a:gdLst>
                <a:gd name="T0" fmla="*/ 4 w 182"/>
                <a:gd name="T1" fmla="*/ 96 h 246"/>
                <a:gd name="T2" fmla="*/ 8 w 182"/>
                <a:gd name="T3" fmla="*/ 70 h 246"/>
                <a:gd name="T4" fmla="*/ 10 w 182"/>
                <a:gd name="T5" fmla="*/ 41 h 246"/>
                <a:gd name="T6" fmla="*/ 49 w 182"/>
                <a:gd name="T7" fmla="*/ 0 h 246"/>
                <a:gd name="T8" fmla="*/ 102 w 182"/>
                <a:gd name="T9" fmla="*/ 73 h 246"/>
                <a:gd name="T10" fmla="*/ 118 w 182"/>
                <a:gd name="T11" fmla="*/ 115 h 246"/>
                <a:gd name="T12" fmla="*/ 163 w 182"/>
                <a:gd name="T13" fmla="*/ 157 h 246"/>
                <a:gd name="T14" fmla="*/ 182 w 182"/>
                <a:gd name="T15" fmla="*/ 200 h 246"/>
                <a:gd name="T16" fmla="*/ 81 w 182"/>
                <a:gd name="T17" fmla="*/ 225 h 246"/>
                <a:gd name="T18" fmla="*/ 99 w 182"/>
                <a:gd name="T19" fmla="*/ 213 h 246"/>
                <a:gd name="T20" fmla="*/ 86 w 182"/>
                <a:gd name="T21" fmla="*/ 167 h 246"/>
                <a:gd name="T22" fmla="*/ 20 w 182"/>
                <a:gd name="T23" fmla="*/ 172 h 246"/>
                <a:gd name="T24" fmla="*/ 8 w 182"/>
                <a:gd name="T25" fmla="*/ 148 h 246"/>
                <a:gd name="T26" fmla="*/ 3 w 182"/>
                <a:gd name="T27" fmla="*/ 131 h 246"/>
                <a:gd name="T28" fmla="*/ 4 w 182"/>
                <a:gd name="T29" fmla="*/ 129 h 246"/>
                <a:gd name="T30" fmla="*/ 3 w 182"/>
                <a:gd name="T31" fmla="*/ 126 h 246"/>
                <a:gd name="T32" fmla="*/ 1 w 182"/>
                <a:gd name="T33" fmla="*/ 112 h 246"/>
                <a:gd name="T34" fmla="*/ 4 w 182"/>
                <a:gd name="T35" fmla="*/ 96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2" h="246">
                  <a:moveTo>
                    <a:pt x="4" y="96"/>
                  </a:moveTo>
                  <a:cubicBezTo>
                    <a:pt x="4" y="96"/>
                    <a:pt x="7" y="83"/>
                    <a:pt x="8" y="70"/>
                  </a:cubicBezTo>
                  <a:cubicBezTo>
                    <a:pt x="8" y="63"/>
                    <a:pt x="8" y="55"/>
                    <a:pt x="10" y="41"/>
                  </a:cubicBezTo>
                  <a:cubicBezTo>
                    <a:pt x="13" y="25"/>
                    <a:pt x="26" y="4"/>
                    <a:pt x="49" y="0"/>
                  </a:cubicBezTo>
                  <a:cubicBezTo>
                    <a:pt x="31" y="75"/>
                    <a:pt x="102" y="73"/>
                    <a:pt x="102" y="73"/>
                  </a:cubicBezTo>
                  <a:cubicBezTo>
                    <a:pt x="118" y="115"/>
                    <a:pt x="118" y="115"/>
                    <a:pt x="118" y="115"/>
                  </a:cubicBezTo>
                  <a:cubicBezTo>
                    <a:pt x="124" y="129"/>
                    <a:pt x="130" y="155"/>
                    <a:pt x="163" y="157"/>
                  </a:cubicBezTo>
                  <a:cubicBezTo>
                    <a:pt x="182" y="200"/>
                    <a:pt x="182" y="200"/>
                    <a:pt x="182" y="200"/>
                  </a:cubicBezTo>
                  <a:cubicBezTo>
                    <a:pt x="166" y="246"/>
                    <a:pt x="100" y="241"/>
                    <a:pt x="81" y="225"/>
                  </a:cubicBezTo>
                  <a:cubicBezTo>
                    <a:pt x="99" y="213"/>
                    <a:pt x="99" y="213"/>
                    <a:pt x="99" y="213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62" y="176"/>
                    <a:pt x="36" y="181"/>
                    <a:pt x="20" y="172"/>
                  </a:cubicBezTo>
                  <a:cubicBezTo>
                    <a:pt x="11" y="168"/>
                    <a:pt x="7" y="158"/>
                    <a:pt x="8" y="148"/>
                  </a:cubicBezTo>
                  <a:cubicBezTo>
                    <a:pt x="3" y="144"/>
                    <a:pt x="0" y="140"/>
                    <a:pt x="3" y="131"/>
                  </a:cubicBezTo>
                  <a:cubicBezTo>
                    <a:pt x="4" y="131"/>
                    <a:pt x="4" y="130"/>
                    <a:pt x="4" y="129"/>
                  </a:cubicBezTo>
                  <a:cubicBezTo>
                    <a:pt x="4" y="128"/>
                    <a:pt x="3" y="127"/>
                    <a:pt x="3" y="126"/>
                  </a:cubicBezTo>
                  <a:cubicBezTo>
                    <a:pt x="0" y="121"/>
                    <a:pt x="0" y="117"/>
                    <a:pt x="1" y="112"/>
                  </a:cubicBezTo>
                  <a:cubicBezTo>
                    <a:pt x="2" y="107"/>
                    <a:pt x="3" y="102"/>
                    <a:pt x="4" y="96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21">
              <a:extLst>
                <a:ext uri="{FF2B5EF4-FFF2-40B4-BE49-F238E27FC236}">
                  <a16:creationId xmlns:a16="http://schemas.microsoft.com/office/drawing/2014/main" id="{56A2A2B0-9DA5-4FC4-8140-F0F652F097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3698" y="3692809"/>
              <a:ext cx="135061" cy="170900"/>
            </a:xfrm>
            <a:custGeom>
              <a:avLst/>
              <a:gdLst>
                <a:gd name="T0" fmla="*/ 0 w 48"/>
                <a:gd name="T1" fmla="*/ 13 h 59"/>
                <a:gd name="T2" fmla="*/ 30 w 48"/>
                <a:gd name="T3" fmla="*/ 4 h 59"/>
                <a:gd name="T4" fmla="*/ 47 w 48"/>
                <a:gd name="T5" fmla="*/ 31 h 59"/>
                <a:gd name="T6" fmla="*/ 28 w 48"/>
                <a:gd name="T7" fmla="*/ 54 h 59"/>
                <a:gd name="T8" fmla="*/ 0 w 48"/>
                <a:gd name="T9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9">
                  <a:moveTo>
                    <a:pt x="0" y="13"/>
                  </a:moveTo>
                  <a:cubicBezTo>
                    <a:pt x="6" y="5"/>
                    <a:pt x="17" y="0"/>
                    <a:pt x="30" y="4"/>
                  </a:cubicBezTo>
                  <a:cubicBezTo>
                    <a:pt x="42" y="8"/>
                    <a:pt x="48" y="19"/>
                    <a:pt x="47" y="31"/>
                  </a:cubicBezTo>
                  <a:cubicBezTo>
                    <a:pt x="46" y="42"/>
                    <a:pt x="38" y="51"/>
                    <a:pt x="28" y="54"/>
                  </a:cubicBezTo>
                  <a:cubicBezTo>
                    <a:pt x="16" y="59"/>
                    <a:pt x="7" y="55"/>
                    <a:pt x="0" y="50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22">
              <a:extLst>
                <a:ext uri="{FF2B5EF4-FFF2-40B4-BE49-F238E27FC236}">
                  <a16:creationId xmlns:a16="http://schemas.microsoft.com/office/drawing/2014/main" id="{2D6A84C4-52D1-4263-B0E0-AF789B240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4963698" y="3692809"/>
              <a:ext cx="135061" cy="170900"/>
            </a:xfrm>
            <a:custGeom>
              <a:avLst/>
              <a:gdLst>
                <a:gd name="T0" fmla="*/ 0 w 48"/>
                <a:gd name="T1" fmla="*/ 13 h 59"/>
                <a:gd name="T2" fmla="*/ 30 w 48"/>
                <a:gd name="T3" fmla="*/ 4 h 59"/>
                <a:gd name="T4" fmla="*/ 47 w 48"/>
                <a:gd name="T5" fmla="*/ 31 h 59"/>
                <a:gd name="T6" fmla="*/ 28 w 48"/>
                <a:gd name="T7" fmla="*/ 54 h 59"/>
                <a:gd name="T8" fmla="*/ 0 w 48"/>
                <a:gd name="T9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59">
                  <a:moveTo>
                    <a:pt x="0" y="13"/>
                  </a:moveTo>
                  <a:cubicBezTo>
                    <a:pt x="6" y="5"/>
                    <a:pt x="17" y="0"/>
                    <a:pt x="30" y="4"/>
                  </a:cubicBezTo>
                  <a:cubicBezTo>
                    <a:pt x="42" y="8"/>
                    <a:pt x="48" y="19"/>
                    <a:pt x="47" y="31"/>
                  </a:cubicBezTo>
                  <a:cubicBezTo>
                    <a:pt x="46" y="42"/>
                    <a:pt x="38" y="51"/>
                    <a:pt x="28" y="54"/>
                  </a:cubicBezTo>
                  <a:cubicBezTo>
                    <a:pt x="16" y="59"/>
                    <a:pt x="7" y="55"/>
                    <a:pt x="0" y="5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23">
              <a:extLst>
                <a:ext uri="{FF2B5EF4-FFF2-40B4-BE49-F238E27FC236}">
                  <a16:creationId xmlns:a16="http://schemas.microsoft.com/office/drawing/2014/main" id="{088A6430-84D1-4523-9DEA-BBE8EF6635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7415" y="3751218"/>
              <a:ext cx="70696" cy="31368"/>
            </a:xfrm>
            <a:custGeom>
              <a:avLst/>
              <a:gdLst>
                <a:gd name="T0" fmla="*/ 25 w 25"/>
                <a:gd name="T1" fmla="*/ 9 h 11"/>
                <a:gd name="T2" fmla="*/ 14 w 25"/>
                <a:gd name="T3" fmla="*/ 1 h 11"/>
                <a:gd name="T4" fmla="*/ 0 w 25"/>
                <a:gd name="T5" fmla="*/ 1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1">
                  <a:moveTo>
                    <a:pt x="25" y="9"/>
                  </a:moveTo>
                  <a:cubicBezTo>
                    <a:pt x="23" y="4"/>
                    <a:pt x="19" y="0"/>
                    <a:pt x="14" y="1"/>
                  </a:cubicBezTo>
                  <a:cubicBezTo>
                    <a:pt x="9" y="1"/>
                    <a:pt x="4" y="5"/>
                    <a:pt x="0" y="1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24">
              <a:extLst>
                <a:ext uri="{FF2B5EF4-FFF2-40B4-BE49-F238E27FC236}">
                  <a16:creationId xmlns:a16="http://schemas.microsoft.com/office/drawing/2014/main" id="{836A70DD-82C2-4AB7-A05E-7A88B278D7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1132" y="3768524"/>
              <a:ext cx="28489" cy="20551"/>
            </a:xfrm>
            <a:custGeom>
              <a:avLst/>
              <a:gdLst>
                <a:gd name="T0" fmla="*/ 10 w 10"/>
                <a:gd name="T1" fmla="*/ 7 h 7"/>
                <a:gd name="T2" fmla="*/ 6 w 10"/>
                <a:gd name="T3" fmla="*/ 2 h 7"/>
                <a:gd name="T4" fmla="*/ 0 w 10"/>
                <a:gd name="T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" h="7">
                  <a:moveTo>
                    <a:pt x="10" y="7"/>
                  </a:moveTo>
                  <a:cubicBezTo>
                    <a:pt x="9" y="5"/>
                    <a:pt x="7" y="3"/>
                    <a:pt x="6" y="2"/>
                  </a:cubicBezTo>
                  <a:cubicBezTo>
                    <a:pt x="4" y="0"/>
                    <a:pt x="2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25">
              <a:extLst>
                <a:ext uri="{FF2B5EF4-FFF2-40B4-BE49-F238E27FC236}">
                  <a16:creationId xmlns:a16="http://schemas.microsoft.com/office/drawing/2014/main" id="{6C41B84B-9F1A-48B6-B29B-FCE73AC01FEE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4222" y="3699299"/>
              <a:ext cx="84413" cy="57327"/>
            </a:xfrm>
            <a:custGeom>
              <a:avLst/>
              <a:gdLst>
                <a:gd name="T0" fmla="*/ 30 w 30"/>
                <a:gd name="T1" fmla="*/ 11 h 20"/>
                <a:gd name="T2" fmla="*/ 18 w 30"/>
                <a:gd name="T3" fmla="*/ 3 h 20"/>
                <a:gd name="T4" fmla="*/ 2 w 30"/>
                <a:gd name="T5" fmla="*/ 2 h 20"/>
                <a:gd name="T6" fmla="*/ 2 w 30"/>
                <a:gd name="T7" fmla="*/ 14 h 20"/>
                <a:gd name="T8" fmla="*/ 30 w 30"/>
                <a:gd name="T9" fmla="*/ 1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0">
                  <a:moveTo>
                    <a:pt x="30" y="11"/>
                  </a:moveTo>
                  <a:cubicBezTo>
                    <a:pt x="30" y="11"/>
                    <a:pt x="25" y="6"/>
                    <a:pt x="18" y="3"/>
                  </a:cubicBezTo>
                  <a:cubicBezTo>
                    <a:pt x="13" y="0"/>
                    <a:pt x="5" y="0"/>
                    <a:pt x="2" y="2"/>
                  </a:cubicBezTo>
                  <a:cubicBezTo>
                    <a:pt x="1" y="4"/>
                    <a:pt x="0" y="7"/>
                    <a:pt x="2" y="14"/>
                  </a:cubicBezTo>
                  <a:cubicBezTo>
                    <a:pt x="7" y="20"/>
                    <a:pt x="19" y="17"/>
                    <a:pt x="30" y="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26">
              <a:extLst>
                <a:ext uri="{FF2B5EF4-FFF2-40B4-BE49-F238E27FC236}">
                  <a16:creationId xmlns:a16="http://schemas.microsoft.com/office/drawing/2014/main" id="{24A1C6A0-7EF6-4BA6-9C87-71F016F66BC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37892" y="3696054"/>
              <a:ext cx="53813" cy="57327"/>
            </a:xfrm>
            <a:custGeom>
              <a:avLst/>
              <a:gdLst>
                <a:gd name="T0" fmla="*/ 5 w 19"/>
                <a:gd name="T1" fmla="*/ 17 h 20"/>
                <a:gd name="T2" fmla="*/ 16 w 19"/>
                <a:gd name="T3" fmla="*/ 15 h 20"/>
                <a:gd name="T4" fmla="*/ 14 w 19"/>
                <a:gd name="T5" fmla="*/ 3 h 20"/>
                <a:gd name="T6" fmla="*/ 2 w 19"/>
                <a:gd name="T7" fmla="*/ 5 h 20"/>
                <a:gd name="T8" fmla="*/ 5 w 19"/>
                <a:gd name="T9" fmla="*/ 17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0">
                  <a:moveTo>
                    <a:pt x="5" y="17"/>
                  </a:moveTo>
                  <a:cubicBezTo>
                    <a:pt x="9" y="20"/>
                    <a:pt x="14" y="19"/>
                    <a:pt x="16" y="15"/>
                  </a:cubicBezTo>
                  <a:cubicBezTo>
                    <a:pt x="19" y="12"/>
                    <a:pt x="18" y="6"/>
                    <a:pt x="14" y="3"/>
                  </a:cubicBezTo>
                  <a:cubicBezTo>
                    <a:pt x="10" y="0"/>
                    <a:pt x="5" y="1"/>
                    <a:pt x="2" y="5"/>
                  </a:cubicBezTo>
                  <a:cubicBezTo>
                    <a:pt x="0" y="9"/>
                    <a:pt x="1" y="14"/>
                    <a:pt x="5" y="17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7">
              <a:extLst>
                <a:ext uri="{FF2B5EF4-FFF2-40B4-BE49-F238E27FC236}">
                  <a16:creationId xmlns:a16="http://schemas.microsoft.com/office/drawing/2014/main" id="{978DAF0F-B8E1-4F37-849B-AEDAC032B4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763216" y="3707953"/>
              <a:ext cx="25324" cy="17307"/>
            </a:xfrm>
            <a:custGeom>
              <a:avLst/>
              <a:gdLst>
                <a:gd name="T0" fmla="*/ 22 w 24"/>
                <a:gd name="T1" fmla="*/ 0 h 16"/>
                <a:gd name="T2" fmla="*/ 0 w 24"/>
                <a:gd name="T3" fmla="*/ 16 h 16"/>
                <a:gd name="T4" fmla="*/ 24 w 24"/>
                <a:gd name="T5" fmla="*/ 10 h 16"/>
                <a:gd name="T6" fmla="*/ 22 w 24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6">
                  <a:moveTo>
                    <a:pt x="22" y="0"/>
                  </a:moveTo>
                  <a:lnTo>
                    <a:pt x="0" y="16"/>
                  </a:lnTo>
                  <a:lnTo>
                    <a:pt x="24" y="1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8">
              <a:extLst>
                <a:ext uri="{FF2B5EF4-FFF2-40B4-BE49-F238E27FC236}">
                  <a16:creationId xmlns:a16="http://schemas.microsoft.com/office/drawing/2014/main" id="{3695C086-3A1A-4DF9-BA77-BB5F55DEE035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9498" y="3696054"/>
              <a:ext cx="79138" cy="34612"/>
            </a:xfrm>
            <a:custGeom>
              <a:avLst/>
              <a:gdLst>
                <a:gd name="T0" fmla="*/ 0 w 28"/>
                <a:gd name="T1" fmla="*/ 3 h 12"/>
                <a:gd name="T2" fmla="*/ 28 w 28"/>
                <a:gd name="T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" h="12">
                  <a:moveTo>
                    <a:pt x="0" y="3"/>
                  </a:moveTo>
                  <a:cubicBezTo>
                    <a:pt x="10" y="0"/>
                    <a:pt x="20" y="4"/>
                    <a:pt x="28" y="1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29">
              <a:extLst>
                <a:ext uri="{FF2B5EF4-FFF2-40B4-BE49-F238E27FC236}">
                  <a16:creationId xmlns:a16="http://schemas.microsoft.com/office/drawing/2014/main" id="{65AA9DAD-0683-47B8-9271-23CBD7B1C6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729450" y="3699299"/>
              <a:ext cx="28489" cy="8653"/>
            </a:xfrm>
            <a:custGeom>
              <a:avLst/>
              <a:gdLst>
                <a:gd name="T0" fmla="*/ 0 w 10"/>
                <a:gd name="T1" fmla="*/ 0 h 3"/>
                <a:gd name="T2" fmla="*/ 10 w 10"/>
                <a:gd name="T3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3">
                  <a:moveTo>
                    <a:pt x="0" y="0"/>
                  </a:moveTo>
                  <a:cubicBezTo>
                    <a:pt x="2" y="3"/>
                    <a:pt x="6" y="3"/>
                    <a:pt x="10" y="2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30">
              <a:extLst>
                <a:ext uri="{FF2B5EF4-FFF2-40B4-BE49-F238E27FC236}">
                  <a16:creationId xmlns:a16="http://schemas.microsoft.com/office/drawing/2014/main" id="{B3294A83-2B59-4C1D-959A-0CB83C483E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761" y="3701462"/>
              <a:ext cx="62255" cy="139532"/>
            </a:xfrm>
            <a:custGeom>
              <a:avLst/>
              <a:gdLst>
                <a:gd name="T0" fmla="*/ 16 w 22"/>
                <a:gd name="T1" fmla="*/ 48 h 48"/>
                <a:gd name="T2" fmla="*/ 6 w 22"/>
                <a:gd name="T3" fmla="*/ 30 h 48"/>
                <a:gd name="T4" fmla="*/ 22 w 22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8">
                  <a:moveTo>
                    <a:pt x="16" y="48"/>
                  </a:moveTo>
                  <a:cubicBezTo>
                    <a:pt x="7" y="46"/>
                    <a:pt x="0" y="38"/>
                    <a:pt x="6" y="30"/>
                  </a:cubicBezTo>
                  <a:cubicBezTo>
                    <a:pt x="11" y="23"/>
                    <a:pt x="21" y="7"/>
                    <a:pt x="22" y="0"/>
                  </a:cubicBezTo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31">
              <a:extLst>
                <a:ext uri="{FF2B5EF4-FFF2-40B4-BE49-F238E27FC236}">
                  <a16:creationId xmlns:a16="http://schemas.microsoft.com/office/drawing/2014/main" id="{A334BB2F-B540-4727-97F2-73AC859FB18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761" y="3701462"/>
              <a:ext cx="62255" cy="139532"/>
            </a:xfrm>
            <a:custGeom>
              <a:avLst/>
              <a:gdLst>
                <a:gd name="T0" fmla="*/ 16 w 22"/>
                <a:gd name="T1" fmla="*/ 48 h 48"/>
                <a:gd name="T2" fmla="*/ 6 w 22"/>
                <a:gd name="T3" fmla="*/ 30 h 48"/>
                <a:gd name="T4" fmla="*/ 22 w 22"/>
                <a:gd name="T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48">
                  <a:moveTo>
                    <a:pt x="16" y="48"/>
                  </a:moveTo>
                  <a:cubicBezTo>
                    <a:pt x="7" y="46"/>
                    <a:pt x="0" y="38"/>
                    <a:pt x="6" y="30"/>
                  </a:cubicBezTo>
                  <a:cubicBezTo>
                    <a:pt x="11" y="23"/>
                    <a:pt x="21" y="7"/>
                    <a:pt x="22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32">
              <a:extLst>
                <a:ext uri="{FF2B5EF4-FFF2-40B4-BE49-F238E27FC236}">
                  <a16:creationId xmlns:a16="http://schemas.microsoft.com/office/drawing/2014/main" id="{F7871CAC-3668-4358-AE71-405A015EEB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877771"/>
              <a:ext cx="44317" cy="35694"/>
            </a:xfrm>
            <a:custGeom>
              <a:avLst/>
              <a:gdLst>
                <a:gd name="T0" fmla="*/ 7 w 16"/>
                <a:gd name="T1" fmla="*/ 2 h 12"/>
                <a:gd name="T2" fmla="*/ 0 w 16"/>
                <a:gd name="T3" fmla="*/ 0 h 12"/>
                <a:gd name="T4" fmla="*/ 2 w 16"/>
                <a:gd name="T5" fmla="*/ 1 h 12"/>
                <a:gd name="T6" fmla="*/ 2 w 16"/>
                <a:gd name="T7" fmla="*/ 3 h 12"/>
                <a:gd name="T8" fmla="*/ 1 w 16"/>
                <a:gd name="T9" fmla="*/ 9 h 12"/>
                <a:gd name="T10" fmla="*/ 1 w 16"/>
                <a:gd name="T11" fmla="*/ 11 h 12"/>
                <a:gd name="T12" fmla="*/ 2 w 16"/>
                <a:gd name="T13" fmla="*/ 11 h 12"/>
                <a:gd name="T14" fmla="*/ 9 w 16"/>
                <a:gd name="T15" fmla="*/ 11 h 12"/>
                <a:gd name="T16" fmla="*/ 15 w 16"/>
                <a:gd name="T17" fmla="*/ 7 h 12"/>
                <a:gd name="T18" fmla="*/ 15 w 16"/>
                <a:gd name="T19" fmla="*/ 6 h 12"/>
                <a:gd name="T20" fmla="*/ 12 w 16"/>
                <a:gd name="T21" fmla="*/ 4 h 12"/>
                <a:gd name="T22" fmla="*/ 8 w 16"/>
                <a:gd name="T23" fmla="*/ 2 h 12"/>
                <a:gd name="T24" fmla="*/ 7 w 16"/>
                <a:gd name="T25" fmla="*/ 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2">
                  <a:moveTo>
                    <a:pt x="7" y="2"/>
                  </a:moveTo>
                  <a:cubicBezTo>
                    <a:pt x="5" y="1"/>
                    <a:pt x="3" y="0"/>
                    <a:pt x="0" y="0"/>
                  </a:cubicBezTo>
                  <a:cubicBezTo>
                    <a:pt x="1" y="0"/>
                    <a:pt x="1" y="1"/>
                    <a:pt x="2" y="1"/>
                  </a:cubicBezTo>
                  <a:cubicBezTo>
                    <a:pt x="2" y="2"/>
                    <a:pt x="2" y="3"/>
                    <a:pt x="2" y="3"/>
                  </a:cubicBezTo>
                  <a:cubicBezTo>
                    <a:pt x="2" y="5"/>
                    <a:pt x="2" y="7"/>
                    <a:pt x="1" y="9"/>
                  </a:cubicBezTo>
                  <a:cubicBezTo>
                    <a:pt x="1" y="10"/>
                    <a:pt x="1" y="10"/>
                    <a:pt x="1" y="11"/>
                  </a:cubicBezTo>
                  <a:cubicBezTo>
                    <a:pt x="2" y="11"/>
                    <a:pt x="2" y="11"/>
                    <a:pt x="2" y="11"/>
                  </a:cubicBezTo>
                  <a:cubicBezTo>
                    <a:pt x="4" y="12"/>
                    <a:pt x="7" y="12"/>
                    <a:pt x="9" y="11"/>
                  </a:cubicBezTo>
                  <a:cubicBezTo>
                    <a:pt x="11" y="10"/>
                    <a:pt x="14" y="9"/>
                    <a:pt x="15" y="7"/>
                  </a:cubicBezTo>
                  <a:cubicBezTo>
                    <a:pt x="15" y="7"/>
                    <a:pt x="15" y="6"/>
                    <a:pt x="15" y="6"/>
                  </a:cubicBezTo>
                  <a:cubicBezTo>
                    <a:pt x="16" y="4"/>
                    <a:pt x="13" y="4"/>
                    <a:pt x="12" y="4"/>
                  </a:cubicBezTo>
                  <a:cubicBezTo>
                    <a:pt x="10" y="3"/>
                    <a:pt x="9" y="3"/>
                    <a:pt x="8" y="2"/>
                  </a:cubicBezTo>
                  <a:cubicBezTo>
                    <a:pt x="8" y="2"/>
                    <a:pt x="7" y="2"/>
                    <a:pt x="7" y="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33">
              <a:extLst>
                <a:ext uri="{FF2B5EF4-FFF2-40B4-BE49-F238E27FC236}">
                  <a16:creationId xmlns:a16="http://schemas.microsoft.com/office/drawing/2014/main" id="{AC0A0A20-BC68-4EF9-B57B-26CA48CCE2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10457" y="3887506"/>
              <a:ext cx="33765" cy="22715"/>
            </a:xfrm>
            <a:custGeom>
              <a:avLst/>
              <a:gdLst>
                <a:gd name="T0" fmla="*/ 3 w 12"/>
                <a:gd name="T1" fmla="*/ 3 h 8"/>
                <a:gd name="T2" fmla="*/ 7 w 12"/>
                <a:gd name="T3" fmla="*/ 0 h 8"/>
                <a:gd name="T4" fmla="*/ 12 w 12"/>
                <a:gd name="T5" fmla="*/ 2 h 8"/>
                <a:gd name="T6" fmla="*/ 11 w 12"/>
                <a:gd name="T7" fmla="*/ 5 h 8"/>
                <a:gd name="T8" fmla="*/ 3 w 12"/>
                <a:gd name="T9" fmla="*/ 8 h 8"/>
                <a:gd name="T10" fmla="*/ 3 w 12"/>
                <a:gd name="T11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8">
                  <a:moveTo>
                    <a:pt x="3" y="3"/>
                  </a:moveTo>
                  <a:cubicBezTo>
                    <a:pt x="4" y="1"/>
                    <a:pt x="5" y="1"/>
                    <a:pt x="7" y="0"/>
                  </a:cubicBezTo>
                  <a:cubicBezTo>
                    <a:pt x="9" y="0"/>
                    <a:pt x="11" y="1"/>
                    <a:pt x="12" y="2"/>
                  </a:cubicBezTo>
                  <a:cubicBezTo>
                    <a:pt x="12" y="3"/>
                    <a:pt x="12" y="4"/>
                    <a:pt x="11" y="5"/>
                  </a:cubicBezTo>
                  <a:cubicBezTo>
                    <a:pt x="9" y="7"/>
                    <a:pt x="6" y="8"/>
                    <a:pt x="3" y="8"/>
                  </a:cubicBezTo>
                  <a:cubicBezTo>
                    <a:pt x="0" y="8"/>
                    <a:pt x="1" y="5"/>
                    <a:pt x="3" y="3"/>
                  </a:cubicBez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34">
              <a:extLst>
                <a:ext uri="{FF2B5EF4-FFF2-40B4-BE49-F238E27FC236}">
                  <a16:creationId xmlns:a16="http://schemas.microsoft.com/office/drawing/2014/main" id="{88E1D53E-9EDB-43F8-81C9-07A871BC9D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93574" y="3875607"/>
              <a:ext cx="64365" cy="17307"/>
            </a:xfrm>
            <a:custGeom>
              <a:avLst/>
              <a:gdLst>
                <a:gd name="T0" fmla="*/ 0 w 23"/>
                <a:gd name="T1" fmla="*/ 0 h 6"/>
                <a:gd name="T2" fmla="*/ 11 w 23"/>
                <a:gd name="T3" fmla="*/ 3 h 6"/>
                <a:gd name="T4" fmla="*/ 23 w 23"/>
                <a:gd name="T5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6">
                  <a:moveTo>
                    <a:pt x="0" y="0"/>
                  </a:moveTo>
                  <a:cubicBezTo>
                    <a:pt x="6" y="0"/>
                    <a:pt x="8" y="2"/>
                    <a:pt x="11" y="3"/>
                  </a:cubicBezTo>
                  <a:cubicBezTo>
                    <a:pt x="15" y="5"/>
                    <a:pt x="19" y="6"/>
                    <a:pt x="23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35">
              <a:extLst>
                <a:ext uri="{FF2B5EF4-FFF2-40B4-BE49-F238E27FC236}">
                  <a16:creationId xmlns:a16="http://schemas.microsoft.com/office/drawing/2014/main" id="{B118AA09-5445-4106-9EB9-BC54CDE2425C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877771"/>
              <a:ext cx="47483" cy="35694"/>
            </a:xfrm>
            <a:custGeom>
              <a:avLst/>
              <a:gdLst>
                <a:gd name="T0" fmla="*/ 0 w 17"/>
                <a:gd name="T1" fmla="*/ 0 h 12"/>
                <a:gd name="T2" fmla="*/ 2 w 17"/>
                <a:gd name="T3" fmla="*/ 5 h 12"/>
                <a:gd name="T4" fmla="*/ 1 w 17"/>
                <a:gd name="T5" fmla="*/ 10 h 12"/>
                <a:gd name="T6" fmla="*/ 1 w 17"/>
                <a:gd name="T7" fmla="*/ 11 h 12"/>
                <a:gd name="T8" fmla="*/ 3 w 17"/>
                <a:gd name="T9" fmla="*/ 12 h 12"/>
                <a:gd name="T10" fmla="*/ 17 w 17"/>
                <a:gd name="T1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2">
                  <a:moveTo>
                    <a:pt x="0" y="0"/>
                  </a:moveTo>
                  <a:cubicBezTo>
                    <a:pt x="1" y="1"/>
                    <a:pt x="2" y="3"/>
                    <a:pt x="2" y="5"/>
                  </a:cubicBezTo>
                  <a:cubicBezTo>
                    <a:pt x="2" y="7"/>
                    <a:pt x="1" y="8"/>
                    <a:pt x="1" y="10"/>
                  </a:cubicBezTo>
                  <a:cubicBezTo>
                    <a:pt x="1" y="10"/>
                    <a:pt x="1" y="11"/>
                    <a:pt x="1" y="11"/>
                  </a:cubicBezTo>
                  <a:cubicBezTo>
                    <a:pt x="2" y="11"/>
                    <a:pt x="2" y="12"/>
                    <a:pt x="3" y="12"/>
                  </a:cubicBezTo>
                  <a:cubicBezTo>
                    <a:pt x="5" y="12"/>
                    <a:pt x="13" y="12"/>
                    <a:pt x="17" y="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36">
              <a:extLst>
                <a:ext uri="{FF2B5EF4-FFF2-40B4-BE49-F238E27FC236}">
                  <a16:creationId xmlns:a16="http://schemas.microsoft.com/office/drawing/2014/main" id="{DAA18601-44B5-427F-9F3D-A14BA577F01D}"/>
                </a:ext>
              </a:extLst>
            </p:cNvPr>
            <p:cNvSpPr>
              <a:spLocks/>
            </p:cNvSpPr>
            <p:nvPr/>
          </p:nvSpPr>
          <p:spPr bwMode="auto">
            <a:xfrm>
              <a:off x="4702016" y="3932934"/>
              <a:ext cx="27435" cy="6490"/>
            </a:xfrm>
            <a:custGeom>
              <a:avLst/>
              <a:gdLst>
                <a:gd name="T0" fmla="*/ 10 w 10"/>
                <a:gd name="T1" fmla="*/ 1 h 2"/>
                <a:gd name="T2" fmla="*/ 0 w 10"/>
                <a:gd name="T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" h="2">
                  <a:moveTo>
                    <a:pt x="10" y="1"/>
                  </a:moveTo>
                  <a:cubicBezTo>
                    <a:pt x="7" y="2"/>
                    <a:pt x="3" y="1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37">
              <a:extLst>
                <a:ext uri="{FF2B5EF4-FFF2-40B4-BE49-F238E27FC236}">
                  <a16:creationId xmlns:a16="http://schemas.microsoft.com/office/drawing/2014/main" id="{ECC78ACE-EAB5-4EB3-8602-6A4AC0706E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2664" y="3623584"/>
              <a:ext cx="92855" cy="40021"/>
            </a:xfrm>
            <a:custGeom>
              <a:avLst/>
              <a:gdLst>
                <a:gd name="T0" fmla="*/ 0 w 33"/>
                <a:gd name="T1" fmla="*/ 1 h 14"/>
                <a:gd name="T2" fmla="*/ 33 w 33"/>
                <a:gd name="T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3" h="14">
                  <a:moveTo>
                    <a:pt x="0" y="1"/>
                  </a:moveTo>
                  <a:cubicBezTo>
                    <a:pt x="15" y="0"/>
                    <a:pt x="26" y="3"/>
                    <a:pt x="33" y="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38">
              <a:extLst>
                <a:ext uri="{FF2B5EF4-FFF2-40B4-BE49-F238E27FC236}">
                  <a16:creationId xmlns:a16="http://schemas.microsoft.com/office/drawing/2014/main" id="{ED239F72-69CD-41D8-BF9B-D2A16817E8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5160" y="3974037"/>
              <a:ext cx="50648" cy="48674"/>
            </a:xfrm>
            <a:custGeom>
              <a:avLst/>
              <a:gdLst>
                <a:gd name="T0" fmla="*/ 18 w 18"/>
                <a:gd name="T1" fmla="*/ 0 h 17"/>
                <a:gd name="T2" fmla="*/ 3 w 18"/>
                <a:gd name="T3" fmla="*/ 17 h 17"/>
                <a:gd name="T4" fmla="*/ 0 w 18"/>
                <a:gd name="T5" fmla="*/ 10 h 17"/>
                <a:gd name="T6" fmla="*/ 18 w 18"/>
                <a:gd name="T7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7">
                  <a:moveTo>
                    <a:pt x="18" y="0"/>
                  </a:moveTo>
                  <a:cubicBezTo>
                    <a:pt x="16" y="7"/>
                    <a:pt x="8" y="13"/>
                    <a:pt x="3" y="1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6" y="8"/>
                    <a:pt x="15" y="4"/>
                    <a:pt x="18" y="0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39">
              <a:extLst>
                <a:ext uri="{FF2B5EF4-FFF2-40B4-BE49-F238E27FC236}">
                  <a16:creationId xmlns:a16="http://schemas.microsoft.com/office/drawing/2014/main" id="{3EA7D19D-E33E-4736-9D68-B7A4E2B542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8636" y="4029201"/>
              <a:ext cx="970756" cy="891275"/>
            </a:xfrm>
            <a:custGeom>
              <a:avLst/>
              <a:gdLst>
                <a:gd name="T0" fmla="*/ 220 w 345"/>
                <a:gd name="T1" fmla="*/ 20 h 308"/>
                <a:gd name="T2" fmla="*/ 278 w 345"/>
                <a:gd name="T3" fmla="*/ 94 h 308"/>
                <a:gd name="T4" fmla="*/ 323 w 345"/>
                <a:gd name="T5" fmla="*/ 286 h 308"/>
                <a:gd name="T6" fmla="*/ 214 w 345"/>
                <a:gd name="T7" fmla="*/ 279 h 308"/>
                <a:gd name="T8" fmla="*/ 92 w 345"/>
                <a:gd name="T9" fmla="*/ 308 h 308"/>
                <a:gd name="T10" fmla="*/ 61 w 345"/>
                <a:gd name="T11" fmla="*/ 256 h 308"/>
                <a:gd name="T12" fmla="*/ 13 w 345"/>
                <a:gd name="T13" fmla="*/ 21 h 308"/>
                <a:gd name="T14" fmla="*/ 220 w 345"/>
                <a:gd name="T15" fmla="*/ 20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5" h="308">
                  <a:moveTo>
                    <a:pt x="220" y="20"/>
                  </a:moveTo>
                  <a:cubicBezTo>
                    <a:pt x="237" y="30"/>
                    <a:pt x="256" y="36"/>
                    <a:pt x="278" y="94"/>
                  </a:cubicBezTo>
                  <a:cubicBezTo>
                    <a:pt x="297" y="145"/>
                    <a:pt x="345" y="267"/>
                    <a:pt x="323" y="286"/>
                  </a:cubicBezTo>
                  <a:cubicBezTo>
                    <a:pt x="323" y="286"/>
                    <a:pt x="290" y="274"/>
                    <a:pt x="214" y="279"/>
                  </a:cubicBezTo>
                  <a:cubicBezTo>
                    <a:pt x="150" y="282"/>
                    <a:pt x="107" y="298"/>
                    <a:pt x="92" y="308"/>
                  </a:cubicBezTo>
                  <a:cubicBezTo>
                    <a:pt x="74" y="302"/>
                    <a:pt x="96" y="269"/>
                    <a:pt x="61" y="256"/>
                  </a:cubicBezTo>
                  <a:cubicBezTo>
                    <a:pt x="0" y="235"/>
                    <a:pt x="0" y="122"/>
                    <a:pt x="13" y="21"/>
                  </a:cubicBezTo>
                  <a:cubicBezTo>
                    <a:pt x="63" y="10"/>
                    <a:pt x="167" y="0"/>
                    <a:pt x="220" y="20"/>
                  </a:cubicBezTo>
                  <a:close/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40">
              <a:extLst>
                <a:ext uri="{FF2B5EF4-FFF2-40B4-BE49-F238E27FC236}">
                  <a16:creationId xmlns:a16="http://schemas.microsoft.com/office/drawing/2014/main" id="{0937094A-6EED-40F3-B7F5-CB934E1B2EA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1876" y="3817199"/>
              <a:ext cx="487488" cy="521352"/>
            </a:xfrm>
            <a:custGeom>
              <a:avLst/>
              <a:gdLst>
                <a:gd name="T0" fmla="*/ 111 w 173"/>
                <a:gd name="T1" fmla="*/ 42 h 180"/>
                <a:gd name="T2" fmla="*/ 67 w 173"/>
                <a:gd name="T3" fmla="*/ 0 h 180"/>
                <a:gd name="T4" fmla="*/ 23 w 173"/>
                <a:gd name="T5" fmla="*/ 42 h 180"/>
                <a:gd name="T6" fmla="*/ 0 w 173"/>
                <a:gd name="T7" fmla="*/ 78 h 180"/>
                <a:gd name="T8" fmla="*/ 34 w 173"/>
                <a:gd name="T9" fmla="*/ 116 h 180"/>
                <a:gd name="T10" fmla="*/ 104 w 173"/>
                <a:gd name="T11" fmla="*/ 180 h 180"/>
                <a:gd name="T12" fmla="*/ 173 w 173"/>
                <a:gd name="T13" fmla="*/ 111 h 180"/>
                <a:gd name="T14" fmla="*/ 111 w 173"/>
                <a:gd name="T15" fmla="*/ 42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3" h="180">
                  <a:moveTo>
                    <a:pt x="111" y="42"/>
                  </a:moveTo>
                  <a:cubicBezTo>
                    <a:pt x="110" y="18"/>
                    <a:pt x="90" y="0"/>
                    <a:pt x="67" y="0"/>
                  </a:cubicBezTo>
                  <a:cubicBezTo>
                    <a:pt x="43" y="0"/>
                    <a:pt x="24" y="19"/>
                    <a:pt x="23" y="42"/>
                  </a:cubicBezTo>
                  <a:cubicBezTo>
                    <a:pt x="9" y="48"/>
                    <a:pt x="0" y="62"/>
                    <a:pt x="0" y="78"/>
                  </a:cubicBezTo>
                  <a:cubicBezTo>
                    <a:pt x="0" y="98"/>
                    <a:pt x="15" y="114"/>
                    <a:pt x="34" y="116"/>
                  </a:cubicBezTo>
                  <a:cubicBezTo>
                    <a:pt x="37" y="152"/>
                    <a:pt x="67" y="180"/>
                    <a:pt x="104" y="180"/>
                  </a:cubicBezTo>
                  <a:cubicBezTo>
                    <a:pt x="142" y="180"/>
                    <a:pt x="173" y="149"/>
                    <a:pt x="173" y="111"/>
                  </a:cubicBezTo>
                  <a:cubicBezTo>
                    <a:pt x="173" y="75"/>
                    <a:pt x="146" y="45"/>
                    <a:pt x="111" y="42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41">
              <a:extLst>
                <a:ext uri="{FF2B5EF4-FFF2-40B4-BE49-F238E27FC236}">
                  <a16:creationId xmlns:a16="http://schemas.microsoft.com/office/drawing/2014/main" id="{26276300-B591-4485-8B3D-437F663C6DE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6290" y="3777177"/>
              <a:ext cx="148779" cy="124389"/>
            </a:xfrm>
            <a:custGeom>
              <a:avLst/>
              <a:gdLst>
                <a:gd name="T0" fmla="*/ 29 w 53"/>
                <a:gd name="T1" fmla="*/ 22 h 43"/>
                <a:gd name="T2" fmla="*/ 49 w 53"/>
                <a:gd name="T3" fmla="*/ 22 h 43"/>
                <a:gd name="T4" fmla="*/ 53 w 53"/>
                <a:gd name="T5" fmla="*/ 15 h 43"/>
                <a:gd name="T6" fmla="*/ 52 w 53"/>
                <a:gd name="T7" fmla="*/ 12 h 43"/>
                <a:gd name="T8" fmla="*/ 25 w 53"/>
                <a:gd name="T9" fmla="*/ 15 h 43"/>
                <a:gd name="T10" fmla="*/ 11 w 53"/>
                <a:gd name="T11" fmla="*/ 3 h 43"/>
                <a:gd name="T12" fmla="*/ 4 w 53"/>
                <a:gd name="T13" fmla="*/ 4 h 43"/>
                <a:gd name="T14" fmla="*/ 1 w 53"/>
                <a:gd name="T15" fmla="*/ 10 h 43"/>
                <a:gd name="T16" fmla="*/ 5 w 53"/>
                <a:gd name="T17" fmla="*/ 15 h 43"/>
                <a:gd name="T18" fmla="*/ 21 w 53"/>
                <a:gd name="T19" fmla="*/ 19 h 43"/>
                <a:gd name="T20" fmla="*/ 17 w 53"/>
                <a:gd name="T21" fmla="*/ 22 h 43"/>
                <a:gd name="T22" fmla="*/ 12 w 53"/>
                <a:gd name="T23" fmla="*/ 30 h 43"/>
                <a:gd name="T24" fmla="*/ 14 w 53"/>
                <a:gd name="T25" fmla="*/ 39 h 43"/>
                <a:gd name="T26" fmla="*/ 28 w 53"/>
                <a:gd name="T27" fmla="*/ 36 h 43"/>
                <a:gd name="T28" fmla="*/ 27 w 53"/>
                <a:gd name="T29" fmla="*/ 21 h 43"/>
                <a:gd name="T30" fmla="*/ 29 w 53"/>
                <a:gd name="T31" fmla="*/ 2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3" h="43">
                  <a:moveTo>
                    <a:pt x="29" y="22"/>
                  </a:moveTo>
                  <a:cubicBezTo>
                    <a:pt x="35" y="26"/>
                    <a:pt x="44" y="26"/>
                    <a:pt x="49" y="22"/>
                  </a:cubicBezTo>
                  <a:cubicBezTo>
                    <a:pt x="51" y="20"/>
                    <a:pt x="53" y="18"/>
                    <a:pt x="53" y="15"/>
                  </a:cubicBezTo>
                  <a:cubicBezTo>
                    <a:pt x="53" y="14"/>
                    <a:pt x="53" y="13"/>
                    <a:pt x="52" y="12"/>
                  </a:cubicBezTo>
                  <a:cubicBezTo>
                    <a:pt x="46" y="0"/>
                    <a:pt x="31" y="7"/>
                    <a:pt x="25" y="15"/>
                  </a:cubicBezTo>
                  <a:cubicBezTo>
                    <a:pt x="23" y="9"/>
                    <a:pt x="18" y="4"/>
                    <a:pt x="11" y="3"/>
                  </a:cubicBezTo>
                  <a:cubicBezTo>
                    <a:pt x="9" y="2"/>
                    <a:pt x="6" y="3"/>
                    <a:pt x="4" y="4"/>
                  </a:cubicBezTo>
                  <a:cubicBezTo>
                    <a:pt x="2" y="5"/>
                    <a:pt x="0" y="7"/>
                    <a:pt x="1" y="10"/>
                  </a:cubicBezTo>
                  <a:cubicBezTo>
                    <a:pt x="1" y="12"/>
                    <a:pt x="3" y="14"/>
                    <a:pt x="5" y="15"/>
                  </a:cubicBezTo>
                  <a:cubicBezTo>
                    <a:pt x="9" y="18"/>
                    <a:pt x="15" y="19"/>
                    <a:pt x="21" y="19"/>
                  </a:cubicBezTo>
                  <a:cubicBezTo>
                    <a:pt x="19" y="20"/>
                    <a:pt x="18" y="21"/>
                    <a:pt x="17" y="22"/>
                  </a:cubicBezTo>
                  <a:cubicBezTo>
                    <a:pt x="15" y="24"/>
                    <a:pt x="13" y="27"/>
                    <a:pt x="12" y="30"/>
                  </a:cubicBezTo>
                  <a:cubicBezTo>
                    <a:pt x="11" y="33"/>
                    <a:pt x="12" y="37"/>
                    <a:pt x="14" y="39"/>
                  </a:cubicBezTo>
                  <a:cubicBezTo>
                    <a:pt x="18" y="43"/>
                    <a:pt x="25" y="39"/>
                    <a:pt x="28" y="36"/>
                  </a:cubicBezTo>
                  <a:cubicBezTo>
                    <a:pt x="31" y="32"/>
                    <a:pt x="31" y="24"/>
                    <a:pt x="27" y="21"/>
                  </a:cubicBezTo>
                  <a:cubicBezTo>
                    <a:pt x="28" y="21"/>
                    <a:pt x="29" y="22"/>
                    <a:pt x="29" y="22"/>
                  </a:cubicBezTo>
                  <a:close/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42">
              <a:extLst>
                <a:ext uri="{FF2B5EF4-FFF2-40B4-BE49-F238E27FC236}">
                  <a16:creationId xmlns:a16="http://schemas.microsoft.com/office/drawing/2014/main" id="{55CDC2AD-9483-4448-A55A-AFFA81FCE6F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655" y="3825852"/>
              <a:ext cx="59089" cy="93022"/>
            </a:xfrm>
            <a:custGeom>
              <a:avLst/>
              <a:gdLst>
                <a:gd name="T0" fmla="*/ 0 w 21"/>
                <a:gd name="T1" fmla="*/ 0 h 32"/>
                <a:gd name="T2" fmla="*/ 21 w 21"/>
                <a:gd name="T3" fmla="*/ 3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1" h="32">
                  <a:moveTo>
                    <a:pt x="0" y="0"/>
                  </a:moveTo>
                  <a:cubicBezTo>
                    <a:pt x="12" y="7"/>
                    <a:pt x="20" y="19"/>
                    <a:pt x="21" y="32"/>
                  </a:cubicBezTo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43">
              <a:extLst>
                <a:ext uri="{FF2B5EF4-FFF2-40B4-BE49-F238E27FC236}">
                  <a16:creationId xmlns:a16="http://schemas.microsoft.com/office/drawing/2014/main" id="{2FCFC152-3923-4F00-B83E-F0B952BFCE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0655" y="3825852"/>
              <a:ext cx="11607" cy="159002"/>
            </a:xfrm>
            <a:custGeom>
              <a:avLst/>
              <a:gdLst>
                <a:gd name="T0" fmla="*/ 0 w 4"/>
                <a:gd name="T1" fmla="*/ 55 h 55"/>
                <a:gd name="T2" fmla="*/ 0 w 4"/>
                <a:gd name="T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" h="55">
                  <a:moveTo>
                    <a:pt x="0" y="55"/>
                  </a:moveTo>
                  <a:cubicBezTo>
                    <a:pt x="2" y="38"/>
                    <a:pt x="4" y="24"/>
                    <a:pt x="0" y="0"/>
                  </a:cubicBezTo>
                </a:path>
              </a:pathLst>
            </a:custGeom>
            <a:noFill/>
            <a:ln w="25400" cap="rnd">
              <a:solidFill>
                <a:schemeClr val="accent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44">
              <a:extLst>
                <a:ext uri="{FF2B5EF4-FFF2-40B4-BE49-F238E27FC236}">
                  <a16:creationId xmlns:a16="http://schemas.microsoft.com/office/drawing/2014/main" id="{90AF06F7-5801-4CE2-BAD9-F32305BF25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2230" y="4086528"/>
              <a:ext cx="444226" cy="1001603"/>
            </a:xfrm>
            <a:custGeom>
              <a:avLst/>
              <a:gdLst>
                <a:gd name="T0" fmla="*/ 131 w 158"/>
                <a:gd name="T1" fmla="*/ 0 h 346"/>
                <a:gd name="T2" fmla="*/ 54 w 158"/>
                <a:gd name="T3" fmla="*/ 110 h 346"/>
                <a:gd name="T4" fmla="*/ 13 w 158"/>
                <a:gd name="T5" fmla="*/ 268 h 346"/>
                <a:gd name="T6" fmla="*/ 50 w 158"/>
                <a:gd name="T7" fmla="*/ 345 h 346"/>
                <a:gd name="T8" fmla="*/ 122 w 158"/>
                <a:gd name="T9" fmla="*/ 345 h 346"/>
                <a:gd name="T10" fmla="*/ 141 w 158"/>
                <a:gd name="T11" fmla="*/ 317 h 346"/>
                <a:gd name="T12" fmla="*/ 119 w 158"/>
                <a:gd name="T13" fmla="*/ 286 h 346"/>
                <a:gd name="T14" fmla="*/ 158 w 158"/>
                <a:gd name="T15" fmla="*/ 139 h 346"/>
                <a:gd name="T16" fmla="*/ 131 w 158"/>
                <a:gd name="T17" fmla="*/ 0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8" h="346">
                  <a:moveTo>
                    <a:pt x="131" y="0"/>
                  </a:moveTo>
                  <a:cubicBezTo>
                    <a:pt x="88" y="7"/>
                    <a:pt x="76" y="36"/>
                    <a:pt x="54" y="110"/>
                  </a:cubicBezTo>
                  <a:cubicBezTo>
                    <a:pt x="34" y="177"/>
                    <a:pt x="23" y="220"/>
                    <a:pt x="13" y="268"/>
                  </a:cubicBezTo>
                  <a:cubicBezTo>
                    <a:pt x="0" y="325"/>
                    <a:pt x="22" y="344"/>
                    <a:pt x="50" y="345"/>
                  </a:cubicBezTo>
                  <a:cubicBezTo>
                    <a:pt x="77" y="346"/>
                    <a:pt x="122" y="345"/>
                    <a:pt x="122" y="345"/>
                  </a:cubicBezTo>
                  <a:cubicBezTo>
                    <a:pt x="136" y="345"/>
                    <a:pt x="145" y="330"/>
                    <a:pt x="141" y="317"/>
                  </a:cubicBezTo>
                  <a:cubicBezTo>
                    <a:pt x="138" y="306"/>
                    <a:pt x="131" y="293"/>
                    <a:pt x="119" y="286"/>
                  </a:cubicBezTo>
                  <a:cubicBezTo>
                    <a:pt x="158" y="139"/>
                    <a:pt x="158" y="139"/>
                    <a:pt x="158" y="139"/>
                  </a:cubicBezTo>
                  <a:lnTo>
                    <a:pt x="131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45">
              <a:extLst>
                <a:ext uri="{FF2B5EF4-FFF2-40B4-BE49-F238E27FC236}">
                  <a16:creationId xmlns:a16="http://schemas.microsoft.com/office/drawing/2014/main" id="{B8C38F97-5B3B-445B-A36C-D228952DF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6118" y="4915068"/>
              <a:ext cx="30600" cy="91940"/>
            </a:xfrm>
            <a:custGeom>
              <a:avLst/>
              <a:gdLst>
                <a:gd name="T0" fmla="*/ 0 w 11"/>
                <a:gd name="T1" fmla="*/ 32 h 32"/>
                <a:gd name="T2" fmla="*/ 11 w 11"/>
                <a:gd name="T3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1" h="32">
                  <a:moveTo>
                    <a:pt x="0" y="32"/>
                  </a:moveTo>
                  <a:cubicBezTo>
                    <a:pt x="7" y="19"/>
                    <a:pt x="10" y="13"/>
                    <a:pt x="11" y="0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8" name="Freeform 146">
              <a:extLst>
                <a:ext uri="{FF2B5EF4-FFF2-40B4-BE49-F238E27FC236}">
                  <a16:creationId xmlns:a16="http://schemas.microsoft.com/office/drawing/2014/main" id="{BBE184DC-C824-4A71-99C9-286102F3B6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368" y="4069222"/>
              <a:ext cx="390413" cy="648986"/>
            </a:xfrm>
            <a:custGeom>
              <a:avLst/>
              <a:gdLst>
                <a:gd name="T0" fmla="*/ 117 w 139"/>
                <a:gd name="T1" fmla="*/ 0 h 224"/>
                <a:gd name="T2" fmla="*/ 32 w 139"/>
                <a:gd name="T3" fmla="*/ 70 h 224"/>
                <a:gd name="T4" fmla="*/ 0 w 139"/>
                <a:gd name="T5" fmla="*/ 185 h 224"/>
                <a:gd name="T6" fmla="*/ 63 w 139"/>
                <a:gd name="T7" fmla="*/ 214 h 224"/>
                <a:gd name="T8" fmla="*/ 116 w 139"/>
                <a:gd name="T9" fmla="*/ 214 h 224"/>
                <a:gd name="T10" fmla="*/ 139 w 139"/>
                <a:gd name="T11" fmla="*/ 13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4">
                  <a:moveTo>
                    <a:pt x="117" y="0"/>
                  </a:moveTo>
                  <a:cubicBezTo>
                    <a:pt x="77" y="3"/>
                    <a:pt x="52" y="7"/>
                    <a:pt x="32" y="70"/>
                  </a:cubicBezTo>
                  <a:cubicBezTo>
                    <a:pt x="18" y="113"/>
                    <a:pt x="0" y="185"/>
                    <a:pt x="0" y="185"/>
                  </a:cubicBezTo>
                  <a:cubicBezTo>
                    <a:pt x="0" y="185"/>
                    <a:pt x="18" y="203"/>
                    <a:pt x="63" y="214"/>
                  </a:cubicBezTo>
                  <a:cubicBezTo>
                    <a:pt x="102" y="224"/>
                    <a:pt x="116" y="214"/>
                    <a:pt x="116" y="214"/>
                  </a:cubicBezTo>
                  <a:cubicBezTo>
                    <a:pt x="139" y="131"/>
                    <a:pt x="139" y="131"/>
                    <a:pt x="139" y="131"/>
                  </a:cubicBezTo>
                </a:path>
              </a:pathLst>
            </a:custGeom>
            <a:solidFill>
              <a:srgbClr val="FFFFFF"/>
            </a:solidFill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9" name="Freeform 147">
              <a:extLst>
                <a:ext uri="{FF2B5EF4-FFF2-40B4-BE49-F238E27FC236}">
                  <a16:creationId xmlns:a16="http://schemas.microsoft.com/office/drawing/2014/main" id="{E76FC859-7AAC-482D-AB9A-DE04AF196C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51368" y="4069222"/>
              <a:ext cx="390413" cy="648986"/>
            </a:xfrm>
            <a:custGeom>
              <a:avLst/>
              <a:gdLst>
                <a:gd name="T0" fmla="*/ 117 w 139"/>
                <a:gd name="T1" fmla="*/ 0 h 224"/>
                <a:gd name="T2" fmla="*/ 32 w 139"/>
                <a:gd name="T3" fmla="*/ 70 h 224"/>
                <a:gd name="T4" fmla="*/ 0 w 139"/>
                <a:gd name="T5" fmla="*/ 185 h 224"/>
                <a:gd name="T6" fmla="*/ 63 w 139"/>
                <a:gd name="T7" fmla="*/ 214 h 224"/>
                <a:gd name="T8" fmla="*/ 116 w 139"/>
                <a:gd name="T9" fmla="*/ 214 h 224"/>
                <a:gd name="T10" fmla="*/ 139 w 139"/>
                <a:gd name="T11" fmla="*/ 13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9" h="224">
                  <a:moveTo>
                    <a:pt x="117" y="0"/>
                  </a:moveTo>
                  <a:cubicBezTo>
                    <a:pt x="77" y="3"/>
                    <a:pt x="52" y="7"/>
                    <a:pt x="32" y="70"/>
                  </a:cubicBezTo>
                  <a:cubicBezTo>
                    <a:pt x="18" y="113"/>
                    <a:pt x="0" y="185"/>
                    <a:pt x="0" y="185"/>
                  </a:cubicBezTo>
                  <a:cubicBezTo>
                    <a:pt x="0" y="185"/>
                    <a:pt x="18" y="203"/>
                    <a:pt x="63" y="214"/>
                  </a:cubicBezTo>
                  <a:cubicBezTo>
                    <a:pt x="102" y="224"/>
                    <a:pt x="116" y="214"/>
                    <a:pt x="116" y="214"/>
                  </a:cubicBezTo>
                  <a:cubicBezTo>
                    <a:pt x="139" y="131"/>
                    <a:pt x="139" y="131"/>
                    <a:pt x="139" y="131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0" name="Freeform 148">
              <a:extLst>
                <a:ext uri="{FF2B5EF4-FFF2-40B4-BE49-F238E27FC236}">
                  <a16:creationId xmlns:a16="http://schemas.microsoft.com/office/drawing/2014/main" id="{5F987913-B46F-422B-BDA1-085A5EAC7A2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4340" y="5794445"/>
              <a:ext cx="1684050" cy="107083"/>
            </a:xfrm>
            <a:custGeom>
              <a:avLst/>
              <a:gdLst>
                <a:gd name="T0" fmla="*/ 586 w 598"/>
                <a:gd name="T1" fmla="*/ 0 h 37"/>
                <a:gd name="T2" fmla="*/ 591 w 598"/>
                <a:gd name="T3" fmla="*/ 16 h 37"/>
                <a:gd name="T4" fmla="*/ 516 w 598"/>
                <a:gd name="T5" fmla="*/ 37 h 37"/>
                <a:gd name="T6" fmla="*/ 82 w 598"/>
                <a:gd name="T7" fmla="*/ 37 h 37"/>
                <a:gd name="T8" fmla="*/ 8 w 598"/>
                <a:gd name="T9" fmla="*/ 16 h 37"/>
                <a:gd name="T10" fmla="*/ 13 w 598"/>
                <a:gd name="T11" fmla="*/ 0 h 37"/>
                <a:gd name="T12" fmla="*/ 586 w 598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8" h="37">
                  <a:moveTo>
                    <a:pt x="586" y="0"/>
                  </a:moveTo>
                  <a:cubicBezTo>
                    <a:pt x="595" y="0"/>
                    <a:pt x="598" y="11"/>
                    <a:pt x="591" y="16"/>
                  </a:cubicBezTo>
                  <a:cubicBezTo>
                    <a:pt x="569" y="30"/>
                    <a:pt x="543" y="37"/>
                    <a:pt x="516" y="37"/>
                  </a:cubicBezTo>
                  <a:cubicBezTo>
                    <a:pt x="82" y="37"/>
                    <a:pt x="82" y="37"/>
                    <a:pt x="82" y="37"/>
                  </a:cubicBezTo>
                  <a:cubicBezTo>
                    <a:pt x="55" y="37"/>
                    <a:pt x="29" y="30"/>
                    <a:pt x="8" y="16"/>
                  </a:cubicBezTo>
                  <a:cubicBezTo>
                    <a:pt x="0" y="11"/>
                    <a:pt x="4" y="0"/>
                    <a:pt x="13" y="0"/>
                  </a:cubicBezTo>
                  <a:lnTo>
                    <a:pt x="586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1" name="Freeform 149">
              <a:extLst>
                <a:ext uri="{FF2B5EF4-FFF2-40B4-BE49-F238E27FC236}">
                  <a16:creationId xmlns:a16="http://schemas.microsoft.com/office/drawing/2014/main" id="{60CA0C0C-0E6F-4FEE-888C-7757ECE2C6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67586" y="4419674"/>
              <a:ext cx="1145914" cy="630599"/>
            </a:xfrm>
            <a:custGeom>
              <a:avLst/>
              <a:gdLst>
                <a:gd name="T0" fmla="*/ 204 w 407"/>
                <a:gd name="T1" fmla="*/ 218 h 218"/>
                <a:gd name="T2" fmla="*/ 82 w 407"/>
                <a:gd name="T3" fmla="*/ 207 h 218"/>
                <a:gd name="T4" fmla="*/ 13 w 407"/>
                <a:gd name="T5" fmla="*/ 141 h 218"/>
                <a:gd name="T6" fmla="*/ 2 w 407"/>
                <a:gd name="T7" fmla="*/ 60 h 218"/>
                <a:gd name="T8" fmla="*/ 75 w 407"/>
                <a:gd name="T9" fmla="*/ 7 h 218"/>
                <a:gd name="T10" fmla="*/ 204 w 407"/>
                <a:gd name="T11" fmla="*/ 22 h 218"/>
                <a:gd name="T12" fmla="*/ 333 w 407"/>
                <a:gd name="T13" fmla="*/ 7 h 218"/>
                <a:gd name="T14" fmla="*/ 405 w 407"/>
                <a:gd name="T15" fmla="*/ 60 h 218"/>
                <a:gd name="T16" fmla="*/ 395 w 407"/>
                <a:gd name="T17" fmla="*/ 141 h 218"/>
                <a:gd name="T18" fmla="*/ 325 w 407"/>
                <a:gd name="T19" fmla="*/ 207 h 218"/>
                <a:gd name="T20" fmla="*/ 204 w 407"/>
                <a:gd name="T21" fmla="*/ 218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07" h="218">
                  <a:moveTo>
                    <a:pt x="204" y="218"/>
                  </a:moveTo>
                  <a:cubicBezTo>
                    <a:pt x="151" y="218"/>
                    <a:pt x="111" y="213"/>
                    <a:pt x="82" y="207"/>
                  </a:cubicBezTo>
                  <a:cubicBezTo>
                    <a:pt x="48" y="201"/>
                    <a:pt x="21" y="174"/>
                    <a:pt x="13" y="141"/>
                  </a:cubicBezTo>
                  <a:cubicBezTo>
                    <a:pt x="6" y="113"/>
                    <a:pt x="0" y="81"/>
                    <a:pt x="2" y="60"/>
                  </a:cubicBezTo>
                  <a:cubicBezTo>
                    <a:pt x="6" y="21"/>
                    <a:pt x="36" y="0"/>
                    <a:pt x="75" y="7"/>
                  </a:cubicBezTo>
                  <a:cubicBezTo>
                    <a:pt x="113" y="15"/>
                    <a:pt x="161" y="22"/>
                    <a:pt x="204" y="22"/>
                  </a:cubicBezTo>
                  <a:cubicBezTo>
                    <a:pt x="246" y="22"/>
                    <a:pt x="295" y="15"/>
                    <a:pt x="333" y="7"/>
                  </a:cubicBezTo>
                  <a:cubicBezTo>
                    <a:pt x="371" y="0"/>
                    <a:pt x="402" y="21"/>
                    <a:pt x="405" y="60"/>
                  </a:cubicBezTo>
                  <a:cubicBezTo>
                    <a:pt x="407" y="81"/>
                    <a:pt x="401" y="113"/>
                    <a:pt x="395" y="141"/>
                  </a:cubicBezTo>
                  <a:cubicBezTo>
                    <a:pt x="386" y="174"/>
                    <a:pt x="359" y="201"/>
                    <a:pt x="325" y="207"/>
                  </a:cubicBezTo>
                  <a:cubicBezTo>
                    <a:pt x="297" y="213"/>
                    <a:pt x="257" y="218"/>
                    <a:pt x="204" y="218"/>
                  </a:cubicBez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2" name="Freeform 150">
              <a:extLst>
                <a:ext uri="{FF2B5EF4-FFF2-40B4-BE49-F238E27FC236}">
                  <a16:creationId xmlns:a16="http://schemas.microsoft.com/office/drawing/2014/main" id="{7EDB0915-CE0B-480C-AC9E-CBDE2B2601F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29841" y="5901528"/>
              <a:ext cx="901114" cy="1198462"/>
            </a:xfrm>
            <a:custGeom>
              <a:avLst/>
              <a:gdLst>
                <a:gd name="T0" fmla="*/ 0 w 320"/>
                <a:gd name="T1" fmla="*/ 414 h 414"/>
                <a:gd name="T2" fmla="*/ 35 w 320"/>
                <a:gd name="T3" fmla="*/ 70 h 414"/>
                <a:gd name="T4" fmla="*/ 105 w 320"/>
                <a:gd name="T5" fmla="*/ 0 h 414"/>
                <a:gd name="T6" fmla="*/ 215 w 320"/>
                <a:gd name="T7" fmla="*/ 0 h 414"/>
                <a:gd name="T8" fmla="*/ 285 w 320"/>
                <a:gd name="T9" fmla="*/ 70 h 414"/>
                <a:gd name="T10" fmla="*/ 32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0" y="414"/>
                  </a:moveTo>
                  <a:cubicBezTo>
                    <a:pt x="35" y="70"/>
                    <a:pt x="35" y="70"/>
                    <a:pt x="35" y="70"/>
                  </a:cubicBezTo>
                  <a:cubicBezTo>
                    <a:pt x="39" y="30"/>
                    <a:pt x="69" y="0"/>
                    <a:pt x="105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51" y="0"/>
                    <a:pt x="281" y="30"/>
                    <a:pt x="285" y="70"/>
                  </a:cubicBezTo>
                  <a:cubicBezTo>
                    <a:pt x="320" y="414"/>
                    <a:pt x="320" y="414"/>
                    <a:pt x="32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Line 151">
              <a:extLst>
                <a:ext uri="{FF2B5EF4-FFF2-40B4-BE49-F238E27FC236}">
                  <a16:creationId xmlns:a16="http://schemas.microsoft.com/office/drawing/2014/main" id="{56D72708-FDC1-4026-A458-36AD0B4FC6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355165" y="6839313"/>
              <a:ext cx="85046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52">
              <a:extLst>
                <a:ext uri="{FF2B5EF4-FFF2-40B4-BE49-F238E27FC236}">
                  <a16:creationId xmlns:a16="http://schemas.microsoft.com/office/drawing/2014/main" id="{6C996BF5-C25E-4468-B1EB-929AF956E35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8106" y="5901528"/>
              <a:ext cx="901114" cy="1198462"/>
            </a:xfrm>
            <a:custGeom>
              <a:avLst/>
              <a:gdLst>
                <a:gd name="T0" fmla="*/ 0 w 320"/>
                <a:gd name="T1" fmla="*/ 414 h 414"/>
                <a:gd name="T2" fmla="*/ 35 w 320"/>
                <a:gd name="T3" fmla="*/ 70 h 414"/>
                <a:gd name="T4" fmla="*/ 105 w 320"/>
                <a:gd name="T5" fmla="*/ 0 h 414"/>
                <a:gd name="T6" fmla="*/ 215 w 320"/>
                <a:gd name="T7" fmla="*/ 0 h 414"/>
                <a:gd name="T8" fmla="*/ 285 w 320"/>
                <a:gd name="T9" fmla="*/ 70 h 414"/>
                <a:gd name="T10" fmla="*/ 320 w 320"/>
                <a:gd name="T11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0" h="414">
                  <a:moveTo>
                    <a:pt x="0" y="414"/>
                  </a:moveTo>
                  <a:cubicBezTo>
                    <a:pt x="35" y="70"/>
                    <a:pt x="35" y="70"/>
                    <a:pt x="35" y="70"/>
                  </a:cubicBezTo>
                  <a:cubicBezTo>
                    <a:pt x="39" y="30"/>
                    <a:pt x="69" y="0"/>
                    <a:pt x="105" y="0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251" y="0"/>
                    <a:pt x="281" y="30"/>
                    <a:pt x="285" y="70"/>
                  </a:cubicBezTo>
                  <a:cubicBezTo>
                    <a:pt x="320" y="414"/>
                    <a:pt x="320" y="414"/>
                    <a:pt x="320" y="414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Line 153">
              <a:extLst>
                <a:ext uri="{FF2B5EF4-FFF2-40B4-BE49-F238E27FC236}">
                  <a16:creationId xmlns:a16="http://schemas.microsoft.com/office/drawing/2014/main" id="{A2B23664-7082-4807-B8AC-9975C203B05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33430" y="6839313"/>
              <a:ext cx="850466" cy="0"/>
            </a:xfrm>
            <a:prstGeom prst="line">
              <a:avLst/>
            </a:pr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54">
              <a:extLst>
                <a:ext uri="{FF2B5EF4-FFF2-40B4-BE49-F238E27FC236}">
                  <a16:creationId xmlns:a16="http://schemas.microsoft.com/office/drawing/2014/main" id="{FF8E624E-BC2A-4271-A370-DC2C8C308F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822605" y="4694412"/>
              <a:ext cx="337654" cy="1207115"/>
            </a:xfrm>
            <a:custGeom>
              <a:avLst/>
              <a:gdLst>
                <a:gd name="T0" fmla="*/ 120 w 120"/>
                <a:gd name="T1" fmla="*/ 0 h 417"/>
                <a:gd name="T2" fmla="*/ 97 w 120"/>
                <a:gd name="T3" fmla="*/ 354 h 417"/>
                <a:gd name="T4" fmla="*/ 29 w 120"/>
                <a:gd name="T5" fmla="*/ 417 h 417"/>
                <a:gd name="T6" fmla="*/ 0 w 120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417">
                  <a:moveTo>
                    <a:pt x="120" y="0"/>
                  </a:moveTo>
                  <a:cubicBezTo>
                    <a:pt x="120" y="48"/>
                    <a:pt x="105" y="250"/>
                    <a:pt x="97" y="354"/>
                  </a:cubicBezTo>
                  <a:cubicBezTo>
                    <a:pt x="94" y="390"/>
                    <a:pt x="65" y="417"/>
                    <a:pt x="29" y="417"/>
                  </a:cubicBezTo>
                  <a:cubicBezTo>
                    <a:pt x="0" y="417"/>
                    <a:pt x="0" y="417"/>
                    <a:pt x="0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7" name="Freeform 155">
              <a:extLst>
                <a:ext uri="{FF2B5EF4-FFF2-40B4-BE49-F238E27FC236}">
                  <a16:creationId xmlns:a16="http://schemas.microsoft.com/office/drawing/2014/main" id="{BF0C9638-AFFC-44CE-B392-EAA3DDAC4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5208497" y="4694412"/>
              <a:ext cx="337654" cy="1207115"/>
            </a:xfrm>
            <a:custGeom>
              <a:avLst/>
              <a:gdLst>
                <a:gd name="T0" fmla="*/ 120 w 120"/>
                <a:gd name="T1" fmla="*/ 0 h 417"/>
                <a:gd name="T2" fmla="*/ 97 w 120"/>
                <a:gd name="T3" fmla="*/ 354 h 417"/>
                <a:gd name="T4" fmla="*/ 29 w 120"/>
                <a:gd name="T5" fmla="*/ 417 h 417"/>
                <a:gd name="T6" fmla="*/ 0 w 120"/>
                <a:gd name="T7" fmla="*/ 417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0" h="417">
                  <a:moveTo>
                    <a:pt x="120" y="0"/>
                  </a:moveTo>
                  <a:cubicBezTo>
                    <a:pt x="120" y="48"/>
                    <a:pt x="105" y="250"/>
                    <a:pt x="97" y="354"/>
                  </a:cubicBezTo>
                  <a:cubicBezTo>
                    <a:pt x="94" y="390"/>
                    <a:pt x="65" y="417"/>
                    <a:pt x="29" y="417"/>
                  </a:cubicBezTo>
                  <a:cubicBezTo>
                    <a:pt x="0" y="417"/>
                    <a:pt x="0" y="417"/>
                    <a:pt x="0" y="417"/>
                  </a:cubicBezTo>
                </a:path>
              </a:pathLst>
            </a:custGeom>
            <a:noFill/>
            <a:ln w="25400" cap="rnd">
              <a:solidFill>
                <a:srgbClr val="30303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2" name="Title 1">
            <a:extLst>
              <a:ext uri="{FF2B5EF4-FFF2-40B4-BE49-F238E27FC236}">
                <a16:creationId xmlns:a16="http://schemas.microsoft.com/office/drawing/2014/main" id="{59B3F6CB-9D59-4087-96A6-F3048CCF23C5}"/>
              </a:ext>
            </a:extLst>
          </p:cNvPr>
          <p:cNvSpPr txBox="1">
            <a:spLocks/>
          </p:cNvSpPr>
          <p:nvPr/>
        </p:nvSpPr>
        <p:spPr>
          <a:xfrm>
            <a:off x="-175817" y="6195118"/>
            <a:ext cx="2545732" cy="66288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6600" dirty="0" err="1">
                <a:solidFill>
                  <a:srgbClr val="1877F2"/>
                </a:solidFill>
                <a:latin typeface="Product Sans Black" panose="020B0A03030502040203" pitchFamily="34" charset="0"/>
              </a:rPr>
              <a:t>Funij.com</a:t>
            </a:r>
            <a:endParaRPr lang="en-US" sz="6600" dirty="0">
              <a:solidFill>
                <a:srgbClr val="1877F2"/>
              </a:solidFill>
              <a:latin typeface="Product Sans Black" panose="020B0A03030502040203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25FF614-6430-40C9-9681-4633537CEEF5}"/>
              </a:ext>
            </a:extLst>
          </p:cNvPr>
          <p:cNvGrpSpPr/>
          <p:nvPr/>
        </p:nvGrpSpPr>
        <p:grpSpPr>
          <a:xfrm>
            <a:off x="3764076" y="555964"/>
            <a:ext cx="6163696" cy="2331859"/>
            <a:chOff x="3764076" y="555964"/>
            <a:chExt cx="6163696" cy="2331859"/>
          </a:xfrm>
        </p:grpSpPr>
        <p:sp>
          <p:nvSpPr>
            <p:cNvPr id="5" name="Speech Bubble: Rectangle with Corners Rounded 4">
              <a:extLst>
                <a:ext uri="{FF2B5EF4-FFF2-40B4-BE49-F238E27FC236}">
                  <a16:creationId xmlns:a16="http://schemas.microsoft.com/office/drawing/2014/main" id="{67B11EB0-D16C-40E5-A7B2-BFBCD4775BFA}"/>
                </a:ext>
              </a:extLst>
            </p:cNvPr>
            <p:cNvSpPr/>
            <p:nvPr/>
          </p:nvSpPr>
          <p:spPr>
            <a:xfrm>
              <a:off x="3764076" y="555964"/>
              <a:ext cx="6163696" cy="2331859"/>
            </a:xfrm>
            <a:prstGeom prst="wedgeRoundRectCallout">
              <a:avLst>
                <a:gd name="adj1" fmla="val 14407"/>
                <a:gd name="adj2" fmla="val 62315"/>
                <a:gd name="adj3" fmla="val 16667"/>
              </a:avLst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5B493EF1-6F17-4F3E-96C6-DEAA63FAB4A6}"/>
                </a:ext>
              </a:extLst>
            </p:cNvPr>
            <p:cNvSpPr/>
            <p:nvPr/>
          </p:nvSpPr>
          <p:spPr>
            <a:xfrm>
              <a:off x="4189310" y="857475"/>
              <a:ext cx="5237858" cy="15696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600" dirty="0">
                  <a:latin typeface="Product Sans" panose="020B0403030502040203" pitchFamily="34" charset="0"/>
                  <a:ea typeface="Times New Roman" panose="02020603050405020304" pitchFamily="18" charset="0"/>
                </a:rPr>
                <a:t>Saya </a:t>
              </a:r>
              <a:r>
                <a:rPr lang="en-US" sz="1600" dirty="0" err="1">
                  <a:latin typeface="Product Sans" panose="020B0403030502040203" pitchFamily="34" charset="0"/>
                </a:rPr>
                <a:t>percaya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bahwa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keterampilan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komunikasi</a:t>
              </a:r>
              <a:r>
                <a:rPr lang="en-US" sz="1600" dirty="0">
                  <a:latin typeface="Product Sans" panose="020B0403030502040203" pitchFamily="34" charset="0"/>
                </a:rPr>
                <a:t> yang </a:t>
              </a:r>
              <a:r>
                <a:rPr lang="en-US" sz="1600" dirty="0" err="1">
                  <a:latin typeface="Product Sans" panose="020B0403030502040203" pitchFamily="34" charset="0"/>
                </a:rPr>
                <a:t>baik</a:t>
              </a:r>
              <a:r>
                <a:rPr lang="en-US" sz="1600" dirty="0">
                  <a:latin typeface="Product Sans" panose="020B0403030502040203" pitchFamily="34" charset="0"/>
                </a:rPr>
                <a:t>, </a:t>
              </a:r>
              <a:r>
                <a:rPr lang="en-US" sz="1600" dirty="0" err="1">
                  <a:latin typeface="Product Sans" panose="020B0403030502040203" pitchFamily="34" charset="0"/>
                </a:rPr>
                <a:t>baik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secara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lisan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maupun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tulisan</a:t>
              </a:r>
              <a:r>
                <a:rPr lang="en-US" sz="1600" dirty="0">
                  <a:latin typeface="Product Sans" panose="020B0403030502040203" pitchFamily="34" charset="0"/>
                </a:rPr>
                <a:t>, </a:t>
              </a:r>
              <a:r>
                <a:rPr lang="en-US" sz="1600" dirty="0" err="1">
                  <a:latin typeface="Product Sans" panose="020B0403030502040203" pitchFamily="34" charset="0"/>
                </a:rPr>
                <a:t>sangat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penting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untuk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menjadi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seorang</a:t>
              </a:r>
              <a:r>
                <a:rPr lang="en-US" sz="1600" dirty="0">
                  <a:latin typeface="Product Sans" panose="020B0403030502040203" pitchFamily="34" charset="0"/>
                </a:rPr>
                <a:t> staff </a:t>
              </a:r>
              <a:r>
                <a:rPr lang="en-US" sz="1600" dirty="0" err="1">
                  <a:latin typeface="Product Sans" panose="020B0403030502040203" pitchFamily="34" charset="0"/>
                </a:rPr>
                <a:t>administrasi</a:t>
              </a:r>
              <a:r>
                <a:rPr lang="en-US" sz="1600" dirty="0">
                  <a:latin typeface="Product Sans" panose="020B0403030502040203" pitchFamily="34" charset="0"/>
                </a:rPr>
                <a:t> yang </a:t>
              </a:r>
              <a:r>
                <a:rPr lang="en-US" sz="1600" dirty="0" err="1">
                  <a:latin typeface="Product Sans" panose="020B0403030502040203" pitchFamily="34" charset="0"/>
                </a:rPr>
                <a:t>sukses</a:t>
              </a:r>
              <a:r>
                <a:rPr lang="en-US" sz="1600" dirty="0">
                  <a:latin typeface="Product Sans" panose="020B0403030502040203" pitchFamily="34" charset="0"/>
                </a:rPr>
                <a:t>. </a:t>
              </a:r>
              <a:r>
                <a:rPr lang="en-US" sz="1600" dirty="0" err="1">
                  <a:latin typeface="Product Sans" panose="020B0403030502040203" pitchFamily="34" charset="0"/>
                </a:rPr>
                <a:t>Selain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itu</a:t>
              </a:r>
              <a:r>
                <a:rPr lang="en-US" sz="1600" dirty="0">
                  <a:latin typeface="Product Sans" panose="020B0403030502040203" pitchFamily="34" charset="0"/>
                </a:rPr>
                <a:t>, </a:t>
              </a:r>
              <a:r>
                <a:rPr lang="en-US" sz="1600" dirty="0" err="1">
                  <a:latin typeface="Product Sans" panose="020B0403030502040203" pitchFamily="34" charset="0"/>
                </a:rPr>
                <a:t>kemampuan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dalam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mengelola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waktu</a:t>
              </a:r>
              <a:r>
                <a:rPr lang="en-US" sz="1600" dirty="0">
                  <a:latin typeface="Product Sans" panose="020B0403030502040203" pitchFamily="34" charset="0"/>
                </a:rPr>
                <a:t> dan </a:t>
              </a:r>
              <a:r>
                <a:rPr lang="en-US" sz="1600" dirty="0" err="1">
                  <a:latin typeface="Product Sans" panose="020B0403030502040203" pitchFamily="34" charset="0"/>
                </a:rPr>
                <a:t>tugas</a:t>
              </a:r>
              <a:r>
                <a:rPr lang="en-US" sz="1600" dirty="0">
                  <a:latin typeface="Product Sans" panose="020B0403030502040203" pitchFamily="34" charset="0"/>
                </a:rPr>
                <a:t> yang </a:t>
              </a:r>
              <a:r>
                <a:rPr lang="en-US" sz="1600" dirty="0" err="1">
                  <a:latin typeface="Product Sans" panose="020B0403030502040203" pitchFamily="34" charset="0"/>
                </a:rPr>
                <a:t>padat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serta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kemampuan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dalam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penggunaan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teknologi</a:t>
              </a:r>
              <a:r>
                <a:rPr lang="en-US" sz="1600" dirty="0">
                  <a:latin typeface="Product Sans" panose="020B0403030502040203" pitchFamily="34" charset="0"/>
                </a:rPr>
                <a:t> juga </a:t>
              </a:r>
              <a:r>
                <a:rPr lang="en-US" sz="1600" dirty="0" err="1">
                  <a:latin typeface="Product Sans" panose="020B0403030502040203" pitchFamily="34" charset="0"/>
                </a:rPr>
                <a:t>sangat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diperlukan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dalam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pekerjaan</a:t>
              </a:r>
              <a:r>
                <a:rPr lang="en-US" sz="1600" dirty="0">
                  <a:latin typeface="Product Sans" panose="020B0403030502040203" pitchFamily="34" charset="0"/>
                </a:rPr>
                <a:t> </a:t>
              </a:r>
              <a:r>
                <a:rPr lang="en-US" sz="1600" dirty="0" err="1">
                  <a:latin typeface="Product Sans" panose="020B0403030502040203" pitchFamily="34" charset="0"/>
                </a:rPr>
                <a:t>ini</a:t>
              </a:r>
              <a:r>
                <a:rPr lang="en-US" sz="1600" dirty="0">
                  <a:latin typeface="Product Sans" panose="020B0403030502040203" pitchFamily="34" charset="0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33051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>
        <p14:prism isContent="1"/>
      </p:transition>
    </mc:Choice>
    <mc:Fallback>
      <p:transition spd="slow" advClick="0" advTm="1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349</Words>
  <Application>Microsoft Office PowerPoint</Application>
  <PresentationFormat>Widescreen</PresentationFormat>
  <Paragraphs>23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Product Sans</vt:lpstr>
      <vt:lpstr>Product Sans Black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Wawancara untuk bagian staff adimistrasi</dc:title>
  <dc:creator>Muhamad Rizki Sunarya</dc:creator>
  <cp:keywords>Funij.com</cp:keywords>
  <cp:lastModifiedBy>Core i7</cp:lastModifiedBy>
  <cp:revision>7</cp:revision>
  <dcterms:created xsi:type="dcterms:W3CDTF">2024-10-02T07:59:09Z</dcterms:created>
  <dcterms:modified xsi:type="dcterms:W3CDTF">2025-02-05T03:03:36Z</dcterms:modified>
</cp:coreProperties>
</file>