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9" r:id="rId2"/>
  </p:sldIdLst>
  <p:sldSz cx="11430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C1F"/>
    <a:srgbClr val="E09E2F"/>
    <a:srgbClr val="144030"/>
    <a:srgbClr val="EDC46C"/>
    <a:srgbClr val="598241"/>
    <a:srgbClr val="CDC2AB"/>
    <a:srgbClr val="385D8A"/>
    <a:srgbClr val="285346"/>
    <a:srgbClr val="EDC356"/>
    <a:srgbClr val="BD8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86" y="1158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DB280-932B-4D46-92C9-8EE589AFC78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88A16-BB36-4B64-A305-45F42BB7B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3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130426"/>
            <a:ext cx="97155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8001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0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1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58437" y="274639"/>
            <a:ext cx="32146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274639"/>
            <a:ext cx="94535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29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1D36-601C-4763-A30E-F3F7694B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80" y="1742105"/>
            <a:ext cx="985837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75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0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1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5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8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00201"/>
            <a:ext cx="10287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6356351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21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D366D2C5-923E-4A79-980E-D045BE179BAB}"/>
              </a:ext>
            </a:extLst>
          </p:cNvPr>
          <p:cNvSpPr/>
          <p:nvPr/>
        </p:nvSpPr>
        <p:spPr>
          <a:xfrm>
            <a:off x="0" y="0"/>
            <a:ext cx="11430000" cy="6858000"/>
          </a:xfrm>
          <a:prstGeom prst="rect">
            <a:avLst/>
          </a:prstGeom>
          <a:solidFill>
            <a:srgbClr val="FF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EFC0BDB-1519-43B4-ACEF-5EC2252E8AB3}"/>
              </a:ext>
            </a:extLst>
          </p:cNvPr>
          <p:cNvGrpSpPr/>
          <p:nvPr/>
        </p:nvGrpSpPr>
        <p:grpSpPr>
          <a:xfrm flipH="1">
            <a:off x="-155294" y="1731883"/>
            <a:ext cx="11661494" cy="4658869"/>
            <a:chOff x="-155294" y="1731883"/>
            <a:chExt cx="11661494" cy="4658869"/>
          </a:xfrm>
        </p:grpSpPr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2EDDD9EC-554E-4D6E-981B-BBDAB0AE17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55294" y="3439286"/>
              <a:ext cx="11661494" cy="2951466"/>
            </a:xfrm>
            <a:custGeom>
              <a:avLst/>
              <a:gdLst>
                <a:gd name="T0" fmla="*/ 1971 w 1972"/>
                <a:gd name="T1" fmla="*/ 441 h 476"/>
                <a:gd name="T2" fmla="*/ 1404 w 1972"/>
                <a:gd name="T3" fmla="*/ 339 h 476"/>
                <a:gd name="T4" fmla="*/ 1491 w 1972"/>
                <a:gd name="T5" fmla="*/ 231 h 476"/>
                <a:gd name="T6" fmla="*/ 1515 w 1972"/>
                <a:gd name="T7" fmla="*/ 72 h 476"/>
                <a:gd name="T8" fmla="*/ 1438 w 1972"/>
                <a:gd name="T9" fmla="*/ 15 h 476"/>
                <a:gd name="T10" fmla="*/ 1302 w 1972"/>
                <a:gd name="T11" fmla="*/ 80 h 476"/>
                <a:gd name="T12" fmla="*/ 1203 w 1972"/>
                <a:gd name="T13" fmla="*/ 44 h 476"/>
                <a:gd name="T14" fmla="*/ 1107 w 1972"/>
                <a:gd name="T15" fmla="*/ 110 h 476"/>
                <a:gd name="T16" fmla="*/ 1156 w 1972"/>
                <a:gd name="T17" fmla="*/ 257 h 476"/>
                <a:gd name="T18" fmla="*/ 1323 w 1972"/>
                <a:gd name="T19" fmla="*/ 358 h 476"/>
                <a:gd name="T20" fmla="*/ 1325 w 1972"/>
                <a:gd name="T21" fmla="*/ 359 h 476"/>
                <a:gd name="T22" fmla="*/ 1327 w 1972"/>
                <a:gd name="T23" fmla="*/ 357 h 476"/>
                <a:gd name="T24" fmla="*/ 1358 w 1972"/>
                <a:gd name="T25" fmla="*/ 326 h 476"/>
                <a:gd name="T26" fmla="*/ 1390 w 1972"/>
                <a:gd name="T27" fmla="*/ 341 h 476"/>
                <a:gd name="T28" fmla="*/ 1151 w 1972"/>
                <a:gd name="T29" fmla="*/ 453 h 476"/>
                <a:gd name="T30" fmla="*/ 460 w 1972"/>
                <a:gd name="T31" fmla="*/ 366 h 476"/>
                <a:gd name="T32" fmla="*/ 0 w 1972"/>
                <a:gd name="T33" fmla="*/ 402 h 476"/>
                <a:gd name="T34" fmla="*/ 2 w 1972"/>
                <a:gd name="T35" fmla="*/ 405 h 476"/>
                <a:gd name="T36" fmla="*/ 4 w 1972"/>
                <a:gd name="T37" fmla="*/ 409 h 476"/>
                <a:gd name="T38" fmla="*/ 458 w 1972"/>
                <a:gd name="T39" fmla="*/ 373 h 476"/>
                <a:gd name="T40" fmla="*/ 1064 w 1972"/>
                <a:gd name="T41" fmla="*/ 467 h 476"/>
                <a:gd name="T42" fmla="*/ 1152 w 1972"/>
                <a:gd name="T43" fmla="*/ 461 h 476"/>
                <a:gd name="T44" fmla="*/ 1398 w 1972"/>
                <a:gd name="T45" fmla="*/ 345 h 476"/>
                <a:gd name="T46" fmla="*/ 1504 w 1972"/>
                <a:gd name="T47" fmla="*/ 386 h 476"/>
                <a:gd name="T48" fmla="*/ 1972 w 1972"/>
                <a:gd name="T49" fmla="*/ 449 h 476"/>
                <a:gd name="T50" fmla="*/ 1971 w 1972"/>
                <a:gd name="T51" fmla="*/ 441 h 476"/>
                <a:gd name="T52" fmla="*/ 1356 w 1972"/>
                <a:gd name="T53" fmla="*/ 316 h 476"/>
                <a:gd name="T54" fmla="*/ 1275 w 1972"/>
                <a:gd name="T55" fmla="*/ 272 h 476"/>
                <a:gd name="T56" fmla="*/ 1227 w 1972"/>
                <a:gd name="T57" fmla="*/ 200 h 476"/>
                <a:gd name="T58" fmla="*/ 1260 w 1972"/>
                <a:gd name="T59" fmla="*/ 168 h 476"/>
                <a:gd name="T60" fmla="*/ 1271 w 1972"/>
                <a:gd name="T61" fmla="*/ 167 h 476"/>
                <a:gd name="T62" fmla="*/ 1317 w 1972"/>
                <a:gd name="T63" fmla="*/ 193 h 476"/>
                <a:gd name="T64" fmla="*/ 1322 w 1972"/>
                <a:gd name="T65" fmla="*/ 200 h 476"/>
                <a:gd name="T66" fmla="*/ 1324 w 1972"/>
                <a:gd name="T67" fmla="*/ 192 h 476"/>
                <a:gd name="T68" fmla="*/ 1382 w 1972"/>
                <a:gd name="T69" fmla="*/ 157 h 476"/>
                <a:gd name="T70" fmla="*/ 1413 w 1972"/>
                <a:gd name="T71" fmla="*/ 199 h 476"/>
                <a:gd name="T72" fmla="*/ 1356 w 1972"/>
                <a:gd name="T73" fmla="*/ 316 h 476"/>
                <a:gd name="T74" fmla="*/ 1397 w 1972"/>
                <a:gd name="T75" fmla="*/ 335 h 476"/>
                <a:gd name="T76" fmla="*/ 1363 w 1972"/>
                <a:gd name="T77" fmla="*/ 320 h 476"/>
                <a:gd name="T78" fmla="*/ 1421 w 1972"/>
                <a:gd name="T79" fmla="*/ 199 h 476"/>
                <a:gd name="T80" fmla="*/ 1383 w 1972"/>
                <a:gd name="T81" fmla="*/ 149 h 476"/>
                <a:gd name="T82" fmla="*/ 1319 w 1972"/>
                <a:gd name="T83" fmla="*/ 183 h 476"/>
                <a:gd name="T84" fmla="*/ 1258 w 1972"/>
                <a:gd name="T85" fmla="*/ 160 h 476"/>
                <a:gd name="T86" fmla="*/ 1219 w 1972"/>
                <a:gd name="T87" fmla="*/ 199 h 476"/>
                <a:gd name="T88" fmla="*/ 1271 w 1972"/>
                <a:gd name="T89" fmla="*/ 279 h 476"/>
                <a:gd name="T90" fmla="*/ 1350 w 1972"/>
                <a:gd name="T91" fmla="*/ 323 h 476"/>
                <a:gd name="T92" fmla="*/ 1323 w 1972"/>
                <a:gd name="T93" fmla="*/ 350 h 476"/>
                <a:gd name="T94" fmla="*/ 1161 w 1972"/>
                <a:gd name="T95" fmla="*/ 251 h 476"/>
                <a:gd name="T96" fmla="*/ 1114 w 1972"/>
                <a:gd name="T97" fmla="*/ 112 h 476"/>
                <a:gd name="T98" fmla="*/ 1203 w 1972"/>
                <a:gd name="T99" fmla="*/ 52 h 476"/>
                <a:gd name="T100" fmla="*/ 1212 w 1972"/>
                <a:gd name="T101" fmla="*/ 52 h 476"/>
                <a:gd name="T102" fmla="*/ 1299 w 1972"/>
                <a:gd name="T103" fmla="*/ 90 h 476"/>
                <a:gd name="T104" fmla="*/ 1303 w 1972"/>
                <a:gd name="T105" fmla="*/ 96 h 476"/>
                <a:gd name="T106" fmla="*/ 1306 w 1972"/>
                <a:gd name="T107" fmla="*/ 89 h 476"/>
                <a:gd name="T108" fmla="*/ 1437 w 1972"/>
                <a:gd name="T109" fmla="*/ 23 h 476"/>
                <a:gd name="T110" fmla="*/ 1508 w 1972"/>
                <a:gd name="T111" fmla="*/ 75 h 476"/>
                <a:gd name="T112" fmla="*/ 1484 w 1972"/>
                <a:gd name="T113" fmla="*/ 227 h 476"/>
                <a:gd name="T114" fmla="*/ 1397 w 1972"/>
                <a:gd name="T115" fmla="*/ 33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72" h="476">
                  <a:moveTo>
                    <a:pt x="1971" y="441"/>
                  </a:moveTo>
                  <a:cubicBezTo>
                    <a:pt x="1728" y="454"/>
                    <a:pt x="1528" y="392"/>
                    <a:pt x="1404" y="339"/>
                  </a:cubicBezTo>
                  <a:cubicBezTo>
                    <a:pt x="1438" y="308"/>
                    <a:pt x="1467" y="271"/>
                    <a:pt x="1491" y="231"/>
                  </a:cubicBezTo>
                  <a:cubicBezTo>
                    <a:pt x="1526" y="173"/>
                    <a:pt x="1535" y="115"/>
                    <a:pt x="1515" y="72"/>
                  </a:cubicBezTo>
                  <a:cubicBezTo>
                    <a:pt x="1501" y="41"/>
                    <a:pt x="1474" y="21"/>
                    <a:pt x="1438" y="15"/>
                  </a:cubicBezTo>
                  <a:cubicBezTo>
                    <a:pt x="1354" y="0"/>
                    <a:pt x="1313" y="61"/>
                    <a:pt x="1302" y="80"/>
                  </a:cubicBezTo>
                  <a:cubicBezTo>
                    <a:pt x="1291" y="68"/>
                    <a:pt x="1262" y="41"/>
                    <a:pt x="1203" y="44"/>
                  </a:cubicBezTo>
                  <a:cubicBezTo>
                    <a:pt x="1158" y="46"/>
                    <a:pt x="1121" y="72"/>
                    <a:pt x="1107" y="110"/>
                  </a:cubicBezTo>
                  <a:cubicBezTo>
                    <a:pt x="1089" y="156"/>
                    <a:pt x="1107" y="209"/>
                    <a:pt x="1156" y="257"/>
                  </a:cubicBezTo>
                  <a:cubicBezTo>
                    <a:pt x="1221" y="321"/>
                    <a:pt x="1322" y="358"/>
                    <a:pt x="1323" y="358"/>
                  </a:cubicBezTo>
                  <a:cubicBezTo>
                    <a:pt x="1325" y="359"/>
                    <a:pt x="1325" y="359"/>
                    <a:pt x="1325" y="359"/>
                  </a:cubicBezTo>
                  <a:cubicBezTo>
                    <a:pt x="1327" y="357"/>
                    <a:pt x="1327" y="357"/>
                    <a:pt x="1327" y="357"/>
                  </a:cubicBezTo>
                  <a:cubicBezTo>
                    <a:pt x="1328" y="356"/>
                    <a:pt x="1341" y="345"/>
                    <a:pt x="1358" y="326"/>
                  </a:cubicBezTo>
                  <a:cubicBezTo>
                    <a:pt x="1368" y="331"/>
                    <a:pt x="1379" y="336"/>
                    <a:pt x="1390" y="341"/>
                  </a:cubicBezTo>
                  <a:cubicBezTo>
                    <a:pt x="1334" y="391"/>
                    <a:pt x="1256" y="437"/>
                    <a:pt x="1151" y="453"/>
                  </a:cubicBezTo>
                  <a:cubicBezTo>
                    <a:pt x="999" y="476"/>
                    <a:pt x="748" y="427"/>
                    <a:pt x="460" y="366"/>
                  </a:cubicBezTo>
                  <a:cubicBezTo>
                    <a:pt x="193" y="309"/>
                    <a:pt x="58" y="374"/>
                    <a:pt x="0" y="402"/>
                  </a:cubicBezTo>
                  <a:cubicBezTo>
                    <a:pt x="2" y="405"/>
                    <a:pt x="2" y="405"/>
                    <a:pt x="2" y="405"/>
                  </a:cubicBezTo>
                  <a:cubicBezTo>
                    <a:pt x="4" y="409"/>
                    <a:pt x="4" y="409"/>
                    <a:pt x="4" y="409"/>
                  </a:cubicBezTo>
                  <a:cubicBezTo>
                    <a:pt x="61" y="381"/>
                    <a:pt x="194" y="317"/>
                    <a:pt x="458" y="373"/>
                  </a:cubicBezTo>
                  <a:cubicBezTo>
                    <a:pt x="697" y="424"/>
                    <a:pt x="911" y="467"/>
                    <a:pt x="1064" y="467"/>
                  </a:cubicBezTo>
                  <a:cubicBezTo>
                    <a:pt x="1096" y="467"/>
                    <a:pt x="1126" y="465"/>
                    <a:pt x="1152" y="461"/>
                  </a:cubicBezTo>
                  <a:cubicBezTo>
                    <a:pt x="1244" y="447"/>
                    <a:pt x="1329" y="406"/>
                    <a:pt x="1398" y="345"/>
                  </a:cubicBezTo>
                  <a:cubicBezTo>
                    <a:pt x="1428" y="358"/>
                    <a:pt x="1464" y="372"/>
                    <a:pt x="1504" y="386"/>
                  </a:cubicBezTo>
                  <a:cubicBezTo>
                    <a:pt x="1656" y="436"/>
                    <a:pt x="1813" y="458"/>
                    <a:pt x="1972" y="449"/>
                  </a:cubicBezTo>
                  <a:lnTo>
                    <a:pt x="1971" y="441"/>
                  </a:lnTo>
                  <a:close/>
                  <a:moveTo>
                    <a:pt x="1356" y="316"/>
                  </a:moveTo>
                  <a:cubicBezTo>
                    <a:pt x="1316" y="297"/>
                    <a:pt x="1288" y="280"/>
                    <a:pt x="1275" y="272"/>
                  </a:cubicBezTo>
                  <a:cubicBezTo>
                    <a:pt x="1240" y="250"/>
                    <a:pt x="1223" y="224"/>
                    <a:pt x="1227" y="200"/>
                  </a:cubicBezTo>
                  <a:cubicBezTo>
                    <a:pt x="1230" y="184"/>
                    <a:pt x="1243" y="171"/>
                    <a:pt x="1260" y="168"/>
                  </a:cubicBezTo>
                  <a:cubicBezTo>
                    <a:pt x="1264" y="167"/>
                    <a:pt x="1267" y="167"/>
                    <a:pt x="1271" y="167"/>
                  </a:cubicBezTo>
                  <a:cubicBezTo>
                    <a:pt x="1300" y="167"/>
                    <a:pt x="1316" y="192"/>
                    <a:pt x="1317" y="193"/>
                  </a:cubicBezTo>
                  <a:cubicBezTo>
                    <a:pt x="1322" y="200"/>
                    <a:pt x="1322" y="200"/>
                    <a:pt x="1322" y="200"/>
                  </a:cubicBezTo>
                  <a:cubicBezTo>
                    <a:pt x="1324" y="192"/>
                    <a:pt x="1324" y="192"/>
                    <a:pt x="1324" y="192"/>
                  </a:cubicBezTo>
                  <a:cubicBezTo>
                    <a:pt x="1333" y="163"/>
                    <a:pt x="1360" y="153"/>
                    <a:pt x="1382" y="157"/>
                  </a:cubicBezTo>
                  <a:cubicBezTo>
                    <a:pt x="1398" y="159"/>
                    <a:pt x="1415" y="172"/>
                    <a:pt x="1413" y="199"/>
                  </a:cubicBezTo>
                  <a:cubicBezTo>
                    <a:pt x="1411" y="244"/>
                    <a:pt x="1381" y="287"/>
                    <a:pt x="1356" y="316"/>
                  </a:cubicBezTo>
                  <a:close/>
                  <a:moveTo>
                    <a:pt x="1397" y="335"/>
                  </a:moveTo>
                  <a:cubicBezTo>
                    <a:pt x="1385" y="330"/>
                    <a:pt x="1374" y="325"/>
                    <a:pt x="1363" y="320"/>
                  </a:cubicBezTo>
                  <a:cubicBezTo>
                    <a:pt x="1389" y="290"/>
                    <a:pt x="1418" y="246"/>
                    <a:pt x="1421" y="199"/>
                  </a:cubicBezTo>
                  <a:cubicBezTo>
                    <a:pt x="1423" y="173"/>
                    <a:pt x="1408" y="153"/>
                    <a:pt x="1383" y="149"/>
                  </a:cubicBezTo>
                  <a:cubicBezTo>
                    <a:pt x="1360" y="144"/>
                    <a:pt x="1332" y="155"/>
                    <a:pt x="1319" y="183"/>
                  </a:cubicBezTo>
                  <a:cubicBezTo>
                    <a:pt x="1311" y="173"/>
                    <a:pt x="1289" y="153"/>
                    <a:pt x="1258" y="160"/>
                  </a:cubicBezTo>
                  <a:cubicBezTo>
                    <a:pt x="1238" y="164"/>
                    <a:pt x="1223" y="179"/>
                    <a:pt x="1219" y="199"/>
                  </a:cubicBezTo>
                  <a:cubicBezTo>
                    <a:pt x="1214" y="226"/>
                    <a:pt x="1233" y="255"/>
                    <a:pt x="1271" y="279"/>
                  </a:cubicBezTo>
                  <a:cubicBezTo>
                    <a:pt x="1286" y="288"/>
                    <a:pt x="1312" y="304"/>
                    <a:pt x="1350" y="323"/>
                  </a:cubicBezTo>
                  <a:cubicBezTo>
                    <a:pt x="1338" y="336"/>
                    <a:pt x="1327" y="346"/>
                    <a:pt x="1323" y="350"/>
                  </a:cubicBezTo>
                  <a:cubicBezTo>
                    <a:pt x="1308" y="344"/>
                    <a:pt x="1220" y="309"/>
                    <a:pt x="1161" y="251"/>
                  </a:cubicBezTo>
                  <a:cubicBezTo>
                    <a:pt x="1115" y="206"/>
                    <a:pt x="1098" y="155"/>
                    <a:pt x="1114" y="112"/>
                  </a:cubicBezTo>
                  <a:cubicBezTo>
                    <a:pt x="1127" y="77"/>
                    <a:pt x="1162" y="54"/>
                    <a:pt x="1203" y="52"/>
                  </a:cubicBezTo>
                  <a:cubicBezTo>
                    <a:pt x="1206" y="52"/>
                    <a:pt x="1209" y="52"/>
                    <a:pt x="1212" y="52"/>
                  </a:cubicBezTo>
                  <a:cubicBezTo>
                    <a:pt x="1274" y="52"/>
                    <a:pt x="1298" y="88"/>
                    <a:pt x="1299" y="90"/>
                  </a:cubicBezTo>
                  <a:cubicBezTo>
                    <a:pt x="1303" y="96"/>
                    <a:pt x="1303" y="96"/>
                    <a:pt x="1303" y="96"/>
                  </a:cubicBezTo>
                  <a:cubicBezTo>
                    <a:pt x="1306" y="89"/>
                    <a:pt x="1306" y="89"/>
                    <a:pt x="1306" y="89"/>
                  </a:cubicBezTo>
                  <a:cubicBezTo>
                    <a:pt x="1307" y="86"/>
                    <a:pt x="1343" y="7"/>
                    <a:pt x="1437" y="23"/>
                  </a:cubicBezTo>
                  <a:cubicBezTo>
                    <a:pt x="1470" y="28"/>
                    <a:pt x="1495" y="47"/>
                    <a:pt x="1508" y="75"/>
                  </a:cubicBezTo>
                  <a:cubicBezTo>
                    <a:pt x="1527" y="116"/>
                    <a:pt x="1518" y="171"/>
                    <a:pt x="1484" y="227"/>
                  </a:cubicBezTo>
                  <a:cubicBezTo>
                    <a:pt x="1466" y="257"/>
                    <a:pt x="1438" y="297"/>
                    <a:pt x="1397" y="335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0A33546B-A769-42CD-8EBA-8650676BD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4608" y="5037803"/>
              <a:ext cx="148455" cy="155218"/>
            </a:xfrm>
            <a:custGeom>
              <a:avLst/>
              <a:gdLst>
                <a:gd name="T0" fmla="*/ 25 w 25"/>
                <a:gd name="T1" fmla="*/ 13 h 25"/>
                <a:gd name="T2" fmla="*/ 13 w 25"/>
                <a:gd name="T3" fmla="*/ 25 h 25"/>
                <a:gd name="T4" fmla="*/ 0 w 25"/>
                <a:gd name="T5" fmla="*/ 13 h 25"/>
                <a:gd name="T6" fmla="*/ 13 w 25"/>
                <a:gd name="T7" fmla="*/ 0 h 25"/>
                <a:gd name="T8" fmla="*/ 25 w 25"/>
                <a:gd name="T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13"/>
                  </a:moveTo>
                  <a:cubicBezTo>
                    <a:pt x="16" y="14"/>
                    <a:pt x="15" y="16"/>
                    <a:pt x="13" y="25"/>
                  </a:cubicBezTo>
                  <a:cubicBezTo>
                    <a:pt x="11" y="16"/>
                    <a:pt x="9" y="14"/>
                    <a:pt x="0" y="13"/>
                  </a:cubicBezTo>
                  <a:cubicBezTo>
                    <a:pt x="9" y="11"/>
                    <a:pt x="11" y="9"/>
                    <a:pt x="13" y="0"/>
                  </a:cubicBezTo>
                  <a:cubicBezTo>
                    <a:pt x="15" y="9"/>
                    <a:pt x="16" y="11"/>
                    <a:pt x="25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0509A148-88F0-4745-8BDC-76FB16F82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5687" y="3487936"/>
              <a:ext cx="296911" cy="310437"/>
            </a:xfrm>
            <a:custGeom>
              <a:avLst/>
              <a:gdLst>
                <a:gd name="T0" fmla="*/ 50 w 50"/>
                <a:gd name="T1" fmla="*/ 25 h 50"/>
                <a:gd name="T2" fmla="*/ 25 w 50"/>
                <a:gd name="T3" fmla="*/ 50 h 50"/>
                <a:gd name="T4" fmla="*/ 0 w 50"/>
                <a:gd name="T5" fmla="*/ 25 h 50"/>
                <a:gd name="T6" fmla="*/ 25 w 50"/>
                <a:gd name="T7" fmla="*/ 0 h 50"/>
                <a:gd name="T8" fmla="*/ 50 w 50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32" y="28"/>
                    <a:pt x="29" y="31"/>
                    <a:pt x="25" y="50"/>
                  </a:cubicBezTo>
                  <a:cubicBezTo>
                    <a:pt x="21" y="31"/>
                    <a:pt x="18" y="28"/>
                    <a:pt x="0" y="25"/>
                  </a:cubicBezTo>
                  <a:cubicBezTo>
                    <a:pt x="18" y="21"/>
                    <a:pt x="21" y="18"/>
                    <a:pt x="25" y="0"/>
                  </a:cubicBezTo>
                  <a:cubicBezTo>
                    <a:pt x="29" y="18"/>
                    <a:pt x="32" y="21"/>
                    <a:pt x="50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7A790E77-A84A-467C-8317-48A1CA50D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8898" y="3177499"/>
              <a:ext cx="130729" cy="136685"/>
            </a:xfrm>
            <a:custGeom>
              <a:avLst/>
              <a:gdLst>
                <a:gd name="T0" fmla="*/ 22 w 22"/>
                <a:gd name="T1" fmla="*/ 11 h 22"/>
                <a:gd name="T2" fmla="*/ 11 w 22"/>
                <a:gd name="T3" fmla="*/ 22 h 22"/>
                <a:gd name="T4" fmla="*/ 0 w 22"/>
                <a:gd name="T5" fmla="*/ 11 h 22"/>
                <a:gd name="T6" fmla="*/ 11 w 22"/>
                <a:gd name="T7" fmla="*/ 0 h 22"/>
                <a:gd name="T8" fmla="*/ 22 w 22"/>
                <a:gd name="T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14" y="13"/>
                    <a:pt x="13" y="14"/>
                    <a:pt x="11" y="22"/>
                  </a:cubicBezTo>
                  <a:cubicBezTo>
                    <a:pt x="10" y="14"/>
                    <a:pt x="8" y="13"/>
                    <a:pt x="0" y="11"/>
                  </a:cubicBezTo>
                  <a:cubicBezTo>
                    <a:pt x="8" y="10"/>
                    <a:pt x="10" y="8"/>
                    <a:pt x="11" y="0"/>
                  </a:cubicBezTo>
                  <a:cubicBezTo>
                    <a:pt x="13" y="8"/>
                    <a:pt x="14" y="10"/>
                    <a:pt x="22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85BD8791-7456-4BA8-9230-43F3E15D5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407" y="1731883"/>
              <a:ext cx="343441" cy="354454"/>
            </a:xfrm>
            <a:custGeom>
              <a:avLst/>
              <a:gdLst>
                <a:gd name="T0" fmla="*/ 58 w 58"/>
                <a:gd name="T1" fmla="*/ 29 h 57"/>
                <a:gd name="T2" fmla="*/ 29 w 58"/>
                <a:gd name="T3" fmla="*/ 57 h 57"/>
                <a:gd name="T4" fmla="*/ 0 w 58"/>
                <a:gd name="T5" fmla="*/ 29 h 57"/>
                <a:gd name="T6" fmla="*/ 29 w 58"/>
                <a:gd name="T7" fmla="*/ 0 h 57"/>
                <a:gd name="T8" fmla="*/ 58 w 58"/>
                <a:gd name="T9" fmla="*/ 2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8" y="29"/>
                  </a:moveTo>
                  <a:cubicBezTo>
                    <a:pt x="37" y="33"/>
                    <a:pt x="33" y="36"/>
                    <a:pt x="29" y="57"/>
                  </a:cubicBezTo>
                  <a:cubicBezTo>
                    <a:pt x="25" y="36"/>
                    <a:pt x="22" y="33"/>
                    <a:pt x="0" y="29"/>
                  </a:cubicBezTo>
                  <a:cubicBezTo>
                    <a:pt x="22" y="25"/>
                    <a:pt x="25" y="21"/>
                    <a:pt x="29" y="0"/>
                  </a:cubicBezTo>
                  <a:cubicBezTo>
                    <a:pt x="33" y="21"/>
                    <a:pt x="37" y="25"/>
                    <a:pt x="58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32290152-FAA7-4E66-B76C-30C300811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1817" y="2593693"/>
              <a:ext cx="361167" cy="379938"/>
            </a:xfrm>
            <a:custGeom>
              <a:avLst/>
              <a:gdLst>
                <a:gd name="T0" fmla="*/ 61 w 61"/>
                <a:gd name="T1" fmla="*/ 30 h 61"/>
                <a:gd name="T2" fmla="*/ 31 w 61"/>
                <a:gd name="T3" fmla="*/ 61 h 61"/>
                <a:gd name="T4" fmla="*/ 0 w 61"/>
                <a:gd name="T5" fmla="*/ 30 h 61"/>
                <a:gd name="T6" fmla="*/ 31 w 61"/>
                <a:gd name="T7" fmla="*/ 0 h 61"/>
                <a:gd name="T8" fmla="*/ 61 w 61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61" y="30"/>
                  </a:moveTo>
                  <a:cubicBezTo>
                    <a:pt x="39" y="35"/>
                    <a:pt x="35" y="39"/>
                    <a:pt x="31" y="61"/>
                  </a:cubicBezTo>
                  <a:cubicBezTo>
                    <a:pt x="26" y="39"/>
                    <a:pt x="23" y="35"/>
                    <a:pt x="0" y="30"/>
                  </a:cubicBezTo>
                  <a:cubicBezTo>
                    <a:pt x="23" y="26"/>
                    <a:pt x="26" y="22"/>
                    <a:pt x="31" y="0"/>
                  </a:cubicBezTo>
                  <a:cubicBezTo>
                    <a:pt x="35" y="22"/>
                    <a:pt x="39" y="26"/>
                    <a:pt x="61" y="3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45A466-8616-44EF-9410-2D0C6C6F5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525" y="4287195"/>
              <a:ext cx="212712" cy="224719"/>
            </a:xfrm>
            <a:custGeom>
              <a:avLst/>
              <a:gdLst>
                <a:gd name="T0" fmla="*/ 36 w 36"/>
                <a:gd name="T1" fmla="*/ 18 h 36"/>
                <a:gd name="T2" fmla="*/ 18 w 36"/>
                <a:gd name="T3" fmla="*/ 36 h 36"/>
                <a:gd name="T4" fmla="*/ 0 w 36"/>
                <a:gd name="T5" fmla="*/ 18 h 36"/>
                <a:gd name="T6" fmla="*/ 18 w 36"/>
                <a:gd name="T7" fmla="*/ 0 h 36"/>
                <a:gd name="T8" fmla="*/ 36 w 36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cubicBezTo>
                    <a:pt x="23" y="21"/>
                    <a:pt x="21" y="23"/>
                    <a:pt x="18" y="36"/>
                  </a:cubicBezTo>
                  <a:cubicBezTo>
                    <a:pt x="15" y="23"/>
                    <a:pt x="13" y="21"/>
                    <a:pt x="0" y="18"/>
                  </a:cubicBezTo>
                  <a:cubicBezTo>
                    <a:pt x="13" y="16"/>
                    <a:pt x="15" y="13"/>
                    <a:pt x="18" y="0"/>
                  </a:cubicBezTo>
                  <a:cubicBezTo>
                    <a:pt x="21" y="13"/>
                    <a:pt x="23" y="16"/>
                    <a:pt x="36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DDBE777-CD8C-4A06-B05B-2CBF7FDFD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2288" y="4530448"/>
              <a:ext cx="148455" cy="155218"/>
            </a:xfrm>
            <a:custGeom>
              <a:avLst/>
              <a:gdLst>
                <a:gd name="T0" fmla="*/ 25 w 25"/>
                <a:gd name="T1" fmla="*/ 12 h 25"/>
                <a:gd name="T2" fmla="*/ 12 w 25"/>
                <a:gd name="T3" fmla="*/ 25 h 25"/>
                <a:gd name="T4" fmla="*/ 0 w 25"/>
                <a:gd name="T5" fmla="*/ 12 h 25"/>
                <a:gd name="T6" fmla="*/ 12 w 25"/>
                <a:gd name="T7" fmla="*/ 0 h 25"/>
                <a:gd name="T8" fmla="*/ 25 w 25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12"/>
                  </a:moveTo>
                  <a:cubicBezTo>
                    <a:pt x="16" y="14"/>
                    <a:pt x="14" y="16"/>
                    <a:pt x="12" y="25"/>
                  </a:cubicBezTo>
                  <a:cubicBezTo>
                    <a:pt x="11" y="16"/>
                    <a:pt x="9" y="14"/>
                    <a:pt x="0" y="12"/>
                  </a:cubicBezTo>
                  <a:cubicBezTo>
                    <a:pt x="9" y="11"/>
                    <a:pt x="11" y="9"/>
                    <a:pt x="12" y="0"/>
                  </a:cubicBezTo>
                  <a:cubicBezTo>
                    <a:pt x="14" y="9"/>
                    <a:pt x="16" y="11"/>
                    <a:pt x="2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239F9B97-113C-477A-AFE6-FA73B875A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7679" y="5169855"/>
              <a:ext cx="254811" cy="266420"/>
            </a:xfrm>
            <a:custGeom>
              <a:avLst/>
              <a:gdLst>
                <a:gd name="T0" fmla="*/ 43 w 43"/>
                <a:gd name="T1" fmla="*/ 21 h 43"/>
                <a:gd name="T2" fmla="*/ 21 w 43"/>
                <a:gd name="T3" fmla="*/ 43 h 43"/>
                <a:gd name="T4" fmla="*/ 0 w 43"/>
                <a:gd name="T5" fmla="*/ 21 h 43"/>
                <a:gd name="T6" fmla="*/ 21 w 43"/>
                <a:gd name="T7" fmla="*/ 0 h 43"/>
                <a:gd name="T8" fmla="*/ 43 w 43"/>
                <a:gd name="T9" fmla="*/ 2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43" y="21"/>
                  </a:moveTo>
                  <a:cubicBezTo>
                    <a:pt x="27" y="24"/>
                    <a:pt x="24" y="27"/>
                    <a:pt x="21" y="43"/>
                  </a:cubicBezTo>
                  <a:cubicBezTo>
                    <a:pt x="18" y="27"/>
                    <a:pt x="15" y="24"/>
                    <a:pt x="0" y="21"/>
                  </a:cubicBezTo>
                  <a:cubicBezTo>
                    <a:pt x="15" y="18"/>
                    <a:pt x="18" y="16"/>
                    <a:pt x="21" y="0"/>
                  </a:cubicBezTo>
                  <a:cubicBezTo>
                    <a:pt x="24" y="16"/>
                    <a:pt x="27" y="18"/>
                    <a:pt x="43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27471CC3-C3D2-43D1-BEC5-73FD9CD75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6684" y="2966680"/>
              <a:ext cx="146240" cy="155218"/>
            </a:xfrm>
            <a:custGeom>
              <a:avLst/>
              <a:gdLst>
                <a:gd name="T0" fmla="*/ 25 w 25"/>
                <a:gd name="T1" fmla="*/ 12 h 25"/>
                <a:gd name="T2" fmla="*/ 12 w 25"/>
                <a:gd name="T3" fmla="*/ 25 h 25"/>
                <a:gd name="T4" fmla="*/ 0 w 25"/>
                <a:gd name="T5" fmla="*/ 12 h 25"/>
                <a:gd name="T6" fmla="*/ 12 w 25"/>
                <a:gd name="T7" fmla="*/ 0 h 25"/>
                <a:gd name="T8" fmla="*/ 25 w 25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12"/>
                  </a:moveTo>
                  <a:cubicBezTo>
                    <a:pt x="16" y="14"/>
                    <a:pt x="14" y="16"/>
                    <a:pt x="12" y="25"/>
                  </a:cubicBezTo>
                  <a:cubicBezTo>
                    <a:pt x="11" y="16"/>
                    <a:pt x="9" y="14"/>
                    <a:pt x="0" y="12"/>
                  </a:cubicBezTo>
                  <a:cubicBezTo>
                    <a:pt x="9" y="11"/>
                    <a:pt x="11" y="9"/>
                    <a:pt x="12" y="0"/>
                  </a:cubicBezTo>
                  <a:cubicBezTo>
                    <a:pt x="14" y="9"/>
                    <a:pt x="16" y="11"/>
                    <a:pt x="2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26806D7A-605C-4153-9BF3-D9EF1B493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7505" y="3362835"/>
              <a:ext cx="301342" cy="310437"/>
            </a:xfrm>
            <a:custGeom>
              <a:avLst/>
              <a:gdLst>
                <a:gd name="T0" fmla="*/ 51 w 51"/>
                <a:gd name="T1" fmla="*/ 25 h 50"/>
                <a:gd name="T2" fmla="*/ 26 w 51"/>
                <a:gd name="T3" fmla="*/ 50 h 50"/>
                <a:gd name="T4" fmla="*/ 0 w 51"/>
                <a:gd name="T5" fmla="*/ 25 h 50"/>
                <a:gd name="T6" fmla="*/ 26 w 51"/>
                <a:gd name="T7" fmla="*/ 0 h 50"/>
                <a:gd name="T8" fmla="*/ 51 w 51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51" y="25"/>
                  </a:moveTo>
                  <a:cubicBezTo>
                    <a:pt x="32" y="29"/>
                    <a:pt x="29" y="32"/>
                    <a:pt x="26" y="50"/>
                  </a:cubicBezTo>
                  <a:cubicBezTo>
                    <a:pt x="22" y="32"/>
                    <a:pt x="19" y="29"/>
                    <a:pt x="0" y="25"/>
                  </a:cubicBezTo>
                  <a:cubicBezTo>
                    <a:pt x="19" y="21"/>
                    <a:pt x="22" y="18"/>
                    <a:pt x="26" y="0"/>
                  </a:cubicBezTo>
                  <a:cubicBezTo>
                    <a:pt x="29" y="18"/>
                    <a:pt x="32" y="21"/>
                    <a:pt x="51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81852FFA-727F-46CA-9526-8C58082BF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7062" y="2234605"/>
              <a:ext cx="254811" cy="266420"/>
            </a:xfrm>
            <a:custGeom>
              <a:avLst/>
              <a:gdLst>
                <a:gd name="T0" fmla="*/ 43 w 43"/>
                <a:gd name="T1" fmla="*/ 22 h 43"/>
                <a:gd name="T2" fmla="*/ 21 w 43"/>
                <a:gd name="T3" fmla="*/ 43 h 43"/>
                <a:gd name="T4" fmla="*/ 0 w 43"/>
                <a:gd name="T5" fmla="*/ 22 h 43"/>
                <a:gd name="T6" fmla="*/ 21 w 43"/>
                <a:gd name="T7" fmla="*/ 0 h 43"/>
                <a:gd name="T8" fmla="*/ 43 w 43"/>
                <a:gd name="T9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43" y="22"/>
                  </a:moveTo>
                  <a:cubicBezTo>
                    <a:pt x="27" y="25"/>
                    <a:pt x="24" y="27"/>
                    <a:pt x="21" y="43"/>
                  </a:cubicBezTo>
                  <a:cubicBezTo>
                    <a:pt x="18" y="27"/>
                    <a:pt x="16" y="25"/>
                    <a:pt x="0" y="22"/>
                  </a:cubicBezTo>
                  <a:cubicBezTo>
                    <a:pt x="16" y="18"/>
                    <a:pt x="18" y="16"/>
                    <a:pt x="21" y="0"/>
                  </a:cubicBezTo>
                  <a:cubicBezTo>
                    <a:pt x="24" y="16"/>
                    <a:pt x="27" y="18"/>
                    <a:pt x="43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64D70F9A-42D7-43B9-A96E-FAFD7A894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5277" y="4250128"/>
              <a:ext cx="314637" cy="335920"/>
            </a:xfrm>
            <a:custGeom>
              <a:avLst/>
              <a:gdLst>
                <a:gd name="T0" fmla="*/ 53 w 53"/>
                <a:gd name="T1" fmla="*/ 27 h 54"/>
                <a:gd name="T2" fmla="*/ 27 w 53"/>
                <a:gd name="T3" fmla="*/ 54 h 54"/>
                <a:gd name="T4" fmla="*/ 0 w 53"/>
                <a:gd name="T5" fmla="*/ 27 h 54"/>
                <a:gd name="T6" fmla="*/ 27 w 53"/>
                <a:gd name="T7" fmla="*/ 0 h 54"/>
                <a:gd name="T8" fmla="*/ 53 w 53"/>
                <a:gd name="T9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4">
                  <a:moveTo>
                    <a:pt x="53" y="27"/>
                  </a:moveTo>
                  <a:cubicBezTo>
                    <a:pt x="34" y="31"/>
                    <a:pt x="31" y="34"/>
                    <a:pt x="27" y="54"/>
                  </a:cubicBezTo>
                  <a:cubicBezTo>
                    <a:pt x="23" y="34"/>
                    <a:pt x="19" y="31"/>
                    <a:pt x="0" y="27"/>
                  </a:cubicBezTo>
                  <a:cubicBezTo>
                    <a:pt x="19" y="23"/>
                    <a:pt x="23" y="20"/>
                    <a:pt x="27" y="0"/>
                  </a:cubicBezTo>
                  <a:cubicBezTo>
                    <a:pt x="31" y="20"/>
                    <a:pt x="34" y="23"/>
                    <a:pt x="53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3C42DED9-8B07-430C-AE98-9D7048CED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748" y="2141938"/>
              <a:ext cx="188339" cy="199236"/>
            </a:xfrm>
            <a:custGeom>
              <a:avLst/>
              <a:gdLst>
                <a:gd name="T0" fmla="*/ 32 w 32"/>
                <a:gd name="T1" fmla="*/ 16 h 32"/>
                <a:gd name="T2" fmla="*/ 16 w 32"/>
                <a:gd name="T3" fmla="*/ 32 h 32"/>
                <a:gd name="T4" fmla="*/ 0 w 32"/>
                <a:gd name="T5" fmla="*/ 16 h 32"/>
                <a:gd name="T6" fmla="*/ 16 w 32"/>
                <a:gd name="T7" fmla="*/ 0 h 32"/>
                <a:gd name="T8" fmla="*/ 32 w 32"/>
                <a:gd name="T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cubicBezTo>
                    <a:pt x="20" y="18"/>
                    <a:pt x="18" y="20"/>
                    <a:pt x="16" y="32"/>
                  </a:cubicBezTo>
                  <a:cubicBezTo>
                    <a:pt x="13" y="20"/>
                    <a:pt x="12" y="18"/>
                    <a:pt x="0" y="16"/>
                  </a:cubicBezTo>
                  <a:cubicBezTo>
                    <a:pt x="12" y="14"/>
                    <a:pt x="13" y="12"/>
                    <a:pt x="16" y="0"/>
                  </a:cubicBezTo>
                  <a:cubicBezTo>
                    <a:pt x="18" y="12"/>
                    <a:pt x="20" y="14"/>
                    <a:pt x="32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19A94E5-D9F7-43A4-A6A5-2F0F06DA3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280" y="5473342"/>
              <a:ext cx="212712" cy="222402"/>
            </a:xfrm>
            <a:custGeom>
              <a:avLst/>
              <a:gdLst>
                <a:gd name="T0" fmla="*/ 36 w 36"/>
                <a:gd name="T1" fmla="*/ 18 h 36"/>
                <a:gd name="T2" fmla="*/ 18 w 36"/>
                <a:gd name="T3" fmla="*/ 36 h 36"/>
                <a:gd name="T4" fmla="*/ 0 w 36"/>
                <a:gd name="T5" fmla="*/ 18 h 36"/>
                <a:gd name="T6" fmla="*/ 18 w 36"/>
                <a:gd name="T7" fmla="*/ 0 h 36"/>
                <a:gd name="T8" fmla="*/ 36 w 36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cubicBezTo>
                    <a:pt x="23" y="20"/>
                    <a:pt x="21" y="22"/>
                    <a:pt x="18" y="36"/>
                  </a:cubicBezTo>
                  <a:cubicBezTo>
                    <a:pt x="16" y="22"/>
                    <a:pt x="13" y="20"/>
                    <a:pt x="0" y="18"/>
                  </a:cubicBezTo>
                  <a:cubicBezTo>
                    <a:pt x="13" y="15"/>
                    <a:pt x="16" y="13"/>
                    <a:pt x="18" y="0"/>
                  </a:cubicBezTo>
                  <a:cubicBezTo>
                    <a:pt x="21" y="13"/>
                    <a:pt x="23" y="15"/>
                    <a:pt x="36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3B8E69AE-CA88-4BAE-A761-9542C7A6E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649" y="5677211"/>
              <a:ext cx="230438" cy="247886"/>
            </a:xfrm>
            <a:custGeom>
              <a:avLst/>
              <a:gdLst>
                <a:gd name="T0" fmla="*/ 39 w 39"/>
                <a:gd name="T1" fmla="*/ 20 h 40"/>
                <a:gd name="T2" fmla="*/ 19 w 39"/>
                <a:gd name="T3" fmla="*/ 40 h 40"/>
                <a:gd name="T4" fmla="*/ 0 w 39"/>
                <a:gd name="T5" fmla="*/ 20 h 40"/>
                <a:gd name="T6" fmla="*/ 19 w 39"/>
                <a:gd name="T7" fmla="*/ 0 h 40"/>
                <a:gd name="T8" fmla="*/ 39 w 39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0">
                  <a:moveTo>
                    <a:pt x="39" y="20"/>
                  </a:moveTo>
                  <a:cubicBezTo>
                    <a:pt x="25" y="23"/>
                    <a:pt x="22" y="25"/>
                    <a:pt x="19" y="40"/>
                  </a:cubicBezTo>
                  <a:cubicBezTo>
                    <a:pt x="17" y="25"/>
                    <a:pt x="14" y="23"/>
                    <a:pt x="0" y="20"/>
                  </a:cubicBezTo>
                  <a:cubicBezTo>
                    <a:pt x="14" y="17"/>
                    <a:pt x="17" y="15"/>
                    <a:pt x="19" y="0"/>
                  </a:cubicBezTo>
                  <a:cubicBezTo>
                    <a:pt x="22" y="15"/>
                    <a:pt x="25" y="17"/>
                    <a:pt x="39" y="2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EE4D198E-4341-45C9-9EB4-2D7B8A605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9567" y="2792928"/>
              <a:ext cx="237085" cy="247886"/>
            </a:xfrm>
            <a:custGeom>
              <a:avLst/>
              <a:gdLst>
                <a:gd name="T0" fmla="*/ 40 w 40"/>
                <a:gd name="T1" fmla="*/ 20 h 40"/>
                <a:gd name="T2" fmla="*/ 20 w 40"/>
                <a:gd name="T3" fmla="*/ 40 h 40"/>
                <a:gd name="T4" fmla="*/ 0 w 40"/>
                <a:gd name="T5" fmla="*/ 20 h 40"/>
                <a:gd name="T6" fmla="*/ 20 w 40"/>
                <a:gd name="T7" fmla="*/ 0 h 40"/>
                <a:gd name="T8" fmla="*/ 40 w 40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cubicBezTo>
                    <a:pt x="25" y="23"/>
                    <a:pt x="23" y="25"/>
                    <a:pt x="20" y="40"/>
                  </a:cubicBezTo>
                  <a:cubicBezTo>
                    <a:pt x="17" y="25"/>
                    <a:pt x="15" y="23"/>
                    <a:pt x="0" y="20"/>
                  </a:cubicBezTo>
                  <a:cubicBezTo>
                    <a:pt x="15" y="17"/>
                    <a:pt x="17" y="15"/>
                    <a:pt x="20" y="0"/>
                  </a:cubicBezTo>
                  <a:cubicBezTo>
                    <a:pt x="23" y="15"/>
                    <a:pt x="25" y="17"/>
                    <a:pt x="40" y="2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" name="Title 1">
            <a:extLst>
              <a:ext uri="{FF2B5EF4-FFF2-40B4-BE49-F238E27FC236}">
                <a16:creationId xmlns:a16="http://schemas.microsoft.com/office/drawing/2014/main" id="{A1E8C282-7B2C-4939-8DAF-02485BFCC105}"/>
              </a:ext>
            </a:extLst>
          </p:cNvPr>
          <p:cNvSpPr txBox="1">
            <a:spLocks/>
          </p:cNvSpPr>
          <p:nvPr/>
        </p:nvSpPr>
        <p:spPr>
          <a:xfrm>
            <a:off x="-11869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112" name="Title 1">
            <a:extLst>
              <a:ext uri="{FF2B5EF4-FFF2-40B4-BE49-F238E27FC236}">
                <a16:creationId xmlns:a16="http://schemas.microsoft.com/office/drawing/2014/main" id="{C5F2EB2B-C295-43AD-A529-7C655A45C14A}"/>
              </a:ext>
            </a:extLst>
          </p:cNvPr>
          <p:cNvSpPr txBox="1">
            <a:spLocks/>
          </p:cNvSpPr>
          <p:nvPr/>
        </p:nvSpPr>
        <p:spPr>
          <a:xfrm>
            <a:off x="5715000" y="1281856"/>
            <a:ext cx="5021212" cy="32806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8000" dirty="0">
                <a:solidFill>
                  <a:schemeClr val="bg1"/>
                </a:solidFill>
                <a:latin typeface="Product Sans Black" panose="020B0A03030502040203" pitchFamily="34" charset="0"/>
              </a:rPr>
              <a:t>Valentine Day</a:t>
            </a:r>
          </a:p>
        </p:txBody>
      </p:sp>
    </p:spTree>
    <p:extLst>
      <p:ext uri="{BB962C8B-B14F-4D97-AF65-F5344CB8AC3E}">
        <p14:creationId xmlns:p14="http://schemas.microsoft.com/office/powerpoint/2010/main" val="57638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Product Sans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 Day</dc:title>
  <dc:creator>Muhamad Rizki Sunarya</dc:creator>
  <cp:keywords>Funij.com</cp:keywords>
  <cp:lastModifiedBy>Core i7</cp:lastModifiedBy>
  <cp:revision>26</cp:revision>
  <dcterms:created xsi:type="dcterms:W3CDTF">2025-01-26T11:09:17Z</dcterms:created>
  <dcterms:modified xsi:type="dcterms:W3CDTF">2025-02-13T07:08:48Z</dcterms:modified>
</cp:coreProperties>
</file>