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C42A"/>
    <a:srgbClr val="ED1B2F"/>
    <a:srgbClr val="006CB8"/>
    <a:srgbClr val="08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54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FDAF7392-DBF5-4061-85BD-8C7126EEC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79A9D778-99AE-4FD8-9A27-798DE0B09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DA29569-C00A-488C-BC61-0ED4032A215C}"/>
              </a:ext>
            </a:extLst>
          </p:cNvPr>
          <p:cNvSpPr txBox="1">
            <a:spLocks/>
          </p:cNvSpPr>
          <p:nvPr/>
        </p:nvSpPr>
        <p:spPr>
          <a:xfrm>
            <a:off x="5482004" y="2097413"/>
            <a:ext cx="403175" cy="2236664"/>
          </a:xfrm>
          <a:custGeom>
            <a:avLst/>
            <a:gdLst/>
            <a:ahLst/>
            <a:cxnLst/>
            <a:rect l="l" t="t" r="r" b="b"/>
            <a:pathLst>
              <a:path w="403175" h="2236664">
                <a:moveTo>
                  <a:pt x="201588" y="0"/>
                </a:moveTo>
                <a:cubicBezTo>
                  <a:pt x="241052" y="0"/>
                  <a:pt x="273583" y="1600"/>
                  <a:pt x="299182" y="4800"/>
                </a:cubicBezTo>
                <a:cubicBezTo>
                  <a:pt x="324780" y="8000"/>
                  <a:pt x="345312" y="12533"/>
                  <a:pt x="360778" y="18399"/>
                </a:cubicBezTo>
                <a:cubicBezTo>
                  <a:pt x="376244" y="24265"/>
                  <a:pt x="387176" y="31465"/>
                  <a:pt x="393576" y="39998"/>
                </a:cubicBezTo>
                <a:cubicBezTo>
                  <a:pt x="399976" y="48531"/>
                  <a:pt x="403175" y="58130"/>
                  <a:pt x="403175" y="68796"/>
                </a:cubicBezTo>
                <a:lnTo>
                  <a:pt x="403175" y="2172667"/>
                </a:lnTo>
                <a:cubicBezTo>
                  <a:pt x="403175" y="2183333"/>
                  <a:pt x="399976" y="2192666"/>
                  <a:pt x="393576" y="2200666"/>
                </a:cubicBezTo>
                <a:cubicBezTo>
                  <a:pt x="387176" y="2208665"/>
                  <a:pt x="376244" y="2215331"/>
                  <a:pt x="360778" y="2220665"/>
                </a:cubicBezTo>
                <a:cubicBezTo>
                  <a:pt x="345312" y="2225998"/>
                  <a:pt x="324780" y="2229997"/>
                  <a:pt x="299182" y="2232664"/>
                </a:cubicBezTo>
                <a:cubicBezTo>
                  <a:pt x="273583" y="2235330"/>
                  <a:pt x="241052" y="2236664"/>
                  <a:pt x="201588" y="2236664"/>
                </a:cubicBezTo>
                <a:cubicBezTo>
                  <a:pt x="162123" y="2236664"/>
                  <a:pt x="129592" y="2235330"/>
                  <a:pt x="103994" y="2232664"/>
                </a:cubicBezTo>
                <a:cubicBezTo>
                  <a:pt x="78395" y="2229997"/>
                  <a:pt x="57863" y="2225998"/>
                  <a:pt x="42397" y="2220665"/>
                </a:cubicBezTo>
                <a:cubicBezTo>
                  <a:pt x="26932" y="2215331"/>
                  <a:pt x="15999" y="2208665"/>
                  <a:pt x="9599" y="2200666"/>
                </a:cubicBezTo>
                <a:cubicBezTo>
                  <a:pt x="3200" y="2192666"/>
                  <a:pt x="0" y="2183333"/>
                  <a:pt x="0" y="2172667"/>
                </a:cubicBezTo>
                <a:lnTo>
                  <a:pt x="0" y="68796"/>
                </a:lnTo>
                <a:cubicBezTo>
                  <a:pt x="0" y="58130"/>
                  <a:pt x="3200" y="48531"/>
                  <a:pt x="9599" y="39998"/>
                </a:cubicBezTo>
                <a:cubicBezTo>
                  <a:pt x="15999" y="31465"/>
                  <a:pt x="26932" y="24265"/>
                  <a:pt x="42397" y="18399"/>
                </a:cubicBezTo>
                <a:cubicBezTo>
                  <a:pt x="57863" y="12533"/>
                  <a:pt x="78395" y="8000"/>
                  <a:pt x="103994" y="4800"/>
                </a:cubicBezTo>
                <a:cubicBezTo>
                  <a:pt x="129592" y="1600"/>
                  <a:pt x="162123" y="0"/>
                  <a:pt x="20158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2AF0BF-5EB6-428D-B2C0-150B63A9DDEF}"/>
              </a:ext>
            </a:extLst>
          </p:cNvPr>
          <p:cNvSpPr txBox="1">
            <a:spLocks/>
          </p:cNvSpPr>
          <p:nvPr/>
        </p:nvSpPr>
        <p:spPr>
          <a:xfrm>
            <a:off x="3361277" y="2244605"/>
            <a:ext cx="1691096" cy="2116671"/>
          </a:xfrm>
          <a:custGeom>
            <a:avLst/>
            <a:gdLst/>
            <a:ahLst/>
            <a:cxnLst/>
            <a:rect l="l" t="t" r="r" b="b"/>
            <a:pathLst>
              <a:path w="1691096" h="2116671">
                <a:moveTo>
                  <a:pt x="211187" y="0"/>
                </a:moveTo>
                <a:cubicBezTo>
                  <a:pt x="251718" y="0"/>
                  <a:pt x="285316" y="1600"/>
                  <a:pt x="311981" y="4800"/>
                </a:cubicBezTo>
                <a:cubicBezTo>
                  <a:pt x="338646" y="8000"/>
                  <a:pt x="359978" y="12266"/>
                  <a:pt x="375977" y="17599"/>
                </a:cubicBezTo>
                <a:cubicBezTo>
                  <a:pt x="391976" y="22932"/>
                  <a:pt x="403442" y="29865"/>
                  <a:pt x="410375" y="38398"/>
                </a:cubicBezTo>
                <a:cubicBezTo>
                  <a:pt x="417307" y="46931"/>
                  <a:pt x="420774" y="56530"/>
                  <a:pt x="420774" y="67196"/>
                </a:cubicBezTo>
                <a:lnTo>
                  <a:pt x="420774" y="1289521"/>
                </a:lnTo>
                <a:cubicBezTo>
                  <a:pt x="420774" y="1371650"/>
                  <a:pt x="430907" y="1442845"/>
                  <a:pt x="451172" y="1503108"/>
                </a:cubicBezTo>
                <a:cubicBezTo>
                  <a:pt x="471438" y="1563371"/>
                  <a:pt x="500502" y="1613235"/>
                  <a:pt x="538367" y="1652699"/>
                </a:cubicBezTo>
                <a:cubicBezTo>
                  <a:pt x="576231" y="1692163"/>
                  <a:pt x="621562" y="1721762"/>
                  <a:pt x="674358" y="1741494"/>
                </a:cubicBezTo>
                <a:cubicBezTo>
                  <a:pt x="727155" y="1761226"/>
                  <a:pt x="786085" y="1771092"/>
                  <a:pt x="851148" y="1771092"/>
                </a:cubicBezTo>
                <a:cubicBezTo>
                  <a:pt x="917277" y="1771092"/>
                  <a:pt x="976473" y="1760959"/>
                  <a:pt x="1028737" y="1740694"/>
                </a:cubicBezTo>
                <a:cubicBezTo>
                  <a:pt x="1081000" y="1720428"/>
                  <a:pt x="1125264" y="1690830"/>
                  <a:pt x="1161529" y="1651899"/>
                </a:cubicBezTo>
                <a:cubicBezTo>
                  <a:pt x="1197793" y="1612968"/>
                  <a:pt x="1225792" y="1564971"/>
                  <a:pt x="1245524" y="1507908"/>
                </a:cubicBezTo>
                <a:cubicBezTo>
                  <a:pt x="1265256" y="1450845"/>
                  <a:pt x="1275122" y="1386049"/>
                  <a:pt x="1275122" y="1313520"/>
                </a:cubicBezTo>
                <a:lnTo>
                  <a:pt x="1275122" y="67196"/>
                </a:lnTo>
                <a:cubicBezTo>
                  <a:pt x="1275122" y="56530"/>
                  <a:pt x="1278322" y="46931"/>
                  <a:pt x="1284721" y="38398"/>
                </a:cubicBezTo>
                <a:cubicBezTo>
                  <a:pt x="1291121" y="29865"/>
                  <a:pt x="1302320" y="22932"/>
                  <a:pt x="1318319" y="17599"/>
                </a:cubicBezTo>
                <a:cubicBezTo>
                  <a:pt x="1334318" y="12266"/>
                  <a:pt x="1355917" y="8000"/>
                  <a:pt x="1383115" y="4800"/>
                </a:cubicBezTo>
                <a:cubicBezTo>
                  <a:pt x="1410314" y="1600"/>
                  <a:pt x="1444178" y="0"/>
                  <a:pt x="1484709" y="0"/>
                </a:cubicBezTo>
                <a:cubicBezTo>
                  <a:pt x="1525240" y="0"/>
                  <a:pt x="1558571" y="1600"/>
                  <a:pt x="1584703" y="4800"/>
                </a:cubicBezTo>
                <a:cubicBezTo>
                  <a:pt x="1610835" y="8000"/>
                  <a:pt x="1631900" y="12266"/>
                  <a:pt x="1647899" y="17599"/>
                </a:cubicBezTo>
                <a:cubicBezTo>
                  <a:pt x="1663898" y="22932"/>
                  <a:pt x="1675097" y="29865"/>
                  <a:pt x="1681497" y="38398"/>
                </a:cubicBezTo>
                <a:cubicBezTo>
                  <a:pt x="1687897" y="46931"/>
                  <a:pt x="1691096" y="56530"/>
                  <a:pt x="1691096" y="67196"/>
                </a:cubicBezTo>
                <a:lnTo>
                  <a:pt x="1691096" y="1308720"/>
                </a:lnTo>
                <a:cubicBezTo>
                  <a:pt x="1691096" y="1435646"/>
                  <a:pt x="1672431" y="1549239"/>
                  <a:pt x="1635100" y="1649499"/>
                </a:cubicBezTo>
                <a:cubicBezTo>
                  <a:pt x="1597769" y="1749760"/>
                  <a:pt x="1542839" y="1834555"/>
                  <a:pt x="1470310" y="1903884"/>
                </a:cubicBezTo>
                <a:cubicBezTo>
                  <a:pt x="1397781" y="1973213"/>
                  <a:pt x="1308186" y="2026010"/>
                  <a:pt x="1201526" y="2062274"/>
                </a:cubicBezTo>
                <a:cubicBezTo>
                  <a:pt x="1094866" y="2098539"/>
                  <a:pt x="972207" y="2116671"/>
                  <a:pt x="833549" y="2116671"/>
                </a:cubicBezTo>
                <a:cubicBezTo>
                  <a:pt x="703423" y="2116671"/>
                  <a:pt x="586630" y="2100405"/>
                  <a:pt x="483170" y="2067874"/>
                </a:cubicBezTo>
                <a:cubicBezTo>
                  <a:pt x="379710" y="2035342"/>
                  <a:pt x="292248" y="1986012"/>
                  <a:pt x="220786" y="1919883"/>
                </a:cubicBezTo>
                <a:cubicBezTo>
                  <a:pt x="149324" y="1853753"/>
                  <a:pt x="94660" y="1771359"/>
                  <a:pt x="56796" y="1672698"/>
                </a:cubicBezTo>
                <a:cubicBezTo>
                  <a:pt x="18932" y="1574037"/>
                  <a:pt x="0" y="1458578"/>
                  <a:pt x="0" y="1326319"/>
                </a:cubicBezTo>
                <a:lnTo>
                  <a:pt x="0" y="67196"/>
                </a:lnTo>
                <a:cubicBezTo>
                  <a:pt x="0" y="56530"/>
                  <a:pt x="3199" y="46931"/>
                  <a:pt x="9599" y="38398"/>
                </a:cubicBezTo>
                <a:cubicBezTo>
                  <a:pt x="15999" y="29865"/>
                  <a:pt x="27465" y="22932"/>
                  <a:pt x="43997" y="17599"/>
                </a:cubicBezTo>
                <a:cubicBezTo>
                  <a:pt x="60529" y="12266"/>
                  <a:pt x="82128" y="8000"/>
                  <a:pt x="108793" y="4800"/>
                </a:cubicBezTo>
                <a:cubicBezTo>
                  <a:pt x="135458" y="1600"/>
                  <a:pt x="169589" y="0"/>
                  <a:pt x="211187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D858D50-1C26-4DAD-AAE1-0B8307AE0FAC}"/>
              </a:ext>
            </a:extLst>
          </p:cNvPr>
          <p:cNvSpPr txBox="1">
            <a:spLocks/>
          </p:cNvSpPr>
          <p:nvPr/>
        </p:nvSpPr>
        <p:spPr>
          <a:xfrm>
            <a:off x="6117314" y="2402995"/>
            <a:ext cx="1009539" cy="1953481"/>
          </a:xfrm>
          <a:custGeom>
            <a:avLst/>
            <a:gdLst/>
            <a:ahLst/>
            <a:cxnLst/>
            <a:rect l="l" t="t" r="r" b="b"/>
            <a:pathLst>
              <a:path w="1009539" h="1953481">
                <a:moveTo>
                  <a:pt x="433574" y="0"/>
                </a:moveTo>
                <a:cubicBezTo>
                  <a:pt x="473038" y="0"/>
                  <a:pt x="505836" y="1334"/>
                  <a:pt x="531968" y="4000"/>
                </a:cubicBezTo>
                <a:cubicBezTo>
                  <a:pt x="558099" y="6667"/>
                  <a:pt x="578632" y="10933"/>
                  <a:pt x="593564" y="16799"/>
                </a:cubicBezTo>
                <a:cubicBezTo>
                  <a:pt x="608496" y="22666"/>
                  <a:pt x="619162" y="29865"/>
                  <a:pt x="625562" y="38398"/>
                </a:cubicBezTo>
                <a:cubicBezTo>
                  <a:pt x="631961" y="46931"/>
                  <a:pt x="635161" y="56530"/>
                  <a:pt x="635161" y="67196"/>
                </a:cubicBezTo>
                <a:lnTo>
                  <a:pt x="635161" y="385577"/>
                </a:lnTo>
                <a:lnTo>
                  <a:pt x="945542" y="385577"/>
                </a:lnTo>
                <a:cubicBezTo>
                  <a:pt x="956208" y="385577"/>
                  <a:pt x="965541" y="388243"/>
                  <a:pt x="973541" y="393576"/>
                </a:cubicBezTo>
                <a:cubicBezTo>
                  <a:pt x="981540" y="398909"/>
                  <a:pt x="988207" y="407709"/>
                  <a:pt x="993539" y="419975"/>
                </a:cubicBezTo>
                <a:cubicBezTo>
                  <a:pt x="998872" y="432241"/>
                  <a:pt x="1002872" y="449040"/>
                  <a:pt x="1005539" y="470372"/>
                </a:cubicBezTo>
                <a:cubicBezTo>
                  <a:pt x="1008206" y="491704"/>
                  <a:pt x="1009539" y="517836"/>
                  <a:pt x="1009539" y="548767"/>
                </a:cubicBezTo>
                <a:cubicBezTo>
                  <a:pt x="1009539" y="607430"/>
                  <a:pt x="1004206" y="649294"/>
                  <a:pt x="993539" y="674359"/>
                </a:cubicBezTo>
                <a:cubicBezTo>
                  <a:pt x="982873" y="699424"/>
                  <a:pt x="967408" y="711957"/>
                  <a:pt x="947142" y="711957"/>
                </a:cubicBezTo>
                <a:lnTo>
                  <a:pt x="635161" y="711957"/>
                </a:lnTo>
                <a:lnTo>
                  <a:pt x="635161" y="1382316"/>
                </a:lnTo>
                <a:cubicBezTo>
                  <a:pt x="635161" y="1460178"/>
                  <a:pt x="647428" y="1518574"/>
                  <a:pt x="671959" y="1557505"/>
                </a:cubicBezTo>
                <a:cubicBezTo>
                  <a:pt x="696491" y="1596436"/>
                  <a:pt x="740222" y="1615902"/>
                  <a:pt x="803151" y="1615902"/>
                </a:cubicBezTo>
                <a:cubicBezTo>
                  <a:pt x="824483" y="1615902"/>
                  <a:pt x="843682" y="1614035"/>
                  <a:pt x="860748" y="1610302"/>
                </a:cubicBezTo>
                <a:cubicBezTo>
                  <a:pt x="877814" y="1606569"/>
                  <a:pt x="893013" y="1602303"/>
                  <a:pt x="906345" y="1597503"/>
                </a:cubicBezTo>
                <a:cubicBezTo>
                  <a:pt x="919677" y="1592703"/>
                  <a:pt x="930877" y="1588437"/>
                  <a:pt x="939943" y="1584704"/>
                </a:cubicBezTo>
                <a:cubicBezTo>
                  <a:pt x="949009" y="1580970"/>
                  <a:pt x="957275" y="1579104"/>
                  <a:pt x="964741" y="1579104"/>
                </a:cubicBezTo>
                <a:cubicBezTo>
                  <a:pt x="971141" y="1579104"/>
                  <a:pt x="977274" y="1580970"/>
                  <a:pt x="983140" y="1584704"/>
                </a:cubicBezTo>
                <a:cubicBezTo>
                  <a:pt x="989007" y="1588437"/>
                  <a:pt x="993539" y="1595903"/>
                  <a:pt x="996739" y="1607102"/>
                </a:cubicBezTo>
                <a:cubicBezTo>
                  <a:pt x="999939" y="1618302"/>
                  <a:pt x="1002872" y="1633501"/>
                  <a:pt x="1005539" y="1652700"/>
                </a:cubicBezTo>
                <a:cubicBezTo>
                  <a:pt x="1008206" y="1671898"/>
                  <a:pt x="1009539" y="1696430"/>
                  <a:pt x="1009539" y="1726295"/>
                </a:cubicBezTo>
                <a:cubicBezTo>
                  <a:pt x="1009539" y="1773226"/>
                  <a:pt x="1006606" y="1809223"/>
                  <a:pt x="1000739" y="1834288"/>
                </a:cubicBezTo>
                <a:cubicBezTo>
                  <a:pt x="994872" y="1859353"/>
                  <a:pt x="987140" y="1876952"/>
                  <a:pt x="977540" y="1887085"/>
                </a:cubicBezTo>
                <a:cubicBezTo>
                  <a:pt x="967941" y="1897218"/>
                  <a:pt x="953809" y="1906284"/>
                  <a:pt x="935143" y="1914284"/>
                </a:cubicBezTo>
                <a:cubicBezTo>
                  <a:pt x="916477" y="1922283"/>
                  <a:pt x="894612" y="1929216"/>
                  <a:pt x="869547" y="1935082"/>
                </a:cubicBezTo>
                <a:cubicBezTo>
                  <a:pt x="844482" y="1940948"/>
                  <a:pt x="817283" y="1945482"/>
                  <a:pt x="787952" y="1948681"/>
                </a:cubicBezTo>
                <a:cubicBezTo>
                  <a:pt x="758621" y="1951881"/>
                  <a:pt x="729022" y="1953481"/>
                  <a:pt x="699158" y="1953481"/>
                </a:cubicBezTo>
                <a:cubicBezTo>
                  <a:pt x="619162" y="1953481"/>
                  <a:pt x="549833" y="1943348"/>
                  <a:pt x="491170" y="1923083"/>
                </a:cubicBezTo>
                <a:cubicBezTo>
                  <a:pt x="432507" y="1902818"/>
                  <a:pt x="383977" y="1871620"/>
                  <a:pt x="345579" y="1829489"/>
                </a:cubicBezTo>
                <a:cubicBezTo>
                  <a:pt x="307182" y="1787358"/>
                  <a:pt x="278916" y="1734295"/>
                  <a:pt x="260784" y="1670298"/>
                </a:cubicBezTo>
                <a:cubicBezTo>
                  <a:pt x="242652" y="1606302"/>
                  <a:pt x="233586" y="1530574"/>
                  <a:pt x="233586" y="1443112"/>
                </a:cubicBezTo>
                <a:lnTo>
                  <a:pt x="233586" y="711957"/>
                </a:lnTo>
                <a:lnTo>
                  <a:pt x="62396" y="711957"/>
                </a:lnTo>
                <a:cubicBezTo>
                  <a:pt x="42131" y="711957"/>
                  <a:pt x="26665" y="699424"/>
                  <a:pt x="15999" y="674359"/>
                </a:cubicBezTo>
                <a:cubicBezTo>
                  <a:pt x="5333" y="649294"/>
                  <a:pt x="0" y="607430"/>
                  <a:pt x="0" y="548767"/>
                </a:cubicBezTo>
                <a:cubicBezTo>
                  <a:pt x="0" y="517836"/>
                  <a:pt x="1333" y="491704"/>
                  <a:pt x="4000" y="470372"/>
                </a:cubicBezTo>
                <a:cubicBezTo>
                  <a:pt x="6666" y="449040"/>
                  <a:pt x="10666" y="432241"/>
                  <a:pt x="15999" y="419975"/>
                </a:cubicBezTo>
                <a:cubicBezTo>
                  <a:pt x="21332" y="407709"/>
                  <a:pt x="27999" y="398909"/>
                  <a:pt x="35998" y="393576"/>
                </a:cubicBezTo>
                <a:cubicBezTo>
                  <a:pt x="43997" y="388243"/>
                  <a:pt x="53330" y="385577"/>
                  <a:pt x="63996" y="385577"/>
                </a:cubicBezTo>
                <a:lnTo>
                  <a:pt x="233586" y="385577"/>
                </a:lnTo>
                <a:lnTo>
                  <a:pt x="233586" y="67196"/>
                </a:lnTo>
                <a:cubicBezTo>
                  <a:pt x="233586" y="56530"/>
                  <a:pt x="236519" y="46931"/>
                  <a:pt x="242385" y="38398"/>
                </a:cubicBezTo>
                <a:cubicBezTo>
                  <a:pt x="248251" y="29865"/>
                  <a:pt x="258917" y="22666"/>
                  <a:pt x="274383" y="16799"/>
                </a:cubicBezTo>
                <a:cubicBezTo>
                  <a:pt x="289849" y="10933"/>
                  <a:pt x="310648" y="6667"/>
                  <a:pt x="336779" y="4000"/>
                </a:cubicBezTo>
                <a:cubicBezTo>
                  <a:pt x="362911" y="1334"/>
                  <a:pt x="395176" y="0"/>
                  <a:pt x="433574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31D0610-23EF-45F2-8BDE-F92BE648DADC}"/>
              </a:ext>
            </a:extLst>
          </p:cNvPr>
          <p:cNvSpPr txBox="1">
            <a:spLocks/>
          </p:cNvSpPr>
          <p:nvPr/>
        </p:nvSpPr>
        <p:spPr>
          <a:xfrm>
            <a:off x="7415578" y="2751773"/>
            <a:ext cx="916744" cy="1582304"/>
          </a:xfrm>
          <a:custGeom>
            <a:avLst/>
            <a:gdLst/>
            <a:ahLst/>
            <a:cxnLst/>
            <a:rect l="l" t="t" r="r" b="b"/>
            <a:pathLst>
              <a:path w="916744" h="1582304">
                <a:moveTo>
                  <a:pt x="723156" y="0"/>
                </a:moveTo>
                <a:cubicBezTo>
                  <a:pt x="737022" y="0"/>
                  <a:pt x="751954" y="800"/>
                  <a:pt x="767953" y="2400"/>
                </a:cubicBezTo>
                <a:cubicBezTo>
                  <a:pt x="783952" y="4000"/>
                  <a:pt x="800484" y="6666"/>
                  <a:pt x="817550" y="10400"/>
                </a:cubicBezTo>
                <a:cubicBezTo>
                  <a:pt x="834616" y="14133"/>
                  <a:pt x="849548" y="18399"/>
                  <a:pt x="862347" y="23199"/>
                </a:cubicBezTo>
                <a:cubicBezTo>
                  <a:pt x="875147" y="27998"/>
                  <a:pt x="884479" y="33065"/>
                  <a:pt x="890346" y="38398"/>
                </a:cubicBezTo>
                <a:cubicBezTo>
                  <a:pt x="896212" y="43731"/>
                  <a:pt x="900478" y="49597"/>
                  <a:pt x="903145" y="55997"/>
                </a:cubicBezTo>
                <a:cubicBezTo>
                  <a:pt x="905812" y="62396"/>
                  <a:pt x="908211" y="71196"/>
                  <a:pt x="910344" y="82395"/>
                </a:cubicBezTo>
                <a:cubicBezTo>
                  <a:pt x="912477" y="93594"/>
                  <a:pt x="914077" y="110393"/>
                  <a:pt x="915144" y="132792"/>
                </a:cubicBezTo>
                <a:cubicBezTo>
                  <a:pt x="916211" y="155191"/>
                  <a:pt x="916744" y="185589"/>
                  <a:pt x="916744" y="223987"/>
                </a:cubicBezTo>
                <a:cubicBezTo>
                  <a:pt x="916744" y="262384"/>
                  <a:pt x="915677" y="293849"/>
                  <a:pt x="913544" y="318381"/>
                </a:cubicBezTo>
                <a:cubicBezTo>
                  <a:pt x="911411" y="342913"/>
                  <a:pt x="908211" y="362112"/>
                  <a:pt x="903945" y="375977"/>
                </a:cubicBezTo>
                <a:cubicBezTo>
                  <a:pt x="899678" y="389843"/>
                  <a:pt x="894079" y="399443"/>
                  <a:pt x="887146" y="404776"/>
                </a:cubicBezTo>
                <a:cubicBezTo>
                  <a:pt x="880213" y="410109"/>
                  <a:pt x="871414" y="412775"/>
                  <a:pt x="860748" y="412775"/>
                </a:cubicBezTo>
                <a:cubicBezTo>
                  <a:pt x="852215" y="412775"/>
                  <a:pt x="842615" y="410908"/>
                  <a:pt x="831949" y="407175"/>
                </a:cubicBezTo>
                <a:cubicBezTo>
                  <a:pt x="821283" y="403442"/>
                  <a:pt x="809284" y="399443"/>
                  <a:pt x="795951" y="395176"/>
                </a:cubicBezTo>
                <a:cubicBezTo>
                  <a:pt x="782619" y="390910"/>
                  <a:pt x="767953" y="386910"/>
                  <a:pt x="751954" y="383177"/>
                </a:cubicBezTo>
                <a:cubicBezTo>
                  <a:pt x="735955" y="379444"/>
                  <a:pt x="718356" y="377577"/>
                  <a:pt x="699157" y="377577"/>
                </a:cubicBezTo>
                <a:cubicBezTo>
                  <a:pt x="676759" y="377577"/>
                  <a:pt x="654360" y="382110"/>
                  <a:pt x="631961" y="391176"/>
                </a:cubicBezTo>
                <a:cubicBezTo>
                  <a:pt x="609563" y="400243"/>
                  <a:pt x="586364" y="414375"/>
                  <a:pt x="562366" y="433574"/>
                </a:cubicBezTo>
                <a:cubicBezTo>
                  <a:pt x="538367" y="452773"/>
                  <a:pt x="513302" y="478371"/>
                  <a:pt x="487170" y="510369"/>
                </a:cubicBezTo>
                <a:cubicBezTo>
                  <a:pt x="461039" y="542367"/>
                  <a:pt x="433040" y="581831"/>
                  <a:pt x="403175" y="628762"/>
                </a:cubicBezTo>
                <a:lnTo>
                  <a:pt x="403175" y="1518307"/>
                </a:lnTo>
                <a:cubicBezTo>
                  <a:pt x="403175" y="1528973"/>
                  <a:pt x="399976" y="1538306"/>
                  <a:pt x="393576" y="1546306"/>
                </a:cubicBezTo>
                <a:cubicBezTo>
                  <a:pt x="387176" y="1554305"/>
                  <a:pt x="376244" y="1560971"/>
                  <a:pt x="360778" y="1566305"/>
                </a:cubicBezTo>
                <a:cubicBezTo>
                  <a:pt x="345312" y="1571638"/>
                  <a:pt x="324780" y="1575637"/>
                  <a:pt x="299182" y="1578304"/>
                </a:cubicBezTo>
                <a:cubicBezTo>
                  <a:pt x="273583" y="1580970"/>
                  <a:pt x="241052" y="1582304"/>
                  <a:pt x="201588" y="1582304"/>
                </a:cubicBezTo>
                <a:cubicBezTo>
                  <a:pt x="162123" y="1582304"/>
                  <a:pt x="129592" y="1580970"/>
                  <a:pt x="103994" y="1578304"/>
                </a:cubicBezTo>
                <a:cubicBezTo>
                  <a:pt x="78395" y="1575637"/>
                  <a:pt x="57863" y="1571638"/>
                  <a:pt x="42398" y="1566305"/>
                </a:cubicBezTo>
                <a:cubicBezTo>
                  <a:pt x="26932" y="1560971"/>
                  <a:pt x="15999" y="1554305"/>
                  <a:pt x="9599" y="1546306"/>
                </a:cubicBezTo>
                <a:cubicBezTo>
                  <a:pt x="3200" y="1538306"/>
                  <a:pt x="0" y="1528973"/>
                  <a:pt x="0" y="1518307"/>
                </a:cubicBezTo>
                <a:lnTo>
                  <a:pt x="0" y="91195"/>
                </a:lnTo>
                <a:cubicBezTo>
                  <a:pt x="0" y="80529"/>
                  <a:pt x="2667" y="71196"/>
                  <a:pt x="8000" y="63196"/>
                </a:cubicBezTo>
                <a:cubicBezTo>
                  <a:pt x="13333" y="55197"/>
                  <a:pt x="22932" y="48530"/>
                  <a:pt x="36798" y="43198"/>
                </a:cubicBezTo>
                <a:cubicBezTo>
                  <a:pt x="50664" y="37865"/>
                  <a:pt x="68529" y="33865"/>
                  <a:pt x="90395" y="31198"/>
                </a:cubicBezTo>
                <a:cubicBezTo>
                  <a:pt x="112260" y="28532"/>
                  <a:pt x="139725" y="27199"/>
                  <a:pt x="172789" y="27199"/>
                </a:cubicBezTo>
                <a:cubicBezTo>
                  <a:pt x="206921" y="27199"/>
                  <a:pt x="235186" y="28532"/>
                  <a:pt x="257584" y="31198"/>
                </a:cubicBezTo>
                <a:cubicBezTo>
                  <a:pt x="279983" y="33865"/>
                  <a:pt x="297315" y="37865"/>
                  <a:pt x="309581" y="43198"/>
                </a:cubicBezTo>
                <a:cubicBezTo>
                  <a:pt x="321847" y="48530"/>
                  <a:pt x="330647" y="55197"/>
                  <a:pt x="335980" y="63196"/>
                </a:cubicBezTo>
                <a:cubicBezTo>
                  <a:pt x="341312" y="71196"/>
                  <a:pt x="343979" y="80529"/>
                  <a:pt x="343979" y="91195"/>
                </a:cubicBezTo>
                <a:lnTo>
                  <a:pt x="343979" y="268784"/>
                </a:lnTo>
                <a:cubicBezTo>
                  <a:pt x="381310" y="215454"/>
                  <a:pt x="416508" y="171456"/>
                  <a:pt x="449573" y="136792"/>
                </a:cubicBezTo>
                <a:cubicBezTo>
                  <a:pt x="482637" y="102127"/>
                  <a:pt x="514102" y="74662"/>
                  <a:pt x="543967" y="54397"/>
                </a:cubicBezTo>
                <a:cubicBezTo>
                  <a:pt x="573832" y="34131"/>
                  <a:pt x="603696" y="19999"/>
                  <a:pt x="633561" y="11999"/>
                </a:cubicBezTo>
                <a:cubicBezTo>
                  <a:pt x="663426" y="4000"/>
                  <a:pt x="693291" y="0"/>
                  <a:pt x="723156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E5EE18F-C7F8-44E6-A89A-13AA2C007A93}"/>
              </a:ext>
            </a:extLst>
          </p:cNvPr>
          <p:cNvSpPr txBox="1">
            <a:spLocks/>
          </p:cNvSpPr>
          <p:nvPr/>
        </p:nvSpPr>
        <p:spPr>
          <a:xfrm>
            <a:off x="8453134" y="2751773"/>
            <a:ext cx="1529507" cy="1609502"/>
          </a:xfrm>
          <a:custGeom>
            <a:avLst/>
            <a:gdLst/>
            <a:ahLst/>
            <a:cxnLst/>
            <a:rect l="l" t="t" r="r" b="b"/>
            <a:pathLst>
              <a:path w="1529507" h="1609502">
                <a:moveTo>
                  <a:pt x="782353" y="0"/>
                </a:moveTo>
                <a:cubicBezTo>
                  <a:pt x="910345" y="0"/>
                  <a:pt x="1021271" y="17332"/>
                  <a:pt x="1115132" y="51997"/>
                </a:cubicBezTo>
                <a:cubicBezTo>
                  <a:pt x="1208993" y="86662"/>
                  <a:pt x="1286589" y="137592"/>
                  <a:pt x="1347918" y="204788"/>
                </a:cubicBezTo>
                <a:cubicBezTo>
                  <a:pt x="1409247" y="271984"/>
                  <a:pt x="1454845" y="354645"/>
                  <a:pt x="1484709" y="452773"/>
                </a:cubicBezTo>
                <a:cubicBezTo>
                  <a:pt x="1514575" y="550900"/>
                  <a:pt x="1529507" y="663426"/>
                  <a:pt x="1529507" y="790352"/>
                </a:cubicBezTo>
                <a:cubicBezTo>
                  <a:pt x="1529507" y="911944"/>
                  <a:pt x="1513507" y="1022871"/>
                  <a:pt x="1481509" y="1123132"/>
                </a:cubicBezTo>
                <a:cubicBezTo>
                  <a:pt x="1449511" y="1223392"/>
                  <a:pt x="1400981" y="1309787"/>
                  <a:pt x="1335919" y="1382316"/>
                </a:cubicBezTo>
                <a:cubicBezTo>
                  <a:pt x="1270855" y="1454845"/>
                  <a:pt x="1189261" y="1510841"/>
                  <a:pt x="1091133" y="1550305"/>
                </a:cubicBezTo>
                <a:cubicBezTo>
                  <a:pt x="993005" y="1589770"/>
                  <a:pt x="878347" y="1609502"/>
                  <a:pt x="747155" y="1609502"/>
                </a:cubicBezTo>
                <a:cubicBezTo>
                  <a:pt x="620229" y="1609502"/>
                  <a:pt x="509835" y="1591903"/>
                  <a:pt x="415975" y="1556705"/>
                </a:cubicBezTo>
                <a:cubicBezTo>
                  <a:pt x="322113" y="1521507"/>
                  <a:pt x="244251" y="1470310"/>
                  <a:pt x="182389" y="1403114"/>
                </a:cubicBezTo>
                <a:cubicBezTo>
                  <a:pt x="120526" y="1335919"/>
                  <a:pt x="74662" y="1253257"/>
                  <a:pt x="44797" y="1155130"/>
                </a:cubicBezTo>
                <a:cubicBezTo>
                  <a:pt x="14933" y="1057002"/>
                  <a:pt x="0" y="945009"/>
                  <a:pt x="0" y="819150"/>
                </a:cubicBezTo>
                <a:cubicBezTo>
                  <a:pt x="0" y="697558"/>
                  <a:pt x="16265" y="586364"/>
                  <a:pt x="48797" y="485571"/>
                </a:cubicBezTo>
                <a:cubicBezTo>
                  <a:pt x="81328" y="384777"/>
                  <a:pt x="130125" y="298382"/>
                  <a:pt x="195188" y="226386"/>
                </a:cubicBezTo>
                <a:cubicBezTo>
                  <a:pt x="260251" y="154391"/>
                  <a:pt x="341579" y="98661"/>
                  <a:pt x="439173" y="59197"/>
                </a:cubicBezTo>
                <a:cubicBezTo>
                  <a:pt x="536767" y="19732"/>
                  <a:pt x="651161" y="0"/>
                  <a:pt x="782353" y="0"/>
                </a:cubicBezTo>
                <a:close/>
                <a:moveTo>
                  <a:pt x="767953" y="318381"/>
                </a:moveTo>
                <a:cubicBezTo>
                  <a:pt x="708223" y="318381"/>
                  <a:pt x="655960" y="329313"/>
                  <a:pt x="611163" y="351179"/>
                </a:cubicBezTo>
                <a:cubicBezTo>
                  <a:pt x="566365" y="373044"/>
                  <a:pt x="529567" y="405042"/>
                  <a:pt x="500769" y="447173"/>
                </a:cubicBezTo>
                <a:cubicBezTo>
                  <a:pt x="471971" y="489304"/>
                  <a:pt x="450373" y="539967"/>
                  <a:pt x="435973" y="599164"/>
                </a:cubicBezTo>
                <a:cubicBezTo>
                  <a:pt x="421575" y="658360"/>
                  <a:pt x="414375" y="725823"/>
                  <a:pt x="414375" y="801551"/>
                </a:cubicBezTo>
                <a:cubicBezTo>
                  <a:pt x="414375" y="871947"/>
                  <a:pt x="420241" y="936743"/>
                  <a:pt x="431973" y="995939"/>
                </a:cubicBezTo>
                <a:cubicBezTo>
                  <a:pt x="443706" y="1055136"/>
                  <a:pt x="462638" y="1106599"/>
                  <a:pt x="488770" y="1150330"/>
                </a:cubicBezTo>
                <a:cubicBezTo>
                  <a:pt x="514902" y="1194061"/>
                  <a:pt x="550367" y="1227925"/>
                  <a:pt x="595163" y="1251924"/>
                </a:cubicBezTo>
                <a:cubicBezTo>
                  <a:pt x="639961" y="1275922"/>
                  <a:pt x="695424" y="1287921"/>
                  <a:pt x="761553" y="1287921"/>
                </a:cubicBezTo>
                <a:cubicBezTo>
                  <a:pt x="822350" y="1287921"/>
                  <a:pt x="875147" y="1276989"/>
                  <a:pt x="919944" y="1255124"/>
                </a:cubicBezTo>
                <a:cubicBezTo>
                  <a:pt x="964741" y="1233258"/>
                  <a:pt x="1001539" y="1201527"/>
                  <a:pt x="1030337" y="1159929"/>
                </a:cubicBezTo>
                <a:cubicBezTo>
                  <a:pt x="1059135" y="1118332"/>
                  <a:pt x="1080467" y="1067935"/>
                  <a:pt x="1094333" y="1008739"/>
                </a:cubicBezTo>
                <a:cubicBezTo>
                  <a:pt x="1108199" y="949542"/>
                  <a:pt x="1115132" y="882080"/>
                  <a:pt x="1115132" y="806351"/>
                </a:cubicBezTo>
                <a:cubicBezTo>
                  <a:pt x="1115132" y="735955"/>
                  <a:pt x="1109533" y="671159"/>
                  <a:pt x="1098333" y="611963"/>
                </a:cubicBezTo>
                <a:cubicBezTo>
                  <a:pt x="1087133" y="552766"/>
                  <a:pt x="1068201" y="501303"/>
                  <a:pt x="1041537" y="457572"/>
                </a:cubicBezTo>
                <a:cubicBezTo>
                  <a:pt x="1014871" y="413842"/>
                  <a:pt x="979407" y="379710"/>
                  <a:pt x="935143" y="355178"/>
                </a:cubicBezTo>
                <a:cubicBezTo>
                  <a:pt x="890879" y="330647"/>
                  <a:pt x="835149" y="318381"/>
                  <a:pt x="767953" y="31838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2019921-D65D-4ACF-AAD5-F5DC21ED5DBB}"/>
              </a:ext>
            </a:extLst>
          </p:cNvPr>
          <p:cNvSpPr txBox="1">
            <a:spLocks/>
          </p:cNvSpPr>
          <p:nvPr/>
        </p:nvSpPr>
        <p:spPr>
          <a:xfrm>
            <a:off x="10301654" y="2751773"/>
            <a:ext cx="1363117" cy="1582304"/>
          </a:xfrm>
          <a:custGeom>
            <a:avLst/>
            <a:gdLst/>
            <a:ahLst/>
            <a:cxnLst/>
            <a:rect l="l" t="t" r="r" b="b"/>
            <a:pathLst>
              <a:path w="1363117" h="1582304">
                <a:moveTo>
                  <a:pt x="839949" y="0"/>
                </a:moveTo>
                <a:cubicBezTo>
                  <a:pt x="937009" y="0"/>
                  <a:pt x="1018871" y="15999"/>
                  <a:pt x="1085534" y="47997"/>
                </a:cubicBezTo>
                <a:cubicBezTo>
                  <a:pt x="1152196" y="79995"/>
                  <a:pt x="1206060" y="123459"/>
                  <a:pt x="1247124" y="178389"/>
                </a:cubicBezTo>
                <a:cubicBezTo>
                  <a:pt x="1288187" y="233319"/>
                  <a:pt x="1317786" y="297582"/>
                  <a:pt x="1335918" y="371178"/>
                </a:cubicBezTo>
                <a:cubicBezTo>
                  <a:pt x="1354051" y="444773"/>
                  <a:pt x="1363117" y="533301"/>
                  <a:pt x="1363117" y="636761"/>
                </a:cubicBezTo>
                <a:lnTo>
                  <a:pt x="1363117" y="1518307"/>
                </a:lnTo>
                <a:cubicBezTo>
                  <a:pt x="1363117" y="1528973"/>
                  <a:pt x="1359917" y="1538306"/>
                  <a:pt x="1353517" y="1546306"/>
                </a:cubicBezTo>
                <a:cubicBezTo>
                  <a:pt x="1347118" y="1554305"/>
                  <a:pt x="1336452" y="1560971"/>
                  <a:pt x="1321519" y="1566305"/>
                </a:cubicBezTo>
                <a:cubicBezTo>
                  <a:pt x="1306586" y="1571638"/>
                  <a:pt x="1286055" y="1575637"/>
                  <a:pt x="1259923" y="1578304"/>
                </a:cubicBezTo>
                <a:cubicBezTo>
                  <a:pt x="1233791" y="1580970"/>
                  <a:pt x="1201526" y="1582304"/>
                  <a:pt x="1163129" y="1582304"/>
                </a:cubicBezTo>
                <a:cubicBezTo>
                  <a:pt x="1123665" y="1582304"/>
                  <a:pt x="1090867" y="1580970"/>
                  <a:pt x="1064735" y="1578304"/>
                </a:cubicBezTo>
                <a:cubicBezTo>
                  <a:pt x="1038603" y="1575637"/>
                  <a:pt x="1018071" y="1571638"/>
                  <a:pt x="1003139" y="1566305"/>
                </a:cubicBezTo>
                <a:cubicBezTo>
                  <a:pt x="988206" y="1560971"/>
                  <a:pt x="977540" y="1554305"/>
                  <a:pt x="971141" y="1546306"/>
                </a:cubicBezTo>
                <a:cubicBezTo>
                  <a:pt x="964741" y="1538306"/>
                  <a:pt x="961541" y="1528973"/>
                  <a:pt x="961541" y="1518307"/>
                </a:cubicBezTo>
                <a:lnTo>
                  <a:pt x="961541" y="703957"/>
                </a:lnTo>
                <a:cubicBezTo>
                  <a:pt x="961541" y="634628"/>
                  <a:pt x="956475" y="580231"/>
                  <a:pt x="946342" y="540767"/>
                </a:cubicBezTo>
                <a:cubicBezTo>
                  <a:pt x="936209" y="501303"/>
                  <a:pt x="921543" y="467438"/>
                  <a:pt x="902345" y="439173"/>
                </a:cubicBezTo>
                <a:cubicBezTo>
                  <a:pt x="883146" y="410908"/>
                  <a:pt x="858347" y="389043"/>
                  <a:pt x="827949" y="373577"/>
                </a:cubicBezTo>
                <a:cubicBezTo>
                  <a:pt x="797551" y="358112"/>
                  <a:pt x="762087" y="350379"/>
                  <a:pt x="721556" y="350379"/>
                </a:cubicBezTo>
                <a:cubicBezTo>
                  <a:pt x="670359" y="350379"/>
                  <a:pt x="618629" y="369045"/>
                  <a:pt x="566365" y="406376"/>
                </a:cubicBezTo>
                <a:cubicBezTo>
                  <a:pt x="514102" y="443707"/>
                  <a:pt x="459705" y="498103"/>
                  <a:pt x="403175" y="569565"/>
                </a:cubicBezTo>
                <a:lnTo>
                  <a:pt x="403175" y="1518307"/>
                </a:lnTo>
                <a:cubicBezTo>
                  <a:pt x="403175" y="1528973"/>
                  <a:pt x="399975" y="1538306"/>
                  <a:pt x="393576" y="1546306"/>
                </a:cubicBezTo>
                <a:cubicBezTo>
                  <a:pt x="387176" y="1554305"/>
                  <a:pt x="376243" y="1560971"/>
                  <a:pt x="360778" y="1566305"/>
                </a:cubicBezTo>
                <a:cubicBezTo>
                  <a:pt x="345313" y="1571638"/>
                  <a:pt x="324780" y="1575637"/>
                  <a:pt x="299181" y="1578304"/>
                </a:cubicBezTo>
                <a:cubicBezTo>
                  <a:pt x="273583" y="1580970"/>
                  <a:pt x="241051" y="1582304"/>
                  <a:pt x="201587" y="1582304"/>
                </a:cubicBezTo>
                <a:cubicBezTo>
                  <a:pt x="162123" y="1582304"/>
                  <a:pt x="129592" y="1580970"/>
                  <a:pt x="103993" y="1578304"/>
                </a:cubicBezTo>
                <a:cubicBezTo>
                  <a:pt x="78395" y="1575637"/>
                  <a:pt x="57863" y="1571638"/>
                  <a:pt x="42397" y="1566305"/>
                </a:cubicBezTo>
                <a:cubicBezTo>
                  <a:pt x="26932" y="1560971"/>
                  <a:pt x="15999" y="1554305"/>
                  <a:pt x="9599" y="1546306"/>
                </a:cubicBezTo>
                <a:cubicBezTo>
                  <a:pt x="3199" y="1538306"/>
                  <a:pt x="0" y="1528973"/>
                  <a:pt x="0" y="1518307"/>
                </a:cubicBezTo>
                <a:lnTo>
                  <a:pt x="0" y="91195"/>
                </a:lnTo>
                <a:cubicBezTo>
                  <a:pt x="0" y="80529"/>
                  <a:pt x="2666" y="71196"/>
                  <a:pt x="7999" y="63196"/>
                </a:cubicBezTo>
                <a:cubicBezTo>
                  <a:pt x="13333" y="55197"/>
                  <a:pt x="22932" y="48530"/>
                  <a:pt x="36797" y="43198"/>
                </a:cubicBezTo>
                <a:cubicBezTo>
                  <a:pt x="50663" y="37865"/>
                  <a:pt x="68529" y="33865"/>
                  <a:pt x="90395" y="31198"/>
                </a:cubicBezTo>
                <a:cubicBezTo>
                  <a:pt x="112259" y="28532"/>
                  <a:pt x="139725" y="27199"/>
                  <a:pt x="172789" y="27199"/>
                </a:cubicBezTo>
                <a:cubicBezTo>
                  <a:pt x="206921" y="27199"/>
                  <a:pt x="235185" y="28532"/>
                  <a:pt x="257584" y="31198"/>
                </a:cubicBezTo>
                <a:cubicBezTo>
                  <a:pt x="279983" y="33865"/>
                  <a:pt x="297315" y="37865"/>
                  <a:pt x="309581" y="43198"/>
                </a:cubicBezTo>
                <a:cubicBezTo>
                  <a:pt x="321847" y="48530"/>
                  <a:pt x="330646" y="55197"/>
                  <a:pt x="335979" y="63196"/>
                </a:cubicBezTo>
                <a:cubicBezTo>
                  <a:pt x="341313" y="71196"/>
                  <a:pt x="343979" y="80529"/>
                  <a:pt x="343979" y="91195"/>
                </a:cubicBezTo>
                <a:lnTo>
                  <a:pt x="343979" y="255985"/>
                </a:lnTo>
                <a:cubicBezTo>
                  <a:pt x="422907" y="170656"/>
                  <a:pt x="503169" y="106660"/>
                  <a:pt x="584764" y="63996"/>
                </a:cubicBezTo>
                <a:cubicBezTo>
                  <a:pt x="666359" y="21332"/>
                  <a:pt x="751420" y="0"/>
                  <a:pt x="839949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54AD543-26A0-45ED-A7A0-E13952982EB1}"/>
              </a:ext>
            </a:extLst>
          </p:cNvPr>
          <p:cNvSpPr txBox="1">
            <a:spLocks/>
          </p:cNvSpPr>
          <p:nvPr/>
        </p:nvSpPr>
        <p:spPr>
          <a:xfrm>
            <a:off x="9003003" y="3204580"/>
            <a:ext cx="429768" cy="676656"/>
          </a:xfrm>
          <a:custGeom>
            <a:avLst/>
            <a:gdLst/>
            <a:ahLst/>
            <a:cxnLst/>
            <a:rect l="l" t="t" r="r" b="b"/>
            <a:pathLst>
              <a:path w="700757" h="969540">
                <a:moveTo>
                  <a:pt x="353578" y="0"/>
                </a:moveTo>
                <a:cubicBezTo>
                  <a:pt x="420774" y="0"/>
                  <a:pt x="476504" y="12266"/>
                  <a:pt x="520768" y="36797"/>
                </a:cubicBezTo>
                <a:cubicBezTo>
                  <a:pt x="565032" y="61329"/>
                  <a:pt x="600496" y="95461"/>
                  <a:pt x="627162" y="139191"/>
                </a:cubicBezTo>
                <a:cubicBezTo>
                  <a:pt x="653826" y="182922"/>
                  <a:pt x="672758" y="234385"/>
                  <a:pt x="683958" y="293582"/>
                </a:cubicBezTo>
                <a:cubicBezTo>
                  <a:pt x="695158" y="352778"/>
                  <a:pt x="700757" y="417574"/>
                  <a:pt x="700757" y="487970"/>
                </a:cubicBezTo>
                <a:cubicBezTo>
                  <a:pt x="700757" y="563699"/>
                  <a:pt x="693824" y="631161"/>
                  <a:pt x="679958" y="690358"/>
                </a:cubicBezTo>
                <a:cubicBezTo>
                  <a:pt x="666092" y="749554"/>
                  <a:pt x="644760" y="799951"/>
                  <a:pt x="615962" y="841548"/>
                </a:cubicBezTo>
                <a:cubicBezTo>
                  <a:pt x="587164" y="883146"/>
                  <a:pt x="550366" y="914877"/>
                  <a:pt x="505569" y="936743"/>
                </a:cubicBezTo>
                <a:cubicBezTo>
                  <a:pt x="460772" y="958608"/>
                  <a:pt x="407975" y="969540"/>
                  <a:pt x="347178" y="969540"/>
                </a:cubicBezTo>
                <a:cubicBezTo>
                  <a:pt x="281049" y="969540"/>
                  <a:pt x="225586" y="957541"/>
                  <a:pt x="180788" y="933543"/>
                </a:cubicBezTo>
                <a:cubicBezTo>
                  <a:pt x="135992" y="909544"/>
                  <a:pt x="100527" y="875680"/>
                  <a:pt x="74395" y="831949"/>
                </a:cubicBezTo>
                <a:cubicBezTo>
                  <a:pt x="48263" y="788218"/>
                  <a:pt x="29331" y="736755"/>
                  <a:pt x="17598" y="677558"/>
                </a:cubicBezTo>
                <a:cubicBezTo>
                  <a:pt x="5866" y="618362"/>
                  <a:pt x="0" y="553566"/>
                  <a:pt x="0" y="483170"/>
                </a:cubicBezTo>
                <a:cubicBezTo>
                  <a:pt x="0" y="407442"/>
                  <a:pt x="7200" y="339979"/>
                  <a:pt x="21598" y="280783"/>
                </a:cubicBezTo>
                <a:cubicBezTo>
                  <a:pt x="35998" y="221586"/>
                  <a:pt x="57596" y="170923"/>
                  <a:pt x="86394" y="128792"/>
                </a:cubicBezTo>
                <a:cubicBezTo>
                  <a:pt x="115192" y="86661"/>
                  <a:pt x="151990" y="54663"/>
                  <a:pt x="196788" y="32798"/>
                </a:cubicBezTo>
                <a:cubicBezTo>
                  <a:pt x="241585" y="10932"/>
                  <a:pt x="293848" y="0"/>
                  <a:pt x="353578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83F067A-5658-4C2B-B434-4B93BAEF7348}"/>
              </a:ext>
            </a:extLst>
          </p:cNvPr>
          <p:cNvSpPr txBox="1">
            <a:spLocks/>
          </p:cNvSpPr>
          <p:nvPr/>
        </p:nvSpPr>
        <p:spPr>
          <a:xfrm>
            <a:off x="517897" y="2097413"/>
            <a:ext cx="2286000" cy="2286000"/>
          </a:xfrm>
          <a:custGeom>
            <a:avLst/>
            <a:gdLst>
              <a:gd name="connsiteX0" fmla="*/ 533411 w 3200400"/>
              <a:gd name="connsiteY0" fmla="*/ 0 h 3200400"/>
              <a:gd name="connsiteX1" fmla="*/ 2666989 w 3200400"/>
              <a:gd name="connsiteY1" fmla="*/ 0 h 3200400"/>
              <a:gd name="connsiteX2" fmla="*/ 3200400 w 3200400"/>
              <a:gd name="connsiteY2" fmla="*/ 533411 h 3200400"/>
              <a:gd name="connsiteX3" fmla="*/ 3200400 w 3200400"/>
              <a:gd name="connsiteY3" fmla="*/ 2666989 h 3200400"/>
              <a:gd name="connsiteX4" fmla="*/ 2666989 w 3200400"/>
              <a:gd name="connsiteY4" fmla="*/ 3200400 h 3200400"/>
              <a:gd name="connsiteX5" fmla="*/ 533411 w 3200400"/>
              <a:gd name="connsiteY5" fmla="*/ 3200400 h 3200400"/>
              <a:gd name="connsiteX6" fmla="*/ 0 w 3200400"/>
              <a:gd name="connsiteY6" fmla="*/ 2666989 h 3200400"/>
              <a:gd name="connsiteX7" fmla="*/ 0 w 3200400"/>
              <a:gd name="connsiteY7" fmla="*/ 533411 h 3200400"/>
              <a:gd name="connsiteX8" fmla="*/ 533411 w 3200400"/>
              <a:gd name="connsiteY8" fmla="*/ 0 h 3200400"/>
              <a:gd name="connsiteX9" fmla="*/ 965839 w 3200400"/>
              <a:gd name="connsiteY9" fmla="*/ 761243 h 3200400"/>
              <a:gd name="connsiteX10" fmla="*/ 863445 w 3200400"/>
              <a:gd name="connsiteY10" fmla="*/ 766043 h 3200400"/>
              <a:gd name="connsiteX11" fmla="*/ 798649 w 3200400"/>
              <a:gd name="connsiteY11" fmla="*/ 778842 h 3200400"/>
              <a:gd name="connsiteX12" fmla="*/ 764251 w 3200400"/>
              <a:gd name="connsiteY12" fmla="*/ 799641 h 3200400"/>
              <a:gd name="connsiteX13" fmla="*/ 754652 w 3200400"/>
              <a:gd name="connsiteY13" fmla="*/ 828439 h 3200400"/>
              <a:gd name="connsiteX14" fmla="*/ 754652 w 3200400"/>
              <a:gd name="connsiteY14" fmla="*/ 1179575 h 3200400"/>
              <a:gd name="connsiteX15" fmla="*/ 1175426 w 3200400"/>
              <a:gd name="connsiteY15" fmla="*/ 1179575 h 3200400"/>
              <a:gd name="connsiteX16" fmla="*/ 1175426 w 3200400"/>
              <a:gd name="connsiteY16" fmla="*/ 828439 h 3200400"/>
              <a:gd name="connsiteX17" fmla="*/ 1165026 w 3200400"/>
              <a:gd name="connsiteY17" fmla="*/ 799641 h 3200400"/>
              <a:gd name="connsiteX18" fmla="*/ 1130629 w 3200400"/>
              <a:gd name="connsiteY18" fmla="*/ 778842 h 3200400"/>
              <a:gd name="connsiteX19" fmla="*/ 1066633 w 3200400"/>
              <a:gd name="connsiteY19" fmla="*/ 766043 h 3200400"/>
              <a:gd name="connsiteX20" fmla="*/ 965839 w 3200400"/>
              <a:gd name="connsiteY20" fmla="*/ 761243 h 3200400"/>
              <a:gd name="connsiteX21" fmla="*/ 2239361 w 3200400"/>
              <a:gd name="connsiteY21" fmla="*/ 761243 h 3200400"/>
              <a:gd name="connsiteX22" fmla="*/ 2137767 w 3200400"/>
              <a:gd name="connsiteY22" fmla="*/ 766043 h 3200400"/>
              <a:gd name="connsiteX23" fmla="*/ 2072971 w 3200400"/>
              <a:gd name="connsiteY23" fmla="*/ 778842 h 3200400"/>
              <a:gd name="connsiteX24" fmla="*/ 2039373 w 3200400"/>
              <a:gd name="connsiteY24" fmla="*/ 799641 h 3200400"/>
              <a:gd name="connsiteX25" fmla="*/ 2029774 w 3200400"/>
              <a:gd name="connsiteY25" fmla="*/ 828439 h 3200400"/>
              <a:gd name="connsiteX26" fmla="*/ 2029774 w 3200400"/>
              <a:gd name="connsiteY26" fmla="*/ 1179575 h 3200400"/>
              <a:gd name="connsiteX27" fmla="*/ 2445748 w 3200400"/>
              <a:gd name="connsiteY27" fmla="*/ 1179575 h 3200400"/>
              <a:gd name="connsiteX28" fmla="*/ 2445748 w 3200400"/>
              <a:gd name="connsiteY28" fmla="*/ 828439 h 3200400"/>
              <a:gd name="connsiteX29" fmla="*/ 2436149 w 3200400"/>
              <a:gd name="connsiteY29" fmla="*/ 799641 h 3200400"/>
              <a:gd name="connsiteX30" fmla="*/ 2402551 w 3200400"/>
              <a:gd name="connsiteY30" fmla="*/ 778842 h 3200400"/>
              <a:gd name="connsiteX31" fmla="*/ 2339355 w 3200400"/>
              <a:gd name="connsiteY31" fmla="*/ 766043 h 3200400"/>
              <a:gd name="connsiteX32" fmla="*/ 2239361 w 3200400"/>
              <a:gd name="connsiteY32" fmla="*/ 761243 h 3200400"/>
              <a:gd name="connsiteX33" fmla="*/ 754652 w 3200400"/>
              <a:gd name="connsiteY33" fmla="*/ 1600200 h 3200400"/>
              <a:gd name="connsiteX34" fmla="*/ 754652 w 3200400"/>
              <a:gd name="connsiteY34" fmla="*/ 2087563 h 3200400"/>
              <a:gd name="connsiteX35" fmla="*/ 811448 w 3200400"/>
              <a:gd name="connsiteY35" fmla="*/ 2433942 h 3200400"/>
              <a:gd name="connsiteX36" fmla="*/ 975438 w 3200400"/>
              <a:gd name="connsiteY36" fmla="*/ 2681127 h 3200400"/>
              <a:gd name="connsiteX37" fmla="*/ 1237822 w 3200400"/>
              <a:gd name="connsiteY37" fmla="*/ 2829118 h 3200400"/>
              <a:gd name="connsiteX38" fmla="*/ 1588201 w 3200400"/>
              <a:gd name="connsiteY38" fmla="*/ 2877915 h 3200400"/>
              <a:gd name="connsiteX39" fmla="*/ 1956178 w 3200400"/>
              <a:gd name="connsiteY39" fmla="*/ 2823518 h 3200400"/>
              <a:gd name="connsiteX40" fmla="*/ 2224962 w 3200400"/>
              <a:gd name="connsiteY40" fmla="*/ 2665128 h 3200400"/>
              <a:gd name="connsiteX41" fmla="*/ 2389752 w 3200400"/>
              <a:gd name="connsiteY41" fmla="*/ 2410743 h 3200400"/>
              <a:gd name="connsiteX42" fmla="*/ 2445748 w 3200400"/>
              <a:gd name="connsiteY42" fmla="*/ 2069964 h 3200400"/>
              <a:gd name="connsiteX43" fmla="*/ 2445748 w 3200400"/>
              <a:gd name="connsiteY43" fmla="*/ 1600200 h 3200400"/>
              <a:gd name="connsiteX44" fmla="*/ 2029774 w 3200400"/>
              <a:gd name="connsiteY44" fmla="*/ 1600200 h 3200400"/>
              <a:gd name="connsiteX45" fmla="*/ 2029774 w 3200400"/>
              <a:gd name="connsiteY45" fmla="*/ 2074764 h 3200400"/>
              <a:gd name="connsiteX46" fmla="*/ 2000175 w 3200400"/>
              <a:gd name="connsiteY46" fmla="*/ 2269152 h 3200400"/>
              <a:gd name="connsiteX47" fmla="*/ 1916181 w 3200400"/>
              <a:gd name="connsiteY47" fmla="*/ 2413143 h 3200400"/>
              <a:gd name="connsiteX48" fmla="*/ 1783389 w 3200400"/>
              <a:gd name="connsiteY48" fmla="*/ 2501938 h 3200400"/>
              <a:gd name="connsiteX49" fmla="*/ 1605800 w 3200400"/>
              <a:gd name="connsiteY49" fmla="*/ 2532336 h 3200400"/>
              <a:gd name="connsiteX50" fmla="*/ 1429010 w 3200400"/>
              <a:gd name="connsiteY50" fmla="*/ 2502738 h 3200400"/>
              <a:gd name="connsiteX51" fmla="*/ 1293019 w 3200400"/>
              <a:gd name="connsiteY51" fmla="*/ 2413943 h 3200400"/>
              <a:gd name="connsiteX52" fmla="*/ 1205824 w 3200400"/>
              <a:gd name="connsiteY52" fmla="*/ 2264352 h 3200400"/>
              <a:gd name="connsiteX53" fmla="*/ 1175426 w 3200400"/>
              <a:gd name="connsiteY53" fmla="*/ 2050765 h 3200400"/>
              <a:gd name="connsiteX54" fmla="*/ 1175426 w 3200400"/>
              <a:gd name="connsiteY54" fmla="*/ 1600200 h 3200400"/>
              <a:gd name="connsiteX55" fmla="*/ 754652 w 3200400"/>
              <a:gd name="connsiteY55" fmla="*/ 1600200 h 320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3200400" h="3200400">
                <a:moveTo>
                  <a:pt x="533411" y="0"/>
                </a:moveTo>
                <a:lnTo>
                  <a:pt x="2666989" y="0"/>
                </a:lnTo>
                <a:cubicBezTo>
                  <a:pt x="2961584" y="0"/>
                  <a:pt x="3200400" y="238816"/>
                  <a:pt x="3200400" y="533411"/>
                </a:cubicBezTo>
                <a:lnTo>
                  <a:pt x="3200400" y="2666989"/>
                </a:lnTo>
                <a:cubicBezTo>
                  <a:pt x="3200400" y="2961584"/>
                  <a:pt x="2961584" y="3200400"/>
                  <a:pt x="2666989" y="3200400"/>
                </a:cubicBezTo>
                <a:lnTo>
                  <a:pt x="533411" y="3200400"/>
                </a:lnTo>
                <a:cubicBezTo>
                  <a:pt x="238816" y="3200400"/>
                  <a:pt x="0" y="2961584"/>
                  <a:pt x="0" y="2666989"/>
                </a:cubicBezTo>
                <a:lnTo>
                  <a:pt x="0" y="533411"/>
                </a:lnTo>
                <a:cubicBezTo>
                  <a:pt x="0" y="238816"/>
                  <a:pt x="238816" y="0"/>
                  <a:pt x="533411" y="0"/>
                </a:cubicBezTo>
                <a:close/>
                <a:moveTo>
                  <a:pt x="965839" y="761243"/>
                </a:moveTo>
                <a:cubicBezTo>
                  <a:pt x="924241" y="761243"/>
                  <a:pt x="890110" y="762843"/>
                  <a:pt x="863445" y="766043"/>
                </a:cubicBezTo>
                <a:cubicBezTo>
                  <a:pt x="836780" y="769243"/>
                  <a:pt x="815181" y="773509"/>
                  <a:pt x="798649" y="778842"/>
                </a:cubicBezTo>
                <a:cubicBezTo>
                  <a:pt x="782117" y="784175"/>
                  <a:pt x="770651" y="791108"/>
                  <a:pt x="764251" y="799641"/>
                </a:cubicBezTo>
                <a:cubicBezTo>
                  <a:pt x="757851" y="808174"/>
                  <a:pt x="754652" y="817773"/>
                  <a:pt x="754652" y="828439"/>
                </a:cubicBezTo>
                <a:lnTo>
                  <a:pt x="754652" y="1179575"/>
                </a:lnTo>
                <a:lnTo>
                  <a:pt x="1175426" y="1179575"/>
                </a:lnTo>
                <a:lnTo>
                  <a:pt x="1175426" y="828439"/>
                </a:lnTo>
                <a:cubicBezTo>
                  <a:pt x="1175426" y="817773"/>
                  <a:pt x="1171959" y="808174"/>
                  <a:pt x="1165026" y="799641"/>
                </a:cubicBezTo>
                <a:cubicBezTo>
                  <a:pt x="1158094" y="791108"/>
                  <a:pt x="1146628" y="784175"/>
                  <a:pt x="1130629" y="778842"/>
                </a:cubicBezTo>
                <a:cubicBezTo>
                  <a:pt x="1114630" y="773509"/>
                  <a:pt x="1093298" y="769243"/>
                  <a:pt x="1066633" y="766043"/>
                </a:cubicBezTo>
                <a:cubicBezTo>
                  <a:pt x="1039967" y="762843"/>
                  <a:pt x="1006370" y="761243"/>
                  <a:pt x="965839" y="761243"/>
                </a:cubicBezTo>
                <a:close/>
                <a:moveTo>
                  <a:pt x="2239361" y="761243"/>
                </a:moveTo>
                <a:cubicBezTo>
                  <a:pt x="2198830" y="761243"/>
                  <a:pt x="2164965" y="762843"/>
                  <a:pt x="2137767" y="766043"/>
                </a:cubicBezTo>
                <a:cubicBezTo>
                  <a:pt x="2110569" y="769243"/>
                  <a:pt x="2088970" y="773509"/>
                  <a:pt x="2072971" y="778842"/>
                </a:cubicBezTo>
                <a:cubicBezTo>
                  <a:pt x="2056972" y="784175"/>
                  <a:pt x="2045773" y="791108"/>
                  <a:pt x="2039373" y="799641"/>
                </a:cubicBezTo>
                <a:cubicBezTo>
                  <a:pt x="2032973" y="808174"/>
                  <a:pt x="2029774" y="817773"/>
                  <a:pt x="2029774" y="828439"/>
                </a:cubicBezTo>
                <a:lnTo>
                  <a:pt x="2029774" y="1179575"/>
                </a:lnTo>
                <a:lnTo>
                  <a:pt x="2445748" y="1179575"/>
                </a:lnTo>
                <a:lnTo>
                  <a:pt x="2445748" y="828439"/>
                </a:lnTo>
                <a:cubicBezTo>
                  <a:pt x="2445748" y="817773"/>
                  <a:pt x="2442548" y="808174"/>
                  <a:pt x="2436149" y="799641"/>
                </a:cubicBezTo>
                <a:cubicBezTo>
                  <a:pt x="2429749" y="791108"/>
                  <a:pt x="2418550" y="784175"/>
                  <a:pt x="2402551" y="778842"/>
                </a:cubicBezTo>
                <a:cubicBezTo>
                  <a:pt x="2386552" y="773509"/>
                  <a:pt x="2365487" y="769243"/>
                  <a:pt x="2339355" y="766043"/>
                </a:cubicBezTo>
                <a:cubicBezTo>
                  <a:pt x="2313223" y="762843"/>
                  <a:pt x="2279892" y="761243"/>
                  <a:pt x="2239361" y="761243"/>
                </a:cubicBezTo>
                <a:close/>
                <a:moveTo>
                  <a:pt x="754652" y="1600200"/>
                </a:moveTo>
                <a:lnTo>
                  <a:pt x="754652" y="2087563"/>
                </a:lnTo>
                <a:cubicBezTo>
                  <a:pt x="754652" y="2219822"/>
                  <a:pt x="773584" y="2335281"/>
                  <a:pt x="811448" y="2433942"/>
                </a:cubicBezTo>
                <a:cubicBezTo>
                  <a:pt x="849312" y="2532603"/>
                  <a:pt x="903976" y="2614998"/>
                  <a:pt x="975438" y="2681127"/>
                </a:cubicBezTo>
                <a:cubicBezTo>
                  <a:pt x="1046900" y="2747256"/>
                  <a:pt x="1134362" y="2796587"/>
                  <a:pt x="1237822" y="2829118"/>
                </a:cubicBezTo>
                <a:cubicBezTo>
                  <a:pt x="1341282" y="2861649"/>
                  <a:pt x="1458075" y="2877915"/>
                  <a:pt x="1588201" y="2877915"/>
                </a:cubicBezTo>
                <a:cubicBezTo>
                  <a:pt x="1726859" y="2877915"/>
                  <a:pt x="1849518" y="2859783"/>
                  <a:pt x="1956178" y="2823518"/>
                </a:cubicBezTo>
                <a:cubicBezTo>
                  <a:pt x="2062838" y="2787254"/>
                  <a:pt x="2152433" y="2734457"/>
                  <a:pt x="2224962" y="2665128"/>
                </a:cubicBezTo>
                <a:cubicBezTo>
                  <a:pt x="2297491" y="2595799"/>
                  <a:pt x="2352421" y="2511004"/>
                  <a:pt x="2389752" y="2410743"/>
                </a:cubicBezTo>
                <a:cubicBezTo>
                  <a:pt x="2427083" y="2310483"/>
                  <a:pt x="2445748" y="2196890"/>
                  <a:pt x="2445748" y="2069964"/>
                </a:cubicBezTo>
                <a:lnTo>
                  <a:pt x="2445748" y="1600200"/>
                </a:lnTo>
                <a:lnTo>
                  <a:pt x="2029774" y="1600200"/>
                </a:lnTo>
                <a:lnTo>
                  <a:pt x="2029774" y="2074764"/>
                </a:lnTo>
                <a:cubicBezTo>
                  <a:pt x="2029774" y="2147293"/>
                  <a:pt x="2019908" y="2212089"/>
                  <a:pt x="2000175" y="2269152"/>
                </a:cubicBezTo>
                <a:cubicBezTo>
                  <a:pt x="1980443" y="2326215"/>
                  <a:pt x="1952445" y="2374212"/>
                  <a:pt x="1916181" y="2413143"/>
                </a:cubicBezTo>
                <a:cubicBezTo>
                  <a:pt x="1879916" y="2452074"/>
                  <a:pt x="1835652" y="2481672"/>
                  <a:pt x="1783389" y="2501938"/>
                </a:cubicBezTo>
                <a:cubicBezTo>
                  <a:pt x="1731125" y="2522203"/>
                  <a:pt x="1671929" y="2532336"/>
                  <a:pt x="1605800" y="2532336"/>
                </a:cubicBezTo>
                <a:cubicBezTo>
                  <a:pt x="1540737" y="2532336"/>
                  <a:pt x="1481807" y="2522470"/>
                  <a:pt x="1429010" y="2502738"/>
                </a:cubicBezTo>
                <a:cubicBezTo>
                  <a:pt x="1376214" y="2483006"/>
                  <a:pt x="1330883" y="2453408"/>
                  <a:pt x="1293019" y="2413943"/>
                </a:cubicBezTo>
                <a:cubicBezTo>
                  <a:pt x="1255154" y="2374479"/>
                  <a:pt x="1226089" y="2324615"/>
                  <a:pt x="1205824" y="2264352"/>
                </a:cubicBezTo>
                <a:cubicBezTo>
                  <a:pt x="1185559" y="2204089"/>
                  <a:pt x="1175426" y="2132894"/>
                  <a:pt x="1175426" y="2050765"/>
                </a:cubicBezTo>
                <a:lnTo>
                  <a:pt x="1175426" y="1600200"/>
                </a:lnTo>
                <a:lnTo>
                  <a:pt x="754652" y="160020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</p:spTree>
    <p:extLst>
      <p:ext uri="{BB962C8B-B14F-4D97-AF65-F5344CB8AC3E}">
        <p14:creationId xmlns:p14="http://schemas.microsoft.com/office/powerpoint/2010/main" val="2396927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Ultron Logo</dc:title>
  <dc:creator>Muhamad Rizki Sunarya</dc:creator>
  <cp:keywords>Funij.com</cp:keywords>
  <cp:lastModifiedBy>Muhamad Rizki Sunarya</cp:lastModifiedBy>
  <cp:revision>44</cp:revision>
  <dcterms:created xsi:type="dcterms:W3CDTF">2025-03-11T04:35:59Z</dcterms:created>
  <dcterms:modified xsi:type="dcterms:W3CDTF">2025-03-17T03:47:46Z</dcterms:modified>
</cp:coreProperties>
</file>