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54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6E08EDC-C5DF-4CA0-99A5-30518B2875B5}"/>
              </a:ext>
            </a:extLst>
          </p:cNvPr>
          <p:cNvSpPr/>
          <p:nvPr/>
        </p:nvSpPr>
        <p:spPr>
          <a:xfrm>
            <a:off x="5603136" y="3734258"/>
            <a:ext cx="272300" cy="264290"/>
          </a:xfrm>
          <a:custGeom>
            <a:avLst/>
            <a:gdLst/>
            <a:ahLst/>
            <a:cxnLst/>
            <a:rect l="l" t="t" r="r" b="b"/>
            <a:pathLst>
              <a:path w="272300" h="264290">
                <a:moveTo>
                  <a:pt x="137485" y="0"/>
                </a:moveTo>
                <a:cubicBezTo>
                  <a:pt x="189097" y="0"/>
                  <a:pt x="224469" y="9121"/>
                  <a:pt x="243602" y="27363"/>
                </a:cubicBezTo>
                <a:cubicBezTo>
                  <a:pt x="262734" y="45605"/>
                  <a:pt x="272300" y="80088"/>
                  <a:pt x="272300" y="130810"/>
                </a:cubicBezTo>
                <a:cubicBezTo>
                  <a:pt x="272300" y="182422"/>
                  <a:pt x="262511" y="217572"/>
                  <a:pt x="242934" y="236260"/>
                </a:cubicBezTo>
                <a:cubicBezTo>
                  <a:pt x="223357" y="254947"/>
                  <a:pt x="187318" y="264290"/>
                  <a:pt x="134815" y="264290"/>
                </a:cubicBezTo>
                <a:cubicBezTo>
                  <a:pt x="83203" y="264290"/>
                  <a:pt x="47831" y="255169"/>
                  <a:pt x="28699" y="236927"/>
                </a:cubicBezTo>
                <a:cubicBezTo>
                  <a:pt x="9566" y="218685"/>
                  <a:pt x="0" y="184202"/>
                  <a:pt x="0" y="133480"/>
                </a:cubicBezTo>
                <a:cubicBezTo>
                  <a:pt x="0" y="81868"/>
                  <a:pt x="9789" y="46718"/>
                  <a:pt x="29366" y="28030"/>
                </a:cubicBezTo>
                <a:cubicBezTo>
                  <a:pt x="48943" y="9343"/>
                  <a:pt x="84983" y="0"/>
                  <a:pt x="13748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7323B74-17C4-4D21-BFB5-E834A7F4FC83}"/>
              </a:ext>
            </a:extLst>
          </p:cNvPr>
          <p:cNvSpPr/>
          <p:nvPr/>
        </p:nvSpPr>
        <p:spPr>
          <a:xfrm>
            <a:off x="3331080" y="3778306"/>
            <a:ext cx="1292088" cy="1735243"/>
          </a:xfrm>
          <a:custGeom>
            <a:avLst/>
            <a:gdLst/>
            <a:ahLst/>
            <a:cxnLst/>
            <a:rect l="l" t="t" r="r" b="b"/>
            <a:pathLst>
              <a:path w="1292088" h="1735243">
                <a:moveTo>
                  <a:pt x="45383" y="0"/>
                </a:moveTo>
                <a:lnTo>
                  <a:pt x="1246705" y="0"/>
                </a:lnTo>
                <a:cubicBezTo>
                  <a:pt x="1253824" y="0"/>
                  <a:pt x="1260276" y="1780"/>
                  <a:pt x="1266060" y="5339"/>
                </a:cubicBezTo>
                <a:cubicBezTo>
                  <a:pt x="1271844" y="8899"/>
                  <a:pt x="1276738" y="14683"/>
                  <a:pt x="1280743" y="22692"/>
                </a:cubicBezTo>
                <a:cubicBezTo>
                  <a:pt x="1284747" y="30700"/>
                  <a:pt x="1287639" y="41157"/>
                  <a:pt x="1289419" y="54060"/>
                </a:cubicBezTo>
                <a:cubicBezTo>
                  <a:pt x="1291199" y="66963"/>
                  <a:pt x="1292088" y="81868"/>
                  <a:pt x="1292088" y="98775"/>
                </a:cubicBezTo>
                <a:cubicBezTo>
                  <a:pt x="1292088" y="115683"/>
                  <a:pt x="1291199" y="130366"/>
                  <a:pt x="1289419" y="142824"/>
                </a:cubicBezTo>
                <a:cubicBezTo>
                  <a:pt x="1287639" y="155282"/>
                  <a:pt x="1284747" y="165293"/>
                  <a:pt x="1280743" y="172857"/>
                </a:cubicBezTo>
                <a:cubicBezTo>
                  <a:pt x="1276738" y="180421"/>
                  <a:pt x="1271844" y="185983"/>
                  <a:pt x="1266060" y="189542"/>
                </a:cubicBezTo>
                <a:cubicBezTo>
                  <a:pt x="1260276" y="193101"/>
                  <a:pt x="1253824" y="194881"/>
                  <a:pt x="1246705" y="194881"/>
                </a:cubicBezTo>
                <a:lnTo>
                  <a:pt x="760837" y="194881"/>
                </a:lnTo>
                <a:lnTo>
                  <a:pt x="760837" y="1692529"/>
                </a:lnTo>
                <a:cubicBezTo>
                  <a:pt x="760837" y="1699648"/>
                  <a:pt x="759057" y="1705877"/>
                  <a:pt x="755498" y="1711217"/>
                </a:cubicBezTo>
                <a:cubicBezTo>
                  <a:pt x="751938" y="1716556"/>
                  <a:pt x="745709" y="1720783"/>
                  <a:pt x="736811" y="1723897"/>
                </a:cubicBezTo>
                <a:cubicBezTo>
                  <a:pt x="727912" y="1727012"/>
                  <a:pt x="716121" y="1729681"/>
                  <a:pt x="701438" y="1731906"/>
                </a:cubicBezTo>
                <a:cubicBezTo>
                  <a:pt x="686755" y="1734131"/>
                  <a:pt x="668291" y="1735243"/>
                  <a:pt x="646044" y="1735243"/>
                </a:cubicBezTo>
                <a:cubicBezTo>
                  <a:pt x="624687" y="1735243"/>
                  <a:pt x="606445" y="1734131"/>
                  <a:pt x="591317" y="1731906"/>
                </a:cubicBezTo>
                <a:cubicBezTo>
                  <a:pt x="576189" y="1729681"/>
                  <a:pt x="564176" y="1727012"/>
                  <a:pt x="555277" y="1723897"/>
                </a:cubicBezTo>
                <a:cubicBezTo>
                  <a:pt x="546379" y="1720783"/>
                  <a:pt x="540150" y="1716556"/>
                  <a:pt x="536590" y="1711217"/>
                </a:cubicBezTo>
                <a:cubicBezTo>
                  <a:pt x="533031" y="1705877"/>
                  <a:pt x="531251" y="1699648"/>
                  <a:pt x="531251" y="1692529"/>
                </a:cubicBezTo>
                <a:lnTo>
                  <a:pt x="531251" y="194881"/>
                </a:lnTo>
                <a:lnTo>
                  <a:pt x="45383" y="194881"/>
                </a:lnTo>
                <a:cubicBezTo>
                  <a:pt x="38264" y="194881"/>
                  <a:pt x="31813" y="193101"/>
                  <a:pt x="26029" y="189542"/>
                </a:cubicBezTo>
                <a:cubicBezTo>
                  <a:pt x="20244" y="185983"/>
                  <a:pt x="15572" y="180421"/>
                  <a:pt x="12013" y="172857"/>
                </a:cubicBezTo>
                <a:cubicBezTo>
                  <a:pt x="8454" y="165293"/>
                  <a:pt x="5561" y="155282"/>
                  <a:pt x="3337" y="142824"/>
                </a:cubicBezTo>
                <a:cubicBezTo>
                  <a:pt x="1112" y="130366"/>
                  <a:pt x="0" y="115683"/>
                  <a:pt x="0" y="98775"/>
                </a:cubicBezTo>
                <a:cubicBezTo>
                  <a:pt x="0" y="81868"/>
                  <a:pt x="1112" y="66963"/>
                  <a:pt x="3337" y="54060"/>
                </a:cubicBezTo>
                <a:cubicBezTo>
                  <a:pt x="5561" y="41157"/>
                  <a:pt x="8454" y="30700"/>
                  <a:pt x="12013" y="22692"/>
                </a:cubicBezTo>
                <a:cubicBezTo>
                  <a:pt x="15572" y="14683"/>
                  <a:pt x="20244" y="8899"/>
                  <a:pt x="26029" y="5339"/>
                </a:cubicBezTo>
                <a:cubicBezTo>
                  <a:pt x="31813" y="1780"/>
                  <a:pt x="38264" y="0"/>
                  <a:pt x="4538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28D723C2-DD7A-4836-A1FD-7F5120614EE6}"/>
              </a:ext>
            </a:extLst>
          </p:cNvPr>
          <p:cNvSpPr/>
          <p:nvPr/>
        </p:nvSpPr>
        <p:spPr>
          <a:xfrm>
            <a:off x="6098306" y="3907782"/>
            <a:ext cx="784864" cy="1620450"/>
          </a:xfrm>
          <a:custGeom>
            <a:avLst/>
            <a:gdLst/>
            <a:ahLst/>
            <a:cxnLst/>
            <a:rect l="l" t="t" r="r" b="b"/>
            <a:pathLst>
              <a:path w="784864" h="1620450">
                <a:moveTo>
                  <a:pt x="321687" y="0"/>
                </a:moveTo>
                <a:cubicBezTo>
                  <a:pt x="343934" y="0"/>
                  <a:pt x="362177" y="890"/>
                  <a:pt x="376414" y="2669"/>
                </a:cubicBezTo>
                <a:cubicBezTo>
                  <a:pt x="390652" y="4449"/>
                  <a:pt x="401776" y="7341"/>
                  <a:pt x="409784" y="11346"/>
                </a:cubicBezTo>
                <a:cubicBezTo>
                  <a:pt x="417793" y="15350"/>
                  <a:pt x="423577" y="20022"/>
                  <a:pt x="427137" y="25361"/>
                </a:cubicBezTo>
                <a:cubicBezTo>
                  <a:pt x="430696" y="30700"/>
                  <a:pt x="432476" y="36485"/>
                  <a:pt x="432476" y="42714"/>
                </a:cubicBezTo>
                <a:lnTo>
                  <a:pt x="432476" y="328361"/>
                </a:lnTo>
                <a:lnTo>
                  <a:pt x="740815" y="328361"/>
                </a:lnTo>
                <a:cubicBezTo>
                  <a:pt x="747935" y="328361"/>
                  <a:pt x="754164" y="329919"/>
                  <a:pt x="759503" y="333033"/>
                </a:cubicBezTo>
                <a:cubicBezTo>
                  <a:pt x="764842" y="336147"/>
                  <a:pt x="769514" y="341487"/>
                  <a:pt x="773518" y="349051"/>
                </a:cubicBezTo>
                <a:cubicBezTo>
                  <a:pt x="777523" y="356615"/>
                  <a:pt x="780415" y="366181"/>
                  <a:pt x="782194" y="377749"/>
                </a:cubicBezTo>
                <a:cubicBezTo>
                  <a:pt x="783974" y="389317"/>
                  <a:pt x="784864" y="403555"/>
                  <a:pt x="784864" y="420463"/>
                </a:cubicBezTo>
                <a:cubicBezTo>
                  <a:pt x="784864" y="452498"/>
                  <a:pt x="780860" y="475634"/>
                  <a:pt x="772851" y="489872"/>
                </a:cubicBezTo>
                <a:cubicBezTo>
                  <a:pt x="764842" y="504110"/>
                  <a:pt x="754164" y="511229"/>
                  <a:pt x="740815" y="511229"/>
                </a:cubicBezTo>
                <a:lnTo>
                  <a:pt x="432476" y="511229"/>
                </a:lnTo>
                <a:lnTo>
                  <a:pt x="432476" y="1181300"/>
                </a:lnTo>
                <a:cubicBezTo>
                  <a:pt x="432476" y="1264058"/>
                  <a:pt x="444712" y="1326571"/>
                  <a:pt x="469183" y="1368840"/>
                </a:cubicBezTo>
                <a:cubicBezTo>
                  <a:pt x="493655" y="1411108"/>
                  <a:pt x="537480" y="1432243"/>
                  <a:pt x="600661" y="1432243"/>
                </a:cubicBezTo>
                <a:cubicBezTo>
                  <a:pt x="621128" y="1432243"/>
                  <a:pt x="639370" y="1430240"/>
                  <a:pt x="655388" y="1426236"/>
                </a:cubicBezTo>
                <a:cubicBezTo>
                  <a:pt x="671406" y="1422232"/>
                  <a:pt x="685644" y="1418005"/>
                  <a:pt x="698102" y="1413555"/>
                </a:cubicBezTo>
                <a:cubicBezTo>
                  <a:pt x="710560" y="1409106"/>
                  <a:pt x="721238" y="1404879"/>
                  <a:pt x="730137" y="1400875"/>
                </a:cubicBezTo>
                <a:cubicBezTo>
                  <a:pt x="739036" y="1396870"/>
                  <a:pt x="747044" y="1394868"/>
                  <a:pt x="754164" y="1394868"/>
                </a:cubicBezTo>
                <a:cubicBezTo>
                  <a:pt x="758613" y="1394868"/>
                  <a:pt x="762840" y="1395981"/>
                  <a:pt x="766844" y="1398205"/>
                </a:cubicBezTo>
                <a:cubicBezTo>
                  <a:pt x="770849" y="1400430"/>
                  <a:pt x="773963" y="1404657"/>
                  <a:pt x="776188" y="1410886"/>
                </a:cubicBezTo>
                <a:cubicBezTo>
                  <a:pt x="778412" y="1417115"/>
                  <a:pt x="780415" y="1425569"/>
                  <a:pt x="782194" y="1436247"/>
                </a:cubicBezTo>
                <a:cubicBezTo>
                  <a:pt x="783974" y="1446926"/>
                  <a:pt x="784864" y="1460274"/>
                  <a:pt x="784864" y="1476291"/>
                </a:cubicBezTo>
                <a:cubicBezTo>
                  <a:pt x="784864" y="1502097"/>
                  <a:pt x="783084" y="1522564"/>
                  <a:pt x="779525" y="1537692"/>
                </a:cubicBezTo>
                <a:cubicBezTo>
                  <a:pt x="775965" y="1552820"/>
                  <a:pt x="770626" y="1563943"/>
                  <a:pt x="763507" y="1571062"/>
                </a:cubicBezTo>
                <a:cubicBezTo>
                  <a:pt x="756388" y="1578181"/>
                  <a:pt x="745710" y="1584855"/>
                  <a:pt x="731472" y="1591084"/>
                </a:cubicBezTo>
                <a:cubicBezTo>
                  <a:pt x="717234" y="1597313"/>
                  <a:pt x="700994" y="1602430"/>
                  <a:pt x="682752" y="1606434"/>
                </a:cubicBezTo>
                <a:cubicBezTo>
                  <a:pt x="664509" y="1610439"/>
                  <a:pt x="645155" y="1613776"/>
                  <a:pt x="624688" y="1616445"/>
                </a:cubicBezTo>
                <a:cubicBezTo>
                  <a:pt x="604221" y="1619115"/>
                  <a:pt x="583754" y="1620450"/>
                  <a:pt x="563287" y="1620450"/>
                </a:cubicBezTo>
                <a:cubicBezTo>
                  <a:pt x="500996" y="1620450"/>
                  <a:pt x="447604" y="1612218"/>
                  <a:pt x="403110" y="1595756"/>
                </a:cubicBezTo>
                <a:cubicBezTo>
                  <a:pt x="358617" y="1579293"/>
                  <a:pt x="322132" y="1554377"/>
                  <a:pt x="293657" y="1521007"/>
                </a:cubicBezTo>
                <a:cubicBezTo>
                  <a:pt x="265181" y="1487637"/>
                  <a:pt x="244491" y="1445368"/>
                  <a:pt x="231588" y="1394201"/>
                </a:cubicBezTo>
                <a:cubicBezTo>
                  <a:pt x="218685" y="1343033"/>
                  <a:pt x="212234" y="1282745"/>
                  <a:pt x="212234" y="1213335"/>
                </a:cubicBezTo>
                <a:lnTo>
                  <a:pt x="212234" y="511229"/>
                </a:lnTo>
                <a:lnTo>
                  <a:pt x="44049" y="511229"/>
                </a:lnTo>
                <a:cubicBezTo>
                  <a:pt x="30701" y="511229"/>
                  <a:pt x="20022" y="504110"/>
                  <a:pt x="12013" y="489872"/>
                </a:cubicBezTo>
                <a:cubicBezTo>
                  <a:pt x="4005" y="475634"/>
                  <a:pt x="0" y="452498"/>
                  <a:pt x="0" y="420463"/>
                </a:cubicBezTo>
                <a:cubicBezTo>
                  <a:pt x="0" y="403555"/>
                  <a:pt x="1113" y="389317"/>
                  <a:pt x="3337" y="377749"/>
                </a:cubicBezTo>
                <a:cubicBezTo>
                  <a:pt x="5562" y="366181"/>
                  <a:pt x="8454" y="356615"/>
                  <a:pt x="12013" y="349051"/>
                </a:cubicBezTo>
                <a:cubicBezTo>
                  <a:pt x="15573" y="341487"/>
                  <a:pt x="20245" y="336147"/>
                  <a:pt x="26029" y="333033"/>
                </a:cubicBezTo>
                <a:cubicBezTo>
                  <a:pt x="31813" y="329919"/>
                  <a:pt x="38264" y="328361"/>
                  <a:pt x="45383" y="328361"/>
                </a:cubicBezTo>
                <a:lnTo>
                  <a:pt x="212234" y="328361"/>
                </a:lnTo>
                <a:lnTo>
                  <a:pt x="212234" y="42714"/>
                </a:lnTo>
                <a:cubicBezTo>
                  <a:pt x="212234" y="36485"/>
                  <a:pt x="213791" y="30700"/>
                  <a:pt x="216905" y="25361"/>
                </a:cubicBezTo>
                <a:cubicBezTo>
                  <a:pt x="220020" y="20022"/>
                  <a:pt x="225804" y="15350"/>
                  <a:pt x="234258" y="11346"/>
                </a:cubicBezTo>
                <a:cubicBezTo>
                  <a:pt x="242712" y="7341"/>
                  <a:pt x="254058" y="4449"/>
                  <a:pt x="268295" y="2669"/>
                </a:cubicBezTo>
                <a:cubicBezTo>
                  <a:pt x="282533" y="890"/>
                  <a:pt x="300331" y="0"/>
                  <a:pt x="321687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B52F3A7-0673-4017-88E5-7C49ED915F13}"/>
              </a:ext>
            </a:extLst>
          </p:cNvPr>
          <p:cNvSpPr/>
          <p:nvPr/>
        </p:nvSpPr>
        <p:spPr>
          <a:xfrm>
            <a:off x="4677333" y="4210782"/>
            <a:ext cx="702105" cy="1302767"/>
          </a:xfrm>
          <a:custGeom>
            <a:avLst/>
            <a:gdLst/>
            <a:ahLst/>
            <a:cxnLst/>
            <a:rect l="l" t="t" r="r" b="b"/>
            <a:pathLst>
              <a:path w="702105" h="1302767">
                <a:moveTo>
                  <a:pt x="527246" y="0"/>
                </a:moveTo>
                <a:cubicBezTo>
                  <a:pt x="538814" y="0"/>
                  <a:pt x="551940" y="667"/>
                  <a:pt x="566623" y="2002"/>
                </a:cubicBezTo>
                <a:cubicBezTo>
                  <a:pt x="581306" y="3337"/>
                  <a:pt x="596656" y="5784"/>
                  <a:pt x="612674" y="9344"/>
                </a:cubicBezTo>
                <a:cubicBezTo>
                  <a:pt x="628691" y="12903"/>
                  <a:pt x="643152" y="16907"/>
                  <a:pt x="656055" y="21357"/>
                </a:cubicBezTo>
                <a:cubicBezTo>
                  <a:pt x="668958" y="25806"/>
                  <a:pt x="678079" y="30256"/>
                  <a:pt x="683418" y="34705"/>
                </a:cubicBezTo>
                <a:cubicBezTo>
                  <a:pt x="688757" y="39154"/>
                  <a:pt x="692317" y="43381"/>
                  <a:pt x="694097" y="47385"/>
                </a:cubicBezTo>
                <a:cubicBezTo>
                  <a:pt x="695876" y="51390"/>
                  <a:pt x="697434" y="56507"/>
                  <a:pt x="698768" y="62736"/>
                </a:cubicBezTo>
                <a:cubicBezTo>
                  <a:pt x="700103" y="68965"/>
                  <a:pt x="700993" y="78086"/>
                  <a:pt x="701438" y="90099"/>
                </a:cubicBezTo>
                <a:cubicBezTo>
                  <a:pt x="701883" y="102112"/>
                  <a:pt x="702105" y="118352"/>
                  <a:pt x="702105" y="138819"/>
                </a:cubicBezTo>
                <a:cubicBezTo>
                  <a:pt x="702105" y="158397"/>
                  <a:pt x="701660" y="174859"/>
                  <a:pt x="700771" y="188207"/>
                </a:cubicBezTo>
                <a:cubicBezTo>
                  <a:pt x="699881" y="201555"/>
                  <a:pt x="698101" y="212011"/>
                  <a:pt x="695431" y="219575"/>
                </a:cubicBezTo>
                <a:cubicBezTo>
                  <a:pt x="692762" y="227139"/>
                  <a:pt x="689425" y="232923"/>
                  <a:pt x="685420" y="236927"/>
                </a:cubicBezTo>
                <a:cubicBezTo>
                  <a:pt x="681416" y="240932"/>
                  <a:pt x="675854" y="242934"/>
                  <a:pt x="668735" y="242934"/>
                </a:cubicBezTo>
                <a:cubicBezTo>
                  <a:pt x="661616" y="242934"/>
                  <a:pt x="652940" y="240932"/>
                  <a:pt x="642707" y="236927"/>
                </a:cubicBezTo>
                <a:cubicBezTo>
                  <a:pt x="632473" y="232923"/>
                  <a:pt x="620905" y="228919"/>
                  <a:pt x="608002" y="224914"/>
                </a:cubicBezTo>
                <a:cubicBezTo>
                  <a:pt x="595099" y="220910"/>
                  <a:pt x="580638" y="217128"/>
                  <a:pt x="564621" y="213568"/>
                </a:cubicBezTo>
                <a:cubicBezTo>
                  <a:pt x="548603" y="210009"/>
                  <a:pt x="531251" y="208229"/>
                  <a:pt x="512563" y="208229"/>
                </a:cubicBezTo>
                <a:cubicBezTo>
                  <a:pt x="490317" y="208229"/>
                  <a:pt x="468515" y="212678"/>
                  <a:pt x="447158" y="221577"/>
                </a:cubicBezTo>
                <a:cubicBezTo>
                  <a:pt x="425801" y="230476"/>
                  <a:pt x="403332" y="245159"/>
                  <a:pt x="379751" y="265626"/>
                </a:cubicBezTo>
                <a:cubicBezTo>
                  <a:pt x="356169" y="286093"/>
                  <a:pt x="331475" y="313234"/>
                  <a:pt x="305669" y="347049"/>
                </a:cubicBezTo>
                <a:cubicBezTo>
                  <a:pt x="279863" y="380864"/>
                  <a:pt x="251387" y="422242"/>
                  <a:pt x="220242" y="471185"/>
                </a:cubicBezTo>
                <a:lnTo>
                  <a:pt x="220242" y="1261388"/>
                </a:lnTo>
                <a:cubicBezTo>
                  <a:pt x="220242" y="1268507"/>
                  <a:pt x="218462" y="1274514"/>
                  <a:pt x="214903" y="1279408"/>
                </a:cubicBezTo>
                <a:cubicBezTo>
                  <a:pt x="211343" y="1284302"/>
                  <a:pt x="205559" y="1288529"/>
                  <a:pt x="197550" y="1292089"/>
                </a:cubicBezTo>
                <a:cubicBezTo>
                  <a:pt x="189541" y="1295648"/>
                  <a:pt x="178418" y="1298318"/>
                  <a:pt x="164180" y="1300097"/>
                </a:cubicBezTo>
                <a:cubicBezTo>
                  <a:pt x="149942" y="1301877"/>
                  <a:pt x="131700" y="1302767"/>
                  <a:pt x="109453" y="1302767"/>
                </a:cubicBezTo>
                <a:cubicBezTo>
                  <a:pt x="88096" y="1302767"/>
                  <a:pt x="70299" y="1301877"/>
                  <a:pt x="56061" y="1300097"/>
                </a:cubicBezTo>
                <a:cubicBezTo>
                  <a:pt x="41823" y="1298318"/>
                  <a:pt x="30477" y="1295648"/>
                  <a:pt x="22024" y="1292089"/>
                </a:cubicBezTo>
                <a:cubicBezTo>
                  <a:pt x="13570" y="1288529"/>
                  <a:pt x="7786" y="1284302"/>
                  <a:pt x="4671" y="1279408"/>
                </a:cubicBezTo>
                <a:cubicBezTo>
                  <a:pt x="1557" y="1274514"/>
                  <a:pt x="0" y="1268507"/>
                  <a:pt x="0" y="1261388"/>
                </a:cubicBezTo>
                <a:lnTo>
                  <a:pt x="0" y="60066"/>
                </a:lnTo>
                <a:cubicBezTo>
                  <a:pt x="0" y="52947"/>
                  <a:pt x="1334" y="46941"/>
                  <a:pt x="4004" y="42046"/>
                </a:cubicBezTo>
                <a:cubicBezTo>
                  <a:pt x="6673" y="37152"/>
                  <a:pt x="12013" y="32703"/>
                  <a:pt x="20021" y="28698"/>
                </a:cubicBezTo>
                <a:cubicBezTo>
                  <a:pt x="28030" y="24694"/>
                  <a:pt x="38264" y="22024"/>
                  <a:pt x="50722" y="20689"/>
                </a:cubicBezTo>
                <a:cubicBezTo>
                  <a:pt x="63180" y="19355"/>
                  <a:pt x="79643" y="18687"/>
                  <a:pt x="100110" y="18687"/>
                </a:cubicBezTo>
                <a:cubicBezTo>
                  <a:pt x="119687" y="18687"/>
                  <a:pt x="135927" y="19355"/>
                  <a:pt x="148830" y="20689"/>
                </a:cubicBezTo>
                <a:cubicBezTo>
                  <a:pt x="161733" y="22024"/>
                  <a:pt x="171744" y="24694"/>
                  <a:pt x="178863" y="28698"/>
                </a:cubicBezTo>
                <a:cubicBezTo>
                  <a:pt x="185982" y="32703"/>
                  <a:pt x="191099" y="37152"/>
                  <a:pt x="194213" y="42046"/>
                </a:cubicBezTo>
                <a:cubicBezTo>
                  <a:pt x="197328" y="46941"/>
                  <a:pt x="198885" y="52947"/>
                  <a:pt x="198885" y="60066"/>
                </a:cubicBezTo>
                <a:lnTo>
                  <a:pt x="198885" y="234925"/>
                </a:lnTo>
                <a:cubicBezTo>
                  <a:pt x="231810" y="186872"/>
                  <a:pt x="262733" y="147718"/>
                  <a:pt x="291654" y="117463"/>
                </a:cubicBezTo>
                <a:cubicBezTo>
                  <a:pt x="320574" y="87207"/>
                  <a:pt x="347938" y="63403"/>
                  <a:pt x="373744" y="46051"/>
                </a:cubicBezTo>
                <a:cubicBezTo>
                  <a:pt x="399550" y="28698"/>
                  <a:pt x="425134" y="16685"/>
                  <a:pt x="450495" y="10011"/>
                </a:cubicBezTo>
                <a:cubicBezTo>
                  <a:pt x="475856" y="3337"/>
                  <a:pt x="501440" y="0"/>
                  <a:pt x="52724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B075933-23CE-4645-9ACA-5B16E27A4F2E}"/>
              </a:ext>
            </a:extLst>
          </p:cNvPr>
          <p:cNvSpPr/>
          <p:nvPr/>
        </p:nvSpPr>
        <p:spPr>
          <a:xfrm>
            <a:off x="7060215" y="4210782"/>
            <a:ext cx="1201321" cy="1320119"/>
          </a:xfrm>
          <a:custGeom>
            <a:avLst/>
            <a:gdLst/>
            <a:ahLst/>
            <a:cxnLst/>
            <a:rect l="l" t="t" r="r" b="b"/>
            <a:pathLst>
              <a:path w="1201321" h="1320119">
                <a:moveTo>
                  <a:pt x="612674" y="0"/>
                </a:moveTo>
                <a:cubicBezTo>
                  <a:pt x="711449" y="0"/>
                  <a:pt x="797544" y="14683"/>
                  <a:pt x="870958" y="44048"/>
                </a:cubicBezTo>
                <a:cubicBezTo>
                  <a:pt x="944372" y="73414"/>
                  <a:pt x="1005551" y="116128"/>
                  <a:pt x="1054493" y="172189"/>
                </a:cubicBezTo>
                <a:cubicBezTo>
                  <a:pt x="1103436" y="228251"/>
                  <a:pt x="1140143" y="296326"/>
                  <a:pt x="1164615" y="376414"/>
                </a:cubicBezTo>
                <a:cubicBezTo>
                  <a:pt x="1189086" y="456502"/>
                  <a:pt x="1201321" y="546824"/>
                  <a:pt x="1201321" y="647379"/>
                </a:cubicBezTo>
                <a:cubicBezTo>
                  <a:pt x="1201321" y="745265"/>
                  <a:pt x="1188419" y="835364"/>
                  <a:pt x="1162612" y="917677"/>
                </a:cubicBezTo>
                <a:cubicBezTo>
                  <a:pt x="1136806" y="999989"/>
                  <a:pt x="1098320" y="1070956"/>
                  <a:pt x="1047152" y="1130577"/>
                </a:cubicBezTo>
                <a:cubicBezTo>
                  <a:pt x="995985" y="1190199"/>
                  <a:pt x="931914" y="1236694"/>
                  <a:pt x="854941" y="1270064"/>
                </a:cubicBezTo>
                <a:cubicBezTo>
                  <a:pt x="777967" y="1303434"/>
                  <a:pt x="688758" y="1320119"/>
                  <a:pt x="587313" y="1320119"/>
                </a:cubicBezTo>
                <a:cubicBezTo>
                  <a:pt x="488537" y="1320119"/>
                  <a:pt x="402443" y="1305437"/>
                  <a:pt x="329029" y="1276071"/>
                </a:cubicBezTo>
                <a:cubicBezTo>
                  <a:pt x="255615" y="1246705"/>
                  <a:pt x="194436" y="1203992"/>
                  <a:pt x="145493" y="1147930"/>
                </a:cubicBezTo>
                <a:cubicBezTo>
                  <a:pt x="96551" y="1091868"/>
                  <a:pt x="60066" y="1023793"/>
                  <a:pt x="36040" y="943705"/>
                </a:cubicBezTo>
                <a:cubicBezTo>
                  <a:pt x="12013" y="863617"/>
                  <a:pt x="0" y="772850"/>
                  <a:pt x="0" y="671405"/>
                </a:cubicBezTo>
                <a:cubicBezTo>
                  <a:pt x="0" y="573520"/>
                  <a:pt x="12681" y="483421"/>
                  <a:pt x="38042" y="401108"/>
                </a:cubicBezTo>
                <a:cubicBezTo>
                  <a:pt x="63403" y="318795"/>
                  <a:pt x="101667" y="247828"/>
                  <a:pt x="152835" y="188207"/>
                </a:cubicBezTo>
                <a:cubicBezTo>
                  <a:pt x="204002" y="128586"/>
                  <a:pt x="267850" y="82313"/>
                  <a:pt x="344379" y="49388"/>
                </a:cubicBezTo>
                <a:cubicBezTo>
                  <a:pt x="420908" y="16462"/>
                  <a:pt x="510339" y="0"/>
                  <a:pt x="612674" y="0"/>
                </a:cubicBezTo>
                <a:close/>
                <a:moveTo>
                  <a:pt x="604019" y="184203"/>
                </a:moveTo>
                <a:cubicBezTo>
                  <a:pt x="538474" y="184203"/>
                  <a:pt x="482131" y="195771"/>
                  <a:pt x="434989" y="218908"/>
                </a:cubicBezTo>
                <a:cubicBezTo>
                  <a:pt x="387847" y="242044"/>
                  <a:pt x="349012" y="274747"/>
                  <a:pt x="318486" y="317015"/>
                </a:cubicBezTo>
                <a:cubicBezTo>
                  <a:pt x="287959" y="359284"/>
                  <a:pt x="265288" y="409339"/>
                  <a:pt x="250473" y="467181"/>
                </a:cubicBezTo>
                <a:cubicBezTo>
                  <a:pt x="235659" y="525022"/>
                  <a:pt x="228251" y="588203"/>
                  <a:pt x="228251" y="656723"/>
                </a:cubicBezTo>
                <a:cubicBezTo>
                  <a:pt x="228251" y="722573"/>
                  <a:pt x="234313" y="784419"/>
                  <a:pt x="246438" y="842260"/>
                </a:cubicBezTo>
                <a:cubicBezTo>
                  <a:pt x="258562" y="900102"/>
                  <a:pt x="278765" y="950602"/>
                  <a:pt x="307046" y="993760"/>
                </a:cubicBezTo>
                <a:cubicBezTo>
                  <a:pt x="335327" y="1036919"/>
                  <a:pt x="373261" y="1071179"/>
                  <a:pt x="420848" y="1096540"/>
                </a:cubicBezTo>
                <a:cubicBezTo>
                  <a:pt x="468436" y="1121901"/>
                  <a:pt x="527699" y="1134582"/>
                  <a:pt x="598638" y="1134582"/>
                </a:cubicBezTo>
                <a:cubicBezTo>
                  <a:pt x="663292" y="1134582"/>
                  <a:pt x="719413" y="1123014"/>
                  <a:pt x="767000" y="1099877"/>
                </a:cubicBezTo>
                <a:cubicBezTo>
                  <a:pt x="814587" y="1076741"/>
                  <a:pt x="853644" y="1044260"/>
                  <a:pt x="884171" y="1002436"/>
                </a:cubicBezTo>
                <a:cubicBezTo>
                  <a:pt x="914697" y="960613"/>
                  <a:pt x="937145" y="910780"/>
                  <a:pt x="951515" y="852939"/>
                </a:cubicBezTo>
                <a:cubicBezTo>
                  <a:pt x="965885" y="795097"/>
                  <a:pt x="973071" y="731472"/>
                  <a:pt x="973071" y="662062"/>
                </a:cubicBezTo>
                <a:cubicBezTo>
                  <a:pt x="973071" y="597101"/>
                  <a:pt x="967009" y="535701"/>
                  <a:pt x="954884" y="477859"/>
                </a:cubicBezTo>
                <a:cubicBezTo>
                  <a:pt x="942760" y="420018"/>
                  <a:pt x="922779" y="369295"/>
                  <a:pt x="894943" y="325692"/>
                </a:cubicBezTo>
                <a:cubicBezTo>
                  <a:pt x="867107" y="282088"/>
                  <a:pt x="829395" y="247606"/>
                  <a:pt x="781808" y="222245"/>
                </a:cubicBezTo>
                <a:cubicBezTo>
                  <a:pt x="734221" y="196883"/>
                  <a:pt x="674958" y="184203"/>
                  <a:pt x="604019" y="18420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8CA6694-F33B-4D13-BF07-E44E5CF32593}"/>
              </a:ext>
            </a:extLst>
          </p:cNvPr>
          <p:cNvSpPr/>
          <p:nvPr/>
        </p:nvSpPr>
        <p:spPr>
          <a:xfrm>
            <a:off x="8582582" y="4210782"/>
            <a:ext cx="1034472" cy="1302767"/>
          </a:xfrm>
          <a:custGeom>
            <a:avLst/>
            <a:gdLst/>
            <a:ahLst/>
            <a:cxnLst/>
            <a:rect l="l" t="t" r="r" b="b"/>
            <a:pathLst>
              <a:path w="1034472" h="1302767">
                <a:moveTo>
                  <a:pt x="604666" y="0"/>
                </a:moveTo>
                <a:cubicBezTo>
                  <a:pt x="684754" y="0"/>
                  <a:pt x="752161" y="13570"/>
                  <a:pt x="806888" y="40711"/>
                </a:cubicBezTo>
                <a:cubicBezTo>
                  <a:pt x="861615" y="67852"/>
                  <a:pt x="905886" y="104115"/>
                  <a:pt x="939701" y="149498"/>
                </a:cubicBezTo>
                <a:cubicBezTo>
                  <a:pt x="973516" y="194881"/>
                  <a:pt x="997764" y="248051"/>
                  <a:pt x="1012448" y="309007"/>
                </a:cubicBezTo>
                <a:cubicBezTo>
                  <a:pt x="1027130" y="369963"/>
                  <a:pt x="1034472" y="443154"/>
                  <a:pt x="1034472" y="528582"/>
                </a:cubicBezTo>
                <a:lnTo>
                  <a:pt x="1034472" y="1261388"/>
                </a:lnTo>
                <a:cubicBezTo>
                  <a:pt x="1034472" y="1268507"/>
                  <a:pt x="1032692" y="1274514"/>
                  <a:pt x="1029132" y="1279408"/>
                </a:cubicBezTo>
                <a:cubicBezTo>
                  <a:pt x="1025573" y="1284302"/>
                  <a:pt x="1019789" y="1288529"/>
                  <a:pt x="1011780" y="1292089"/>
                </a:cubicBezTo>
                <a:cubicBezTo>
                  <a:pt x="1003772" y="1295648"/>
                  <a:pt x="992648" y="1298318"/>
                  <a:pt x="978410" y="1300097"/>
                </a:cubicBezTo>
                <a:cubicBezTo>
                  <a:pt x="964172" y="1301877"/>
                  <a:pt x="946375" y="1302767"/>
                  <a:pt x="925018" y="1302767"/>
                </a:cubicBezTo>
                <a:cubicBezTo>
                  <a:pt x="902771" y="1302767"/>
                  <a:pt x="884529" y="1301877"/>
                  <a:pt x="870291" y="1300097"/>
                </a:cubicBezTo>
                <a:cubicBezTo>
                  <a:pt x="856053" y="1298318"/>
                  <a:pt x="844930" y="1295648"/>
                  <a:pt x="836921" y="1292089"/>
                </a:cubicBezTo>
                <a:cubicBezTo>
                  <a:pt x="828912" y="1288529"/>
                  <a:pt x="823128" y="1284302"/>
                  <a:pt x="819568" y="1279408"/>
                </a:cubicBezTo>
                <a:cubicBezTo>
                  <a:pt x="816009" y="1274514"/>
                  <a:pt x="814230" y="1268507"/>
                  <a:pt x="814230" y="1261388"/>
                </a:cubicBezTo>
                <a:lnTo>
                  <a:pt x="814230" y="557947"/>
                </a:lnTo>
                <a:cubicBezTo>
                  <a:pt x="814230" y="489428"/>
                  <a:pt x="808890" y="434256"/>
                  <a:pt x="798212" y="392432"/>
                </a:cubicBezTo>
                <a:cubicBezTo>
                  <a:pt x="787534" y="350608"/>
                  <a:pt x="771960" y="314568"/>
                  <a:pt x="751494" y="284313"/>
                </a:cubicBezTo>
                <a:cubicBezTo>
                  <a:pt x="731027" y="254057"/>
                  <a:pt x="704553" y="230921"/>
                  <a:pt x="672073" y="214903"/>
                </a:cubicBezTo>
                <a:cubicBezTo>
                  <a:pt x="639593" y="198885"/>
                  <a:pt x="601996" y="190877"/>
                  <a:pt x="559282" y="190877"/>
                </a:cubicBezTo>
                <a:cubicBezTo>
                  <a:pt x="504110" y="190877"/>
                  <a:pt x="448938" y="210454"/>
                  <a:pt x="393766" y="249608"/>
                </a:cubicBezTo>
                <a:cubicBezTo>
                  <a:pt x="338595" y="288762"/>
                  <a:pt x="280753" y="346159"/>
                  <a:pt x="220242" y="421797"/>
                </a:cubicBezTo>
                <a:lnTo>
                  <a:pt x="220242" y="1261388"/>
                </a:lnTo>
                <a:cubicBezTo>
                  <a:pt x="220242" y="1268507"/>
                  <a:pt x="218463" y="1274514"/>
                  <a:pt x="214903" y="1279408"/>
                </a:cubicBezTo>
                <a:cubicBezTo>
                  <a:pt x="211344" y="1284302"/>
                  <a:pt x="205560" y="1288529"/>
                  <a:pt x="197550" y="1292089"/>
                </a:cubicBezTo>
                <a:cubicBezTo>
                  <a:pt x="189542" y="1295648"/>
                  <a:pt x="178418" y="1298318"/>
                  <a:pt x="164180" y="1300097"/>
                </a:cubicBezTo>
                <a:cubicBezTo>
                  <a:pt x="149942" y="1301877"/>
                  <a:pt x="131700" y="1302767"/>
                  <a:pt x="109454" y="1302767"/>
                </a:cubicBezTo>
                <a:cubicBezTo>
                  <a:pt x="88097" y="1302767"/>
                  <a:pt x="70299" y="1301877"/>
                  <a:pt x="56062" y="1300097"/>
                </a:cubicBezTo>
                <a:cubicBezTo>
                  <a:pt x="41824" y="1298318"/>
                  <a:pt x="30478" y="1295648"/>
                  <a:pt x="22024" y="1292089"/>
                </a:cubicBezTo>
                <a:cubicBezTo>
                  <a:pt x="13570" y="1288529"/>
                  <a:pt x="7786" y="1284302"/>
                  <a:pt x="4672" y="1279408"/>
                </a:cubicBezTo>
                <a:cubicBezTo>
                  <a:pt x="1558" y="1274514"/>
                  <a:pt x="0" y="1268507"/>
                  <a:pt x="0" y="1261388"/>
                </a:cubicBezTo>
                <a:lnTo>
                  <a:pt x="0" y="60066"/>
                </a:lnTo>
                <a:cubicBezTo>
                  <a:pt x="0" y="52947"/>
                  <a:pt x="1335" y="46941"/>
                  <a:pt x="4004" y="42046"/>
                </a:cubicBezTo>
                <a:cubicBezTo>
                  <a:pt x="6674" y="37152"/>
                  <a:pt x="12013" y="32703"/>
                  <a:pt x="20022" y="28698"/>
                </a:cubicBezTo>
                <a:cubicBezTo>
                  <a:pt x="28031" y="24694"/>
                  <a:pt x="38264" y="22024"/>
                  <a:pt x="50722" y="20689"/>
                </a:cubicBezTo>
                <a:cubicBezTo>
                  <a:pt x="63180" y="19355"/>
                  <a:pt x="79643" y="18687"/>
                  <a:pt x="100110" y="18687"/>
                </a:cubicBezTo>
                <a:cubicBezTo>
                  <a:pt x="119688" y="18687"/>
                  <a:pt x="135927" y="19355"/>
                  <a:pt x="148830" y="20689"/>
                </a:cubicBezTo>
                <a:cubicBezTo>
                  <a:pt x="161734" y="22024"/>
                  <a:pt x="171744" y="24694"/>
                  <a:pt x="178864" y="28698"/>
                </a:cubicBezTo>
                <a:cubicBezTo>
                  <a:pt x="185982" y="32703"/>
                  <a:pt x="191099" y="37152"/>
                  <a:pt x="194214" y="42046"/>
                </a:cubicBezTo>
                <a:cubicBezTo>
                  <a:pt x="197328" y="46941"/>
                  <a:pt x="198886" y="52947"/>
                  <a:pt x="198886" y="60066"/>
                </a:cubicBezTo>
                <a:lnTo>
                  <a:pt x="198886" y="218908"/>
                </a:lnTo>
                <a:cubicBezTo>
                  <a:pt x="266516" y="143269"/>
                  <a:pt x="333923" y="87874"/>
                  <a:pt x="401108" y="52725"/>
                </a:cubicBezTo>
                <a:cubicBezTo>
                  <a:pt x="468293" y="17575"/>
                  <a:pt x="536146" y="0"/>
                  <a:pt x="60466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6913AAF-DF05-488F-87D7-7495218E563F}"/>
              </a:ext>
            </a:extLst>
          </p:cNvPr>
          <p:cNvSpPr/>
          <p:nvPr/>
        </p:nvSpPr>
        <p:spPr>
          <a:xfrm>
            <a:off x="5629832" y="4229469"/>
            <a:ext cx="220243" cy="1284080"/>
          </a:xfrm>
          <a:custGeom>
            <a:avLst/>
            <a:gdLst/>
            <a:ahLst/>
            <a:cxnLst/>
            <a:rect l="l" t="t" r="r" b="b"/>
            <a:pathLst>
              <a:path w="220243" h="1284080">
                <a:moveTo>
                  <a:pt x="109454" y="0"/>
                </a:moveTo>
                <a:cubicBezTo>
                  <a:pt x="131701" y="0"/>
                  <a:pt x="149943" y="890"/>
                  <a:pt x="164181" y="2670"/>
                </a:cubicBezTo>
                <a:cubicBezTo>
                  <a:pt x="178419" y="4449"/>
                  <a:pt x="189542" y="7119"/>
                  <a:pt x="197551" y="10679"/>
                </a:cubicBezTo>
                <a:cubicBezTo>
                  <a:pt x="205560" y="14238"/>
                  <a:pt x="211344" y="18687"/>
                  <a:pt x="214904" y="24027"/>
                </a:cubicBezTo>
                <a:cubicBezTo>
                  <a:pt x="218463" y="29366"/>
                  <a:pt x="220243" y="35150"/>
                  <a:pt x="220243" y="41379"/>
                </a:cubicBezTo>
                <a:lnTo>
                  <a:pt x="220243" y="1242701"/>
                </a:lnTo>
                <a:cubicBezTo>
                  <a:pt x="220243" y="1249820"/>
                  <a:pt x="218463" y="1255827"/>
                  <a:pt x="214904" y="1260721"/>
                </a:cubicBezTo>
                <a:cubicBezTo>
                  <a:pt x="211344" y="1265615"/>
                  <a:pt x="205560" y="1269842"/>
                  <a:pt x="197551" y="1273402"/>
                </a:cubicBezTo>
                <a:cubicBezTo>
                  <a:pt x="189542" y="1276961"/>
                  <a:pt x="178419" y="1279631"/>
                  <a:pt x="164181" y="1281410"/>
                </a:cubicBezTo>
                <a:cubicBezTo>
                  <a:pt x="149943" y="1283190"/>
                  <a:pt x="131701" y="1284080"/>
                  <a:pt x="109454" y="1284080"/>
                </a:cubicBezTo>
                <a:cubicBezTo>
                  <a:pt x="88097" y="1284080"/>
                  <a:pt x="70300" y="1283190"/>
                  <a:pt x="56062" y="1281410"/>
                </a:cubicBezTo>
                <a:cubicBezTo>
                  <a:pt x="41824" y="1279631"/>
                  <a:pt x="30478" y="1276961"/>
                  <a:pt x="22025" y="1273402"/>
                </a:cubicBezTo>
                <a:cubicBezTo>
                  <a:pt x="13571" y="1269842"/>
                  <a:pt x="7787" y="1265615"/>
                  <a:pt x="4672" y="1260721"/>
                </a:cubicBezTo>
                <a:cubicBezTo>
                  <a:pt x="1558" y="1255827"/>
                  <a:pt x="0" y="1249820"/>
                  <a:pt x="0" y="1242701"/>
                </a:cubicBezTo>
                <a:lnTo>
                  <a:pt x="0" y="41379"/>
                </a:lnTo>
                <a:cubicBezTo>
                  <a:pt x="0" y="35150"/>
                  <a:pt x="1558" y="29366"/>
                  <a:pt x="4672" y="24027"/>
                </a:cubicBezTo>
                <a:cubicBezTo>
                  <a:pt x="7787" y="18687"/>
                  <a:pt x="13571" y="14238"/>
                  <a:pt x="22025" y="10679"/>
                </a:cubicBezTo>
                <a:cubicBezTo>
                  <a:pt x="30478" y="7119"/>
                  <a:pt x="41824" y="4449"/>
                  <a:pt x="56062" y="2670"/>
                </a:cubicBezTo>
                <a:cubicBezTo>
                  <a:pt x="70300" y="890"/>
                  <a:pt x="88097" y="0"/>
                  <a:pt x="109454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B2DCE4A-316E-4DBD-A8B5-3062276514B1}"/>
              </a:ext>
            </a:extLst>
          </p:cNvPr>
          <p:cNvSpPr/>
          <p:nvPr/>
        </p:nvSpPr>
        <p:spPr>
          <a:xfrm>
            <a:off x="7423131" y="4532513"/>
            <a:ext cx="475488" cy="676656"/>
          </a:xfrm>
          <a:custGeom>
            <a:avLst/>
            <a:gdLst/>
            <a:ahLst/>
            <a:cxnLst/>
            <a:rect l="l" t="t" r="r" b="b"/>
            <a:pathLst>
              <a:path w="744820" h="950379">
                <a:moveTo>
                  <a:pt x="375768" y="0"/>
                </a:moveTo>
                <a:cubicBezTo>
                  <a:pt x="446707" y="0"/>
                  <a:pt x="505970" y="12680"/>
                  <a:pt x="553557" y="38042"/>
                </a:cubicBezTo>
                <a:cubicBezTo>
                  <a:pt x="601144" y="63403"/>
                  <a:pt x="638856" y="97885"/>
                  <a:pt x="666692" y="141489"/>
                </a:cubicBezTo>
                <a:cubicBezTo>
                  <a:pt x="694528" y="185092"/>
                  <a:pt x="714509" y="235815"/>
                  <a:pt x="726633" y="293656"/>
                </a:cubicBezTo>
                <a:cubicBezTo>
                  <a:pt x="738758" y="351498"/>
                  <a:pt x="744820" y="412898"/>
                  <a:pt x="744820" y="477859"/>
                </a:cubicBezTo>
                <a:cubicBezTo>
                  <a:pt x="744820" y="547269"/>
                  <a:pt x="737634" y="610894"/>
                  <a:pt x="723264" y="668736"/>
                </a:cubicBezTo>
                <a:cubicBezTo>
                  <a:pt x="708894" y="726577"/>
                  <a:pt x="686446" y="776410"/>
                  <a:pt x="655920" y="818233"/>
                </a:cubicBezTo>
                <a:cubicBezTo>
                  <a:pt x="625393" y="860057"/>
                  <a:pt x="586336" y="892538"/>
                  <a:pt x="538749" y="915674"/>
                </a:cubicBezTo>
                <a:cubicBezTo>
                  <a:pt x="491162" y="938811"/>
                  <a:pt x="435041" y="950379"/>
                  <a:pt x="370387" y="950379"/>
                </a:cubicBezTo>
                <a:cubicBezTo>
                  <a:pt x="299448" y="950379"/>
                  <a:pt x="240185" y="937698"/>
                  <a:pt x="192597" y="912337"/>
                </a:cubicBezTo>
                <a:cubicBezTo>
                  <a:pt x="145010" y="886976"/>
                  <a:pt x="107076" y="852716"/>
                  <a:pt x="78795" y="809557"/>
                </a:cubicBezTo>
                <a:cubicBezTo>
                  <a:pt x="50514" y="766399"/>
                  <a:pt x="30311" y="715899"/>
                  <a:pt x="18187" y="658057"/>
                </a:cubicBezTo>
                <a:cubicBezTo>
                  <a:pt x="6062" y="600216"/>
                  <a:pt x="0" y="538370"/>
                  <a:pt x="0" y="472520"/>
                </a:cubicBezTo>
                <a:cubicBezTo>
                  <a:pt x="0" y="404000"/>
                  <a:pt x="7408" y="340819"/>
                  <a:pt x="22222" y="282978"/>
                </a:cubicBezTo>
                <a:cubicBezTo>
                  <a:pt x="37037" y="225136"/>
                  <a:pt x="59708" y="175081"/>
                  <a:pt x="90235" y="132812"/>
                </a:cubicBezTo>
                <a:cubicBezTo>
                  <a:pt x="120761" y="90544"/>
                  <a:pt x="159596" y="57841"/>
                  <a:pt x="206738" y="34705"/>
                </a:cubicBezTo>
                <a:cubicBezTo>
                  <a:pt x="253880" y="11568"/>
                  <a:pt x="310223" y="0"/>
                  <a:pt x="375768" y="0"/>
                </a:cubicBezTo>
                <a:close/>
              </a:path>
            </a:pathLst>
          </a:custGeom>
          <a:solidFill>
            <a:srgbClr val="E27B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A3353BB-2D2C-4159-A4CE-A9AD92C43540}"/>
              </a:ext>
            </a:extLst>
          </p:cNvPr>
          <p:cNvGrpSpPr/>
          <p:nvPr/>
        </p:nvGrpSpPr>
        <p:grpSpPr>
          <a:xfrm>
            <a:off x="4879750" y="828598"/>
            <a:ext cx="1719072" cy="2295144"/>
            <a:chOff x="4677600" y="2321668"/>
            <a:chExt cx="2079873" cy="2662192"/>
          </a:xfrm>
          <a:solidFill>
            <a:srgbClr val="E27B26"/>
          </a:solidFill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949926B-CDCF-4B14-AE6A-BD5FA8069D06}"/>
                </a:ext>
              </a:extLst>
            </p:cNvPr>
            <p:cNvSpPr txBox="1">
              <a:spLocks/>
            </p:cNvSpPr>
            <p:nvPr/>
          </p:nvSpPr>
          <p:spPr>
            <a:xfrm>
              <a:off x="5958408" y="2894387"/>
              <a:ext cx="275184" cy="2089473"/>
            </a:xfrm>
            <a:custGeom>
              <a:avLst/>
              <a:gdLst/>
              <a:ahLst/>
              <a:cxnLst/>
              <a:rect l="l" t="t" r="r" b="b"/>
              <a:pathLst>
                <a:path w="275184" h="2089473">
                  <a:moveTo>
                    <a:pt x="137592" y="0"/>
                  </a:moveTo>
                  <a:cubicBezTo>
                    <a:pt x="164257" y="0"/>
                    <a:pt x="186389" y="1333"/>
                    <a:pt x="203988" y="4000"/>
                  </a:cubicBezTo>
                  <a:cubicBezTo>
                    <a:pt x="221587" y="6666"/>
                    <a:pt x="235719" y="9866"/>
                    <a:pt x="246385" y="13599"/>
                  </a:cubicBezTo>
                  <a:cubicBezTo>
                    <a:pt x="257051" y="17332"/>
                    <a:pt x="264518" y="22399"/>
                    <a:pt x="268784" y="28798"/>
                  </a:cubicBezTo>
                  <a:cubicBezTo>
                    <a:pt x="273050" y="35198"/>
                    <a:pt x="275184" y="42664"/>
                    <a:pt x="275184" y="51197"/>
                  </a:cubicBezTo>
                  <a:lnTo>
                    <a:pt x="275184" y="2038276"/>
                  </a:lnTo>
                  <a:cubicBezTo>
                    <a:pt x="275184" y="2046809"/>
                    <a:pt x="273050" y="2054275"/>
                    <a:pt x="268784" y="2060674"/>
                  </a:cubicBezTo>
                  <a:cubicBezTo>
                    <a:pt x="264518" y="2067074"/>
                    <a:pt x="257051" y="2072140"/>
                    <a:pt x="246385" y="2075873"/>
                  </a:cubicBezTo>
                  <a:cubicBezTo>
                    <a:pt x="235719" y="2079607"/>
                    <a:pt x="221587" y="2082806"/>
                    <a:pt x="203988" y="2085473"/>
                  </a:cubicBezTo>
                  <a:cubicBezTo>
                    <a:pt x="186389" y="2088139"/>
                    <a:pt x="164257" y="2089473"/>
                    <a:pt x="137592" y="2089473"/>
                  </a:cubicBezTo>
                  <a:cubicBezTo>
                    <a:pt x="111994" y="2089473"/>
                    <a:pt x="90128" y="2088139"/>
                    <a:pt x="71996" y="2085473"/>
                  </a:cubicBezTo>
                  <a:cubicBezTo>
                    <a:pt x="53864" y="2082806"/>
                    <a:pt x="39465" y="2079607"/>
                    <a:pt x="28799" y="2075873"/>
                  </a:cubicBezTo>
                  <a:cubicBezTo>
                    <a:pt x="18133" y="2072140"/>
                    <a:pt x="10667" y="2067074"/>
                    <a:pt x="6400" y="2060674"/>
                  </a:cubicBezTo>
                  <a:cubicBezTo>
                    <a:pt x="2134" y="2054275"/>
                    <a:pt x="0" y="2046809"/>
                    <a:pt x="0" y="2038276"/>
                  </a:cubicBezTo>
                  <a:lnTo>
                    <a:pt x="0" y="51197"/>
                  </a:lnTo>
                  <a:cubicBezTo>
                    <a:pt x="0" y="42664"/>
                    <a:pt x="2400" y="35198"/>
                    <a:pt x="7200" y="28798"/>
                  </a:cubicBezTo>
                  <a:cubicBezTo>
                    <a:pt x="12000" y="22399"/>
                    <a:pt x="19999" y="17332"/>
                    <a:pt x="31199" y="13599"/>
                  </a:cubicBezTo>
                  <a:cubicBezTo>
                    <a:pt x="42398" y="9866"/>
                    <a:pt x="56797" y="6666"/>
                    <a:pt x="74396" y="4000"/>
                  </a:cubicBezTo>
                  <a:cubicBezTo>
                    <a:pt x="91995" y="1333"/>
                    <a:pt x="113060" y="0"/>
                    <a:pt x="137592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B45E53C-6714-47C5-A518-FF38BD3A9878}"/>
                </a:ext>
              </a:extLst>
            </p:cNvPr>
            <p:cNvSpPr txBox="1">
              <a:spLocks/>
            </p:cNvSpPr>
            <p:nvPr/>
          </p:nvSpPr>
          <p:spPr>
            <a:xfrm rot="16200000">
              <a:off x="5144818" y="1854450"/>
              <a:ext cx="1145438" cy="2079873"/>
            </a:xfrm>
            <a:custGeom>
              <a:avLst/>
              <a:gdLst>
                <a:gd name="connsiteX0" fmla="*/ 1010371 w 1145438"/>
                <a:gd name="connsiteY0" fmla="*/ 0 h 2079873"/>
                <a:gd name="connsiteX1" fmla="*/ 1074530 w 1145438"/>
                <a:gd name="connsiteY1" fmla="*/ 3200 h 2079873"/>
                <a:gd name="connsiteX2" fmla="*/ 1116739 w 1145438"/>
                <a:gd name="connsiteY2" fmla="*/ 13599 h 2079873"/>
                <a:gd name="connsiteX3" fmla="*/ 1138688 w 1145438"/>
                <a:gd name="connsiteY3" fmla="*/ 30398 h 2079873"/>
                <a:gd name="connsiteX4" fmla="*/ 1145438 w 1145438"/>
                <a:gd name="connsiteY4" fmla="*/ 51197 h 2079873"/>
                <a:gd name="connsiteX5" fmla="*/ 1145438 w 1145438"/>
                <a:gd name="connsiteY5" fmla="*/ 1961480 h 2079873"/>
                <a:gd name="connsiteX6" fmla="*/ 1134688 w 1145438"/>
                <a:gd name="connsiteY6" fmla="*/ 2015877 h 2079873"/>
                <a:gd name="connsiteX7" fmla="*/ 1106565 w 1145438"/>
                <a:gd name="connsiteY7" fmla="*/ 2052675 h 2079873"/>
                <a:gd name="connsiteX8" fmla="*/ 1067680 w 1145438"/>
                <a:gd name="connsiteY8" fmla="*/ 2073473 h 2079873"/>
                <a:gd name="connsiteX9" fmla="*/ 1024645 w 1145438"/>
                <a:gd name="connsiteY9" fmla="*/ 2079873 h 2079873"/>
                <a:gd name="connsiteX10" fmla="*/ 933651 w 1145438"/>
                <a:gd name="connsiteY10" fmla="*/ 2079873 h 2079873"/>
                <a:gd name="connsiteX11" fmla="*/ 858355 w 1145438"/>
                <a:gd name="connsiteY11" fmla="*/ 2071073 h 2079873"/>
                <a:gd name="connsiteX12" fmla="*/ 797134 w 1145438"/>
                <a:gd name="connsiteY12" fmla="*/ 2039075 h 2079873"/>
                <a:gd name="connsiteX13" fmla="*/ 739225 w 1145438"/>
                <a:gd name="connsiteY13" fmla="*/ 1975879 h 2079873"/>
                <a:gd name="connsiteX14" fmla="*/ 677766 w 1145438"/>
                <a:gd name="connsiteY14" fmla="*/ 1873486 h 2079873"/>
                <a:gd name="connsiteX15" fmla="*/ 46205 w 1145438"/>
                <a:gd name="connsiteY15" fmla="*/ 695957 h 2079873"/>
                <a:gd name="connsiteX16" fmla="*/ 0 w 1145438"/>
                <a:gd name="connsiteY16" fmla="*/ 607469 h 2079873"/>
                <a:gd name="connsiteX17" fmla="*/ 0 w 1145438"/>
                <a:gd name="connsiteY17" fmla="*/ 70594 h 2079873"/>
                <a:gd name="connsiteX18" fmla="*/ 19157 w 1145438"/>
                <a:gd name="connsiteY18" fmla="*/ 90394 h 2079873"/>
                <a:gd name="connsiteX19" fmla="*/ 69404 w 1145438"/>
                <a:gd name="connsiteY19" fmla="*/ 172789 h 2079873"/>
                <a:gd name="connsiteX20" fmla="*/ 554924 w 1145438"/>
                <a:gd name="connsiteY20" fmla="*/ 1081534 h 2079873"/>
                <a:gd name="connsiteX21" fmla="*/ 641518 w 1145438"/>
                <a:gd name="connsiteY21" fmla="*/ 1243924 h 2079873"/>
                <a:gd name="connsiteX22" fmla="*/ 721926 w 1145438"/>
                <a:gd name="connsiteY22" fmla="*/ 1399914 h 2079873"/>
                <a:gd name="connsiteX23" fmla="*/ 798459 w 1145438"/>
                <a:gd name="connsiteY23" fmla="*/ 1551105 h 2079873"/>
                <a:gd name="connsiteX24" fmla="*/ 873454 w 1145438"/>
                <a:gd name="connsiteY24" fmla="*/ 1700696 h 2079873"/>
                <a:gd name="connsiteX25" fmla="*/ 875054 w 1145438"/>
                <a:gd name="connsiteY25" fmla="*/ 1700696 h 2079873"/>
                <a:gd name="connsiteX26" fmla="*/ 871054 w 1145438"/>
                <a:gd name="connsiteY26" fmla="*/ 1437512 h 2079873"/>
                <a:gd name="connsiteX27" fmla="*/ 870254 w 1145438"/>
                <a:gd name="connsiteY27" fmla="*/ 1174328 h 2079873"/>
                <a:gd name="connsiteX28" fmla="*/ 870254 w 1145438"/>
                <a:gd name="connsiteY28" fmla="*/ 51197 h 2079873"/>
                <a:gd name="connsiteX29" fmla="*/ 877004 w 1145438"/>
                <a:gd name="connsiteY29" fmla="*/ 30398 h 2079873"/>
                <a:gd name="connsiteX30" fmla="*/ 899790 w 1145438"/>
                <a:gd name="connsiteY30" fmla="*/ 13599 h 2079873"/>
                <a:gd name="connsiteX31" fmla="*/ 942000 w 1145438"/>
                <a:gd name="connsiteY31" fmla="*/ 3200 h 2079873"/>
                <a:gd name="connsiteX32" fmla="*/ 1010371 w 1145438"/>
                <a:gd name="connsiteY32" fmla="*/ 0 h 2079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145438" h="2079873">
                  <a:moveTo>
                    <a:pt x="1010371" y="0"/>
                  </a:moveTo>
                  <a:cubicBezTo>
                    <a:pt x="1035136" y="0"/>
                    <a:pt x="1056522" y="1066"/>
                    <a:pt x="1074530" y="3200"/>
                  </a:cubicBezTo>
                  <a:cubicBezTo>
                    <a:pt x="1092537" y="5333"/>
                    <a:pt x="1106607" y="8799"/>
                    <a:pt x="1116739" y="13599"/>
                  </a:cubicBezTo>
                  <a:cubicBezTo>
                    <a:pt x="1126872" y="18399"/>
                    <a:pt x="1134188" y="23998"/>
                    <a:pt x="1138688" y="30398"/>
                  </a:cubicBezTo>
                  <a:cubicBezTo>
                    <a:pt x="1143188" y="36798"/>
                    <a:pt x="1145438" y="43731"/>
                    <a:pt x="1145438" y="51197"/>
                  </a:cubicBezTo>
                  <a:lnTo>
                    <a:pt x="1145438" y="1961480"/>
                  </a:lnTo>
                  <a:cubicBezTo>
                    <a:pt x="1145438" y="1982812"/>
                    <a:pt x="1141854" y="2000944"/>
                    <a:pt x="1134688" y="2015877"/>
                  </a:cubicBezTo>
                  <a:cubicBezTo>
                    <a:pt x="1127522" y="2030809"/>
                    <a:pt x="1118148" y="2043075"/>
                    <a:pt x="1106565" y="2052675"/>
                  </a:cubicBezTo>
                  <a:cubicBezTo>
                    <a:pt x="1094982" y="2062274"/>
                    <a:pt x="1082021" y="2069207"/>
                    <a:pt x="1067680" y="2073473"/>
                  </a:cubicBezTo>
                  <a:cubicBezTo>
                    <a:pt x="1053339" y="2077740"/>
                    <a:pt x="1038994" y="2079873"/>
                    <a:pt x="1024645" y="2079873"/>
                  </a:cubicBezTo>
                  <a:lnTo>
                    <a:pt x="933651" y="2079873"/>
                  </a:lnTo>
                  <a:cubicBezTo>
                    <a:pt x="904969" y="2079873"/>
                    <a:pt x="879870" y="2076940"/>
                    <a:pt x="858355" y="2071073"/>
                  </a:cubicBezTo>
                  <a:cubicBezTo>
                    <a:pt x="836840" y="2065207"/>
                    <a:pt x="816433" y="2054541"/>
                    <a:pt x="797134" y="2039075"/>
                  </a:cubicBezTo>
                  <a:cubicBezTo>
                    <a:pt x="777835" y="2023610"/>
                    <a:pt x="758532" y="2002544"/>
                    <a:pt x="739225" y="1975879"/>
                  </a:cubicBezTo>
                  <a:cubicBezTo>
                    <a:pt x="719918" y="1949214"/>
                    <a:pt x="699431" y="1915083"/>
                    <a:pt x="677766" y="1873486"/>
                  </a:cubicBezTo>
                  <a:lnTo>
                    <a:pt x="46205" y="695957"/>
                  </a:lnTo>
                  <a:lnTo>
                    <a:pt x="0" y="607469"/>
                  </a:lnTo>
                  <a:lnTo>
                    <a:pt x="0" y="70594"/>
                  </a:lnTo>
                  <a:lnTo>
                    <a:pt x="19157" y="90394"/>
                  </a:lnTo>
                  <a:cubicBezTo>
                    <a:pt x="35122" y="112260"/>
                    <a:pt x="51871" y="139725"/>
                    <a:pt x="69404" y="172789"/>
                  </a:cubicBezTo>
                  <a:lnTo>
                    <a:pt x="554924" y="1081534"/>
                  </a:lnTo>
                  <a:cubicBezTo>
                    <a:pt x="584822" y="1136997"/>
                    <a:pt x="613687" y="1191127"/>
                    <a:pt x="641518" y="1243924"/>
                  </a:cubicBezTo>
                  <a:cubicBezTo>
                    <a:pt x="669350" y="1296721"/>
                    <a:pt x="696153" y="1348718"/>
                    <a:pt x="721926" y="1399914"/>
                  </a:cubicBezTo>
                  <a:cubicBezTo>
                    <a:pt x="747699" y="1451111"/>
                    <a:pt x="773210" y="1501508"/>
                    <a:pt x="798459" y="1551105"/>
                  </a:cubicBezTo>
                  <a:cubicBezTo>
                    <a:pt x="823707" y="1600702"/>
                    <a:pt x="848706" y="1650566"/>
                    <a:pt x="873454" y="1700696"/>
                  </a:cubicBezTo>
                  <a:lnTo>
                    <a:pt x="875054" y="1700696"/>
                  </a:lnTo>
                  <a:cubicBezTo>
                    <a:pt x="872921" y="1616434"/>
                    <a:pt x="871588" y="1528707"/>
                    <a:pt x="871054" y="1437512"/>
                  </a:cubicBezTo>
                  <a:cubicBezTo>
                    <a:pt x="870521" y="1346318"/>
                    <a:pt x="870254" y="1258590"/>
                    <a:pt x="870254" y="1174328"/>
                  </a:cubicBezTo>
                  <a:lnTo>
                    <a:pt x="870254" y="51197"/>
                  </a:lnTo>
                  <a:cubicBezTo>
                    <a:pt x="870254" y="43731"/>
                    <a:pt x="872504" y="36798"/>
                    <a:pt x="877004" y="30398"/>
                  </a:cubicBezTo>
                  <a:cubicBezTo>
                    <a:pt x="881504" y="23998"/>
                    <a:pt x="889099" y="18399"/>
                    <a:pt x="899790" y="13599"/>
                  </a:cubicBezTo>
                  <a:cubicBezTo>
                    <a:pt x="910481" y="8799"/>
                    <a:pt x="924551" y="5333"/>
                    <a:pt x="942000" y="3200"/>
                  </a:cubicBezTo>
                  <a:cubicBezTo>
                    <a:pt x="959449" y="1066"/>
                    <a:pt x="982239" y="0"/>
                    <a:pt x="1010371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849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Triton Logo</dc:title>
  <dc:creator>Muhamad Rizki Sunarya</dc:creator>
  <cp:keywords>Funij.com</cp:keywords>
  <cp:lastModifiedBy>Muhamad Rizki Sunarya</cp:lastModifiedBy>
  <cp:revision>42</cp:revision>
  <dcterms:created xsi:type="dcterms:W3CDTF">2025-03-11T04:35:59Z</dcterms:created>
  <dcterms:modified xsi:type="dcterms:W3CDTF">2025-03-17T03:46:55Z</dcterms:modified>
</cp:coreProperties>
</file>