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54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D48A2B8-1F3D-4021-9633-D0EA64F15133}"/>
              </a:ext>
            </a:extLst>
          </p:cNvPr>
          <p:cNvSpPr txBox="1">
            <a:spLocks/>
          </p:cNvSpPr>
          <p:nvPr/>
        </p:nvSpPr>
        <p:spPr>
          <a:xfrm>
            <a:off x="9293188" y="3334076"/>
            <a:ext cx="566928" cy="283464"/>
          </a:xfrm>
          <a:custGeom>
            <a:avLst/>
            <a:gdLst/>
            <a:ahLst/>
            <a:cxnLst/>
            <a:rect l="l" t="t" r="r" b="b"/>
            <a:pathLst>
              <a:path w="655576" h="371074">
                <a:moveTo>
                  <a:pt x="337100" y="0"/>
                </a:moveTo>
                <a:cubicBezTo>
                  <a:pt x="443648" y="0"/>
                  <a:pt x="524000" y="32925"/>
                  <a:pt x="578156" y="98775"/>
                </a:cubicBezTo>
                <a:cubicBezTo>
                  <a:pt x="632313" y="164625"/>
                  <a:pt x="658057" y="255392"/>
                  <a:pt x="655388" y="371074"/>
                </a:cubicBezTo>
                <a:lnTo>
                  <a:pt x="0" y="371074"/>
                </a:lnTo>
                <a:cubicBezTo>
                  <a:pt x="1793" y="322132"/>
                  <a:pt x="10300" y="275191"/>
                  <a:pt x="25517" y="230253"/>
                </a:cubicBezTo>
                <a:cubicBezTo>
                  <a:pt x="40734" y="185315"/>
                  <a:pt x="62224" y="145938"/>
                  <a:pt x="89984" y="112123"/>
                </a:cubicBezTo>
                <a:cubicBezTo>
                  <a:pt x="117744" y="78308"/>
                  <a:pt x="152216" y="51167"/>
                  <a:pt x="193400" y="30700"/>
                </a:cubicBezTo>
                <a:cubicBezTo>
                  <a:pt x="234584" y="10233"/>
                  <a:pt x="282484" y="0"/>
                  <a:pt x="337100" y="0"/>
                </a:cubicBezTo>
                <a:close/>
              </a:path>
            </a:pathLst>
          </a:custGeom>
          <a:solidFill>
            <a:srgbClr val="0D0DA7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5FD353-F903-419C-B553-E9515739F7AC}"/>
              </a:ext>
            </a:extLst>
          </p:cNvPr>
          <p:cNvSpPr txBox="1">
            <a:spLocks/>
          </p:cNvSpPr>
          <p:nvPr/>
        </p:nvSpPr>
        <p:spPr>
          <a:xfrm>
            <a:off x="6456479" y="3155591"/>
            <a:ext cx="566928" cy="850392"/>
          </a:xfrm>
          <a:custGeom>
            <a:avLst/>
            <a:gdLst/>
            <a:ahLst/>
            <a:cxnLst/>
            <a:rect l="l" t="t" r="r" b="b"/>
            <a:pathLst>
              <a:path w="656723" h="941036">
                <a:moveTo>
                  <a:pt x="358582" y="0"/>
                </a:moveTo>
                <a:cubicBezTo>
                  <a:pt x="415881" y="0"/>
                  <a:pt x="463781" y="13348"/>
                  <a:pt x="502282" y="40044"/>
                </a:cubicBezTo>
                <a:cubicBezTo>
                  <a:pt x="540783" y="66740"/>
                  <a:pt x="571448" y="102335"/>
                  <a:pt x="594279" y="146828"/>
                </a:cubicBezTo>
                <a:cubicBezTo>
                  <a:pt x="617110" y="191322"/>
                  <a:pt x="633224" y="242267"/>
                  <a:pt x="642624" y="299663"/>
                </a:cubicBezTo>
                <a:cubicBezTo>
                  <a:pt x="652023" y="357059"/>
                  <a:pt x="656723" y="416458"/>
                  <a:pt x="656723" y="477859"/>
                </a:cubicBezTo>
                <a:cubicBezTo>
                  <a:pt x="656723" y="533921"/>
                  <a:pt x="650904" y="589538"/>
                  <a:pt x="639266" y="644709"/>
                </a:cubicBezTo>
                <a:cubicBezTo>
                  <a:pt x="627628" y="699881"/>
                  <a:pt x="609497" y="749714"/>
                  <a:pt x="584873" y="794207"/>
                </a:cubicBezTo>
                <a:cubicBezTo>
                  <a:pt x="560249" y="838701"/>
                  <a:pt x="528015" y="874295"/>
                  <a:pt x="488172" y="900991"/>
                </a:cubicBezTo>
                <a:cubicBezTo>
                  <a:pt x="448330" y="927687"/>
                  <a:pt x="400656" y="941036"/>
                  <a:pt x="345151" y="941036"/>
                </a:cubicBezTo>
                <a:cubicBezTo>
                  <a:pt x="285168" y="941036"/>
                  <a:pt x="227869" y="921458"/>
                  <a:pt x="173253" y="882304"/>
                </a:cubicBezTo>
                <a:cubicBezTo>
                  <a:pt x="118637" y="843150"/>
                  <a:pt x="60886" y="786643"/>
                  <a:pt x="0" y="712784"/>
                </a:cubicBezTo>
                <a:lnTo>
                  <a:pt x="0" y="234925"/>
                </a:lnTo>
                <a:cubicBezTo>
                  <a:pt x="34913" y="191322"/>
                  <a:pt x="68040" y="154615"/>
                  <a:pt x="99380" y="124804"/>
                </a:cubicBezTo>
                <a:cubicBezTo>
                  <a:pt x="130720" y="94993"/>
                  <a:pt x="160715" y="70967"/>
                  <a:pt x="189364" y="52725"/>
                </a:cubicBezTo>
                <a:cubicBezTo>
                  <a:pt x="218014" y="34482"/>
                  <a:pt x="246215" y="21134"/>
                  <a:pt x="273968" y="12681"/>
                </a:cubicBezTo>
                <a:cubicBezTo>
                  <a:pt x="301721" y="4227"/>
                  <a:pt x="329925" y="0"/>
                  <a:pt x="358582" y="0"/>
                </a:cubicBezTo>
                <a:close/>
              </a:path>
            </a:pathLst>
          </a:custGeom>
          <a:solidFill>
            <a:srgbClr val="0D0DA7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F25A27-A280-4BF3-A070-9DFD0807316B}"/>
              </a:ext>
            </a:extLst>
          </p:cNvPr>
          <p:cNvSpPr txBox="1">
            <a:spLocks/>
          </p:cNvSpPr>
          <p:nvPr/>
        </p:nvSpPr>
        <p:spPr>
          <a:xfrm>
            <a:off x="7782950" y="2480046"/>
            <a:ext cx="1034471" cy="1867388"/>
          </a:xfrm>
          <a:custGeom>
            <a:avLst/>
            <a:gdLst/>
            <a:ahLst/>
            <a:cxnLst/>
            <a:rect l="l" t="t" r="r" b="b"/>
            <a:pathLst>
              <a:path w="1034471" h="1867388">
                <a:moveTo>
                  <a:pt x="109453" y="0"/>
                </a:moveTo>
                <a:cubicBezTo>
                  <a:pt x="131700" y="0"/>
                  <a:pt x="149942" y="889"/>
                  <a:pt x="164180" y="2669"/>
                </a:cubicBezTo>
                <a:cubicBezTo>
                  <a:pt x="178418" y="4449"/>
                  <a:pt x="189542" y="7119"/>
                  <a:pt x="197550" y="10678"/>
                </a:cubicBezTo>
                <a:cubicBezTo>
                  <a:pt x="205559" y="14237"/>
                  <a:pt x="211343" y="18687"/>
                  <a:pt x="214903" y="24026"/>
                </a:cubicBezTo>
                <a:cubicBezTo>
                  <a:pt x="218462" y="29365"/>
                  <a:pt x="220242" y="35594"/>
                  <a:pt x="220242" y="42713"/>
                </a:cubicBezTo>
                <a:lnTo>
                  <a:pt x="220242" y="762172"/>
                </a:lnTo>
                <a:cubicBezTo>
                  <a:pt x="283423" y="695432"/>
                  <a:pt x="347048" y="645821"/>
                  <a:pt x="411119" y="613341"/>
                </a:cubicBezTo>
                <a:cubicBezTo>
                  <a:pt x="475189" y="580861"/>
                  <a:pt x="539705" y="564621"/>
                  <a:pt x="604665" y="564621"/>
                </a:cubicBezTo>
                <a:cubicBezTo>
                  <a:pt x="684753" y="564621"/>
                  <a:pt x="752160" y="578192"/>
                  <a:pt x="806888" y="605332"/>
                </a:cubicBezTo>
                <a:cubicBezTo>
                  <a:pt x="861614" y="632473"/>
                  <a:pt x="905885" y="668736"/>
                  <a:pt x="939700" y="714119"/>
                </a:cubicBezTo>
                <a:cubicBezTo>
                  <a:pt x="973515" y="759502"/>
                  <a:pt x="997764" y="812672"/>
                  <a:pt x="1012447" y="873628"/>
                </a:cubicBezTo>
                <a:cubicBezTo>
                  <a:pt x="1027130" y="934584"/>
                  <a:pt x="1034471" y="1008220"/>
                  <a:pt x="1034471" y="1094538"/>
                </a:cubicBezTo>
                <a:lnTo>
                  <a:pt x="1034471" y="1826009"/>
                </a:lnTo>
                <a:cubicBezTo>
                  <a:pt x="1034471" y="1833128"/>
                  <a:pt x="1032691" y="1839135"/>
                  <a:pt x="1029132" y="1844029"/>
                </a:cubicBezTo>
                <a:cubicBezTo>
                  <a:pt x="1025572" y="1848923"/>
                  <a:pt x="1019788" y="1853150"/>
                  <a:pt x="1011780" y="1856710"/>
                </a:cubicBezTo>
                <a:cubicBezTo>
                  <a:pt x="1003770" y="1860269"/>
                  <a:pt x="992647" y="1862939"/>
                  <a:pt x="978410" y="1864718"/>
                </a:cubicBezTo>
                <a:cubicBezTo>
                  <a:pt x="964172" y="1866498"/>
                  <a:pt x="946374" y="1867388"/>
                  <a:pt x="925018" y="1867388"/>
                </a:cubicBezTo>
                <a:cubicBezTo>
                  <a:pt x="902770" y="1867388"/>
                  <a:pt x="884528" y="1866498"/>
                  <a:pt x="870290" y="1864718"/>
                </a:cubicBezTo>
                <a:cubicBezTo>
                  <a:pt x="856052" y="1862939"/>
                  <a:pt x="844929" y="1860269"/>
                  <a:pt x="836920" y="1856710"/>
                </a:cubicBezTo>
                <a:cubicBezTo>
                  <a:pt x="828912" y="1853150"/>
                  <a:pt x="823127" y="1848923"/>
                  <a:pt x="819568" y="1844029"/>
                </a:cubicBezTo>
                <a:cubicBezTo>
                  <a:pt x="816008" y="1839135"/>
                  <a:pt x="814228" y="1833128"/>
                  <a:pt x="814228" y="1826009"/>
                </a:cubicBezTo>
                <a:lnTo>
                  <a:pt x="814228" y="1122568"/>
                </a:lnTo>
                <a:cubicBezTo>
                  <a:pt x="814228" y="1054049"/>
                  <a:pt x="808890" y="998877"/>
                  <a:pt x="798211" y="957053"/>
                </a:cubicBezTo>
                <a:cubicBezTo>
                  <a:pt x="787532" y="915229"/>
                  <a:pt x="771960" y="879190"/>
                  <a:pt x="751493" y="848934"/>
                </a:cubicBezTo>
                <a:cubicBezTo>
                  <a:pt x="731026" y="818678"/>
                  <a:pt x="704552" y="795542"/>
                  <a:pt x="672072" y="779524"/>
                </a:cubicBezTo>
                <a:cubicBezTo>
                  <a:pt x="639592" y="763507"/>
                  <a:pt x="601995" y="755498"/>
                  <a:pt x="559282" y="755498"/>
                </a:cubicBezTo>
                <a:cubicBezTo>
                  <a:pt x="504110" y="755498"/>
                  <a:pt x="448938" y="775075"/>
                  <a:pt x="393766" y="814229"/>
                </a:cubicBezTo>
                <a:cubicBezTo>
                  <a:pt x="338594" y="853383"/>
                  <a:pt x="280753" y="910780"/>
                  <a:pt x="220242" y="986419"/>
                </a:cubicBezTo>
                <a:lnTo>
                  <a:pt x="220242" y="1826009"/>
                </a:lnTo>
                <a:cubicBezTo>
                  <a:pt x="220242" y="1833128"/>
                  <a:pt x="218462" y="1839135"/>
                  <a:pt x="214903" y="1844029"/>
                </a:cubicBezTo>
                <a:cubicBezTo>
                  <a:pt x="211343" y="1848923"/>
                  <a:pt x="205559" y="1853150"/>
                  <a:pt x="197550" y="1856710"/>
                </a:cubicBezTo>
                <a:cubicBezTo>
                  <a:pt x="189542" y="1860269"/>
                  <a:pt x="178418" y="1862939"/>
                  <a:pt x="164180" y="1864718"/>
                </a:cubicBezTo>
                <a:cubicBezTo>
                  <a:pt x="149942" y="1866498"/>
                  <a:pt x="131700" y="1867388"/>
                  <a:pt x="109453" y="1867388"/>
                </a:cubicBezTo>
                <a:cubicBezTo>
                  <a:pt x="88097" y="1867388"/>
                  <a:pt x="70299" y="1866498"/>
                  <a:pt x="56061" y="1864718"/>
                </a:cubicBezTo>
                <a:cubicBezTo>
                  <a:pt x="41824" y="1862939"/>
                  <a:pt x="30478" y="1860269"/>
                  <a:pt x="22024" y="1856710"/>
                </a:cubicBezTo>
                <a:cubicBezTo>
                  <a:pt x="13570" y="1853150"/>
                  <a:pt x="7786" y="1848923"/>
                  <a:pt x="4671" y="1844029"/>
                </a:cubicBezTo>
                <a:cubicBezTo>
                  <a:pt x="1557" y="1839135"/>
                  <a:pt x="0" y="1833128"/>
                  <a:pt x="0" y="1826009"/>
                </a:cubicBezTo>
                <a:lnTo>
                  <a:pt x="0" y="42713"/>
                </a:lnTo>
                <a:cubicBezTo>
                  <a:pt x="0" y="35594"/>
                  <a:pt x="1557" y="29365"/>
                  <a:pt x="4671" y="24026"/>
                </a:cubicBezTo>
                <a:cubicBezTo>
                  <a:pt x="7786" y="18687"/>
                  <a:pt x="13570" y="14237"/>
                  <a:pt x="22024" y="10678"/>
                </a:cubicBezTo>
                <a:cubicBezTo>
                  <a:pt x="30478" y="7119"/>
                  <a:pt x="41824" y="4449"/>
                  <a:pt x="56061" y="2669"/>
                </a:cubicBezTo>
                <a:cubicBezTo>
                  <a:pt x="70299" y="889"/>
                  <a:pt x="88097" y="0"/>
                  <a:pt x="10945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2F9CA0-5DF9-4ACA-89D3-CF694A3C03AB}"/>
              </a:ext>
            </a:extLst>
          </p:cNvPr>
          <p:cNvSpPr txBox="1">
            <a:spLocks/>
          </p:cNvSpPr>
          <p:nvPr/>
        </p:nvSpPr>
        <p:spPr>
          <a:xfrm>
            <a:off x="3768246" y="2586830"/>
            <a:ext cx="1062502" cy="1777956"/>
          </a:xfrm>
          <a:custGeom>
            <a:avLst/>
            <a:gdLst/>
            <a:ahLst/>
            <a:cxnLst/>
            <a:rect l="l" t="t" r="r" b="b"/>
            <a:pathLst>
              <a:path w="1062502" h="1777956">
                <a:moveTo>
                  <a:pt x="567291" y="0"/>
                </a:moveTo>
                <a:cubicBezTo>
                  <a:pt x="605555" y="0"/>
                  <a:pt x="644042" y="3337"/>
                  <a:pt x="682751" y="10011"/>
                </a:cubicBezTo>
                <a:cubicBezTo>
                  <a:pt x="721460" y="16685"/>
                  <a:pt x="757945" y="25583"/>
                  <a:pt x="792205" y="36707"/>
                </a:cubicBezTo>
                <a:cubicBezTo>
                  <a:pt x="826465" y="47830"/>
                  <a:pt x="856943" y="60288"/>
                  <a:pt x="883639" y="74081"/>
                </a:cubicBezTo>
                <a:cubicBezTo>
                  <a:pt x="910335" y="87874"/>
                  <a:pt x="927910" y="98998"/>
                  <a:pt x="936364" y="107451"/>
                </a:cubicBezTo>
                <a:cubicBezTo>
                  <a:pt x="944817" y="115905"/>
                  <a:pt x="950379" y="122579"/>
                  <a:pt x="953048" y="127473"/>
                </a:cubicBezTo>
                <a:cubicBezTo>
                  <a:pt x="955718" y="132368"/>
                  <a:pt x="957943" y="138597"/>
                  <a:pt x="959723" y="146161"/>
                </a:cubicBezTo>
                <a:cubicBezTo>
                  <a:pt x="961502" y="153724"/>
                  <a:pt x="962837" y="162846"/>
                  <a:pt x="963727" y="173524"/>
                </a:cubicBezTo>
                <a:cubicBezTo>
                  <a:pt x="964617" y="184203"/>
                  <a:pt x="965062" y="197996"/>
                  <a:pt x="965062" y="214903"/>
                </a:cubicBezTo>
                <a:cubicBezTo>
                  <a:pt x="965062" y="230921"/>
                  <a:pt x="964394" y="245158"/>
                  <a:pt x="963060" y="257617"/>
                </a:cubicBezTo>
                <a:cubicBezTo>
                  <a:pt x="961725" y="270075"/>
                  <a:pt x="959723" y="280531"/>
                  <a:pt x="957053" y="288985"/>
                </a:cubicBezTo>
                <a:cubicBezTo>
                  <a:pt x="954383" y="297438"/>
                  <a:pt x="950601" y="303667"/>
                  <a:pt x="945707" y="307672"/>
                </a:cubicBezTo>
                <a:cubicBezTo>
                  <a:pt x="940813" y="311676"/>
                  <a:pt x="935251" y="313678"/>
                  <a:pt x="929022" y="313678"/>
                </a:cubicBezTo>
                <a:cubicBezTo>
                  <a:pt x="919234" y="313678"/>
                  <a:pt x="903883" y="307449"/>
                  <a:pt x="882971" y="294991"/>
                </a:cubicBezTo>
                <a:cubicBezTo>
                  <a:pt x="862059" y="282533"/>
                  <a:pt x="836476" y="268517"/>
                  <a:pt x="806220" y="252945"/>
                </a:cubicBezTo>
                <a:cubicBezTo>
                  <a:pt x="775965" y="237372"/>
                  <a:pt x="740148" y="223134"/>
                  <a:pt x="698769" y="210231"/>
                </a:cubicBezTo>
                <a:cubicBezTo>
                  <a:pt x="657390" y="197328"/>
                  <a:pt x="610894" y="190877"/>
                  <a:pt x="559282" y="190877"/>
                </a:cubicBezTo>
                <a:cubicBezTo>
                  <a:pt x="511229" y="190877"/>
                  <a:pt x="469405" y="197328"/>
                  <a:pt x="433810" y="210231"/>
                </a:cubicBezTo>
                <a:cubicBezTo>
                  <a:pt x="398216" y="223134"/>
                  <a:pt x="368850" y="240264"/>
                  <a:pt x="345714" y="261621"/>
                </a:cubicBezTo>
                <a:cubicBezTo>
                  <a:pt x="322577" y="282978"/>
                  <a:pt x="305224" y="308339"/>
                  <a:pt x="293656" y="337705"/>
                </a:cubicBezTo>
                <a:cubicBezTo>
                  <a:pt x="282088" y="367070"/>
                  <a:pt x="276304" y="398216"/>
                  <a:pt x="276304" y="431141"/>
                </a:cubicBezTo>
                <a:cubicBezTo>
                  <a:pt x="276304" y="479194"/>
                  <a:pt x="287427" y="520573"/>
                  <a:pt x="309674" y="555278"/>
                </a:cubicBezTo>
                <a:cubicBezTo>
                  <a:pt x="331921" y="589982"/>
                  <a:pt x="361509" y="620683"/>
                  <a:pt x="398438" y="647379"/>
                </a:cubicBezTo>
                <a:cubicBezTo>
                  <a:pt x="435368" y="674075"/>
                  <a:pt x="477414" y="698546"/>
                  <a:pt x="524577" y="720793"/>
                </a:cubicBezTo>
                <a:cubicBezTo>
                  <a:pt x="571740" y="743040"/>
                  <a:pt x="619793" y="765509"/>
                  <a:pt x="668736" y="788201"/>
                </a:cubicBezTo>
                <a:cubicBezTo>
                  <a:pt x="717679" y="810892"/>
                  <a:pt x="765731" y="835809"/>
                  <a:pt x="812894" y="862950"/>
                </a:cubicBezTo>
                <a:cubicBezTo>
                  <a:pt x="860057" y="890090"/>
                  <a:pt x="902104" y="922126"/>
                  <a:pt x="939033" y="959055"/>
                </a:cubicBezTo>
                <a:cubicBezTo>
                  <a:pt x="975963" y="995985"/>
                  <a:pt x="1005773" y="1039588"/>
                  <a:pt x="1028465" y="1089866"/>
                </a:cubicBezTo>
                <a:cubicBezTo>
                  <a:pt x="1051157" y="1140143"/>
                  <a:pt x="1062502" y="1199542"/>
                  <a:pt x="1062502" y="1268062"/>
                </a:cubicBezTo>
                <a:cubicBezTo>
                  <a:pt x="1062502" y="1349040"/>
                  <a:pt x="1047597" y="1421119"/>
                  <a:pt x="1017786" y="1484300"/>
                </a:cubicBezTo>
                <a:cubicBezTo>
                  <a:pt x="987976" y="1547481"/>
                  <a:pt x="946597" y="1601095"/>
                  <a:pt x="893650" y="1645144"/>
                </a:cubicBezTo>
                <a:cubicBezTo>
                  <a:pt x="840703" y="1689192"/>
                  <a:pt x="778412" y="1722340"/>
                  <a:pt x="706778" y="1744586"/>
                </a:cubicBezTo>
                <a:cubicBezTo>
                  <a:pt x="635143" y="1766833"/>
                  <a:pt x="557947" y="1777956"/>
                  <a:pt x="475189" y="1777956"/>
                </a:cubicBezTo>
                <a:cubicBezTo>
                  <a:pt x="417348" y="1777956"/>
                  <a:pt x="363733" y="1773062"/>
                  <a:pt x="314346" y="1763274"/>
                </a:cubicBezTo>
                <a:cubicBezTo>
                  <a:pt x="264958" y="1753485"/>
                  <a:pt x="220909" y="1741472"/>
                  <a:pt x="182200" y="1727234"/>
                </a:cubicBezTo>
                <a:cubicBezTo>
                  <a:pt x="143491" y="1712996"/>
                  <a:pt x="111011" y="1698313"/>
                  <a:pt x="84760" y="1683185"/>
                </a:cubicBezTo>
                <a:cubicBezTo>
                  <a:pt x="58509" y="1668058"/>
                  <a:pt x="40266" y="1655155"/>
                  <a:pt x="30033" y="1644476"/>
                </a:cubicBezTo>
                <a:cubicBezTo>
                  <a:pt x="19799" y="1633798"/>
                  <a:pt x="12235" y="1620227"/>
                  <a:pt x="7341" y="1603765"/>
                </a:cubicBezTo>
                <a:cubicBezTo>
                  <a:pt x="2447" y="1587302"/>
                  <a:pt x="0" y="1565278"/>
                  <a:pt x="0" y="1537692"/>
                </a:cubicBezTo>
                <a:cubicBezTo>
                  <a:pt x="0" y="1518115"/>
                  <a:pt x="890" y="1501875"/>
                  <a:pt x="2669" y="1488972"/>
                </a:cubicBezTo>
                <a:cubicBezTo>
                  <a:pt x="4449" y="1476069"/>
                  <a:pt x="7119" y="1465613"/>
                  <a:pt x="10678" y="1457604"/>
                </a:cubicBezTo>
                <a:cubicBezTo>
                  <a:pt x="14238" y="1449595"/>
                  <a:pt x="18687" y="1444033"/>
                  <a:pt x="24026" y="1440919"/>
                </a:cubicBezTo>
                <a:cubicBezTo>
                  <a:pt x="29365" y="1437804"/>
                  <a:pt x="35594" y="1436247"/>
                  <a:pt x="42713" y="1436247"/>
                </a:cubicBezTo>
                <a:cubicBezTo>
                  <a:pt x="55172" y="1436247"/>
                  <a:pt x="72746" y="1443811"/>
                  <a:pt x="95438" y="1458939"/>
                </a:cubicBezTo>
                <a:cubicBezTo>
                  <a:pt x="118130" y="1474066"/>
                  <a:pt x="147273" y="1490529"/>
                  <a:pt x="182868" y="1508326"/>
                </a:cubicBezTo>
                <a:cubicBezTo>
                  <a:pt x="218462" y="1526124"/>
                  <a:pt x="261399" y="1542809"/>
                  <a:pt x="311676" y="1558381"/>
                </a:cubicBezTo>
                <a:cubicBezTo>
                  <a:pt x="361954" y="1573954"/>
                  <a:pt x="420017" y="1581740"/>
                  <a:pt x="485868" y="1581740"/>
                </a:cubicBezTo>
                <a:cubicBezTo>
                  <a:pt x="535700" y="1581740"/>
                  <a:pt x="581306" y="1575066"/>
                  <a:pt x="622685" y="1561719"/>
                </a:cubicBezTo>
                <a:cubicBezTo>
                  <a:pt x="664064" y="1548370"/>
                  <a:pt x="699659" y="1529461"/>
                  <a:pt x="729469" y="1504989"/>
                </a:cubicBezTo>
                <a:cubicBezTo>
                  <a:pt x="759280" y="1480518"/>
                  <a:pt x="782194" y="1450485"/>
                  <a:pt x="798211" y="1414890"/>
                </a:cubicBezTo>
                <a:cubicBezTo>
                  <a:pt x="814229" y="1379296"/>
                  <a:pt x="822238" y="1338806"/>
                  <a:pt x="822238" y="1293423"/>
                </a:cubicBezTo>
                <a:cubicBezTo>
                  <a:pt x="822238" y="1244481"/>
                  <a:pt x="811115" y="1202657"/>
                  <a:pt x="788868" y="1167952"/>
                </a:cubicBezTo>
                <a:cubicBezTo>
                  <a:pt x="766621" y="1133247"/>
                  <a:pt x="737255" y="1102769"/>
                  <a:pt x="700771" y="1076518"/>
                </a:cubicBezTo>
                <a:cubicBezTo>
                  <a:pt x="664286" y="1050267"/>
                  <a:pt x="622685" y="1026240"/>
                  <a:pt x="575967" y="1004438"/>
                </a:cubicBezTo>
                <a:cubicBezTo>
                  <a:pt x="529249" y="982637"/>
                  <a:pt x="481418" y="960390"/>
                  <a:pt x="432476" y="937698"/>
                </a:cubicBezTo>
                <a:cubicBezTo>
                  <a:pt x="383533" y="915007"/>
                  <a:pt x="335925" y="889868"/>
                  <a:pt x="289652" y="862282"/>
                </a:cubicBezTo>
                <a:cubicBezTo>
                  <a:pt x="243379" y="834696"/>
                  <a:pt x="202000" y="802216"/>
                  <a:pt x="165515" y="764842"/>
                </a:cubicBezTo>
                <a:cubicBezTo>
                  <a:pt x="129031" y="727467"/>
                  <a:pt x="99442" y="683641"/>
                  <a:pt x="76751" y="633364"/>
                </a:cubicBezTo>
                <a:cubicBezTo>
                  <a:pt x="54059" y="583086"/>
                  <a:pt x="42713" y="522797"/>
                  <a:pt x="42713" y="452498"/>
                </a:cubicBezTo>
                <a:cubicBezTo>
                  <a:pt x="42713" y="380418"/>
                  <a:pt x="55839" y="316126"/>
                  <a:pt x="82090" y="259619"/>
                </a:cubicBezTo>
                <a:cubicBezTo>
                  <a:pt x="108341" y="203112"/>
                  <a:pt x="144826" y="155727"/>
                  <a:pt x="191544" y="117462"/>
                </a:cubicBezTo>
                <a:cubicBezTo>
                  <a:pt x="238262" y="79198"/>
                  <a:pt x="293879" y="50055"/>
                  <a:pt x="358394" y="30033"/>
                </a:cubicBezTo>
                <a:cubicBezTo>
                  <a:pt x="422910" y="10011"/>
                  <a:pt x="492542" y="0"/>
                  <a:pt x="567291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B95DA1-49EF-4C55-B7C2-F6DD6512F0CD}"/>
              </a:ext>
            </a:extLst>
          </p:cNvPr>
          <p:cNvSpPr txBox="1">
            <a:spLocks/>
          </p:cNvSpPr>
          <p:nvPr/>
        </p:nvSpPr>
        <p:spPr>
          <a:xfrm>
            <a:off x="6344675" y="3044667"/>
            <a:ext cx="1105216" cy="1780626"/>
          </a:xfrm>
          <a:custGeom>
            <a:avLst/>
            <a:gdLst/>
            <a:ahLst/>
            <a:cxnLst/>
            <a:rect l="l" t="t" r="r" b="b"/>
            <a:pathLst>
              <a:path w="1105216" h="1780626">
                <a:moveTo>
                  <a:pt x="620683" y="0"/>
                </a:moveTo>
                <a:cubicBezTo>
                  <a:pt x="707889" y="0"/>
                  <a:pt x="782194" y="16908"/>
                  <a:pt x="843595" y="50722"/>
                </a:cubicBezTo>
                <a:cubicBezTo>
                  <a:pt x="904995" y="84537"/>
                  <a:pt x="955050" y="130811"/>
                  <a:pt x="993760" y="189542"/>
                </a:cubicBezTo>
                <a:cubicBezTo>
                  <a:pt x="1032469" y="248273"/>
                  <a:pt x="1060722" y="316571"/>
                  <a:pt x="1078520" y="394434"/>
                </a:cubicBezTo>
                <a:cubicBezTo>
                  <a:pt x="1096317" y="472298"/>
                  <a:pt x="1105216" y="554833"/>
                  <a:pt x="1105216" y="642040"/>
                </a:cubicBezTo>
                <a:cubicBezTo>
                  <a:pt x="1105216" y="747044"/>
                  <a:pt x="1093870" y="841370"/>
                  <a:pt x="1071178" y="925018"/>
                </a:cubicBezTo>
                <a:cubicBezTo>
                  <a:pt x="1048487" y="1008666"/>
                  <a:pt x="1015117" y="1079633"/>
                  <a:pt x="971068" y="1137919"/>
                </a:cubicBezTo>
                <a:cubicBezTo>
                  <a:pt x="927020" y="1196205"/>
                  <a:pt x="872515" y="1241144"/>
                  <a:pt x="807555" y="1272734"/>
                </a:cubicBezTo>
                <a:cubicBezTo>
                  <a:pt x="742594" y="1304324"/>
                  <a:pt x="668290" y="1320119"/>
                  <a:pt x="584643" y="1320119"/>
                </a:cubicBezTo>
                <a:cubicBezTo>
                  <a:pt x="549048" y="1320119"/>
                  <a:pt x="516123" y="1316560"/>
                  <a:pt x="485867" y="1309441"/>
                </a:cubicBezTo>
                <a:cubicBezTo>
                  <a:pt x="455612" y="1302322"/>
                  <a:pt x="426024" y="1291199"/>
                  <a:pt x="397103" y="1276071"/>
                </a:cubicBezTo>
                <a:cubicBezTo>
                  <a:pt x="368182" y="1260943"/>
                  <a:pt x="339484" y="1241811"/>
                  <a:pt x="311008" y="1218674"/>
                </a:cubicBezTo>
                <a:cubicBezTo>
                  <a:pt x="282533" y="1195538"/>
                  <a:pt x="252277" y="1168397"/>
                  <a:pt x="220242" y="1137251"/>
                </a:cubicBezTo>
                <a:lnTo>
                  <a:pt x="220242" y="1737912"/>
                </a:lnTo>
                <a:cubicBezTo>
                  <a:pt x="220242" y="1745031"/>
                  <a:pt x="218462" y="1751260"/>
                  <a:pt x="214903" y="1756600"/>
                </a:cubicBezTo>
                <a:cubicBezTo>
                  <a:pt x="211343" y="1761939"/>
                  <a:pt x="205559" y="1766388"/>
                  <a:pt x="197551" y="1769948"/>
                </a:cubicBezTo>
                <a:cubicBezTo>
                  <a:pt x="189542" y="1773507"/>
                  <a:pt x="178418" y="1776177"/>
                  <a:pt x="164180" y="1777956"/>
                </a:cubicBezTo>
                <a:cubicBezTo>
                  <a:pt x="149942" y="1779736"/>
                  <a:pt x="131700" y="1780626"/>
                  <a:pt x="109453" y="1780626"/>
                </a:cubicBezTo>
                <a:cubicBezTo>
                  <a:pt x="88096" y="1780626"/>
                  <a:pt x="70299" y="1779736"/>
                  <a:pt x="56061" y="1777956"/>
                </a:cubicBezTo>
                <a:cubicBezTo>
                  <a:pt x="41823" y="1776177"/>
                  <a:pt x="30478" y="1773507"/>
                  <a:pt x="22024" y="1769948"/>
                </a:cubicBezTo>
                <a:cubicBezTo>
                  <a:pt x="13570" y="1766388"/>
                  <a:pt x="7786" y="1761939"/>
                  <a:pt x="4671" y="1756600"/>
                </a:cubicBezTo>
                <a:cubicBezTo>
                  <a:pt x="1557" y="1751260"/>
                  <a:pt x="0" y="1745031"/>
                  <a:pt x="0" y="1737912"/>
                </a:cubicBezTo>
                <a:lnTo>
                  <a:pt x="0" y="60066"/>
                </a:lnTo>
                <a:cubicBezTo>
                  <a:pt x="0" y="52057"/>
                  <a:pt x="1334" y="45606"/>
                  <a:pt x="4004" y="40711"/>
                </a:cubicBezTo>
                <a:cubicBezTo>
                  <a:pt x="6673" y="35817"/>
                  <a:pt x="12013" y="31590"/>
                  <a:pt x="20022" y="28031"/>
                </a:cubicBezTo>
                <a:cubicBezTo>
                  <a:pt x="28030" y="24471"/>
                  <a:pt x="38264" y="22024"/>
                  <a:pt x="50722" y="20689"/>
                </a:cubicBezTo>
                <a:cubicBezTo>
                  <a:pt x="63180" y="19355"/>
                  <a:pt x="78308" y="18687"/>
                  <a:pt x="96105" y="18687"/>
                </a:cubicBezTo>
                <a:cubicBezTo>
                  <a:pt x="114792" y="18687"/>
                  <a:pt x="130143" y="19355"/>
                  <a:pt x="142156" y="20689"/>
                </a:cubicBezTo>
                <a:cubicBezTo>
                  <a:pt x="154169" y="22024"/>
                  <a:pt x="164180" y="24471"/>
                  <a:pt x="172189" y="28031"/>
                </a:cubicBezTo>
                <a:cubicBezTo>
                  <a:pt x="180198" y="31590"/>
                  <a:pt x="185760" y="35817"/>
                  <a:pt x="188874" y="40711"/>
                </a:cubicBezTo>
                <a:cubicBezTo>
                  <a:pt x="191988" y="45606"/>
                  <a:pt x="193546" y="52057"/>
                  <a:pt x="193546" y="60066"/>
                </a:cubicBezTo>
                <a:lnTo>
                  <a:pt x="193546" y="221577"/>
                </a:lnTo>
                <a:cubicBezTo>
                  <a:pt x="230030" y="184203"/>
                  <a:pt x="265180" y="151723"/>
                  <a:pt x="298995" y="124137"/>
                </a:cubicBezTo>
                <a:cubicBezTo>
                  <a:pt x="332810" y="96551"/>
                  <a:pt x="366848" y="73637"/>
                  <a:pt x="401108" y="55394"/>
                </a:cubicBezTo>
                <a:cubicBezTo>
                  <a:pt x="435367" y="37152"/>
                  <a:pt x="470517" y="23359"/>
                  <a:pt x="506557" y="14015"/>
                </a:cubicBezTo>
                <a:cubicBezTo>
                  <a:pt x="542597" y="4672"/>
                  <a:pt x="580638" y="0"/>
                  <a:pt x="620683" y="0"/>
                </a:cubicBezTo>
                <a:close/>
                <a:moveTo>
                  <a:pt x="578824" y="189542"/>
                </a:moveTo>
                <a:cubicBezTo>
                  <a:pt x="550167" y="189542"/>
                  <a:pt x="521963" y="193769"/>
                  <a:pt x="494210" y="202223"/>
                </a:cubicBezTo>
                <a:cubicBezTo>
                  <a:pt x="466457" y="210676"/>
                  <a:pt x="438256" y="224024"/>
                  <a:pt x="409606" y="242267"/>
                </a:cubicBezTo>
                <a:cubicBezTo>
                  <a:pt x="380957" y="260509"/>
                  <a:pt x="350962" y="284535"/>
                  <a:pt x="319622" y="314346"/>
                </a:cubicBezTo>
                <a:cubicBezTo>
                  <a:pt x="288282" y="344157"/>
                  <a:pt x="255155" y="380864"/>
                  <a:pt x="220242" y="424467"/>
                </a:cubicBezTo>
                <a:lnTo>
                  <a:pt x="220242" y="902326"/>
                </a:lnTo>
                <a:cubicBezTo>
                  <a:pt x="281128" y="976185"/>
                  <a:pt x="338879" y="1032692"/>
                  <a:pt x="393495" y="1071846"/>
                </a:cubicBezTo>
                <a:cubicBezTo>
                  <a:pt x="448111" y="1111000"/>
                  <a:pt x="505410" y="1130578"/>
                  <a:pt x="565393" y="1130578"/>
                </a:cubicBezTo>
                <a:cubicBezTo>
                  <a:pt x="620898" y="1130578"/>
                  <a:pt x="668572" y="1117229"/>
                  <a:pt x="708414" y="1090533"/>
                </a:cubicBezTo>
                <a:cubicBezTo>
                  <a:pt x="748257" y="1063837"/>
                  <a:pt x="780491" y="1028243"/>
                  <a:pt x="805115" y="983749"/>
                </a:cubicBezTo>
                <a:cubicBezTo>
                  <a:pt x="829739" y="939256"/>
                  <a:pt x="847870" y="889423"/>
                  <a:pt x="859508" y="834251"/>
                </a:cubicBezTo>
                <a:cubicBezTo>
                  <a:pt x="871146" y="779080"/>
                  <a:pt x="876965" y="723463"/>
                  <a:pt x="876965" y="667401"/>
                </a:cubicBezTo>
                <a:cubicBezTo>
                  <a:pt x="876965" y="606000"/>
                  <a:pt x="872265" y="546601"/>
                  <a:pt x="862866" y="489205"/>
                </a:cubicBezTo>
                <a:cubicBezTo>
                  <a:pt x="853466" y="431809"/>
                  <a:pt x="837352" y="380864"/>
                  <a:pt x="814521" y="336370"/>
                </a:cubicBezTo>
                <a:cubicBezTo>
                  <a:pt x="791690" y="291877"/>
                  <a:pt x="761025" y="256282"/>
                  <a:pt x="722524" y="229586"/>
                </a:cubicBezTo>
                <a:cubicBezTo>
                  <a:pt x="684023" y="202890"/>
                  <a:pt x="636123" y="189542"/>
                  <a:pt x="578824" y="18954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544ECB-3013-4825-90D9-2E1C0C496599}"/>
              </a:ext>
            </a:extLst>
          </p:cNvPr>
          <p:cNvSpPr txBox="1">
            <a:spLocks/>
          </p:cNvSpPr>
          <p:nvPr/>
        </p:nvSpPr>
        <p:spPr>
          <a:xfrm>
            <a:off x="9141136" y="3044668"/>
            <a:ext cx="1105216" cy="1320119"/>
          </a:xfrm>
          <a:custGeom>
            <a:avLst/>
            <a:gdLst/>
            <a:ahLst/>
            <a:cxnLst/>
            <a:rect l="l" t="t" r="r" b="b"/>
            <a:pathLst>
              <a:path w="1105216" h="1320119">
                <a:moveTo>
                  <a:pt x="576635" y="0"/>
                </a:moveTo>
                <a:cubicBezTo>
                  <a:pt x="670960" y="0"/>
                  <a:pt x="751272" y="15128"/>
                  <a:pt x="817566" y="45383"/>
                </a:cubicBezTo>
                <a:cubicBezTo>
                  <a:pt x="883862" y="75639"/>
                  <a:pt x="938366" y="116350"/>
                  <a:pt x="981080" y="167518"/>
                </a:cubicBezTo>
                <a:cubicBezTo>
                  <a:pt x="1023794" y="218685"/>
                  <a:pt x="1055162" y="278751"/>
                  <a:pt x="1075184" y="347716"/>
                </a:cubicBezTo>
                <a:cubicBezTo>
                  <a:pt x="1095206" y="416681"/>
                  <a:pt x="1105216" y="490317"/>
                  <a:pt x="1105216" y="568626"/>
                </a:cubicBezTo>
                <a:lnTo>
                  <a:pt x="1105216" y="608670"/>
                </a:lnTo>
                <a:cubicBezTo>
                  <a:pt x="1105216" y="643375"/>
                  <a:pt x="1096502" y="668068"/>
                  <a:pt x="1079074" y="682751"/>
                </a:cubicBezTo>
                <a:cubicBezTo>
                  <a:pt x="1061644" y="697434"/>
                  <a:pt x="1041750" y="704776"/>
                  <a:pt x="1019392" y="704776"/>
                </a:cubicBezTo>
                <a:lnTo>
                  <a:pt x="228252" y="704776"/>
                </a:lnTo>
                <a:cubicBezTo>
                  <a:pt x="228252" y="771516"/>
                  <a:pt x="234957" y="831582"/>
                  <a:pt x="248367" y="884974"/>
                </a:cubicBezTo>
                <a:cubicBezTo>
                  <a:pt x="261778" y="938366"/>
                  <a:pt x="284132" y="984194"/>
                  <a:pt x="315430" y="1022458"/>
                </a:cubicBezTo>
                <a:cubicBezTo>
                  <a:pt x="346728" y="1060723"/>
                  <a:pt x="387416" y="1090089"/>
                  <a:pt x="437492" y="1110555"/>
                </a:cubicBezTo>
                <a:cubicBezTo>
                  <a:pt x="487568" y="1131022"/>
                  <a:pt x="548820" y="1141256"/>
                  <a:pt x="621246" y="1141256"/>
                </a:cubicBezTo>
                <a:cubicBezTo>
                  <a:pt x="678476" y="1141256"/>
                  <a:pt x="729445" y="1136584"/>
                  <a:pt x="774154" y="1127241"/>
                </a:cubicBezTo>
                <a:cubicBezTo>
                  <a:pt x="818863" y="1117897"/>
                  <a:pt x="857538" y="1107441"/>
                  <a:pt x="890178" y="1095873"/>
                </a:cubicBezTo>
                <a:cubicBezTo>
                  <a:pt x="922818" y="1084304"/>
                  <a:pt x="949646" y="1073848"/>
                  <a:pt x="970662" y="1064505"/>
                </a:cubicBezTo>
                <a:cubicBezTo>
                  <a:pt x="991678" y="1055161"/>
                  <a:pt x="1007554" y="1050489"/>
                  <a:pt x="1018288" y="1050489"/>
                </a:cubicBezTo>
                <a:cubicBezTo>
                  <a:pt x="1024544" y="1050489"/>
                  <a:pt x="1030130" y="1052047"/>
                  <a:pt x="1035045" y="1055161"/>
                </a:cubicBezTo>
                <a:cubicBezTo>
                  <a:pt x="1039960" y="1058276"/>
                  <a:pt x="1043760" y="1062948"/>
                  <a:pt x="1046444" y="1069177"/>
                </a:cubicBezTo>
                <a:cubicBezTo>
                  <a:pt x="1049127" y="1075406"/>
                  <a:pt x="1051140" y="1084082"/>
                  <a:pt x="1052482" y="1095205"/>
                </a:cubicBezTo>
                <a:cubicBezTo>
                  <a:pt x="1053823" y="1106329"/>
                  <a:pt x="1054494" y="1119899"/>
                  <a:pt x="1054494" y="1135917"/>
                </a:cubicBezTo>
                <a:cubicBezTo>
                  <a:pt x="1054494" y="1147485"/>
                  <a:pt x="1054048" y="1157496"/>
                  <a:pt x="1053159" y="1165950"/>
                </a:cubicBezTo>
                <a:cubicBezTo>
                  <a:pt x="1052270" y="1174404"/>
                  <a:pt x="1051157" y="1181967"/>
                  <a:pt x="1049822" y="1188641"/>
                </a:cubicBezTo>
                <a:cubicBezTo>
                  <a:pt x="1048488" y="1195315"/>
                  <a:pt x="1046263" y="1201322"/>
                  <a:pt x="1043148" y="1206661"/>
                </a:cubicBezTo>
                <a:cubicBezTo>
                  <a:pt x="1040034" y="1212000"/>
                  <a:pt x="1036029" y="1217117"/>
                  <a:pt x="1031135" y="1222011"/>
                </a:cubicBezTo>
                <a:cubicBezTo>
                  <a:pt x="1026241" y="1226906"/>
                  <a:pt x="1011780" y="1234915"/>
                  <a:pt x="987754" y="1246038"/>
                </a:cubicBezTo>
                <a:cubicBezTo>
                  <a:pt x="963728" y="1257161"/>
                  <a:pt x="932582" y="1268062"/>
                  <a:pt x="894318" y="1278741"/>
                </a:cubicBezTo>
                <a:cubicBezTo>
                  <a:pt x="856054" y="1289419"/>
                  <a:pt x="811782" y="1298985"/>
                  <a:pt x="761505" y="1307439"/>
                </a:cubicBezTo>
                <a:cubicBezTo>
                  <a:pt x="711228" y="1315893"/>
                  <a:pt x="657612" y="1320119"/>
                  <a:pt x="600661" y="1320119"/>
                </a:cubicBezTo>
                <a:cubicBezTo>
                  <a:pt x="501886" y="1320119"/>
                  <a:pt x="415346" y="1306326"/>
                  <a:pt x="341042" y="1278741"/>
                </a:cubicBezTo>
                <a:cubicBezTo>
                  <a:pt x="266738" y="1251155"/>
                  <a:pt x="204225" y="1210221"/>
                  <a:pt x="153502" y="1155939"/>
                </a:cubicBezTo>
                <a:cubicBezTo>
                  <a:pt x="102780" y="1101657"/>
                  <a:pt x="64516" y="1033582"/>
                  <a:pt x="38710" y="951714"/>
                </a:cubicBezTo>
                <a:cubicBezTo>
                  <a:pt x="12903" y="869846"/>
                  <a:pt x="0" y="774630"/>
                  <a:pt x="0" y="666066"/>
                </a:cubicBezTo>
                <a:cubicBezTo>
                  <a:pt x="0" y="562842"/>
                  <a:pt x="13348" y="470073"/>
                  <a:pt x="40044" y="387760"/>
                </a:cubicBezTo>
                <a:cubicBezTo>
                  <a:pt x="66740" y="305447"/>
                  <a:pt x="105228" y="235593"/>
                  <a:pt x="155504" y="178196"/>
                </a:cubicBezTo>
                <a:cubicBezTo>
                  <a:pt x="205782" y="120800"/>
                  <a:pt x="266516" y="76751"/>
                  <a:pt x="337705" y="46051"/>
                </a:cubicBezTo>
                <a:cubicBezTo>
                  <a:pt x="408895" y="15350"/>
                  <a:pt x="488538" y="0"/>
                  <a:pt x="576635" y="0"/>
                </a:cubicBezTo>
                <a:close/>
                <a:moveTo>
                  <a:pt x="565352" y="172190"/>
                </a:moveTo>
                <a:cubicBezTo>
                  <a:pt x="510736" y="172190"/>
                  <a:pt x="462836" y="182423"/>
                  <a:pt x="421652" y="202890"/>
                </a:cubicBezTo>
                <a:cubicBezTo>
                  <a:pt x="380468" y="223357"/>
                  <a:pt x="345996" y="250498"/>
                  <a:pt x="318236" y="284313"/>
                </a:cubicBezTo>
                <a:cubicBezTo>
                  <a:pt x="290476" y="318128"/>
                  <a:pt x="268986" y="357505"/>
                  <a:pt x="253769" y="402443"/>
                </a:cubicBezTo>
                <a:cubicBezTo>
                  <a:pt x="238552" y="447381"/>
                  <a:pt x="230045" y="494322"/>
                  <a:pt x="228252" y="543264"/>
                </a:cubicBezTo>
                <a:lnTo>
                  <a:pt x="883640" y="543264"/>
                </a:lnTo>
                <a:cubicBezTo>
                  <a:pt x="886309" y="427582"/>
                  <a:pt x="860565" y="336815"/>
                  <a:pt x="806408" y="270965"/>
                </a:cubicBezTo>
                <a:cubicBezTo>
                  <a:pt x="752252" y="205115"/>
                  <a:pt x="671900" y="172190"/>
                  <a:pt x="565352" y="17219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BE285E-A0A1-43C0-9617-12165BD2D2AF}"/>
              </a:ext>
            </a:extLst>
          </p:cNvPr>
          <p:cNvSpPr txBox="1">
            <a:spLocks/>
          </p:cNvSpPr>
          <p:nvPr/>
        </p:nvSpPr>
        <p:spPr>
          <a:xfrm>
            <a:off x="10583300" y="3044668"/>
            <a:ext cx="702106" cy="1302767"/>
          </a:xfrm>
          <a:custGeom>
            <a:avLst/>
            <a:gdLst/>
            <a:ahLst/>
            <a:cxnLst/>
            <a:rect l="l" t="t" r="r" b="b"/>
            <a:pathLst>
              <a:path w="702106" h="1302767">
                <a:moveTo>
                  <a:pt x="527246" y="0"/>
                </a:moveTo>
                <a:cubicBezTo>
                  <a:pt x="538814" y="0"/>
                  <a:pt x="551940" y="667"/>
                  <a:pt x="566623" y="2002"/>
                </a:cubicBezTo>
                <a:cubicBezTo>
                  <a:pt x="581306" y="3337"/>
                  <a:pt x="596656" y="5784"/>
                  <a:pt x="612674" y="9344"/>
                </a:cubicBezTo>
                <a:cubicBezTo>
                  <a:pt x="628691" y="12903"/>
                  <a:pt x="643152" y="16908"/>
                  <a:pt x="656054" y="21357"/>
                </a:cubicBezTo>
                <a:cubicBezTo>
                  <a:pt x="668958" y="25806"/>
                  <a:pt x="678079" y="30256"/>
                  <a:pt x="683418" y="34705"/>
                </a:cubicBezTo>
                <a:cubicBezTo>
                  <a:pt x="688758" y="39154"/>
                  <a:pt x="692316" y="43381"/>
                  <a:pt x="694096" y="47385"/>
                </a:cubicBezTo>
                <a:cubicBezTo>
                  <a:pt x="695876" y="51390"/>
                  <a:pt x="697434" y="56507"/>
                  <a:pt x="698768" y="62736"/>
                </a:cubicBezTo>
                <a:cubicBezTo>
                  <a:pt x="700103" y="68965"/>
                  <a:pt x="700992" y="78086"/>
                  <a:pt x="701438" y="90099"/>
                </a:cubicBezTo>
                <a:cubicBezTo>
                  <a:pt x="701884" y="102112"/>
                  <a:pt x="702106" y="118353"/>
                  <a:pt x="702106" y="138819"/>
                </a:cubicBezTo>
                <a:cubicBezTo>
                  <a:pt x="702106" y="158397"/>
                  <a:pt x="701660" y="174859"/>
                  <a:pt x="700770" y="188207"/>
                </a:cubicBezTo>
                <a:cubicBezTo>
                  <a:pt x="699881" y="201555"/>
                  <a:pt x="698101" y="212011"/>
                  <a:pt x="695432" y="219575"/>
                </a:cubicBezTo>
                <a:cubicBezTo>
                  <a:pt x="692762" y="227139"/>
                  <a:pt x="689424" y="232923"/>
                  <a:pt x="685420" y="236927"/>
                </a:cubicBezTo>
                <a:cubicBezTo>
                  <a:pt x="681416" y="240932"/>
                  <a:pt x="675854" y="242934"/>
                  <a:pt x="668736" y="242934"/>
                </a:cubicBezTo>
                <a:cubicBezTo>
                  <a:pt x="661616" y="242934"/>
                  <a:pt x="652940" y="240932"/>
                  <a:pt x="642706" y="236927"/>
                </a:cubicBezTo>
                <a:cubicBezTo>
                  <a:pt x="632474" y="232923"/>
                  <a:pt x="620904" y="228919"/>
                  <a:pt x="608002" y="224914"/>
                </a:cubicBezTo>
                <a:cubicBezTo>
                  <a:pt x="595099" y="220910"/>
                  <a:pt x="580638" y="217128"/>
                  <a:pt x="564620" y="213568"/>
                </a:cubicBezTo>
                <a:cubicBezTo>
                  <a:pt x="548603" y="210009"/>
                  <a:pt x="531250" y="208229"/>
                  <a:pt x="512564" y="208229"/>
                </a:cubicBezTo>
                <a:cubicBezTo>
                  <a:pt x="490317" y="208229"/>
                  <a:pt x="468515" y="212678"/>
                  <a:pt x="447158" y="221577"/>
                </a:cubicBezTo>
                <a:cubicBezTo>
                  <a:pt x="425802" y="230476"/>
                  <a:pt x="403332" y="245159"/>
                  <a:pt x="379750" y="265626"/>
                </a:cubicBezTo>
                <a:cubicBezTo>
                  <a:pt x="356170" y="286093"/>
                  <a:pt x="331476" y="313234"/>
                  <a:pt x="305669" y="347049"/>
                </a:cubicBezTo>
                <a:cubicBezTo>
                  <a:pt x="279862" y="380864"/>
                  <a:pt x="251388" y="422242"/>
                  <a:pt x="220242" y="471185"/>
                </a:cubicBezTo>
                <a:lnTo>
                  <a:pt x="220242" y="1261388"/>
                </a:lnTo>
                <a:cubicBezTo>
                  <a:pt x="220242" y="1268507"/>
                  <a:pt x="218462" y="1274514"/>
                  <a:pt x="214902" y="1279408"/>
                </a:cubicBezTo>
                <a:cubicBezTo>
                  <a:pt x="211344" y="1284302"/>
                  <a:pt x="205559" y="1288529"/>
                  <a:pt x="197550" y="1292089"/>
                </a:cubicBezTo>
                <a:cubicBezTo>
                  <a:pt x="189542" y="1295648"/>
                  <a:pt x="178418" y="1298318"/>
                  <a:pt x="164180" y="1300097"/>
                </a:cubicBezTo>
                <a:cubicBezTo>
                  <a:pt x="149942" y="1301877"/>
                  <a:pt x="131700" y="1302767"/>
                  <a:pt x="109453" y="1302767"/>
                </a:cubicBezTo>
                <a:cubicBezTo>
                  <a:pt x="88096" y="1302767"/>
                  <a:pt x="70298" y="1301877"/>
                  <a:pt x="56061" y="1300097"/>
                </a:cubicBezTo>
                <a:cubicBezTo>
                  <a:pt x="41824" y="1298318"/>
                  <a:pt x="30478" y="1295648"/>
                  <a:pt x="22024" y="1292089"/>
                </a:cubicBezTo>
                <a:cubicBezTo>
                  <a:pt x="13570" y="1288529"/>
                  <a:pt x="7786" y="1284302"/>
                  <a:pt x="4671" y="1279408"/>
                </a:cubicBezTo>
                <a:cubicBezTo>
                  <a:pt x="1556" y="1274514"/>
                  <a:pt x="0" y="1268507"/>
                  <a:pt x="0" y="1261388"/>
                </a:cubicBezTo>
                <a:lnTo>
                  <a:pt x="0" y="60066"/>
                </a:lnTo>
                <a:cubicBezTo>
                  <a:pt x="0" y="52947"/>
                  <a:pt x="1334" y="46941"/>
                  <a:pt x="4004" y="42046"/>
                </a:cubicBezTo>
                <a:cubicBezTo>
                  <a:pt x="6674" y="37152"/>
                  <a:pt x="12012" y="32703"/>
                  <a:pt x="20022" y="28698"/>
                </a:cubicBezTo>
                <a:cubicBezTo>
                  <a:pt x="28030" y="24694"/>
                  <a:pt x="38264" y="22024"/>
                  <a:pt x="50722" y="20689"/>
                </a:cubicBezTo>
                <a:cubicBezTo>
                  <a:pt x="63180" y="19355"/>
                  <a:pt x="79642" y="18687"/>
                  <a:pt x="100110" y="18687"/>
                </a:cubicBezTo>
                <a:cubicBezTo>
                  <a:pt x="119686" y="18687"/>
                  <a:pt x="135927" y="19355"/>
                  <a:pt x="148830" y="20689"/>
                </a:cubicBezTo>
                <a:cubicBezTo>
                  <a:pt x="161732" y="22024"/>
                  <a:pt x="171744" y="24694"/>
                  <a:pt x="178863" y="28698"/>
                </a:cubicBezTo>
                <a:cubicBezTo>
                  <a:pt x="185982" y="32703"/>
                  <a:pt x="191098" y="37152"/>
                  <a:pt x="194213" y="42046"/>
                </a:cubicBezTo>
                <a:cubicBezTo>
                  <a:pt x="197328" y="46941"/>
                  <a:pt x="198885" y="52947"/>
                  <a:pt x="198885" y="60066"/>
                </a:cubicBezTo>
                <a:lnTo>
                  <a:pt x="198885" y="234925"/>
                </a:lnTo>
                <a:cubicBezTo>
                  <a:pt x="231810" y="186872"/>
                  <a:pt x="262734" y="147718"/>
                  <a:pt x="291654" y="117463"/>
                </a:cubicBezTo>
                <a:cubicBezTo>
                  <a:pt x="320574" y="87207"/>
                  <a:pt x="347938" y="63403"/>
                  <a:pt x="373744" y="46051"/>
                </a:cubicBezTo>
                <a:cubicBezTo>
                  <a:pt x="399550" y="28698"/>
                  <a:pt x="425134" y="16685"/>
                  <a:pt x="450495" y="10011"/>
                </a:cubicBezTo>
                <a:cubicBezTo>
                  <a:pt x="475856" y="3337"/>
                  <a:pt x="501440" y="0"/>
                  <a:pt x="52724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A63488-FFC0-4425-86A4-EF920DA7F585}"/>
              </a:ext>
            </a:extLst>
          </p:cNvPr>
          <p:cNvSpPr txBox="1">
            <a:spLocks/>
          </p:cNvSpPr>
          <p:nvPr/>
        </p:nvSpPr>
        <p:spPr>
          <a:xfrm>
            <a:off x="4947583" y="3063355"/>
            <a:ext cx="1145260" cy="1761939"/>
          </a:xfrm>
          <a:custGeom>
            <a:avLst/>
            <a:gdLst/>
            <a:ahLst/>
            <a:cxnLst/>
            <a:rect l="l" t="t" r="r" b="b"/>
            <a:pathLst>
              <a:path w="1145260" h="1761939">
                <a:moveTo>
                  <a:pt x="109454" y="0"/>
                </a:moveTo>
                <a:cubicBezTo>
                  <a:pt x="136150" y="0"/>
                  <a:pt x="157062" y="668"/>
                  <a:pt x="172190" y="2002"/>
                </a:cubicBezTo>
                <a:cubicBezTo>
                  <a:pt x="187317" y="3337"/>
                  <a:pt x="199330" y="5784"/>
                  <a:pt x="208229" y="9344"/>
                </a:cubicBezTo>
                <a:cubicBezTo>
                  <a:pt x="217128" y="12903"/>
                  <a:pt x="223579" y="18020"/>
                  <a:pt x="227584" y="24694"/>
                </a:cubicBezTo>
                <a:cubicBezTo>
                  <a:pt x="231588" y="31368"/>
                  <a:pt x="235815" y="40489"/>
                  <a:pt x="240264" y="52058"/>
                </a:cubicBezTo>
                <a:lnTo>
                  <a:pt x="583309" y="1015785"/>
                </a:lnTo>
                <a:lnTo>
                  <a:pt x="587313" y="1015785"/>
                </a:lnTo>
                <a:lnTo>
                  <a:pt x="918344" y="46718"/>
                </a:lnTo>
                <a:cubicBezTo>
                  <a:pt x="923683" y="29811"/>
                  <a:pt x="930135" y="18910"/>
                  <a:pt x="937699" y="14016"/>
                </a:cubicBezTo>
                <a:cubicBezTo>
                  <a:pt x="945262" y="9121"/>
                  <a:pt x="956608" y="5562"/>
                  <a:pt x="971736" y="3337"/>
                </a:cubicBezTo>
                <a:cubicBezTo>
                  <a:pt x="986864" y="1113"/>
                  <a:pt x="1008666" y="0"/>
                  <a:pt x="1037141" y="0"/>
                </a:cubicBezTo>
                <a:cubicBezTo>
                  <a:pt x="1062058" y="0"/>
                  <a:pt x="1082525" y="1113"/>
                  <a:pt x="1098542" y="3337"/>
                </a:cubicBezTo>
                <a:cubicBezTo>
                  <a:pt x="1114560" y="5562"/>
                  <a:pt x="1126351" y="9789"/>
                  <a:pt x="1133915" y="16018"/>
                </a:cubicBezTo>
                <a:cubicBezTo>
                  <a:pt x="1141479" y="22247"/>
                  <a:pt x="1145260" y="30701"/>
                  <a:pt x="1145260" y="41379"/>
                </a:cubicBezTo>
                <a:cubicBezTo>
                  <a:pt x="1145260" y="52058"/>
                  <a:pt x="1142591" y="65406"/>
                  <a:pt x="1137252" y="81423"/>
                </a:cubicBezTo>
                <a:lnTo>
                  <a:pt x="706110" y="1276071"/>
                </a:lnTo>
                <a:lnTo>
                  <a:pt x="545934" y="1717891"/>
                </a:lnTo>
                <a:cubicBezTo>
                  <a:pt x="540595" y="1732128"/>
                  <a:pt x="527024" y="1743029"/>
                  <a:pt x="505223" y="1750593"/>
                </a:cubicBezTo>
                <a:cubicBezTo>
                  <a:pt x="483421" y="1758157"/>
                  <a:pt x="450273" y="1761939"/>
                  <a:pt x="405780" y="1761939"/>
                </a:cubicBezTo>
                <a:cubicBezTo>
                  <a:pt x="382643" y="1761939"/>
                  <a:pt x="363956" y="1760827"/>
                  <a:pt x="349718" y="1758602"/>
                </a:cubicBezTo>
                <a:cubicBezTo>
                  <a:pt x="335480" y="1756378"/>
                  <a:pt x="324579" y="1752595"/>
                  <a:pt x="317016" y="1747256"/>
                </a:cubicBezTo>
                <a:cubicBezTo>
                  <a:pt x="309452" y="1741917"/>
                  <a:pt x="305225" y="1734798"/>
                  <a:pt x="304335" y="1725899"/>
                </a:cubicBezTo>
                <a:cubicBezTo>
                  <a:pt x="303445" y="1717001"/>
                  <a:pt x="305670" y="1706322"/>
                  <a:pt x="311009" y="1693864"/>
                </a:cubicBezTo>
                <a:lnTo>
                  <a:pt x="476524" y="1276071"/>
                </a:lnTo>
                <a:cubicBezTo>
                  <a:pt x="468516" y="1272512"/>
                  <a:pt x="460952" y="1266728"/>
                  <a:pt x="453833" y="1258719"/>
                </a:cubicBezTo>
                <a:cubicBezTo>
                  <a:pt x="446714" y="1250710"/>
                  <a:pt x="441820" y="1242256"/>
                  <a:pt x="439150" y="1233357"/>
                </a:cubicBezTo>
                <a:lnTo>
                  <a:pt x="10678" y="85428"/>
                </a:lnTo>
                <a:cubicBezTo>
                  <a:pt x="3560" y="66740"/>
                  <a:pt x="0" y="52058"/>
                  <a:pt x="0" y="41379"/>
                </a:cubicBezTo>
                <a:cubicBezTo>
                  <a:pt x="0" y="30701"/>
                  <a:pt x="3560" y="22247"/>
                  <a:pt x="10678" y="16018"/>
                </a:cubicBezTo>
                <a:cubicBezTo>
                  <a:pt x="17797" y="9789"/>
                  <a:pt x="29366" y="5562"/>
                  <a:pt x="45383" y="3337"/>
                </a:cubicBezTo>
                <a:cubicBezTo>
                  <a:pt x="61401" y="1113"/>
                  <a:pt x="82758" y="0"/>
                  <a:pt x="10945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500" dirty="0">
              <a:latin typeface="Trade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B6D99C-8DCF-4AC1-ADEA-047320395F10}"/>
              </a:ext>
            </a:extLst>
          </p:cNvPr>
          <p:cNvSpPr txBox="1">
            <a:spLocks/>
          </p:cNvSpPr>
          <p:nvPr/>
        </p:nvSpPr>
        <p:spPr>
          <a:xfrm>
            <a:off x="1074711" y="2480046"/>
            <a:ext cx="2369820" cy="2152649"/>
          </a:xfrm>
          <a:custGeom>
            <a:avLst/>
            <a:gdLst>
              <a:gd name="connsiteX0" fmla="*/ 704851 w 2369820"/>
              <a:gd name="connsiteY0" fmla="*/ 947707 h 2152649"/>
              <a:gd name="connsiteX1" fmla="*/ 704851 w 2369820"/>
              <a:gd name="connsiteY1" fmla="*/ 1685137 h 2152649"/>
              <a:gd name="connsiteX2" fmla="*/ 737700 w 2369820"/>
              <a:gd name="connsiteY2" fmla="*/ 1704734 h 2152649"/>
              <a:gd name="connsiteX3" fmla="*/ 795896 w 2369820"/>
              <a:gd name="connsiteY3" fmla="*/ 1735332 h 2152649"/>
              <a:gd name="connsiteX4" fmla="*/ 948687 w 2369820"/>
              <a:gd name="connsiteY4" fmla="*/ 1793728 h 2152649"/>
              <a:gd name="connsiteX5" fmla="*/ 1154274 w 2369820"/>
              <a:gd name="connsiteY5" fmla="*/ 1820127 h 2152649"/>
              <a:gd name="connsiteX6" fmla="*/ 1291866 w 2369820"/>
              <a:gd name="connsiteY6" fmla="*/ 1801728 h 2152649"/>
              <a:gd name="connsiteX7" fmla="*/ 1395060 w 2369820"/>
              <a:gd name="connsiteY7" fmla="*/ 1749731 h 2152649"/>
              <a:gd name="connsiteX8" fmla="*/ 1459856 w 2369820"/>
              <a:gd name="connsiteY8" fmla="*/ 1666536 h 2152649"/>
              <a:gd name="connsiteX9" fmla="*/ 1482254 w 2369820"/>
              <a:gd name="connsiteY9" fmla="*/ 1556143 h 2152649"/>
              <a:gd name="connsiteX10" fmla="*/ 1443857 w 2369820"/>
              <a:gd name="connsiteY10" fmla="*/ 1435350 h 2152649"/>
              <a:gd name="connsiteX11" fmla="*/ 1343863 w 2369820"/>
              <a:gd name="connsiteY11" fmla="*/ 1345756 h 2152649"/>
              <a:gd name="connsiteX12" fmla="*/ 1203871 w 2369820"/>
              <a:gd name="connsiteY12" fmla="*/ 1272160 h 2152649"/>
              <a:gd name="connsiteX13" fmla="*/ 1042281 w 2369820"/>
              <a:gd name="connsiteY13" fmla="*/ 1199365 h 2152649"/>
              <a:gd name="connsiteX14" fmla="*/ 880691 w 2369820"/>
              <a:gd name="connsiteY14" fmla="*/ 1112170 h 2152649"/>
              <a:gd name="connsiteX15" fmla="*/ 740700 w 2369820"/>
              <a:gd name="connsiteY15" fmla="*/ 995377 h 2152649"/>
              <a:gd name="connsiteX16" fmla="*/ 1303064 w 2369820"/>
              <a:gd name="connsiteY16" fmla="*/ 343417 h 2152649"/>
              <a:gd name="connsiteX17" fmla="*/ 1183071 w 2369820"/>
              <a:gd name="connsiteY17" fmla="*/ 360216 h 2152649"/>
              <a:gd name="connsiteX18" fmla="*/ 1097477 w 2369820"/>
              <a:gd name="connsiteY18" fmla="*/ 406613 h 2152649"/>
              <a:gd name="connsiteX19" fmla="*/ 1046280 w 2369820"/>
              <a:gd name="connsiteY19" fmla="*/ 477809 h 2152649"/>
              <a:gd name="connsiteX20" fmla="*/ 1029481 w 2369820"/>
              <a:gd name="connsiteY20" fmla="*/ 565803 h 2152649"/>
              <a:gd name="connsiteX21" fmla="*/ 1067079 w 2369820"/>
              <a:gd name="connsiteY21" fmla="*/ 684996 h 2152649"/>
              <a:gd name="connsiteX22" fmla="*/ 1167872 w 2369820"/>
              <a:gd name="connsiteY22" fmla="*/ 774590 h 2152649"/>
              <a:gd name="connsiteX23" fmla="*/ 1311064 w 2369820"/>
              <a:gd name="connsiteY23" fmla="*/ 848186 h 2152649"/>
              <a:gd name="connsiteX24" fmla="*/ 1474254 w 2369820"/>
              <a:gd name="connsiteY24" fmla="*/ 920981 h 2152649"/>
              <a:gd name="connsiteX25" fmla="*/ 1637444 w 2369820"/>
              <a:gd name="connsiteY25" fmla="*/ 1008176 h 2152649"/>
              <a:gd name="connsiteX26" fmla="*/ 1685925 w 2369820"/>
              <a:gd name="connsiteY26" fmla="*/ 1042549 h 2152649"/>
              <a:gd name="connsiteX27" fmla="*/ 1685925 w 2369820"/>
              <a:gd name="connsiteY27" fmla="*/ 460325 h 2152649"/>
              <a:gd name="connsiteX28" fmla="*/ 1645843 w 2369820"/>
              <a:gd name="connsiteY28" fmla="*/ 438411 h 2152649"/>
              <a:gd name="connsiteX29" fmla="*/ 1594246 w 2369820"/>
              <a:gd name="connsiteY29" fmla="*/ 413012 h 2152649"/>
              <a:gd name="connsiteX30" fmla="*/ 1464654 w 2369820"/>
              <a:gd name="connsiteY30" fmla="*/ 365015 h 2152649"/>
              <a:gd name="connsiteX31" fmla="*/ 1303064 w 2369820"/>
              <a:gd name="connsiteY31" fmla="*/ 343417 h 2152649"/>
              <a:gd name="connsiteX32" fmla="*/ 1184911 w 2369820"/>
              <a:gd name="connsiteY32" fmla="*/ 0 h 2152649"/>
              <a:gd name="connsiteX33" fmla="*/ 1423712 w 2369820"/>
              <a:gd name="connsiteY33" fmla="*/ 21867 h 2152649"/>
              <a:gd name="connsiteX34" fmla="*/ 1448918 w 2369820"/>
              <a:gd name="connsiteY34" fmla="*/ 27754 h 2152649"/>
              <a:gd name="connsiteX35" fmla="*/ 1448978 w 2369820"/>
              <a:gd name="connsiteY35" fmla="*/ 27767 h 2152649"/>
              <a:gd name="connsiteX36" fmla="*/ 1537266 w 2369820"/>
              <a:gd name="connsiteY36" fmla="*/ 48388 h 2152649"/>
              <a:gd name="connsiteX37" fmla="*/ 2369820 w 2369820"/>
              <a:gd name="connsiteY37" fmla="*/ 1076324 h 2152649"/>
              <a:gd name="connsiteX38" fmla="*/ 1749709 w 2369820"/>
              <a:gd name="connsiteY38" fmla="*/ 2022742 h 2152649"/>
              <a:gd name="connsiteX39" fmla="*/ 1685927 w 2369820"/>
              <a:gd name="connsiteY39" fmla="*/ 2050652 h 2152649"/>
              <a:gd name="connsiteX40" fmla="*/ 1685927 w 2369820"/>
              <a:gd name="connsiteY40" fmla="*/ 2050653 h 2152649"/>
              <a:gd name="connsiteX41" fmla="*/ 1646132 w 2369820"/>
              <a:gd name="connsiteY41" fmla="*/ 2068067 h 2152649"/>
              <a:gd name="connsiteX42" fmla="*/ 1423712 w 2369820"/>
              <a:gd name="connsiteY42" fmla="*/ 2130783 h 2152649"/>
              <a:gd name="connsiteX43" fmla="*/ 1329902 w 2369820"/>
              <a:gd name="connsiteY43" fmla="*/ 2143788 h 2152649"/>
              <a:gd name="connsiteX44" fmla="*/ 1450257 w 2369820"/>
              <a:gd name="connsiteY44" fmla="*/ 2117711 h 2152649"/>
              <a:gd name="connsiteX45" fmla="*/ 1580649 w 2369820"/>
              <a:gd name="connsiteY45" fmla="*/ 2065914 h 2152649"/>
              <a:gd name="connsiteX46" fmla="*/ 1685926 w 2369820"/>
              <a:gd name="connsiteY46" fmla="*/ 1998529 h 2152649"/>
              <a:gd name="connsiteX47" fmla="*/ 1685926 w 2369820"/>
              <a:gd name="connsiteY47" fmla="*/ 1998527 h 2152649"/>
              <a:gd name="connsiteX48" fmla="*/ 1580648 w 2369820"/>
              <a:gd name="connsiteY48" fmla="*/ 2065913 h 2152649"/>
              <a:gd name="connsiteX49" fmla="*/ 1450256 w 2369820"/>
              <a:gd name="connsiteY49" fmla="*/ 2117710 h 2152649"/>
              <a:gd name="connsiteX50" fmla="*/ 1329901 w 2369820"/>
              <a:gd name="connsiteY50" fmla="*/ 2143787 h 2152649"/>
              <a:gd name="connsiteX51" fmla="*/ 1306060 w 2369820"/>
              <a:gd name="connsiteY51" fmla="*/ 2147092 h 2152649"/>
              <a:gd name="connsiteX52" fmla="*/ 1184910 w 2369820"/>
              <a:gd name="connsiteY52" fmla="*/ 2152649 h 2152649"/>
              <a:gd name="connsiteX53" fmla="*/ 0 w 2369820"/>
              <a:gd name="connsiteY53" fmla="*/ 1076324 h 2152649"/>
              <a:gd name="connsiteX54" fmla="*/ 620111 w 2369820"/>
              <a:gd name="connsiteY54" fmla="*/ 129906 h 2152649"/>
              <a:gd name="connsiteX55" fmla="*/ 704851 w 2369820"/>
              <a:gd name="connsiteY55" fmla="*/ 92825 h 2152649"/>
              <a:gd name="connsiteX56" fmla="*/ 704851 w 2369820"/>
              <a:gd name="connsiteY56" fmla="*/ 275212 h 2152649"/>
              <a:gd name="connsiteX57" fmla="*/ 704852 w 2369820"/>
              <a:gd name="connsiteY57" fmla="*/ 275211 h 2152649"/>
              <a:gd name="connsiteX58" fmla="*/ 704852 w 2369820"/>
              <a:gd name="connsiteY58" fmla="*/ 92826 h 2152649"/>
              <a:gd name="connsiteX59" fmla="*/ 723690 w 2369820"/>
              <a:gd name="connsiteY59" fmla="*/ 84583 h 2152649"/>
              <a:gd name="connsiteX60" fmla="*/ 1184911 w 2369820"/>
              <a:gd name="connsiteY60" fmla="*/ 0 h 21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369820" h="2152649">
                <a:moveTo>
                  <a:pt x="704851" y="947707"/>
                </a:moveTo>
                <a:lnTo>
                  <a:pt x="704851" y="1685137"/>
                </a:lnTo>
                <a:lnTo>
                  <a:pt x="737700" y="1704734"/>
                </a:lnTo>
                <a:cubicBezTo>
                  <a:pt x="755165" y="1714467"/>
                  <a:pt x="774564" y="1724666"/>
                  <a:pt x="795896" y="1735332"/>
                </a:cubicBezTo>
                <a:cubicBezTo>
                  <a:pt x="838560" y="1756664"/>
                  <a:pt x="889490" y="1776129"/>
                  <a:pt x="948687" y="1793728"/>
                </a:cubicBezTo>
                <a:cubicBezTo>
                  <a:pt x="1007883" y="1811327"/>
                  <a:pt x="1076412" y="1820127"/>
                  <a:pt x="1154274" y="1820127"/>
                </a:cubicBezTo>
                <a:cubicBezTo>
                  <a:pt x="1205471" y="1820127"/>
                  <a:pt x="1251335" y="1813994"/>
                  <a:pt x="1291866" y="1801728"/>
                </a:cubicBezTo>
                <a:cubicBezTo>
                  <a:pt x="1332397" y="1789462"/>
                  <a:pt x="1366795" y="1772130"/>
                  <a:pt x="1395060" y="1749731"/>
                </a:cubicBezTo>
                <a:cubicBezTo>
                  <a:pt x="1423325" y="1727332"/>
                  <a:pt x="1444923" y="1699601"/>
                  <a:pt x="1459856" y="1666536"/>
                </a:cubicBezTo>
                <a:cubicBezTo>
                  <a:pt x="1474788" y="1633471"/>
                  <a:pt x="1482254" y="1596674"/>
                  <a:pt x="1482254" y="1556143"/>
                </a:cubicBezTo>
                <a:cubicBezTo>
                  <a:pt x="1482254" y="1509212"/>
                  <a:pt x="1469455" y="1468948"/>
                  <a:pt x="1443857" y="1435350"/>
                </a:cubicBezTo>
                <a:cubicBezTo>
                  <a:pt x="1418258" y="1401752"/>
                  <a:pt x="1384927" y="1371887"/>
                  <a:pt x="1343863" y="1345756"/>
                </a:cubicBezTo>
                <a:cubicBezTo>
                  <a:pt x="1302798" y="1319624"/>
                  <a:pt x="1256135" y="1295092"/>
                  <a:pt x="1203871" y="1272160"/>
                </a:cubicBezTo>
                <a:cubicBezTo>
                  <a:pt x="1151608" y="1249228"/>
                  <a:pt x="1097744" y="1224963"/>
                  <a:pt x="1042281" y="1199365"/>
                </a:cubicBezTo>
                <a:cubicBezTo>
                  <a:pt x="986818" y="1173766"/>
                  <a:pt x="932954" y="1144701"/>
                  <a:pt x="880691" y="1112170"/>
                </a:cubicBezTo>
                <a:cubicBezTo>
                  <a:pt x="828427" y="1079639"/>
                  <a:pt x="781764" y="1040707"/>
                  <a:pt x="740700" y="995377"/>
                </a:cubicBezTo>
                <a:close/>
                <a:moveTo>
                  <a:pt x="1303064" y="343417"/>
                </a:moveTo>
                <a:cubicBezTo>
                  <a:pt x="1257200" y="343417"/>
                  <a:pt x="1217203" y="349016"/>
                  <a:pt x="1183071" y="360216"/>
                </a:cubicBezTo>
                <a:cubicBezTo>
                  <a:pt x="1148940" y="371415"/>
                  <a:pt x="1120409" y="386881"/>
                  <a:pt x="1097477" y="406613"/>
                </a:cubicBezTo>
                <a:cubicBezTo>
                  <a:pt x="1074545" y="426345"/>
                  <a:pt x="1057479" y="450077"/>
                  <a:pt x="1046280" y="477809"/>
                </a:cubicBezTo>
                <a:cubicBezTo>
                  <a:pt x="1035081" y="505540"/>
                  <a:pt x="1029481" y="534872"/>
                  <a:pt x="1029481" y="565803"/>
                </a:cubicBezTo>
                <a:cubicBezTo>
                  <a:pt x="1029481" y="611667"/>
                  <a:pt x="1042013" y="651398"/>
                  <a:pt x="1067079" y="684996"/>
                </a:cubicBezTo>
                <a:cubicBezTo>
                  <a:pt x="1092144" y="718594"/>
                  <a:pt x="1125742" y="748459"/>
                  <a:pt x="1167872" y="774590"/>
                </a:cubicBezTo>
                <a:cubicBezTo>
                  <a:pt x="1210003" y="800722"/>
                  <a:pt x="1257734" y="825254"/>
                  <a:pt x="1311064" y="848186"/>
                </a:cubicBezTo>
                <a:cubicBezTo>
                  <a:pt x="1364394" y="871118"/>
                  <a:pt x="1418790" y="895383"/>
                  <a:pt x="1474254" y="920981"/>
                </a:cubicBezTo>
                <a:cubicBezTo>
                  <a:pt x="1529717" y="946580"/>
                  <a:pt x="1584114" y="975645"/>
                  <a:pt x="1637444" y="1008176"/>
                </a:cubicBezTo>
                <a:lnTo>
                  <a:pt x="1685925" y="1042549"/>
                </a:lnTo>
                <a:lnTo>
                  <a:pt x="1685925" y="460325"/>
                </a:lnTo>
                <a:lnTo>
                  <a:pt x="1645843" y="438411"/>
                </a:lnTo>
                <a:cubicBezTo>
                  <a:pt x="1630111" y="430278"/>
                  <a:pt x="1612912" y="421812"/>
                  <a:pt x="1594246" y="413012"/>
                </a:cubicBezTo>
                <a:cubicBezTo>
                  <a:pt x="1556915" y="395414"/>
                  <a:pt x="1513718" y="379415"/>
                  <a:pt x="1464654" y="365015"/>
                </a:cubicBezTo>
                <a:cubicBezTo>
                  <a:pt x="1415591" y="350616"/>
                  <a:pt x="1361727" y="343417"/>
                  <a:pt x="1303064" y="343417"/>
                </a:cubicBezTo>
                <a:close/>
                <a:moveTo>
                  <a:pt x="1184911" y="0"/>
                </a:moveTo>
                <a:cubicBezTo>
                  <a:pt x="1266712" y="0"/>
                  <a:pt x="1346577" y="7529"/>
                  <a:pt x="1423712" y="21867"/>
                </a:cubicBezTo>
                <a:lnTo>
                  <a:pt x="1448918" y="27754"/>
                </a:lnTo>
                <a:lnTo>
                  <a:pt x="1448978" y="27767"/>
                </a:lnTo>
                <a:lnTo>
                  <a:pt x="1537266" y="48388"/>
                </a:lnTo>
                <a:cubicBezTo>
                  <a:pt x="2019606" y="184663"/>
                  <a:pt x="2369820" y="593343"/>
                  <a:pt x="2369820" y="1076324"/>
                </a:cubicBezTo>
                <a:cubicBezTo>
                  <a:pt x="2369820" y="1485000"/>
                  <a:pt x="2119075" y="1840478"/>
                  <a:pt x="1749709" y="2022742"/>
                </a:cubicBezTo>
                <a:lnTo>
                  <a:pt x="1685927" y="2050652"/>
                </a:lnTo>
                <a:lnTo>
                  <a:pt x="1685927" y="2050653"/>
                </a:lnTo>
                <a:lnTo>
                  <a:pt x="1646132" y="2068067"/>
                </a:lnTo>
                <a:cubicBezTo>
                  <a:pt x="1575251" y="2095300"/>
                  <a:pt x="1500847" y="2116445"/>
                  <a:pt x="1423712" y="2130783"/>
                </a:cubicBezTo>
                <a:lnTo>
                  <a:pt x="1329902" y="2143788"/>
                </a:lnTo>
                <a:lnTo>
                  <a:pt x="1450257" y="2117711"/>
                </a:lnTo>
                <a:cubicBezTo>
                  <a:pt x="1496654" y="2103845"/>
                  <a:pt x="1540118" y="2086579"/>
                  <a:pt x="1580649" y="2065914"/>
                </a:cubicBezTo>
                <a:lnTo>
                  <a:pt x="1685926" y="1998529"/>
                </a:lnTo>
                <a:lnTo>
                  <a:pt x="1685926" y="1998527"/>
                </a:lnTo>
                <a:lnTo>
                  <a:pt x="1580648" y="2065913"/>
                </a:lnTo>
                <a:cubicBezTo>
                  <a:pt x="1540117" y="2086578"/>
                  <a:pt x="1496653" y="2103844"/>
                  <a:pt x="1450256" y="2117710"/>
                </a:cubicBezTo>
                <a:lnTo>
                  <a:pt x="1329901" y="2143787"/>
                </a:lnTo>
                <a:lnTo>
                  <a:pt x="1306060" y="2147092"/>
                </a:lnTo>
                <a:cubicBezTo>
                  <a:pt x="1266227" y="2150767"/>
                  <a:pt x="1225811" y="2152649"/>
                  <a:pt x="1184910" y="2152649"/>
                </a:cubicBezTo>
                <a:cubicBezTo>
                  <a:pt x="530502" y="2152649"/>
                  <a:pt x="0" y="1670762"/>
                  <a:pt x="0" y="1076324"/>
                </a:cubicBezTo>
                <a:cubicBezTo>
                  <a:pt x="0" y="667648"/>
                  <a:pt x="250745" y="312170"/>
                  <a:pt x="620111" y="129906"/>
                </a:cubicBezTo>
                <a:lnTo>
                  <a:pt x="704851" y="92825"/>
                </a:lnTo>
                <a:lnTo>
                  <a:pt x="704851" y="275212"/>
                </a:lnTo>
                <a:lnTo>
                  <a:pt x="704852" y="275211"/>
                </a:lnTo>
                <a:lnTo>
                  <a:pt x="704852" y="92826"/>
                </a:lnTo>
                <a:lnTo>
                  <a:pt x="723690" y="84583"/>
                </a:lnTo>
                <a:cubicBezTo>
                  <a:pt x="865451" y="30118"/>
                  <a:pt x="1021309" y="0"/>
                  <a:pt x="1184911" y="0"/>
                </a:cubicBezTo>
                <a:close/>
              </a:path>
            </a:pathLst>
          </a:custGeom>
          <a:solidFill>
            <a:srgbClr val="0D0DA7"/>
          </a:solidFill>
          <a:ln>
            <a:solidFill>
              <a:srgbClr val="0D0DA7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</p:spTree>
    <p:extLst>
      <p:ext uri="{BB962C8B-B14F-4D97-AF65-F5344CB8AC3E}">
        <p14:creationId xmlns:p14="http://schemas.microsoft.com/office/powerpoint/2010/main" val="348523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Sypher Logo</dc:title>
  <dc:creator>Muhamad Rizki Sunarya</dc:creator>
  <cp:keywords>Funij.com</cp:keywords>
  <cp:lastModifiedBy>Muhamad Rizki Sunarya</cp:lastModifiedBy>
  <cp:revision>40</cp:revision>
  <dcterms:created xsi:type="dcterms:W3CDTF">2025-03-11T04:35:59Z</dcterms:created>
  <dcterms:modified xsi:type="dcterms:W3CDTF">2025-03-17T03:45:24Z</dcterms:modified>
</cp:coreProperties>
</file>