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FD"/>
    <a:srgbClr val="F7F7F7"/>
    <a:srgbClr val="3D2A85"/>
    <a:srgbClr val="DD6ACB"/>
    <a:srgbClr val="2C4F65"/>
    <a:srgbClr val="DC5353"/>
    <a:srgbClr val="262626"/>
    <a:srgbClr val="2EAD6C"/>
    <a:srgbClr val="EE722A"/>
    <a:srgbClr val="FF5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942" y="1176"/>
      </p:cViewPr>
      <p:guideLst>
        <p:guide orient="horz" pos="247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5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6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6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1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3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9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6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4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4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4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53AFD-EAD9-4FFA-8968-488363E29CB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DBC14-26BB-4DE4-835F-670203F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" name="Rectangle 2357">
            <a:extLst>
              <a:ext uri="{FF2B5EF4-FFF2-40B4-BE49-F238E27FC236}">
                <a16:creationId xmlns:a16="http://schemas.microsoft.com/office/drawing/2014/main" id="{C8E250C9-B858-4F9F-88DE-ACF16FC0DC25}"/>
              </a:ext>
            </a:extLst>
          </p:cNvPr>
          <p:cNvSpPr/>
          <p:nvPr/>
        </p:nvSpPr>
        <p:spPr>
          <a:xfrm>
            <a:off x="-3034" y="3174"/>
            <a:ext cx="10081514" cy="7766052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5B321E-0270-4B33-B140-34DAF3C18823}"/>
              </a:ext>
            </a:extLst>
          </p:cNvPr>
          <p:cNvSpPr txBox="1">
            <a:spLocks/>
          </p:cNvSpPr>
          <p:nvPr/>
        </p:nvSpPr>
        <p:spPr>
          <a:xfrm>
            <a:off x="2159065" y="1793772"/>
            <a:ext cx="5740270" cy="103833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100584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None/>
              <a:defRPr sz="2400" b="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8000"/>
              </a:lnSpc>
              <a:spcBef>
                <a:spcPts val="55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err="1">
                <a:solidFill>
                  <a:srgbClr val="669BBC">
                    <a:lumMod val="50000"/>
                  </a:srgbClr>
                </a:solidFill>
                <a:latin typeface="Product Sans" panose="020B0403030502040203" pitchFamily="34" charset="0"/>
              </a:rPr>
              <a:t>Sertikat</a:t>
            </a:r>
            <a:r>
              <a:rPr lang="en-US" sz="4400" b="1" dirty="0">
                <a:solidFill>
                  <a:srgbClr val="669BBC">
                    <a:lumMod val="50000"/>
                  </a:srgbClr>
                </a:solidFill>
                <a:latin typeface="Product Sans" panose="020B0403030502040203" pitchFamily="34" charset="0"/>
              </a:rPr>
              <a:t> </a:t>
            </a:r>
          </a:p>
          <a:p>
            <a:pPr marL="0" marR="0" lvl="0" indent="0" algn="ctr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>
                <a:solidFill>
                  <a:srgbClr val="669BBC">
                    <a:lumMod val="50000"/>
                  </a:srgbClr>
                </a:solidFill>
                <a:latin typeface="Product Sans" panose="020B0403030502040203" pitchFamily="34" charset="0"/>
              </a:rPr>
              <a:t>Manajemen</a:t>
            </a:r>
            <a:r>
              <a:rPr lang="en-US" sz="2800" dirty="0">
                <a:solidFill>
                  <a:srgbClr val="669BBC">
                    <a:lumMod val="50000"/>
                  </a:srgbClr>
                </a:solidFill>
                <a:latin typeface="Product Sans" panose="020B0403030502040203" pitchFamily="34" charset="0"/>
              </a:rPr>
              <a:t> Waktu </a:t>
            </a:r>
            <a:r>
              <a:rPr lang="en-US" sz="2800" dirty="0" err="1">
                <a:solidFill>
                  <a:srgbClr val="669BBC">
                    <a:lumMod val="50000"/>
                  </a:srgbClr>
                </a:solidFill>
                <a:latin typeface="Product Sans" panose="020B0403030502040203" pitchFamily="34" charset="0"/>
              </a:rPr>
              <a:t>Efektif</a:t>
            </a:r>
            <a:r>
              <a:rPr lang="en-US" sz="2800" dirty="0">
                <a:solidFill>
                  <a:srgbClr val="669BBC">
                    <a:lumMod val="50000"/>
                  </a:srgbClr>
                </a:solidFill>
                <a:latin typeface="Product Sans" panose="020B0403030502040203" pitchFamily="34" charset="0"/>
              </a:rPr>
              <a:t> </a:t>
            </a:r>
            <a:endParaRPr kumimoji="0" lang="en-US" sz="2800" b="0" i="0" u="none" strike="noStrike" kern="1200" cap="all" spc="0" normalizeH="0" baseline="0" noProof="0" dirty="0">
              <a:ln>
                <a:noFill/>
              </a:ln>
              <a:solidFill>
                <a:srgbClr val="669BBC">
                  <a:lumMod val="50000"/>
                </a:srgbClr>
              </a:solidFill>
              <a:effectLst/>
              <a:uLnTx/>
              <a:uFillTx/>
              <a:latin typeface="Product Sans" panose="020B0403030502040203" pitchFamily="34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9D240E5-B40C-4A03-90F1-98D538C7DFEB}"/>
              </a:ext>
            </a:extLst>
          </p:cNvPr>
          <p:cNvSpPr txBox="1">
            <a:spLocks/>
          </p:cNvSpPr>
          <p:nvPr/>
        </p:nvSpPr>
        <p:spPr>
          <a:xfrm>
            <a:off x="2757487" y="3055976"/>
            <a:ext cx="4543425" cy="31658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1005840" rtl="0" eaLnBrk="1" latinLnBrk="0" hangingPunct="1">
              <a:lnSpc>
                <a:spcPct val="103000"/>
              </a:lnSpc>
              <a:spcBef>
                <a:spcPts val="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5840" rtl="0" eaLnBrk="1" fontAlgn="auto" latinLnBrk="0" hangingPunct="1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Dengan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bangga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diberikan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kepada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: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583BA594-01F1-44F5-9F0F-C64B49C8EB40}"/>
              </a:ext>
            </a:extLst>
          </p:cNvPr>
          <p:cNvSpPr txBox="1">
            <a:spLocks/>
          </p:cNvSpPr>
          <p:nvPr/>
        </p:nvSpPr>
        <p:spPr>
          <a:xfrm>
            <a:off x="2591813" y="4700459"/>
            <a:ext cx="4851611" cy="95249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1005840" rtl="0" eaLnBrk="1" latinLnBrk="0" hangingPunct="1">
              <a:lnSpc>
                <a:spcPct val="103000"/>
              </a:lnSpc>
              <a:spcBef>
                <a:spcPts val="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5840" rtl="0" eaLnBrk="1" fontAlgn="auto" latinLnBrk="0" hangingPunct="1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Sebagai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pengakuan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atas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keberhasilan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dan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komitmen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dalam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menerapkan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prinsip-prinsip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manajemen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tepat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waktu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yang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efektif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, yang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telah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terbukti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meningkatkan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produktivitas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dan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efisiensi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dalam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pekerjaan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serta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mencapai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tujuan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 yang di </a:t>
            </a:r>
            <a:r>
              <a:rPr lang="en-US" dirty="0" err="1">
                <a:solidFill>
                  <a:srgbClr val="000000"/>
                </a:solidFill>
                <a:latin typeface="Univers Condensed"/>
              </a:rPr>
              <a:t>tetapkan</a:t>
            </a:r>
            <a:r>
              <a:rPr lang="en-US" dirty="0">
                <a:solidFill>
                  <a:srgbClr val="000000"/>
                </a:solidFill>
                <a:latin typeface="Univers Condensed"/>
              </a:rPr>
              <a:t>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53A6E0BE-36F4-47ED-BF90-8B4636731A21}"/>
              </a:ext>
            </a:extLst>
          </p:cNvPr>
          <p:cNvSpPr txBox="1">
            <a:spLocks/>
          </p:cNvSpPr>
          <p:nvPr/>
        </p:nvSpPr>
        <p:spPr>
          <a:xfrm>
            <a:off x="2847558" y="6119301"/>
            <a:ext cx="1904572" cy="38101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1005840" rtl="0" eaLnBrk="1" latinLnBrk="0" hangingPunct="1">
              <a:lnSpc>
                <a:spcPct val="103000"/>
              </a:lnSpc>
              <a:spcBef>
                <a:spcPts val="0"/>
              </a:spcBef>
              <a:buFontTx/>
              <a:buNone/>
              <a:defRPr sz="2700" kern="1200">
                <a:solidFill>
                  <a:schemeClr val="tx1"/>
                </a:solidFill>
                <a:latin typeface="Freestyle Script" panose="030804020302050B0404" pitchFamily="66" charset="77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ench Script MT" panose="03020402040607040605" pitchFamily="66" charset="0"/>
              </a:rPr>
              <a:t>Amar </a:t>
            </a:r>
            <a:r>
              <a:rPr kumimoji="0" 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ench Script MT" panose="03020402040607040605" pitchFamily="66" charset="0"/>
              </a:rPr>
              <a:t>Purnama</a:t>
            </a: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ench Script MT" panose="03020402040607040605" pitchFamily="66" charset="0"/>
            </a:endParaRP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61556713-8C0F-4CC7-9826-9341F61C22D8}"/>
              </a:ext>
            </a:extLst>
          </p:cNvPr>
          <p:cNvSpPr txBox="1">
            <a:spLocks/>
          </p:cNvSpPr>
          <p:nvPr/>
        </p:nvSpPr>
        <p:spPr>
          <a:xfrm>
            <a:off x="2866348" y="6528096"/>
            <a:ext cx="2762250" cy="38404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1005840" rtl="0" eaLnBrk="1" latinLnBrk="0" hangingPunct="1">
              <a:lnSpc>
                <a:spcPct val="103000"/>
              </a:lnSpc>
              <a:spcBef>
                <a:spcPts val="0"/>
              </a:spcBef>
              <a:buFontTx/>
              <a:buNone/>
              <a:defRPr sz="11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all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Asosiasi</a:t>
            </a:r>
            <a:r>
              <a:rPr kumimoji="0" lang="en-US" sz="11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all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Manajemen</a:t>
            </a:r>
            <a:r>
              <a:rPr kumimoji="0" lang="en-US" sz="11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all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indonesia</a:t>
            </a:r>
            <a:endParaRPr kumimoji="0" lang="en-US" sz="1100" b="0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grpSp>
        <p:nvGrpSpPr>
          <p:cNvPr id="2346" name="Group 2345">
            <a:extLst>
              <a:ext uri="{FF2B5EF4-FFF2-40B4-BE49-F238E27FC236}">
                <a16:creationId xmlns:a16="http://schemas.microsoft.com/office/drawing/2014/main" id="{82C5A637-7A03-4C55-9C88-D3B3089BD9C4}"/>
              </a:ext>
            </a:extLst>
          </p:cNvPr>
          <p:cNvGrpSpPr/>
          <p:nvPr/>
        </p:nvGrpSpPr>
        <p:grpSpPr>
          <a:xfrm>
            <a:off x="7539" y="4471987"/>
            <a:ext cx="1977437" cy="2154238"/>
            <a:chOff x="-116286" y="4471987"/>
            <a:chExt cx="1977437" cy="2154238"/>
          </a:xfrm>
        </p:grpSpPr>
        <p:sp>
          <p:nvSpPr>
            <p:cNvPr id="2198" name="Freeform 164">
              <a:extLst>
                <a:ext uri="{FF2B5EF4-FFF2-40B4-BE49-F238E27FC236}">
                  <a16:creationId xmlns:a16="http://schemas.microsoft.com/office/drawing/2014/main" id="{79E52902-FEC4-4BF3-AA5C-ED86541CE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1404" y="4478337"/>
              <a:ext cx="1158795" cy="1262063"/>
            </a:xfrm>
            <a:custGeom>
              <a:avLst/>
              <a:gdLst>
                <a:gd name="T0" fmla="*/ 2 w 393"/>
                <a:gd name="T1" fmla="*/ 393 h 393"/>
                <a:gd name="T2" fmla="*/ 0 w 393"/>
                <a:gd name="T3" fmla="*/ 378 h 393"/>
                <a:gd name="T4" fmla="*/ 378 w 393"/>
                <a:gd name="T5" fmla="*/ 0 h 393"/>
                <a:gd name="T6" fmla="*/ 393 w 393"/>
                <a:gd name="T7" fmla="*/ 2 h 393"/>
                <a:gd name="T8" fmla="*/ 2 w 393"/>
                <a:gd name="T9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3" h="393">
                  <a:moveTo>
                    <a:pt x="2" y="393"/>
                  </a:moveTo>
                  <a:cubicBezTo>
                    <a:pt x="1" y="388"/>
                    <a:pt x="0" y="383"/>
                    <a:pt x="0" y="378"/>
                  </a:cubicBezTo>
                  <a:cubicBezTo>
                    <a:pt x="378" y="0"/>
                    <a:pt x="378" y="0"/>
                    <a:pt x="378" y="0"/>
                  </a:cubicBezTo>
                  <a:cubicBezTo>
                    <a:pt x="383" y="0"/>
                    <a:pt x="388" y="1"/>
                    <a:pt x="393" y="2"/>
                  </a:cubicBezTo>
                  <a:lnTo>
                    <a:pt x="2" y="39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345" name="Group 2344">
              <a:extLst>
                <a:ext uri="{FF2B5EF4-FFF2-40B4-BE49-F238E27FC236}">
                  <a16:creationId xmlns:a16="http://schemas.microsoft.com/office/drawing/2014/main" id="{4E0608CD-2160-4F5D-B3FA-8D9993BC04F9}"/>
                </a:ext>
              </a:extLst>
            </p:cNvPr>
            <p:cNvGrpSpPr/>
            <p:nvPr/>
          </p:nvGrpSpPr>
          <p:grpSpPr>
            <a:xfrm>
              <a:off x="-116286" y="4471987"/>
              <a:ext cx="1977437" cy="2154238"/>
              <a:chOff x="-116286" y="4471987"/>
              <a:chExt cx="1977437" cy="2154238"/>
            </a:xfrm>
          </p:grpSpPr>
          <p:sp>
            <p:nvSpPr>
              <p:cNvPr id="2196" name="Freeform 162">
                <a:extLst>
                  <a:ext uri="{FF2B5EF4-FFF2-40B4-BE49-F238E27FC236}">
                    <a16:creationId xmlns:a16="http://schemas.microsoft.com/office/drawing/2014/main" id="{67277583-4492-4869-9310-9805D4968D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5" y="4606925"/>
                <a:ext cx="379212" cy="414338"/>
              </a:xfrm>
              <a:custGeom>
                <a:avLst/>
                <a:gdLst>
                  <a:gd name="T0" fmla="*/ 0 w 129"/>
                  <a:gd name="T1" fmla="*/ 129 h 129"/>
                  <a:gd name="T2" fmla="*/ 55 w 129"/>
                  <a:gd name="T3" fmla="*/ 55 h 129"/>
                  <a:gd name="T4" fmla="*/ 129 w 129"/>
                  <a:gd name="T5" fmla="*/ 0 h 129"/>
                  <a:gd name="T6" fmla="*/ 0 w 129"/>
                  <a:gd name="T7" fmla="*/ 12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" h="129">
                    <a:moveTo>
                      <a:pt x="0" y="129"/>
                    </a:moveTo>
                    <a:cubicBezTo>
                      <a:pt x="15" y="102"/>
                      <a:pt x="33" y="77"/>
                      <a:pt x="55" y="55"/>
                    </a:cubicBezTo>
                    <a:cubicBezTo>
                      <a:pt x="77" y="33"/>
                      <a:pt x="102" y="15"/>
                      <a:pt x="129" y="0"/>
                    </a:cubicBezTo>
                    <a:lnTo>
                      <a:pt x="0" y="129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7" name="Freeform 163">
                <a:extLst>
                  <a:ext uri="{FF2B5EF4-FFF2-40B4-BE49-F238E27FC236}">
                    <a16:creationId xmlns:a16="http://schemas.microsoft.com/office/drawing/2014/main" id="{7FC0C5AB-F7BE-4818-8A2A-CE848BCB82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16286" y="4471987"/>
                <a:ext cx="901646" cy="982663"/>
              </a:xfrm>
              <a:custGeom>
                <a:avLst/>
                <a:gdLst>
                  <a:gd name="T0" fmla="*/ 0 w 306"/>
                  <a:gd name="T1" fmla="*/ 306 h 306"/>
                  <a:gd name="T2" fmla="*/ 2 w 306"/>
                  <a:gd name="T3" fmla="*/ 286 h 306"/>
                  <a:gd name="T4" fmla="*/ 286 w 306"/>
                  <a:gd name="T5" fmla="*/ 2 h 306"/>
                  <a:gd name="T6" fmla="*/ 306 w 306"/>
                  <a:gd name="T7" fmla="*/ 0 h 306"/>
                  <a:gd name="T8" fmla="*/ 0 w 306"/>
                  <a:gd name="T9" fmla="*/ 30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306">
                    <a:moveTo>
                      <a:pt x="0" y="306"/>
                    </a:moveTo>
                    <a:cubicBezTo>
                      <a:pt x="1" y="299"/>
                      <a:pt x="1" y="292"/>
                      <a:pt x="2" y="286"/>
                    </a:cubicBezTo>
                    <a:cubicBezTo>
                      <a:pt x="286" y="2"/>
                      <a:pt x="286" y="2"/>
                      <a:pt x="286" y="2"/>
                    </a:cubicBezTo>
                    <a:cubicBezTo>
                      <a:pt x="292" y="1"/>
                      <a:pt x="299" y="1"/>
                      <a:pt x="306" y="0"/>
                    </a:cubicBezTo>
                    <a:lnTo>
                      <a:pt x="0" y="306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9" name="Freeform 165">
                <a:extLst>
                  <a:ext uri="{FF2B5EF4-FFF2-40B4-BE49-F238E27FC236}">
                    <a16:creationId xmlns:a16="http://schemas.microsoft.com/office/drawing/2014/main" id="{D0C6401A-1875-4300-A29D-572A5DBE1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7696" y="4535487"/>
                <a:ext cx="1316664" cy="1436688"/>
              </a:xfrm>
              <a:custGeom>
                <a:avLst/>
                <a:gdLst>
                  <a:gd name="T0" fmla="*/ 6 w 447"/>
                  <a:gd name="T1" fmla="*/ 447 h 447"/>
                  <a:gd name="T2" fmla="*/ 0 w 447"/>
                  <a:gd name="T3" fmla="*/ 435 h 447"/>
                  <a:gd name="T4" fmla="*/ 435 w 447"/>
                  <a:gd name="T5" fmla="*/ 0 h 447"/>
                  <a:gd name="T6" fmla="*/ 447 w 447"/>
                  <a:gd name="T7" fmla="*/ 6 h 447"/>
                  <a:gd name="T8" fmla="*/ 6 w 447"/>
                  <a:gd name="T9" fmla="*/ 447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7" h="447">
                    <a:moveTo>
                      <a:pt x="6" y="447"/>
                    </a:moveTo>
                    <a:cubicBezTo>
                      <a:pt x="4" y="443"/>
                      <a:pt x="2" y="439"/>
                      <a:pt x="0" y="435"/>
                    </a:cubicBezTo>
                    <a:cubicBezTo>
                      <a:pt x="435" y="0"/>
                      <a:pt x="435" y="0"/>
                      <a:pt x="435" y="0"/>
                    </a:cubicBezTo>
                    <a:cubicBezTo>
                      <a:pt x="439" y="2"/>
                      <a:pt x="443" y="4"/>
                      <a:pt x="447" y="6"/>
                    </a:cubicBezTo>
                    <a:lnTo>
                      <a:pt x="6" y="447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0" name="Freeform 166">
                <a:extLst>
                  <a:ext uri="{FF2B5EF4-FFF2-40B4-BE49-F238E27FC236}">
                    <a16:creationId xmlns:a16="http://schemas.microsoft.com/office/drawing/2014/main" id="{690EAEBB-FB22-4EF1-985C-5AF6F8852A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00" y="4638675"/>
                <a:ext cx="1402923" cy="1528763"/>
              </a:xfrm>
              <a:custGeom>
                <a:avLst/>
                <a:gdLst>
                  <a:gd name="T0" fmla="*/ 7 w 476"/>
                  <a:gd name="T1" fmla="*/ 476 h 476"/>
                  <a:gd name="T2" fmla="*/ 0 w 476"/>
                  <a:gd name="T3" fmla="*/ 465 h 476"/>
                  <a:gd name="T4" fmla="*/ 465 w 476"/>
                  <a:gd name="T5" fmla="*/ 0 h 476"/>
                  <a:gd name="T6" fmla="*/ 476 w 476"/>
                  <a:gd name="T7" fmla="*/ 7 h 476"/>
                  <a:gd name="T8" fmla="*/ 7 w 476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6" h="476">
                    <a:moveTo>
                      <a:pt x="7" y="476"/>
                    </a:moveTo>
                    <a:cubicBezTo>
                      <a:pt x="4" y="472"/>
                      <a:pt x="2" y="469"/>
                      <a:pt x="0" y="465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469" y="2"/>
                      <a:pt x="472" y="4"/>
                      <a:pt x="476" y="7"/>
                    </a:cubicBezTo>
                    <a:lnTo>
                      <a:pt x="7" y="476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1" name="Freeform 167">
                <a:extLst>
                  <a:ext uri="{FF2B5EF4-FFF2-40B4-BE49-F238E27FC236}">
                    <a16:creationId xmlns:a16="http://schemas.microsoft.com/office/drawing/2014/main" id="{058F4E9D-7665-41B4-9B8F-FE0A100C5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37" y="4770437"/>
                <a:ext cx="1430591" cy="1557338"/>
              </a:xfrm>
              <a:custGeom>
                <a:avLst/>
                <a:gdLst>
                  <a:gd name="T0" fmla="*/ 9 w 485"/>
                  <a:gd name="T1" fmla="*/ 485 h 485"/>
                  <a:gd name="T2" fmla="*/ 4 w 485"/>
                  <a:gd name="T3" fmla="*/ 481 h 485"/>
                  <a:gd name="T4" fmla="*/ 0 w 485"/>
                  <a:gd name="T5" fmla="*/ 476 h 485"/>
                  <a:gd name="T6" fmla="*/ 476 w 485"/>
                  <a:gd name="T7" fmla="*/ 0 h 485"/>
                  <a:gd name="T8" fmla="*/ 481 w 485"/>
                  <a:gd name="T9" fmla="*/ 4 h 485"/>
                  <a:gd name="T10" fmla="*/ 485 w 485"/>
                  <a:gd name="T11" fmla="*/ 9 h 485"/>
                  <a:gd name="T12" fmla="*/ 9 w 485"/>
                  <a:gd name="T13" fmla="*/ 485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5" h="485">
                    <a:moveTo>
                      <a:pt x="9" y="485"/>
                    </a:moveTo>
                    <a:cubicBezTo>
                      <a:pt x="7" y="484"/>
                      <a:pt x="6" y="482"/>
                      <a:pt x="4" y="481"/>
                    </a:cubicBezTo>
                    <a:cubicBezTo>
                      <a:pt x="3" y="479"/>
                      <a:pt x="1" y="478"/>
                      <a:pt x="0" y="476"/>
                    </a:cubicBezTo>
                    <a:cubicBezTo>
                      <a:pt x="476" y="0"/>
                      <a:pt x="476" y="0"/>
                      <a:pt x="476" y="0"/>
                    </a:cubicBezTo>
                    <a:cubicBezTo>
                      <a:pt x="478" y="1"/>
                      <a:pt x="479" y="3"/>
                      <a:pt x="481" y="4"/>
                    </a:cubicBezTo>
                    <a:cubicBezTo>
                      <a:pt x="482" y="6"/>
                      <a:pt x="484" y="7"/>
                      <a:pt x="485" y="9"/>
                    </a:cubicBezTo>
                    <a:lnTo>
                      <a:pt x="9" y="48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" name="Freeform 168">
                <a:extLst>
                  <a:ext uri="{FF2B5EF4-FFF2-40B4-BE49-F238E27FC236}">
                    <a16:creationId xmlns:a16="http://schemas.microsoft.com/office/drawing/2014/main" id="{BE7D128C-DD01-48B2-BD9E-27C8F16E83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241" y="4930775"/>
                <a:ext cx="1402923" cy="1528763"/>
              </a:xfrm>
              <a:custGeom>
                <a:avLst/>
                <a:gdLst>
                  <a:gd name="T0" fmla="*/ 11 w 476"/>
                  <a:gd name="T1" fmla="*/ 476 h 476"/>
                  <a:gd name="T2" fmla="*/ 0 w 476"/>
                  <a:gd name="T3" fmla="*/ 469 h 476"/>
                  <a:gd name="T4" fmla="*/ 469 w 476"/>
                  <a:gd name="T5" fmla="*/ 0 h 476"/>
                  <a:gd name="T6" fmla="*/ 476 w 476"/>
                  <a:gd name="T7" fmla="*/ 11 h 476"/>
                  <a:gd name="T8" fmla="*/ 11 w 476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6" h="476">
                    <a:moveTo>
                      <a:pt x="11" y="476"/>
                    </a:moveTo>
                    <a:cubicBezTo>
                      <a:pt x="7" y="474"/>
                      <a:pt x="4" y="472"/>
                      <a:pt x="0" y="469"/>
                    </a:cubicBezTo>
                    <a:cubicBezTo>
                      <a:pt x="469" y="0"/>
                      <a:pt x="469" y="0"/>
                      <a:pt x="469" y="0"/>
                    </a:cubicBezTo>
                    <a:cubicBezTo>
                      <a:pt x="472" y="4"/>
                      <a:pt x="474" y="7"/>
                      <a:pt x="476" y="11"/>
                    </a:cubicBezTo>
                    <a:lnTo>
                      <a:pt x="11" y="476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3" name="Freeform 169">
                <a:extLst>
                  <a:ext uri="{FF2B5EF4-FFF2-40B4-BE49-F238E27FC236}">
                    <a16:creationId xmlns:a16="http://schemas.microsoft.com/office/drawing/2014/main" id="{4BB5C8CC-6D02-4CF8-881A-9CF9F4F131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269" y="5126037"/>
                <a:ext cx="1318292" cy="1436688"/>
              </a:xfrm>
              <a:custGeom>
                <a:avLst/>
                <a:gdLst>
                  <a:gd name="T0" fmla="*/ 12 w 447"/>
                  <a:gd name="T1" fmla="*/ 447 h 447"/>
                  <a:gd name="T2" fmla="*/ 0 w 447"/>
                  <a:gd name="T3" fmla="*/ 441 h 447"/>
                  <a:gd name="T4" fmla="*/ 441 w 447"/>
                  <a:gd name="T5" fmla="*/ 0 h 447"/>
                  <a:gd name="T6" fmla="*/ 447 w 447"/>
                  <a:gd name="T7" fmla="*/ 12 h 447"/>
                  <a:gd name="T8" fmla="*/ 12 w 447"/>
                  <a:gd name="T9" fmla="*/ 447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7" h="447">
                    <a:moveTo>
                      <a:pt x="12" y="447"/>
                    </a:moveTo>
                    <a:cubicBezTo>
                      <a:pt x="8" y="445"/>
                      <a:pt x="4" y="443"/>
                      <a:pt x="0" y="441"/>
                    </a:cubicBezTo>
                    <a:cubicBezTo>
                      <a:pt x="441" y="0"/>
                      <a:pt x="441" y="0"/>
                      <a:pt x="441" y="0"/>
                    </a:cubicBezTo>
                    <a:cubicBezTo>
                      <a:pt x="443" y="4"/>
                      <a:pt x="445" y="8"/>
                      <a:pt x="447" y="12"/>
                    </a:cubicBezTo>
                    <a:lnTo>
                      <a:pt x="12" y="447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4" name="Freeform 170">
                <a:extLst>
                  <a:ext uri="{FF2B5EF4-FFF2-40B4-BE49-F238E27FC236}">
                    <a16:creationId xmlns:a16="http://schemas.microsoft.com/office/drawing/2014/main" id="{40D3EEC5-F3EF-40CC-AD0F-4EA9C0E53E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474" y="5357812"/>
                <a:ext cx="1157167" cy="1262063"/>
              </a:xfrm>
              <a:custGeom>
                <a:avLst/>
                <a:gdLst>
                  <a:gd name="T0" fmla="*/ 15 w 393"/>
                  <a:gd name="T1" fmla="*/ 393 h 393"/>
                  <a:gd name="T2" fmla="*/ 0 w 393"/>
                  <a:gd name="T3" fmla="*/ 391 h 393"/>
                  <a:gd name="T4" fmla="*/ 391 w 393"/>
                  <a:gd name="T5" fmla="*/ 0 h 393"/>
                  <a:gd name="T6" fmla="*/ 393 w 393"/>
                  <a:gd name="T7" fmla="*/ 15 h 393"/>
                  <a:gd name="T8" fmla="*/ 15 w 393"/>
                  <a:gd name="T9" fmla="*/ 393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3" h="393">
                    <a:moveTo>
                      <a:pt x="15" y="393"/>
                    </a:moveTo>
                    <a:cubicBezTo>
                      <a:pt x="10" y="393"/>
                      <a:pt x="5" y="392"/>
                      <a:pt x="0" y="391"/>
                    </a:cubicBezTo>
                    <a:cubicBezTo>
                      <a:pt x="391" y="0"/>
                      <a:pt x="391" y="0"/>
                      <a:pt x="391" y="0"/>
                    </a:cubicBezTo>
                    <a:cubicBezTo>
                      <a:pt x="392" y="5"/>
                      <a:pt x="393" y="10"/>
                      <a:pt x="393" y="15"/>
                    </a:cubicBezTo>
                    <a:lnTo>
                      <a:pt x="15" y="393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5" name="Freeform 171">
                <a:extLst>
                  <a:ext uri="{FF2B5EF4-FFF2-40B4-BE49-F238E27FC236}">
                    <a16:creationId xmlns:a16="http://schemas.microsoft.com/office/drawing/2014/main" id="{E12C8879-DEF5-406B-82BC-644F9EE494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9505" y="5643562"/>
                <a:ext cx="901646" cy="982663"/>
              </a:xfrm>
              <a:custGeom>
                <a:avLst/>
                <a:gdLst>
                  <a:gd name="T0" fmla="*/ 306 w 306"/>
                  <a:gd name="T1" fmla="*/ 0 h 306"/>
                  <a:gd name="T2" fmla="*/ 304 w 306"/>
                  <a:gd name="T3" fmla="*/ 20 h 306"/>
                  <a:gd name="T4" fmla="*/ 20 w 306"/>
                  <a:gd name="T5" fmla="*/ 304 h 306"/>
                  <a:gd name="T6" fmla="*/ 0 w 306"/>
                  <a:gd name="T7" fmla="*/ 306 h 306"/>
                  <a:gd name="T8" fmla="*/ 306 w 306"/>
                  <a:gd name="T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306">
                    <a:moveTo>
                      <a:pt x="306" y="0"/>
                    </a:moveTo>
                    <a:cubicBezTo>
                      <a:pt x="305" y="7"/>
                      <a:pt x="305" y="14"/>
                      <a:pt x="304" y="20"/>
                    </a:cubicBezTo>
                    <a:cubicBezTo>
                      <a:pt x="20" y="304"/>
                      <a:pt x="20" y="304"/>
                      <a:pt x="20" y="304"/>
                    </a:cubicBezTo>
                    <a:cubicBezTo>
                      <a:pt x="14" y="305"/>
                      <a:pt x="7" y="305"/>
                      <a:pt x="0" y="306"/>
                    </a:cubicBezTo>
                    <a:lnTo>
                      <a:pt x="306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209" name="Freeform 172">
            <a:extLst>
              <a:ext uri="{FF2B5EF4-FFF2-40B4-BE49-F238E27FC236}">
                <a16:creationId xmlns:a16="http://schemas.microsoft.com/office/drawing/2014/main" id="{252C45E1-3D86-4DD9-9C83-0C387CF40926}"/>
              </a:ext>
            </a:extLst>
          </p:cNvPr>
          <p:cNvSpPr>
            <a:spLocks/>
          </p:cNvSpPr>
          <p:nvPr/>
        </p:nvSpPr>
        <p:spPr bwMode="auto">
          <a:xfrm>
            <a:off x="1356620" y="6076950"/>
            <a:ext cx="380840" cy="414338"/>
          </a:xfrm>
          <a:custGeom>
            <a:avLst/>
            <a:gdLst>
              <a:gd name="T0" fmla="*/ 129 w 129"/>
              <a:gd name="T1" fmla="*/ 0 h 129"/>
              <a:gd name="T2" fmla="*/ 74 w 129"/>
              <a:gd name="T3" fmla="*/ 74 h 129"/>
              <a:gd name="T4" fmla="*/ 0 w 129"/>
              <a:gd name="T5" fmla="*/ 129 h 129"/>
              <a:gd name="T6" fmla="*/ 129 w 129"/>
              <a:gd name="T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" h="129">
                <a:moveTo>
                  <a:pt x="129" y="0"/>
                </a:moveTo>
                <a:cubicBezTo>
                  <a:pt x="114" y="27"/>
                  <a:pt x="96" y="52"/>
                  <a:pt x="74" y="74"/>
                </a:cubicBezTo>
                <a:cubicBezTo>
                  <a:pt x="52" y="96"/>
                  <a:pt x="27" y="114"/>
                  <a:pt x="0" y="129"/>
                </a:cubicBezTo>
                <a:lnTo>
                  <a:pt x="12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0" name="Freeform 173">
            <a:extLst>
              <a:ext uri="{FF2B5EF4-FFF2-40B4-BE49-F238E27FC236}">
                <a16:creationId xmlns:a16="http://schemas.microsoft.com/office/drawing/2014/main" id="{62E3867D-AF8B-4FB8-B92B-BC7ED090ECF5}"/>
              </a:ext>
            </a:extLst>
          </p:cNvPr>
          <p:cNvSpPr>
            <a:spLocks/>
          </p:cNvSpPr>
          <p:nvPr/>
        </p:nvSpPr>
        <p:spPr bwMode="auto">
          <a:xfrm>
            <a:off x="-3034" y="5005389"/>
            <a:ext cx="3426378" cy="2767011"/>
          </a:xfrm>
          <a:custGeom>
            <a:avLst/>
            <a:gdLst>
              <a:gd name="T0" fmla="*/ 928 w 1389"/>
              <a:gd name="T1" fmla="*/ 456 h 863"/>
              <a:gd name="T2" fmla="*/ 386 w 1389"/>
              <a:gd name="T3" fmla="*/ 179 h 863"/>
              <a:gd name="T4" fmla="*/ 0 w 1389"/>
              <a:gd name="T5" fmla="*/ 37 h 863"/>
              <a:gd name="T6" fmla="*/ 0 w 1389"/>
              <a:gd name="T7" fmla="*/ 863 h 863"/>
              <a:gd name="T8" fmla="*/ 1389 w 1389"/>
              <a:gd name="T9" fmla="*/ 863 h 863"/>
              <a:gd name="T10" fmla="*/ 928 w 1389"/>
              <a:gd name="T11" fmla="*/ 456 h 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89" h="863">
                <a:moveTo>
                  <a:pt x="928" y="456"/>
                </a:moveTo>
                <a:cubicBezTo>
                  <a:pt x="848" y="165"/>
                  <a:pt x="530" y="434"/>
                  <a:pt x="386" y="179"/>
                </a:cubicBezTo>
                <a:cubicBezTo>
                  <a:pt x="285" y="0"/>
                  <a:pt x="103" y="13"/>
                  <a:pt x="0" y="37"/>
                </a:cubicBezTo>
                <a:cubicBezTo>
                  <a:pt x="0" y="863"/>
                  <a:pt x="0" y="863"/>
                  <a:pt x="0" y="863"/>
                </a:cubicBezTo>
                <a:cubicBezTo>
                  <a:pt x="1389" y="863"/>
                  <a:pt x="1389" y="863"/>
                  <a:pt x="1389" y="863"/>
                </a:cubicBezTo>
                <a:cubicBezTo>
                  <a:pt x="1315" y="570"/>
                  <a:pt x="995" y="699"/>
                  <a:pt x="928" y="456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1" name="Oval 174">
            <a:extLst>
              <a:ext uri="{FF2B5EF4-FFF2-40B4-BE49-F238E27FC236}">
                <a16:creationId xmlns:a16="http://schemas.microsoft.com/office/drawing/2014/main" id="{573748DF-DE89-415B-B395-9C9A71B60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93" y="7218362"/>
            <a:ext cx="50453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2" name="Oval 175">
            <a:extLst>
              <a:ext uri="{FF2B5EF4-FFF2-40B4-BE49-F238E27FC236}">
                <a16:creationId xmlns:a16="http://schemas.microsoft.com/office/drawing/2014/main" id="{A4F4AF11-77BB-4836-A0DD-A61DDD564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93" y="6880225"/>
            <a:ext cx="50453" cy="55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3" name="Oval 176">
            <a:extLst>
              <a:ext uri="{FF2B5EF4-FFF2-40B4-BE49-F238E27FC236}">
                <a16:creationId xmlns:a16="http://schemas.microsoft.com/office/drawing/2014/main" id="{EC6FDC2A-1D59-415D-A69D-2BDD00D50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93" y="6546850"/>
            <a:ext cx="50453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4" name="Oval 177">
            <a:extLst>
              <a:ext uri="{FF2B5EF4-FFF2-40B4-BE49-F238E27FC236}">
                <a16:creationId xmlns:a16="http://schemas.microsoft.com/office/drawing/2014/main" id="{2F1C5ECB-67B4-41B8-AC17-AEBB0A495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130" y="7218362"/>
            <a:ext cx="50453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5" name="Oval 178">
            <a:extLst>
              <a:ext uri="{FF2B5EF4-FFF2-40B4-BE49-F238E27FC236}">
                <a16:creationId xmlns:a16="http://schemas.microsoft.com/office/drawing/2014/main" id="{827567D0-8787-4107-8B17-6A9EF5CB2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130" y="6880225"/>
            <a:ext cx="50453" cy="55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6" name="Oval 179">
            <a:extLst>
              <a:ext uri="{FF2B5EF4-FFF2-40B4-BE49-F238E27FC236}">
                <a16:creationId xmlns:a16="http://schemas.microsoft.com/office/drawing/2014/main" id="{35530569-35FD-4C52-BEB5-4C93F57C3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130" y="6546850"/>
            <a:ext cx="50453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7" name="Oval 180">
            <a:extLst>
              <a:ext uri="{FF2B5EF4-FFF2-40B4-BE49-F238E27FC236}">
                <a16:creationId xmlns:a16="http://schemas.microsoft.com/office/drawing/2014/main" id="{8AAC3A73-85D3-428A-9F16-E79E2B236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067" y="7218362"/>
            <a:ext cx="48826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8" name="Oval 181">
            <a:extLst>
              <a:ext uri="{FF2B5EF4-FFF2-40B4-BE49-F238E27FC236}">
                <a16:creationId xmlns:a16="http://schemas.microsoft.com/office/drawing/2014/main" id="{67CFA95F-F8EA-4F35-A5FB-EB14941B9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067" y="6880225"/>
            <a:ext cx="48826" cy="55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9" name="Oval 182">
            <a:extLst>
              <a:ext uri="{FF2B5EF4-FFF2-40B4-BE49-F238E27FC236}">
                <a16:creationId xmlns:a16="http://schemas.microsoft.com/office/drawing/2014/main" id="{2F688A8E-9A1E-44C1-93F0-CC01791F7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067" y="6546850"/>
            <a:ext cx="48826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0" name="Oval 183">
            <a:extLst>
              <a:ext uri="{FF2B5EF4-FFF2-40B4-BE49-F238E27FC236}">
                <a16:creationId xmlns:a16="http://schemas.microsoft.com/office/drawing/2014/main" id="{2B81CA93-371F-4D12-8895-A826B9A8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749" y="7218362"/>
            <a:ext cx="48826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1" name="Oval 184">
            <a:extLst>
              <a:ext uri="{FF2B5EF4-FFF2-40B4-BE49-F238E27FC236}">
                <a16:creationId xmlns:a16="http://schemas.microsoft.com/office/drawing/2014/main" id="{EADA8645-893D-457A-86D7-603B12948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749" y="6880225"/>
            <a:ext cx="48826" cy="55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" name="Oval 185">
            <a:extLst>
              <a:ext uri="{FF2B5EF4-FFF2-40B4-BE49-F238E27FC236}">
                <a16:creationId xmlns:a16="http://schemas.microsoft.com/office/drawing/2014/main" id="{FDC76A14-BF6F-46A4-917E-2B70F22E2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749" y="6546850"/>
            <a:ext cx="48826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3" name="Oval 186">
            <a:extLst>
              <a:ext uri="{FF2B5EF4-FFF2-40B4-BE49-F238E27FC236}">
                <a16:creationId xmlns:a16="http://schemas.microsoft.com/office/drawing/2014/main" id="{592F7AC6-8E8C-4663-9BFE-FAE62D22F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058" y="7218362"/>
            <a:ext cx="50453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4" name="Oval 187">
            <a:extLst>
              <a:ext uri="{FF2B5EF4-FFF2-40B4-BE49-F238E27FC236}">
                <a16:creationId xmlns:a16="http://schemas.microsoft.com/office/drawing/2014/main" id="{E904DF0C-D7E5-4D01-9936-7695420E9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058" y="6880225"/>
            <a:ext cx="50453" cy="55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5" name="Oval 188">
            <a:extLst>
              <a:ext uri="{FF2B5EF4-FFF2-40B4-BE49-F238E27FC236}">
                <a16:creationId xmlns:a16="http://schemas.microsoft.com/office/drawing/2014/main" id="{F06DFC3D-9A83-43E1-818B-E4FA6B50F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058" y="6546850"/>
            <a:ext cx="50453" cy="539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6" name="Freeform 189">
            <a:extLst>
              <a:ext uri="{FF2B5EF4-FFF2-40B4-BE49-F238E27FC236}">
                <a16:creationId xmlns:a16="http://schemas.microsoft.com/office/drawing/2014/main" id="{6B5FE97D-4049-4837-9F2C-C950F0FE3C3B}"/>
              </a:ext>
            </a:extLst>
          </p:cNvPr>
          <p:cNvSpPr>
            <a:spLocks/>
          </p:cNvSpPr>
          <p:nvPr/>
        </p:nvSpPr>
        <p:spPr bwMode="auto">
          <a:xfrm>
            <a:off x="5646763" y="-14698"/>
            <a:ext cx="2864425" cy="1465263"/>
          </a:xfrm>
          <a:custGeom>
            <a:avLst/>
            <a:gdLst>
              <a:gd name="T0" fmla="*/ 1069 w 1069"/>
              <a:gd name="T1" fmla="*/ 15 h 456"/>
              <a:gd name="T2" fmla="*/ 15 w 1069"/>
              <a:gd name="T3" fmla="*/ 0 h 456"/>
              <a:gd name="T4" fmla="*/ 2 w 1069"/>
              <a:gd name="T5" fmla="*/ 102 h 456"/>
              <a:gd name="T6" fmla="*/ 315 w 1069"/>
              <a:gd name="T7" fmla="*/ 399 h 456"/>
              <a:gd name="T8" fmla="*/ 773 w 1069"/>
              <a:gd name="T9" fmla="*/ 392 h 456"/>
              <a:gd name="T10" fmla="*/ 951 w 1069"/>
              <a:gd name="T11" fmla="*/ 451 h 456"/>
              <a:gd name="T12" fmla="*/ 1069 w 1069"/>
              <a:gd name="T13" fmla="*/ 411 h 456"/>
              <a:gd name="T14" fmla="*/ 1069 w 1069"/>
              <a:gd name="T15" fmla="*/ 15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9" h="456">
                <a:moveTo>
                  <a:pt x="1069" y="15"/>
                </a:moveTo>
                <a:cubicBezTo>
                  <a:pt x="15" y="0"/>
                  <a:pt x="15" y="0"/>
                  <a:pt x="15" y="0"/>
                </a:cubicBezTo>
                <a:cubicBezTo>
                  <a:pt x="2" y="102"/>
                  <a:pt x="2" y="102"/>
                  <a:pt x="2" y="102"/>
                </a:cubicBezTo>
                <a:cubicBezTo>
                  <a:pt x="0" y="222"/>
                  <a:pt x="120" y="403"/>
                  <a:pt x="315" y="399"/>
                </a:cubicBezTo>
                <a:cubicBezTo>
                  <a:pt x="586" y="392"/>
                  <a:pt x="566" y="218"/>
                  <a:pt x="773" y="392"/>
                </a:cubicBezTo>
                <a:cubicBezTo>
                  <a:pt x="832" y="442"/>
                  <a:pt x="893" y="456"/>
                  <a:pt x="951" y="451"/>
                </a:cubicBezTo>
                <a:cubicBezTo>
                  <a:pt x="996" y="447"/>
                  <a:pt x="1036" y="433"/>
                  <a:pt x="1069" y="411"/>
                </a:cubicBezTo>
                <a:lnTo>
                  <a:pt x="1069" y="15"/>
                </a:lnTo>
                <a:close/>
              </a:path>
            </a:pathLst>
          </a:cu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7" name="Freeform 190">
            <a:extLst>
              <a:ext uri="{FF2B5EF4-FFF2-40B4-BE49-F238E27FC236}">
                <a16:creationId xmlns:a16="http://schemas.microsoft.com/office/drawing/2014/main" id="{F4960EC7-950A-4870-A96B-5D14E767204D}"/>
              </a:ext>
            </a:extLst>
          </p:cNvPr>
          <p:cNvSpPr>
            <a:spLocks/>
          </p:cNvSpPr>
          <p:nvPr/>
        </p:nvSpPr>
        <p:spPr bwMode="auto">
          <a:xfrm>
            <a:off x="6224522" y="3174"/>
            <a:ext cx="3853958" cy="3254375"/>
          </a:xfrm>
          <a:custGeom>
            <a:avLst/>
            <a:gdLst>
              <a:gd name="T0" fmla="*/ 10 w 1423"/>
              <a:gd name="T1" fmla="*/ 0 h 1013"/>
              <a:gd name="T2" fmla="*/ 0 w 1423"/>
              <a:gd name="T3" fmla="*/ 56 h 1013"/>
              <a:gd name="T4" fmla="*/ 26 w 1423"/>
              <a:gd name="T5" fmla="*/ 56 h 1013"/>
              <a:gd name="T6" fmla="*/ 0 w 1423"/>
              <a:gd name="T7" fmla="*/ 56 h 1013"/>
              <a:gd name="T8" fmla="*/ 472 w 1423"/>
              <a:gd name="T9" fmla="*/ 212 h 1013"/>
              <a:gd name="T10" fmla="*/ 1373 w 1423"/>
              <a:gd name="T11" fmla="*/ 592 h 1013"/>
              <a:gd name="T12" fmla="*/ 1373 w 1423"/>
              <a:gd name="T13" fmla="*/ 592 h 1013"/>
              <a:gd name="T14" fmla="*/ 1373 w 1423"/>
              <a:gd name="T15" fmla="*/ 592 h 1013"/>
              <a:gd name="T16" fmla="*/ 1423 w 1423"/>
              <a:gd name="T17" fmla="*/ 560 h 1013"/>
              <a:gd name="T18" fmla="*/ 1423 w 1423"/>
              <a:gd name="T19" fmla="*/ 0 h 1013"/>
              <a:gd name="T20" fmla="*/ 10 w 1423"/>
              <a:gd name="T21" fmla="*/ 0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23" h="1013">
                <a:moveTo>
                  <a:pt x="10" y="0"/>
                </a:moveTo>
                <a:cubicBezTo>
                  <a:pt x="0" y="56"/>
                  <a:pt x="0" y="56"/>
                  <a:pt x="0" y="56"/>
                </a:cubicBezTo>
                <a:cubicBezTo>
                  <a:pt x="9" y="56"/>
                  <a:pt x="17" y="56"/>
                  <a:pt x="26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23" y="176"/>
                  <a:pt x="302" y="175"/>
                  <a:pt x="472" y="212"/>
                </a:cubicBezTo>
                <a:cubicBezTo>
                  <a:pt x="850" y="296"/>
                  <a:pt x="743" y="1013"/>
                  <a:pt x="1373" y="592"/>
                </a:cubicBezTo>
                <a:cubicBezTo>
                  <a:pt x="1373" y="592"/>
                  <a:pt x="1373" y="592"/>
                  <a:pt x="1373" y="592"/>
                </a:cubicBezTo>
                <a:cubicBezTo>
                  <a:pt x="1373" y="592"/>
                  <a:pt x="1373" y="592"/>
                  <a:pt x="1373" y="592"/>
                </a:cubicBezTo>
                <a:cubicBezTo>
                  <a:pt x="1423" y="560"/>
                  <a:pt x="1423" y="560"/>
                  <a:pt x="1423" y="560"/>
                </a:cubicBezTo>
                <a:cubicBezTo>
                  <a:pt x="1423" y="0"/>
                  <a:pt x="1423" y="0"/>
                  <a:pt x="1423" y="0"/>
                </a:cubicBezTo>
                <a:lnTo>
                  <a:pt x="1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8" name="Freeform 191">
            <a:extLst>
              <a:ext uri="{FF2B5EF4-FFF2-40B4-BE49-F238E27FC236}">
                <a16:creationId xmlns:a16="http://schemas.microsoft.com/office/drawing/2014/main" id="{3F9203FB-D012-4D3D-9E5A-BC3646906569}"/>
              </a:ext>
            </a:extLst>
          </p:cNvPr>
          <p:cNvSpPr>
            <a:spLocks/>
          </p:cNvSpPr>
          <p:nvPr/>
        </p:nvSpPr>
        <p:spPr bwMode="auto">
          <a:xfrm>
            <a:off x="-549" y="5430044"/>
            <a:ext cx="4097736" cy="2601913"/>
          </a:xfrm>
          <a:custGeom>
            <a:avLst/>
            <a:gdLst>
              <a:gd name="T0" fmla="*/ 1218 w 1768"/>
              <a:gd name="T1" fmla="*/ 603 h 810"/>
              <a:gd name="T2" fmla="*/ 0 w 1768"/>
              <a:gd name="T3" fmla="*/ 17 h 810"/>
              <a:gd name="T4" fmla="*/ 0 w 1768"/>
              <a:gd name="T5" fmla="*/ 730 h 810"/>
              <a:gd name="T6" fmla="*/ 1768 w 1768"/>
              <a:gd name="T7" fmla="*/ 730 h 810"/>
              <a:gd name="T8" fmla="*/ 1218 w 1768"/>
              <a:gd name="T9" fmla="*/ 603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8" h="810">
                <a:moveTo>
                  <a:pt x="1218" y="603"/>
                </a:moveTo>
                <a:cubicBezTo>
                  <a:pt x="373" y="810"/>
                  <a:pt x="393" y="0"/>
                  <a:pt x="0" y="17"/>
                </a:cubicBezTo>
                <a:cubicBezTo>
                  <a:pt x="0" y="730"/>
                  <a:pt x="0" y="730"/>
                  <a:pt x="0" y="730"/>
                </a:cubicBezTo>
                <a:cubicBezTo>
                  <a:pt x="1768" y="730"/>
                  <a:pt x="1768" y="730"/>
                  <a:pt x="1768" y="730"/>
                </a:cubicBezTo>
                <a:cubicBezTo>
                  <a:pt x="1651" y="601"/>
                  <a:pt x="1442" y="547"/>
                  <a:pt x="1218" y="603"/>
                </a:cubicBezTo>
                <a:close/>
              </a:path>
            </a:pathLst>
          </a:cu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9" name="Oval 192">
            <a:extLst>
              <a:ext uri="{FF2B5EF4-FFF2-40B4-BE49-F238E27FC236}">
                <a16:creationId xmlns:a16="http://schemas.microsoft.com/office/drawing/2014/main" id="{6B21F554-39D8-4C0E-8C37-4EB1861AD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4116" y="6689725"/>
            <a:ext cx="911088" cy="99060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0" name="Freeform 193">
            <a:extLst>
              <a:ext uri="{FF2B5EF4-FFF2-40B4-BE49-F238E27FC236}">
                <a16:creationId xmlns:a16="http://schemas.microsoft.com/office/drawing/2014/main" id="{CF89D9D0-33B3-415D-BC0E-FAAFA1ACE7DC}"/>
              </a:ext>
            </a:extLst>
          </p:cNvPr>
          <p:cNvSpPr>
            <a:spLocks/>
          </p:cNvSpPr>
          <p:nvPr/>
        </p:nvSpPr>
        <p:spPr bwMode="auto">
          <a:xfrm>
            <a:off x="9030325" y="5330825"/>
            <a:ext cx="1046496" cy="2441575"/>
          </a:xfrm>
          <a:custGeom>
            <a:avLst/>
            <a:gdLst>
              <a:gd name="T0" fmla="*/ 355 w 355"/>
              <a:gd name="T1" fmla="*/ 1073 h 1073"/>
              <a:gd name="T2" fmla="*/ 355 w 355"/>
              <a:gd name="T3" fmla="*/ 2 h 1073"/>
              <a:gd name="T4" fmla="*/ 58 w 355"/>
              <a:gd name="T5" fmla="*/ 317 h 1073"/>
              <a:gd name="T6" fmla="*/ 64 w 355"/>
              <a:gd name="T7" fmla="*/ 776 h 1073"/>
              <a:gd name="T8" fmla="*/ 5 w 355"/>
              <a:gd name="T9" fmla="*/ 954 h 1073"/>
              <a:gd name="T10" fmla="*/ 46 w 355"/>
              <a:gd name="T11" fmla="*/ 1073 h 1073"/>
              <a:gd name="T12" fmla="*/ 355 w 355"/>
              <a:gd name="T13" fmla="*/ 1073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5" h="1073">
                <a:moveTo>
                  <a:pt x="355" y="1073"/>
                </a:moveTo>
                <a:cubicBezTo>
                  <a:pt x="355" y="2"/>
                  <a:pt x="355" y="2"/>
                  <a:pt x="355" y="2"/>
                </a:cubicBezTo>
                <a:cubicBezTo>
                  <a:pt x="235" y="0"/>
                  <a:pt x="54" y="121"/>
                  <a:pt x="58" y="317"/>
                </a:cubicBezTo>
                <a:cubicBezTo>
                  <a:pt x="64" y="588"/>
                  <a:pt x="239" y="568"/>
                  <a:pt x="64" y="776"/>
                </a:cubicBezTo>
                <a:cubicBezTo>
                  <a:pt x="14" y="835"/>
                  <a:pt x="0" y="897"/>
                  <a:pt x="5" y="954"/>
                </a:cubicBezTo>
                <a:cubicBezTo>
                  <a:pt x="9" y="1000"/>
                  <a:pt x="24" y="1040"/>
                  <a:pt x="46" y="1073"/>
                </a:cubicBezTo>
                <a:lnTo>
                  <a:pt x="355" y="1073"/>
                </a:lnTo>
                <a:close/>
              </a:path>
            </a:pathLst>
          </a:cu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31" name="Freeform 194">
            <a:extLst>
              <a:ext uri="{FF2B5EF4-FFF2-40B4-BE49-F238E27FC236}">
                <a16:creationId xmlns:a16="http://schemas.microsoft.com/office/drawing/2014/main" id="{439999F9-7860-417B-8EA7-FDF39507556D}"/>
              </a:ext>
            </a:extLst>
          </p:cNvPr>
          <p:cNvSpPr>
            <a:spLocks/>
          </p:cNvSpPr>
          <p:nvPr/>
        </p:nvSpPr>
        <p:spPr bwMode="auto">
          <a:xfrm>
            <a:off x="-593940" y="-3380"/>
            <a:ext cx="1739819" cy="1827418"/>
          </a:xfrm>
          <a:custGeom>
            <a:avLst/>
            <a:gdLst>
              <a:gd name="T0" fmla="*/ 386 w 590"/>
              <a:gd name="T1" fmla="*/ 1063 h 1155"/>
              <a:gd name="T2" fmla="*/ 485 w 590"/>
              <a:gd name="T3" fmla="*/ 337 h 1155"/>
              <a:gd name="T4" fmla="*/ 590 w 590"/>
              <a:gd name="T5" fmla="*/ 127 h 1155"/>
              <a:gd name="T6" fmla="*/ 559 w 590"/>
              <a:gd name="T7" fmla="*/ 0 h 1155"/>
              <a:gd name="T8" fmla="*/ 200 w 590"/>
              <a:gd name="T9" fmla="*/ 0 h 1155"/>
              <a:gd name="T10" fmla="*/ 200 w 590"/>
              <a:gd name="T11" fmla="*/ 1147 h 1155"/>
              <a:gd name="T12" fmla="*/ 386 w 590"/>
              <a:gd name="T13" fmla="*/ 1063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0" h="1155">
                <a:moveTo>
                  <a:pt x="386" y="1063"/>
                </a:moveTo>
                <a:cubicBezTo>
                  <a:pt x="501" y="550"/>
                  <a:pt x="0" y="62"/>
                  <a:pt x="485" y="337"/>
                </a:cubicBezTo>
                <a:cubicBezTo>
                  <a:pt x="573" y="387"/>
                  <a:pt x="590" y="198"/>
                  <a:pt x="590" y="127"/>
                </a:cubicBezTo>
                <a:cubicBezTo>
                  <a:pt x="590" y="80"/>
                  <a:pt x="578" y="37"/>
                  <a:pt x="559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1147"/>
                  <a:pt x="200" y="1147"/>
                  <a:pt x="200" y="1147"/>
                </a:cubicBezTo>
                <a:cubicBezTo>
                  <a:pt x="263" y="1155"/>
                  <a:pt x="367" y="1149"/>
                  <a:pt x="386" y="1063"/>
                </a:cubicBezTo>
                <a:close/>
              </a:path>
            </a:pathLst>
          </a:cu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32" name="Freeform 195">
            <a:extLst>
              <a:ext uri="{FF2B5EF4-FFF2-40B4-BE49-F238E27FC236}">
                <a16:creationId xmlns:a16="http://schemas.microsoft.com/office/drawing/2014/main" id="{0630526C-CD4F-40D9-A778-C5D21E1EB1D3}"/>
              </a:ext>
            </a:extLst>
          </p:cNvPr>
          <p:cNvSpPr>
            <a:spLocks/>
          </p:cNvSpPr>
          <p:nvPr/>
        </p:nvSpPr>
        <p:spPr bwMode="auto">
          <a:xfrm>
            <a:off x="0" y="-3380"/>
            <a:ext cx="1258968" cy="1396097"/>
          </a:xfrm>
          <a:custGeom>
            <a:avLst/>
            <a:gdLst>
              <a:gd name="T0" fmla="*/ 0 w 932"/>
              <a:gd name="T1" fmla="*/ 668 h 910"/>
              <a:gd name="T2" fmla="*/ 836 w 932"/>
              <a:gd name="T3" fmla="*/ 0 h 910"/>
              <a:gd name="T4" fmla="*/ 776 w 932"/>
              <a:gd name="T5" fmla="*/ 428 h 910"/>
              <a:gd name="T6" fmla="*/ 414 w 932"/>
              <a:gd name="T7" fmla="*/ 710 h 910"/>
              <a:gd name="T8" fmla="*/ 311 w 932"/>
              <a:gd name="T9" fmla="*/ 867 h 910"/>
              <a:gd name="T10" fmla="*/ 193 w 932"/>
              <a:gd name="T11" fmla="*/ 910 h 910"/>
              <a:gd name="T12" fmla="*/ 0 w 932"/>
              <a:gd name="T13" fmla="*/ 668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2" h="910">
                <a:moveTo>
                  <a:pt x="0" y="668"/>
                </a:moveTo>
                <a:cubicBezTo>
                  <a:pt x="836" y="0"/>
                  <a:pt x="836" y="0"/>
                  <a:pt x="836" y="0"/>
                </a:cubicBezTo>
                <a:cubicBezTo>
                  <a:pt x="912" y="92"/>
                  <a:pt x="932" y="309"/>
                  <a:pt x="776" y="428"/>
                </a:cubicBezTo>
                <a:cubicBezTo>
                  <a:pt x="560" y="593"/>
                  <a:pt x="467" y="443"/>
                  <a:pt x="414" y="710"/>
                </a:cubicBezTo>
                <a:cubicBezTo>
                  <a:pt x="399" y="786"/>
                  <a:pt x="359" y="835"/>
                  <a:pt x="311" y="867"/>
                </a:cubicBezTo>
                <a:cubicBezTo>
                  <a:pt x="273" y="893"/>
                  <a:pt x="233" y="906"/>
                  <a:pt x="193" y="910"/>
                </a:cubicBezTo>
                <a:lnTo>
                  <a:pt x="0" y="66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3" name="Freeform 196">
            <a:extLst>
              <a:ext uri="{FF2B5EF4-FFF2-40B4-BE49-F238E27FC236}">
                <a16:creationId xmlns:a16="http://schemas.microsoft.com/office/drawing/2014/main" id="{83A9ED60-E745-488C-AFE8-5226B7253245}"/>
              </a:ext>
            </a:extLst>
          </p:cNvPr>
          <p:cNvSpPr>
            <a:spLocks noEditPoints="1"/>
          </p:cNvSpPr>
          <p:nvPr/>
        </p:nvSpPr>
        <p:spPr bwMode="auto">
          <a:xfrm>
            <a:off x="8317559" y="-17781"/>
            <a:ext cx="1737360" cy="1737360"/>
          </a:xfrm>
          <a:custGeom>
            <a:avLst/>
            <a:gdLst>
              <a:gd name="T0" fmla="*/ 319 w 638"/>
              <a:gd name="T1" fmla="*/ 638 h 638"/>
              <a:gd name="T2" fmla="*/ 0 w 638"/>
              <a:gd name="T3" fmla="*/ 319 h 638"/>
              <a:gd name="T4" fmla="*/ 319 w 638"/>
              <a:gd name="T5" fmla="*/ 0 h 638"/>
              <a:gd name="T6" fmla="*/ 638 w 638"/>
              <a:gd name="T7" fmla="*/ 319 h 638"/>
              <a:gd name="T8" fmla="*/ 319 w 638"/>
              <a:gd name="T9" fmla="*/ 638 h 638"/>
              <a:gd name="T10" fmla="*/ 319 w 638"/>
              <a:gd name="T11" fmla="*/ 4 h 638"/>
              <a:gd name="T12" fmla="*/ 4 w 638"/>
              <a:gd name="T13" fmla="*/ 319 h 638"/>
              <a:gd name="T14" fmla="*/ 319 w 638"/>
              <a:gd name="T15" fmla="*/ 634 h 638"/>
              <a:gd name="T16" fmla="*/ 634 w 638"/>
              <a:gd name="T17" fmla="*/ 319 h 638"/>
              <a:gd name="T18" fmla="*/ 319 w 638"/>
              <a:gd name="T19" fmla="*/ 4 h 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8" h="638">
                <a:moveTo>
                  <a:pt x="319" y="638"/>
                </a:moveTo>
                <a:cubicBezTo>
                  <a:pt x="143" y="638"/>
                  <a:pt x="0" y="495"/>
                  <a:pt x="0" y="319"/>
                </a:cubicBezTo>
                <a:cubicBezTo>
                  <a:pt x="0" y="143"/>
                  <a:pt x="143" y="0"/>
                  <a:pt x="319" y="0"/>
                </a:cubicBezTo>
                <a:cubicBezTo>
                  <a:pt x="495" y="0"/>
                  <a:pt x="638" y="143"/>
                  <a:pt x="638" y="319"/>
                </a:cubicBezTo>
                <a:cubicBezTo>
                  <a:pt x="638" y="495"/>
                  <a:pt x="495" y="638"/>
                  <a:pt x="319" y="638"/>
                </a:cubicBezTo>
                <a:close/>
                <a:moveTo>
                  <a:pt x="319" y="4"/>
                </a:moveTo>
                <a:cubicBezTo>
                  <a:pt x="145" y="4"/>
                  <a:pt x="4" y="145"/>
                  <a:pt x="4" y="319"/>
                </a:cubicBezTo>
                <a:cubicBezTo>
                  <a:pt x="4" y="493"/>
                  <a:pt x="145" y="634"/>
                  <a:pt x="319" y="634"/>
                </a:cubicBezTo>
                <a:cubicBezTo>
                  <a:pt x="493" y="634"/>
                  <a:pt x="634" y="493"/>
                  <a:pt x="634" y="319"/>
                </a:cubicBezTo>
                <a:cubicBezTo>
                  <a:pt x="634" y="145"/>
                  <a:pt x="493" y="4"/>
                  <a:pt x="319" y="4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4" name="Freeform 197">
            <a:extLst>
              <a:ext uri="{FF2B5EF4-FFF2-40B4-BE49-F238E27FC236}">
                <a16:creationId xmlns:a16="http://schemas.microsoft.com/office/drawing/2014/main" id="{0EAF6652-1D4B-4DA3-9C41-2986992DCEE4}"/>
              </a:ext>
            </a:extLst>
          </p:cNvPr>
          <p:cNvSpPr>
            <a:spLocks/>
          </p:cNvSpPr>
          <p:nvPr/>
        </p:nvSpPr>
        <p:spPr bwMode="auto">
          <a:xfrm>
            <a:off x="8953023" y="547211"/>
            <a:ext cx="37433" cy="38100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1 w 13"/>
              <a:gd name="T11" fmla="*/ 2 h 12"/>
              <a:gd name="T12" fmla="*/ 11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5" name="Freeform 198">
            <a:extLst>
              <a:ext uri="{FF2B5EF4-FFF2-40B4-BE49-F238E27FC236}">
                <a16:creationId xmlns:a16="http://schemas.microsoft.com/office/drawing/2014/main" id="{D8B9A6D2-B73B-4956-9C9E-3BF5D000F275}"/>
              </a:ext>
            </a:extLst>
          </p:cNvPr>
          <p:cNvSpPr>
            <a:spLocks/>
          </p:cNvSpPr>
          <p:nvPr/>
        </p:nvSpPr>
        <p:spPr bwMode="auto">
          <a:xfrm>
            <a:off x="9127167" y="358298"/>
            <a:ext cx="35805" cy="38100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6 h 12"/>
              <a:gd name="T6" fmla="*/ 2 w 12"/>
              <a:gd name="T7" fmla="*/ 2 h 12"/>
              <a:gd name="T8" fmla="*/ 6 w 12"/>
              <a:gd name="T9" fmla="*/ 0 h 12"/>
              <a:gd name="T10" fmla="*/ 10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4" y="12"/>
                  <a:pt x="3" y="11"/>
                  <a:pt x="2" y="10"/>
                </a:cubicBezTo>
                <a:cubicBezTo>
                  <a:pt x="1" y="9"/>
                  <a:pt x="0" y="8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2" y="3"/>
                  <a:pt x="12" y="5"/>
                  <a:pt x="12" y="6"/>
                </a:cubicBezTo>
                <a:cubicBezTo>
                  <a:pt x="12" y="8"/>
                  <a:pt x="11" y="9"/>
                  <a:pt x="10" y="10"/>
                </a:cubicBezTo>
                <a:cubicBezTo>
                  <a:pt x="9" y="12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6" name="Freeform 199">
            <a:extLst>
              <a:ext uri="{FF2B5EF4-FFF2-40B4-BE49-F238E27FC236}">
                <a16:creationId xmlns:a16="http://schemas.microsoft.com/office/drawing/2014/main" id="{FB0F88AE-3D82-451E-AB3B-EEA2285704D3}"/>
              </a:ext>
            </a:extLst>
          </p:cNvPr>
          <p:cNvSpPr>
            <a:spLocks/>
          </p:cNvSpPr>
          <p:nvPr/>
        </p:nvSpPr>
        <p:spPr bwMode="auto">
          <a:xfrm>
            <a:off x="8604733" y="547211"/>
            <a:ext cx="39060" cy="38100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7"/>
                  <a:pt x="0" y="4"/>
                  <a:pt x="3" y="2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7" name="Freeform 200">
            <a:extLst>
              <a:ext uri="{FF2B5EF4-FFF2-40B4-BE49-F238E27FC236}">
                <a16:creationId xmlns:a16="http://schemas.microsoft.com/office/drawing/2014/main" id="{2D4B7860-992B-4DF0-8A7A-09938C49C0DF}"/>
              </a:ext>
            </a:extLst>
          </p:cNvPr>
          <p:cNvSpPr>
            <a:spLocks/>
          </p:cNvSpPr>
          <p:nvPr/>
        </p:nvSpPr>
        <p:spPr bwMode="auto">
          <a:xfrm>
            <a:off x="8778878" y="358298"/>
            <a:ext cx="39060" cy="38100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10" y="12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8" name="Freeform 201">
            <a:extLst>
              <a:ext uri="{FF2B5EF4-FFF2-40B4-BE49-F238E27FC236}">
                <a16:creationId xmlns:a16="http://schemas.microsoft.com/office/drawing/2014/main" id="{9903A278-6996-4E00-A5F1-1D5A312484A8}"/>
              </a:ext>
            </a:extLst>
          </p:cNvPr>
          <p:cNvSpPr>
            <a:spLocks/>
          </p:cNvSpPr>
          <p:nvPr/>
        </p:nvSpPr>
        <p:spPr bwMode="auto">
          <a:xfrm>
            <a:off x="8607988" y="734536"/>
            <a:ext cx="39060" cy="41275"/>
          </a:xfrm>
          <a:custGeom>
            <a:avLst/>
            <a:gdLst>
              <a:gd name="T0" fmla="*/ 6 w 13"/>
              <a:gd name="T1" fmla="*/ 13 h 13"/>
              <a:gd name="T2" fmla="*/ 2 w 13"/>
              <a:gd name="T3" fmla="*/ 11 h 13"/>
              <a:gd name="T4" fmla="*/ 0 w 13"/>
              <a:gd name="T5" fmla="*/ 6 h 13"/>
              <a:gd name="T6" fmla="*/ 2 w 13"/>
              <a:gd name="T7" fmla="*/ 2 h 13"/>
              <a:gd name="T8" fmla="*/ 6 w 13"/>
              <a:gd name="T9" fmla="*/ 0 h 13"/>
              <a:gd name="T10" fmla="*/ 10 w 13"/>
              <a:gd name="T11" fmla="*/ 2 h 13"/>
              <a:gd name="T12" fmla="*/ 10 w 13"/>
              <a:gd name="T13" fmla="*/ 11 h 13"/>
              <a:gd name="T14" fmla="*/ 6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6" y="13"/>
                </a:moveTo>
                <a:cubicBezTo>
                  <a:pt x="4" y="13"/>
                  <a:pt x="3" y="12"/>
                  <a:pt x="2" y="11"/>
                </a:cubicBezTo>
                <a:cubicBezTo>
                  <a:pt x="0" y="10"/>
                  <a:pt x="0" y="8"/>
                  <a:pt x="0" y="6"/>
                </a:cubicBezTo>
                <a:cubicBezTo>
                  <a:pt x="0" y="5"/>
                  <a:pt x="0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7" y="0"/>
                  <a:pt x="9" y="1"/>
                  <a:pt x="10" y="2"/>
                </a:cubicBezTo>
                <a:cubicBezTo>
                  <a:pt x="13" y="5"/>
                  <a:pt x="13" y="8"/>
                  <a:pt x="10" y="11"/>
                </a:cubicBezTo>
                <a:cubicBezTo>
                  <a:pt x="9" y="12"/>
                  <a:pt x="7" y="13"/>
                  <a:pt x="6" y="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9" name="Freeform 202">
            <a:extLst>
              <a:ext uri="{FF2B5EF4-FFF2-40B4-BE49-F238E27FC236}">
                <a16:creationId xmlns:a16="http://schemas.microsoft.com/office/drawing/2014/main" id="{4B25DC8D-F517-42EB-BF03-C71D6B30F564}"/>
              </a:ext>
            </a:extLst>
          </p:cNvPr>
          <p:cNvSpPr>
            <a:spLocks/>
          </p:cNvSpPr>
          <p:nvPr/>
        </p:nvSpPr>
        <p:spPr bwMode="auto">
          <a:xfrm>
            <a:off x="8778878" y="547211"/>
            <a:ext cx="39060" cy="38100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3 w 13"/>
              <a:gd name="T5" fmla="*/ 1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7"/>
                  <a:pt x="0" y="4"/>
                  <a:pt x="3" y="1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0" name="Freeform 203">
            <a:extLst>
              <a:ext uri="{FF2B5EF4-FFF2-40B4-BE49-F238E27FC236}">
                <a16:creationId xmlns:a16="http://schemas.microsoft.com/office/drawing/2014/main" id="{9ABD7F30-7742-4A0D-9BFA-EEE9F1DCE1CD}"/>
              </a:ext>
            </a:extLst>
          </p:cNvPr>
          <p:cNvSpPr>
            <a:spLocks/>
          </p:cNvSpPr>
          <p:nvPr/>
        </p:nvSpPr>
        <p:spPr bwMode="auto">
          <a:xfrm>
            <a:off x="8953023" y="358298"/>
            <a:ext cx="37433" cy="38100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1 w 13"/>
              <a:gd name="T11" fmla="*/ 2 h 12"/>
              <a:gd name="T12" fmla="*/ 10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3" y="4"/>
                  <a:pt x="13" y="8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1" name="Freeform 204">
            <a:extLst>
              <a:ext uri="{FF2B5EF4-FFF2-40B4-BE49-F238E27FC236}">
                <a16:creationId xmlns:a16="http://schemas.microsoft.com/office/drawing/2014/main" id="{F36ADD27-C9D7-41E7-9CBE-E451AFECCF07}"/>
              </a:ext>
            </a:extLst>
          </p:cNvPr>
          <p:cNvSpPr>
            <a:spLocks/>
          </p:cNvSpPr>
          <p:nvPr/>
        </p:nvSpPr>
        <p:spPr bwMode="auto">
          <a:xfrm>
            <a:off x="8607988" y="923448"/>
            <a:ext cx="35805" cy="38100"/>
          </a:xfrm>
          <a:custGeom>
            <a:avLst/>
            <a:gdLst>
              <a:gd name="T0" fmla="*/ 6 w 12"/>
              <a:gd name="T1" fmla="*/ 12 h 12"/>
              <a:gd name="T2" fmla="*/ 1 w 12"/>
              <a:gd name="T3" fmla="*/ 10 h 12"/>
              <a:gd name="T4" fmla="*/ 0 w 12"/>
              <a:gd name="T5" fmla="*/ 6 h 12"/>
              <a:gd name="T6" fmla="*/ 2 w 12"/>
              <a:gd name="T7" fmla="*/ 2 h 12"/>
              <a:gd name="T8" fmla="*/ 6 w 12"/>
              <a:gd name="T9" fmla="*/ 0 h 12"/>
              <a:gd name="T10" fmla="*/ 10 w 12"/>
              <a:gd name="T11" fmla="*/ 2 h 12"/>
              <a:gd name="T12" fmla="*/ 12 w 12"/>
              <a:gd name="T13" fmla="*/ 6 h 12"/>
              <a:gd name="T14" fmla="*/ 10 w 12"/>
              <a:gd name="T15" fmla="*/ 11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4" y="12"/>
                  <a:pt x="3" y="12"/>
                  <a:pt x="1" y="10"/>
                </a:cubicBezTo>
                <a:cubicBezTo>
                  <a:pt x="0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7" y="0"/>
                  <a:pt x="9" y="1"/>
                  <a:pt x="10" y="2"/>
                </a:cubicBezTo>
                <a:cubicBezTo>
                  <a:pt x="11" y="3"/>
                  <a:pt x="12" y="5"/>
                  <a:pt x="12" y="6"/>
                </a:cubicBezTo>
                <a:cubicBezTo>
                  <a:pt x="12" y="8"/>
                  <a:pt x="11" y="9"/>
                  <a:pt x="10" y="11"/>
                </a:cubicBezTo>
                <a:cubicBezTo>
                  <a:pt x="9" y="12"/>
                  <a:pt x="7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" name="Freeform 205">
            <a:extLst>
              <a:ext uri="{FF2B5EF4-FFF2-40B4-BE49-F238E27FC236}">
                <a16:creationId xmlns:a16="http://schemas.microsoft.com/office/drawing/2014/main" id="{2D009F60-C23A-47E2-8E56-1805E24D0FF6}"/>
              </a:ext>
            </a:extLst>
          </p:cNvPr>
          <p:cNvSpPr>
            <a:spLocks/>
          </p:cNvSpPr>
          <p:nvPr/>
        </p:nvSpPr>
        <p:spPr bwMode="auto">
          <a:xfrm>
            <a:off x="8778878" y="734536"/>
            <a:ext cx="39060" cy="41275"/>
          </a:xfrm>
          <a:custGeom>
            <a:avLst/>
            <a:gdLst>
              <a:gd name="T0" fmla="*/ 7 w 13"/>
              <a:gd name="T1" fmla="*/ 13 h 13"/>
              <a:gd name="T2" fmla="*/ 2 w 13"/>
              <a:gd name="T3" fmla="*/ 11 h 13"/>
              <a:gd name="T4" fmla="*/ 0 w 13"/>
              <a:gd name="T5" fmla="*/ 6 h 13"/>
              <a:gd name="T6" fmla="*/ 2 w 13"/>
              <a:gd name="T7" fmla="*/ 2 h 13"/>
              <a:gd name="T8" fmla="*/ 7 w 13"/>
              <a:gd name="T9" fmla="*/ 0 h 13"/>
              <a:gd name="T10" fmla="*/ 11 w 13"/>
              <a:gd name="T11" fmla="*/ 2 h 13"/>
              <a:gd name="T12" fmla="*/ 11 w 13"/>
              <a:gd name="T13" fmla="*/ 11 h 13"/>
              <a:gd name="T14" fmla="*/ 7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7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9"/>
                  <a:pt x="0" y="8"/>
                  <a:pt x="0" y="6"/>
                </a:cubicBezTo>
                <a:cubicBezTo>
                  <a:pt x="1" y="5"/>
                  <a:pt x="1" y="3"/>
                  <a:pt x="2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5"/>
                  <a:pt x="13" y="8"/>
                  <a:pt x="11" y="11"/>
                </a:cubicBezTo>
                <a:cubicBezTo>
                  <a:pt x="10" y="12"/>
                  <a:pt x="8" y="13"/>
                  <a:pt x="7" y="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" name="Freeform 206">
            <a:extLst>
              <a:ext uri="{FF2B5EF4-FFF2-40B4-BE49-F238E27FC236}">
                <a16:creationId xmlns:a16="http://schemas.microsoft.com/office/drawing/2014/main" id="{D2996203-86AD-4B44-83DE-8874AF6CC44B}"/>
              </a:ext>
            </a:extLst>
          </p:cNvPr>
          <p:cNvSpPr>
            <a:spLocks/>
          </p:cNvSpPr>
          <p:nvPr/>
        </p:nvSpPr>
        <p:spPr bwMode="auto">
          <a:xfrm>
            <a:off x="9298057" y="1112361"/>
            <a:ext cx="37433" cy="39688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4" name="Freeform 207">
            <a:extLst>
              <a:ext uri="{FF2B5EF4-FFF2-40B4-BE49-F238E27FC236}">
                <a16:creationId xmlns:a16="http://schemas.microsoft.com/office/drawing/2014/main" id="{8D4F297D-0E9F-4EC4-B268-86553AFD1DD6}"/>
              </a:ext>
            </a:extLst>
          </p:cNvPr>
          <p:cNvSpPr>
            <a:spLocks/>
          </p:cNvSpPr>
          <p:nvPr/>
        </p:nvSpPr>
        <p:spPr bwMode="auto">
          <a:xfrm>
            <a:off x="9301312" y="923448"/>
            <a:ext cx="34178" cy="38100"/>
          </a:xfrm>
          <a:custGeom>
            <a:avLst/>
            <a:gdLst>
              <a:gd name="T0" fmla="*/ 6 w 12"/>
              <a:gd name="T1" fmla="*/ 12 h 12"/>
              <a:gd name="T2" fmla="*/ 1 w 12"/>
              <a:gd name="T3" fmla="*/ 10 h 12"/>
              <a:gd name="T4" fmla="*/ 0 w 12"/>
              <a:gd name="T5" fmla="*/ 6 h 12"/>
              <a:gd name="T6" fmla="*/ 2 w 12"/>
              <a:gd name="T7" fmla="*/ 2 h 12"/>
              <a:gd name="T8" fmla="*/ 6 w 12"/>
              <a:gd name="T9" fmla="*/ 0 h 12"/>
              <a:gd name="T10" fmla="*/ 10 w 12"/>
              <a:gd name="T11" fmla="*/ 2 h 12"/>
              <a:gd name="T12" fmla="*/ 12 w 12"/>
              <a:gd name="T13" fmla="*/ 6 h 12"/>
              <a:gd name="T14" fmla="*/ 10 w 12"/>
              <a:gd name="T15" fmla="*/ 11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4" y="12"/>
                  <a:pt x="3" y="12"/>
                  <a:pt x="1" y="10"/>
                </a:cubicBezTo>
                <a:cubicBezTo>
                  <a:pt x="0" y="9"/>
                  <a:pt x="0" y="8"/>
                  <a:pt x="0" y="6"/>
                </a:cubicBezTo>
                <a:cubicBezTo>
                  <a:pt x="0" y="5"/>
                  <a:pt x="0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7" y="0"/>
                  <a:pt x="9" y="1"/>
                  <a:pt x="10" y="2"/>
                </a:cubicBezTo>
                <a:cubicBezTo>
                  <a:pt x="11" y="3"/>
                  <a:pt x="12" y="5"/>
                  <a:pt x="12" y="6"/>
                </a:cubicBezTo>
                <a:cubicBezTo>
                  <a:pt x="12" y="8"/>
                  <a:pt x="11" y="9"/>
                  <a:pt x="10" y="11"/>
                </a:cubicBezTo>
                <a:cubicBezTo>
                  <a:pt x="9" y="12"/>
                  <a:pt x="7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5" name="Freeform 208">
            <a:extLst>
              <a:ext uri="{FF2B5EF4-FFF2-40B4-BE49-F238E27FC236}">
                <a16:creationId xmlns:a16="http://schemas.microsoft.com/office/drawing/2014/main" id="{A84A76E4-F131-4EFC-8935-35CDEE0EDAFC}"/>
              </a:ext>
            </a:extLst>
          </p:cNvPr>
          <p:cNvSpPr>
            <a:spLocks/>
          </p:cNvSpPr>
          <p:nvPr/>
        </p:nvSpPr>
        <p:spPr bwMode="auto">
          <a:xfrm>
            <a:off x="9123912" y="1112361"/>
            <a:ext cx="39060" cy="39688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9" y="0"/>
                  <a:pt x="10" y="1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1"/>
                  <a:pt x="9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6" name="Freeform 209">
            <a:extLst>
              <a:ext uri="{FF2B5EF4-FFF2-40B4-BE49-F238E27FC236}">
                <a16:creationId xmlns:a16="http://schemas.microsoft.com/office/drawing/2014/main" id="{9D1A45EC-A0EF-43A6-B744-39DBFFDCA764}"/>
              </a:ext>
            </a:extLst>
          </p:cNvPr>
          <p:cNvSpPr>
            <a:spLocks/>
          </p:cNvSpPr>
          <p:nvPr/>
        </p:nvSpPr>
        <p:spPr bwMode="auto">
          <a:xfrm>
            <a:off x="9298057" y="734536"/>
            <a:ext cx="37433" cy="41275"/>
          </a:xfrm>
          <a:custGeom>
            <a:avLst/>
            <a:gdLst>
              <a:gd name="T0" fmla="*/ 7 w 13"/>
              <a:gd name="T1" fmla="*/ 13 h 13"/>
              <a:gd name="T2" fmla="*/ 3 w 13"/>
              <a:gd name="T3" fmla="*/ 11 h 13"/>
              <a:gd name="T4" fmla="*/ 3 w 13"/>
              <a:gd name="T5" fmla="*/ 2 h 13"/>
              <a:gd name="T6" fmla="*/ 7 w 13"/>
              <a:gd name="T7" fmla="*/ 0 h 13"/>
              <a:gd name="T8" fmla="*/ 11 w 13"/>
              <a:gd name="T9" fmla="*/ 2 h 13"/>
              <a:gd name="T10" fmla="*/ 13 w 13"/>
              <a:gd name="T11" fmla="*/ 7 h 13"/>
              <a:gd name="T12" fmla="*/ 11 w 13"/>
              <a:gd name="T13" fmla="*/ 11 h 13"/>
              <a:gd name="T14" fmla="*/ 7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7" y="13"/>
                </a:moveTo>
                <a:cubicBezTo>
                  <a:pt x="5" y="13"/>
                  <a:pt x="4" y="12"/>
                  <a:pt x="3" y="11"/>
                </a:cubicBezTo>
                <a:cubicBezTo>
                  <a:pt x="0" y="8"/>
                  <a:pt x="0" y="5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4"/>
                  <a:pt x="13" y="5"/>
                  <a:pt x="13" y="7"/>
                </a:cubicBezTo>
                <a:cubicBezTo>
                  <a:pt x="13" y="8"/>
                  <a:pt x="12" y="10"/>
                  <a:pt x="11" y="11"/>
                </a:cubicBezTo>
                <a:cubicBezTo>
                  <a:pt x="10" y="12"/>
                  <a:pt x="8" y="13"/>
                  <a:pt x="7" y="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7" name="Freeform 210">
            <a:extLst>
              <a:ext uri="{FF2B5EF4-FFF2-40B4-BE49-F238E27FC236}">
                <a16:creationId xmlns:a16="http://schemas.microsoft.com/office/drawing/2014/main" id="{9C50DE55-5955-4EF3-BE85-8B0748FA8E3D}"/>
              </a:ext>
            </a:extLst>
          </p:cNvPr>
          <p:cNvSpPr>
            <a:spLocks/>
          </p:cNvSpPr>
          <p:nvPr/>
        </p:nvSpPr>
        <p:spPr bwMode="auto">
          <a:xfrm>
            <a:off x="9127167" y="923448"/>
            <a:ext cx="37433" cy="38100"/>
          </a:xfrm>
          <a:custGeom>
            <a:avLst/>
            <a:gdLst>
              <a:gd name="T0" fmla="*/ 6 w 13"/>
              <a:gd name="T1" fmla="*/ 12 h 12"/>
              <a:gd name="T2" fmla="*/ 1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1 w 13"/>
              <a:gd name="T11" fmla="*/ 2 h 12"/>
              <a:gd name="T12" fmla="*/ 10 w 13"/>
              <a:gd name="T13" fmla="*/ 11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4" y="12"/>
                  <a:pt x="3" y="12"/>
                  <a:pt x="1" y="10"/>
                </a:cubicBezTo>
                <a:cubicBezTo>
                  <a:pt x="0" y="9"/>
                  <a:pt x="0" y="8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3" y="5"/>
                  <a:pt x="13" y="8"/>
                  <a:pt x="10" y="11"/>
                </a:cubicBezTo>
                <a:cubicBezTo>
                  <a:pt x="9" y="12"/>
                  <a:pt x="7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8" name="Freeform 211">
            <a:extLst>
              <a:ext uri="{FF2B5EF4-FFF2-40B4-BE49-F238E27FC236}">
                <a16:creationId xmlns:a16="http://schemas.microsoft.com/office/drawing/2014/main" id="{FE0951FF-A5AE-4FA8-9FF1-0260ED1E455F}"/>
              </a:ext>
            </a:extLst>
          </p:cNvPr>
          <p:cNvSpPr>
            <a:spLocks/>
          </p:cNvSpPr>
          <p:nvPr/>
        </p:nvSpPr>
        <p:spPr bwMode="auto">
          <a:xfrm>
            <a:off x="8953023" y="1112361"/>
            <a:ext cx="35805" cy="39688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6 h 12"/>
              <a:gd name="T6" fmla="*/ 2 w 12"/>
              <a:gd name="T7" fmla="*/ 2 h 12"/>
              <a:gd name="T8" fmla="*/ 6 w 12"/>
              <a:gd name="T9" fmla="*/ 0 h 12"/>
              <a:gd name="T10" fmla="*/ 11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2" y="3"/>
                  <a:pt x="12" y="5"/>
                  <a:pt x="12" y="6"/>
                </a:cubicBezTo>
                <a:cubicBezTo>
                  <a:pt x="12" y="8"/>
                  <a:pt x="12" y="9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9" name="Freeform 212">
            <a:extLst>
              <a:ext uri="{FF2B5EF4-FFF2-40B4-BE49-F238E27FC236}">
                <a16:creationId xmlns:a16="http://schemas.microsoft.com/office/drawing/2014/main" id="{28CB7ABF-09EA-4688-BBD4-7C416AF21613}"/>
              </a:ext>
            </a:extLst>
          </p:cNvPr>
          <p:cNvSpPr>
            <a:spLocks/>
          </p:cNvSpPr>
          <p:nvPr/>
        </p:nvSpPr>
        <p:spPr bwMode="auto">
          <a:xfrm>
            <a:off x="9298057" y="547211"/>
            <a:ext cx="37433" cy="38100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3" y="4"/>
                  <a:pt x="13" y="7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0" name="Freeform 213">
            <a:extLst>
              <a:ext uri="{FF2B5EF4-FFF2-40B4-BE49-F238E27FC236}">
                <a16:creationId xmlns:a16="http://schemas.microsoft.com/office/drawing/2014/main" id="{C303FDCC-3C84-4A14-9BED-A0D251EEA783}"/>
              </a:ext>
            </a:extLst>
          </p:cNvPr>
          <p:cNvSpPr>
            <a:spLocks/>
          </p:cNvSpPr>
          <p:nvPr/>
        </p:nvSpPr>
        <p:spPr bwMode="auto">
          <a:xfrm>
            <a:off x="9127167" y="734536"/>
            <a:ext cx="37433" cy="41275"/>
          </a:xfrm>
          <a:custGeom>
            <a:avLst/>
            <a:gdLst>
              <a:gd name="T0" fmla="*/ 6 w 13"/>
              <a:gd name="T1" fmla="*/ 13 h 13"/>
              <a:gd name="T2" fmla="*/ 2 w 13"/>
              <a:gd name="T3" fmla="*/ 11 h 13"/>
              <a:gd name="T4" fmla="*/ 0 w 13"/>
              <a:gd name="T5" fmla="*/ 6 h 13"/>
              <a:gd name="T6" fmla="*/ 2 w 13"/>
              <a:gd name="T7" fmla="*/ 2 h 13"/>
              <a:gd name="T8" fmla="*/ 6 w 13"/>
              <a:gd name="T9" fmla="*/ 0 h 13"/>
              <a:gd name="T10" fmla="*/ 10 w 13"/>
              <a:gd name="T11" fmla="*/ 2 h 13"/>
              <a:gd name="T12" fmla="*/ 10 w 13"/>
              <a:gd name="T13" fmla="*/ 11 h 13"/>
              <a:gd name="T14" fmla="*/ 6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6" y="13"/>
                </a:moveTo>
                <a:cubicBezTo>
                  <a:pt x="4" y="13"/>
                  <a:pt x="3" y="12"/>
                  <a:pt x="2" y="11"/>
                </a:cubicBezTo>
                <a:cubicBezTo>
                  <a:pt x="1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3" y="5"/>
                  <a:pt x="13" y="8"/>
                  <a:pt x="10" y="11"/>
                </a:cubicBezTo>
                <a:cubicBezTo>
                  <a:pt x="9" y="12"/>
                  <a:pt x="8" y="13"/>
                  <a:pt x="6" y="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1" name="Freeform 214">
            <a:extLst>
              <a:ext uri="{FF2B5EF4-FFF2-40B4-BE49-F238E27FC236}">
                <a16:creationId xmlns:a16="http://schemas.microsoft.com/office/drawing/2014/main" id="{D3875415-92CE-4266-8D7D-B9B9B709076D}"/>
              </a:ext>
            </a:extLst>
          </p:cNvPr>
          <p:cNvSpPr>
            <a:spLocks/>
          </p:cNvSpPr>
          <p:nvPr/>
        </p:nvSpPr>
        <p:spPr bwMode="auto">
          <a:xfrm>
            <a:off x="8953023" y="923448"/>
            <a:ext cx="37433" cy="38100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0 w 13"/>
              <a:gd name="T11" fmla="*/ 11 h 12"/>
              <a:gd name="T12" fmla="*/ 6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2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3" y="5"/>
                  <a:pt x="13" y="8"/>
                  <a:pt x="10" y="11"/>
                </a:cubicBezTo>
                <a:cubicBezTo>
                  <a:pt x="9" y="12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" name="Freeform 215">
            <a:extLst>
              <a:ext uri="{FF2B5EF4-FFF2-40B4-BE49-F238E27FC236}">
                <a16:creationId xmlns:a16="http://schemas.microsoft.com/office/drawing/2014/main" id="{C21A4BD5-C0CB-4DBA-9F09-835440EB7347}"/>
              </a:ext>
            </a:extLst>
          </p:cNvPr>
          <p:cNvSpPr>
            <a:spLocks/>
          </p:cNvSpPr>
          <p:nvPr/>
        </p:nvSpPr>
        <p:spPr bwMode="auto">
          <a:xfrm>
            <a:off x="8778878" y="1112361"/>
            <a:ext cx="39060" cy="39688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" name="Freeform 216">
            <a:extLst>
              <a:ext uri="{FF2B5EF4-FFF2-40B4-BE49-F238E27FC236}">
                <a16:creationId xmlns:a16="http://schemas.microsoft.com/office/drawing/2014/main" id="{560B93FC-DC21-40C1-885B-6E67D257A6D3}"/>
              </a:ext>
            </a:extLst>
          </p:cNvPr>
          <p:cNvSpPr>
            <a:spLocks/>
          </p:cNvSpPr>
          <p:nvPr/>
        </p:nvSpPr>
        <p:spPr bwMode="auto">
          <a:xfrm>
            <a:off x="9298057" y="358298"/>
            <a:ext cx="37433" cy="38100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2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2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" name="Freeform 217">
            <a:extLst>
              <a:ext uri="{FF2B5EF4-FFF2-40B4-BE49-F238E27FC236}">
                <a16:creationId xmlns:a16="http://schemas.microsoft.com/office/drawing/2014/main" id="{AA30DDCA-47A8-4945-A56D-055F8863D718}"/>
              </a:ext>
            </a:extLst>
          </p:cNvPr>
          <p:cNvSpPr>
            <a:spLocks/>
          </p:cNvSpPr>
          <p:nvPr/>
        </p:nvSpPr>
        <p:spPr bwMode="auto">
          <a:xfrm>
            <a:off x="9123912" y="547211"/>
            <a:ext cx="39060" cy="38100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7"/>
                  <a:pt x="0" y="4"/>
                  <a:pt x="3" y="2"/>
                </a:cubicBezTo>
                <a:cubicBezTo>
                  <a:pt x="4" y="0"/>
                  <a:pt x="5" y="0"/>
                  <a:pt x="7" y="0"/>
                </a:cubicBezTo>
                <a:cubicBezTo>
                  <a:pt x="9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10" y="11"/>
                  <a:pt x="9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" name="Freeform 218">
            <a:extLst>
              <a:ext uri="{FF2B5EF4-FFF2-40B4-BE49-F238E27FC236}">
                <a16:creationId xmlns:a16="http://schemas.microsoft.com/office/drawing/2014/main" id="{5E4C78A4-BE6B-4182-A229-BEDF0712A138}"/>
              </a:ext>
            </a:extLst>
          </p:cNvPr>
          <p:cNvSpPr>
            <a:spLocks/>
          </p:cNvSpPr>
          <p:nvPr/>
        </p:nvSpPr>
        <p:spPr bwMode="auto">
          <a:xfrm>
            <a:off x="8953023" y="734536"/>
            <a:ext cx="35805" cy="41275"/>
          </a:xfrm>
          <a:custGeom>
            <a:avLst/>
            <a:gdLst>
              <a:gd name="T0" fmla="*/ 6 w 12"/>
              <a:gd name="T1" fmla="*/ 13 h 13"/>
              <a:gd name="T2" fmla="*/ 2 w 12"/>
              <a:gd name="T3" fmla="*/ 11 h 13"/>
              <a:gd name="T4" fmla="*/ 0 w 12"/>
              <a:gd name="T5" fmla="*/ 6 h 13"/>
              <a:gd name="T6" fmla="*/ 2 w 12"/>
              <a:gd name="T7" fmla="*/ 2 h 13"/>
              <a:gd name="T8" fmla="*/ 6 w 12"/>
              <a:gd name="T9" fmla="*/ 0 h 13"/>
              <a:gd name="T10" fmla="*/ 11 w 12"/>
              <a:gd name="T11" fmla="*/ 3 h 13"/>
              <a:gd name="T12" fmla="*/ 12 w 12"/>
              <a:gd name="T13" fmla="*/ 7 h 13"/>
              <a:gd name="T14" fmla="*/ 10 w 12"/>
              <a:gd name="T15" fmla="*/ 11 h 13"/>
              <a:gd name="T16" fmla="*/ 6 w 12"/>
              <a:gd name="T17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3">
                <a:moveTo>
                  <a:pt x="6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3"/>
                </a:cubicBezTo>
                <a:cubicBezTo>
                  <a:pt x="12" y="4"/>
                  <a:pt x="12" y="5"/>
                  <a:pt x="12" y="7"/>
                </a:cubicBezTo>
                <a:cubicBezTo>
                  <a:pt x="12" y="8"/>
                  <a:pt x="12" y="10"/>
                  <a:pt x="10" y="11"/>
                </a:cubicBezTo>
                <a:cubicBezTo>
                  <a:pt x="9" y="12"/>
                  <a:pt x="8" y="13"/>
                  <a:pt x="6" y="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" name="Freeform 219">
            <a:extLst>
              <a:ext uri="{FF2B5EF4-FFF2-40B4-BE49-F238E27FC236}">
                <a16:creationId xmlns:a16="http://schemas.microsoft.com/office/drawing/2014/main" id="{B8D14293-FBD9-40E2-AA5A-7432F2486B8B}"/>
              </a:ext>
            </a:extLst>
          </p:cNvPr>
          <p:cNvSpPr>
            <a:spLocks/>
          </p:cNvSpPr>
          <p:nvPr/>
        </p:nvSpPr>
        <p:spPr bwMode="auto">
          <a:xfrm>
            <a:off x="8778878" y="923448"/>
            <a:ext cx="39060" cy="38100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1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2"/>
                  <a:pt x="2" y="10"/>
                </a:cubicBezTo>
                <a:cubicBezTo>
                  <a:pt x="0" y="8"/>
                  <a:pt x="0" y="5"/>
                  <a:pt x="2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1"/>
                </a:cubicBezTo>
                <a:cubicBezTo>
                  <a:pt x="10" y="12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" name="Freeform 220">
            <a:extLst>
              <a:ext uri="{FF2B5EF4-FFF2-40B4-BE49-F238E27FC236}">
                <a16:creationId xmlns:a16="http://schemas.microsoft.com/office/drawing/2014/main" id="{AB03A5A1-8FE6-4D9A-8643-7B32996C9EC2}"/>
              </a:ext>
            </a:extLst>
          </p:cNvPr>
          <p:cNvSpPr>
            <a:spLocks/>
          </p:cNvSpPr>
          <p:nvPr/>
        </p:nvSpPr>
        <p:spPr bwMode="auto">
          <a:xfrm>
            <a:off x="8604733" y="1112361"/>
            <a:ext cx="39060" cy="39688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" name="Freeform 221">
            <a:extLst>
              <a:ext uri="{FF2B5EF4-FFF2-40B4-BE49-F238E27FC236}">
                <a16:creationId xmlns:a16="http://schemas.microsoft.com/office/drawing/2014/main" id="{A763EBB0-E4BC-4FE1-9F85-D74076AF65A9}"/>
              </a:ext>
            </a:extLst>
          </p:cNvPr>
          <p:cNvSpPr>
            <a:spLocks/>
          </p:cNvSpPr>
          <p:nvPr/>
        </p:nvSpPr>
        <p:spPr bwMode="auto">
          <a:xfrm>
            <a:off x="9818864" y="547211"/>
            <a:ext cx="39060" cy="38100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0 w 13"/>
              <a:gd name="T11" fmla="*/ 2 h 12"/>
              <a:gd name="T12" fmla="*/ 10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4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0"/>
                  <a:pt x="4" y="0"/>
                  <a:pt x="6" y="0"/>
                </a:cubicBezTo>
                <a:cubicBezTo>
                  <a:pt x="7" y="0"/>
                  <a:pt x="9" y="0"/>
                  <a:pt x="10" y="2"/>
                </a:cubicBezTo>
                <a:cubicBezTo>
                  <a:pt x="13" y="4"/>
                  <a:pt x="13" y="8"/>
                  <a:pt x="10" y="10"/>
                </a:cubicBezTo>
                <a:cubicBezTo>
                  <a:pt x="9" y="11"/>
                  <a:pt x="7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" name="Freeform 222">
            <a:extLst>
              <a:ext uri="{FF2B5EF4-FFF2-40B4-BE49-F238E27FC236}">
                <a16:creationId xmlns:a16="http://schemas.microsoft.com/office/drawing/2014/main" id="{183123CD-D107-457F-A0CB-80934E603616}"/>
              </a:ext>
            </a:extLst>
          </p:cNvPr>
          <p:cNvSpPr>
            <a:spLocks/>
          </p:cNvSpPr>
          <p:nvPr/>
        </p:nvSpPr>
        <p:spPr bwMode="auto">
          <a:xfrm>
            <a:off x="9472202" y="358298"/>
            <a:ext cx="37433" cy="38100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3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0 w 13"/>
              <a:gd name="T13" fmla="*/ 11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7"/>
                  <a:pt x="0" y="4"/>
                  <a:pt x="3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2" y="8"/>
                  <a:pt x="12" y="9"/>
                  <a:pt x="10" y="11"/>
                </a:cubicBezTo>
                <a:cubicBezTo>
                  <a:pt x="9" y="12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0" name="Freeform 223">
            <a:extLst>
              <a:ext uri="{FF2B5EF4-FFF2-40B4-BE49-F238E27FC236}">
                <a16:creationId xmlns:a16="http://schemas.microsoft.com/office/drawing/2014/main" id="{510B9BC9-BD18-45D4-9AC2-310251462D20}"/>
              </a:ext>
            </a:extLst>
          </p:cNvPr>
          <p:cNvSpPr>
            <a:spLocks/>
          </p:cNvSpPr>
          <p:nvPr/>
        </p:nvSpPr>
        <p:spPr bwMode="auto">
          <a:xfrm>
            <a:off x="9472202" y="547211"/>
            <a:ext cx="37433" cy="38100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7"/>
                  <a:pt x="0" y="4"/>
                  <a:pt x="2" y="2"/>
                </a:cubicBezTo>
                <a:cubicBezTo>
                  <a:pt x="4" y="0"/>
                  <a:pt x="5" y="0"/>
                  <a:pt x="6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1" name="Freeform 224">
            <a:extLst>
              <a:ext uri="{FF2B5EF4-FFF2-40B4-BE49-F238E27FC236}">
                <a16:creationId xmlns:a16="http://schemas.microsoft.com/office/drawing/2014/main" id="{B8F39CB5-69E8-4416-BBEA-B4FF6D4BF0C1}"/>
              </a:ext>
            </a:extLst>
          </p:cNvPr>
          <p:cNvSpPr>
            <a:spLocks/>
          </p:cNvSpPr>
          <p:nvPr/>
        </p:nvSpPr>
        <p:spPr bwMode="auto">
          <a:xfrm>
            <a:off x="9646346" y="358298"/>
            <a:ext cx="37433" cy="38100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0 w 13"/>
              <a:gd name="T9" fmla="*/ 2 h 12"/>
              <a:gd name="T10" fmla="*/ 10 w 13"/>
              <a:gd name="T11" fmla="*/ 10 h 12"/>
              <a:gd name="T12" fmla="*/ 6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3" y="4"/>
                  <a:pt x="13" y="8"/>
                  <a:pt x="10" y="10"/>
                </a:cubicBezTo>
                <a:cubicBezTo>
                  <a:pt x="9" y="12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2" name="Freeform 225">
            <a:extLst>
              <a:ext uri="{FF2B5EF4-FFF2-40B4-BE49-F238E27FC236}">
                <a16:creationId xmlns:a16="http://schemas.microsoft.com/office/drawing/2014/main" id="{26D490E9-EB76-4FCB-81A7-0CFEE27A1325}"/>
              </a:ext>
            </a:extLst>
          </p:cNvPr>
          <p:cNvSpPr>
            <a:spLocks/>
          </p:cNvSpPr>
          <p:nvPr/>
        </p:nvSpPr>
        <p:spPr bwMode="auto">
          <a:xfrm>
            <a:off x="9472202" y="734536"/>
            <a:ext cx="37433" cy="41275"/>
          </a:xfrm>
          <a:custGeom>
            <a:avLst/>
            <a:gdLst>
              <a:gd name="T0" fmla="*/ 7 w 13"/>
              <a:gd name="T1" fmla="*/ 13 h 13"/>
              <a:gd name="T2" fmla="*/ 2 w 13"/>
              <a:gd name="T3" fmla="*/ 11 h 13"/>
              <a:gd name="T4" fmla="*/ 0 w 13"/>
              <a:gd name="T5" fmla="*/ 7 h 13"/>
              <a:gd name="T6" fmla="*/ 2 w 13"/>
              <a:gd name="T7" fmla="*/ 2 h 13"/>
              <a:gd name="T8" fmla="*/ 6 w 13"/>
              <a:gd name="T9" fmla="*/ 0 h 13"/>
              <a:gd name="T10" fmla="*/ 11 w 13"/>
              <a:gd name="T11" fmla="*/ 2 h 13"/>
              <a:gd name="T12" fmla="*/ 11 w 13"/>
              <a:gd name="T13" fmla="*/ 11 h 13"/>
              <a:gd name="T14" fmla="*/ 7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7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9"/>
                  <a:pt x="0" y="8"/>
                  <a:pt x="0" y="7"/>
                </a:cubicBezTo>
                <a:cubicBezTo>
                  <a:pt x="0" y="5"/>
                  <a:pt x="1" y="3"/>
                  <a:pt x="2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5"/>
                  <a:pt x="13" y="8"/>
                  <a:pt x="11" y="11"/>
                </a:cubicBezTo>
                <a:cubicBezTo>
                  <a:pt x="9" y="12"/>
                  <a:pt x="8" y="13"/>
                  <a:pt x="7" y="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" name="Freeform 226">
            <a:extLst>
              <a:ext uri="{FF2B5EF4-FFF2-40B4-BE49-F238E27FC236}">
                <a16:creationId xmlns:a16="http://schemas.microsoft.com/office/drawing/2014/main" id="{DDF36E64-0DFB-4869-BF13-0C89919F275A}"/>
              </a:ext>
            </a:extLst>
          </p:cNvPr>
          <p:cNvSpPr>
            <a:spLocks/>
          </p:cNvSpPr>
          <p:nvPr/>
        </p:nvSpPr>
        <p:spPr bwMode="auto">
          <a:xfrm>
            <a:off x="9646346" y="547211"/>
            <a:ext cx="34178" cy="38100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6 h 12"/>
              <a:gd name="T6" fmla="*/ 2 w 12"/>
              <a:gd name="T7" fmla="*/ 1 h 12"/>
              <a:gd name="T8" fmla="*/ 6 w 12"/>
              <a:gd name="T9" fmla="*/ 0 h 12"/>
              <a:gd name="T10" fmla="*/ 11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1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2" y="3"/>
                  <a:pt x="12" y="4"/>
                  <a:pt x="12" y="6"/>
                </a:cubicBezTo>
                <a:cubicBezTo>
                  <a:pt x="12" y="8"/>
                  <a:pt x="12" y="9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4" name="Freeform 227">
            <a:extLst>
              <a:ext uri="{FF2B5EF4-FFF2-40B4-BE49-F238E27FC236}">
                <a16:creationId xmlns:a16="http://schemas.microsoft.com/office/drawing/2014/main" id="{FBA421F6-82CC-4E93-A938-B6FCF2062FE5}"/>
              </a:ext>
            </a:extLst>
          </p:cNvPr>
          <p:cNvSpPr>
            <a:spLocks/>
          </p:cNvSpPr>
          <p:nvPr/>
        </p:nvSpPr>
        <p:spPr bwMode="auto">
          <a:xfrm>
            <a:off x="9472202" y="923448"/>
            <a:ext cx="37433" cy="38100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1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2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1"/>
                </a:cubicBezTo>
                <a:cubicBezTo>
                  <a:pt x="9" y="12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5" name="Freeform 228">
            <a:extLst>
              <a:ext uri="{FF2B5EF4-FFF2-40B4-BE49-F238E27FC236}">
                <a16:creationId xmlns:a16="http://schemas.microsoft.com/office/drawing/2014/main" id="{942C2A83-CA0A-4C8B-ACED-2FF8ECC8AD38}"/>
              </a:ext>
            </a:extLst>
          </p:cNvPr>
          <p:cNvSpPr>
            <a:spLocks/>
          </p:cNvSpPr>
          <p:nvPr/>
        </p:nvSpPr>
        <p:spPr bwMode="auto">
          <a:xfrm>
            <a:off x="9646346" y="734536"/>
            <a:ext cx="34178" cy="41275"/>
          </a:xfrm>
          <a:custGeom>
            <a:avLst/>
            <a:gdLst>
              <a:gd name="T0" fmla="*/ 6 w 12"/>
              <a:gd name="T1" fmla="*/ 13 h 13"/>
              <a:gd name="T2" fmla="*/ 2 w 12"/>
              <a:gd name="T3" fmla="*/ 11 h 13"/>
              <a:gd name="T4" fmla="*/ 0 w 12"/>
              <a:gd name="T5" fmla="*/ 6 h 13"/>
              <a:gd name="T6" fmla="*/ 2 w 12"/>
              <a:gd name="T7" fmla="*/ 2 h 13"/>
              <a:gd name="T8" fmla="*/ 6 w 12"/>
              <a:gd name="T9" fmla="*/ 0 h 13"/>
              <a:gd name="T10" fmla="*/ 11 w 12"/>
              <a:gd name="T11" fmla="*/ 2 h 13"/>
              <a:gd name="T12" fmla="*/ 12 w 12"/>
              <a:gd name="T13" fmla="*/ 7 h 13"/>
              <a:gd name="T14" fmla="*/ 10 w 12"/>
              <a:gd name="T15" fmla="*/ 11 h 13"/>
              <a:gd name="T16" fmla="*/ 6 w 12"/>
              <a:gd name="T17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3">
                <a:moveTo>
                  <a:pt x="6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2" y="4"/>
                  <a:pt x="12" y="5"/>
                  <a:pt x="12" y="7"/>
                </a:cubicBezTo>
                <a:cubicBezTo>
                  <a:pt x="12" y="8"/>
                  <a:pt x="12" y="10"/>
                  <a:pt x="10" y="11"/>
                </a:cubicBezTo>
                <a:cubicBezTo>
                  <a:pt x="9" y="12"/>
                  <a:pt x="8" y="13"/>
                  <a:pt x="6" y="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6" name="Freeform 229">
            <a:extLst>
              <a:ext uri="{FF2B5EF4-FFF2-40B4-BE49-F238E27FC236}">
                <a16:creationId xmlns:a16="http://schemas.microsoft.com/office/drawing/2014/main" id="{1ADFAFD8-96E3-45D6-A5E6-9CB15D0F8F61}"/>
              </a:ext>
            </a:extLst>
          </p:cNvPr>
          <p:cNvSpPr>
            <a:spLocks/>
          </p:cNvSpPr>
          <p:nvPr/>
        </p:nvSpPr>
        <p:spPr bwMode="auto">
          <a:xfrm>
            <a:off x="9817236" y="1112361"/>
            <a:ext cx="37433" cy="39688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7" name="Freeform 230">
            <a:extLst>
              <a:ext uri="{FF2B5EF4-FFF2-40B4-BE49-F238E27FC236}">
                <a16:creationId xmlns:a16="http://schemas.microsoft.com/office/drawing/2014/main" id="{77FE0FDD-F2FB-4C87-9A2B-07EEB9545BDE}"/>
              </a:ext>
            </a:extLst>
          </p:cNvPr>
          <p:cNvSpPr>
            <a:spLocks/>
          </p:cNvSpPr>
          <p:nvPr/>
        </p:nvSpPr>
        <p:spPr bwMode="auto">
          <a:xfrm>
            <a:off x="9817236" y="923448"/>
            <a:ext cx="40688" cy="38100"/>
          </a:xfrm>
          <a:custGeom>
            <a:avLst/>
            <a:gdLst>
              <a:gd name="T0" fmla="*/ 7 w 14"/>
              <a:gd name="T1" fmla="*/ 12 h 12"/>
              <a:gd name="T2" fmla="*/ 3 w 14"/>
              <a:gd name="T3" fmla="*/ 10 h 12"/>
              <a:gd name="T4" fmla="*/ 3 w 14"/>
              <a:gd name="T5" fmla="*/ 2 h 12"/>
              <a:gd name="T6" fmla="*/ 7 w 14"/>
              <a:gd name="T7" fmla="*/ 0 h 12"/>
              <a:gd name="T8" fmla="*/ 11 w 14"/>
              <a:gd name="T9" fmla="*/ 2 h 12"/>
              <a:gd name="T10" fmla="*/ 11 w 14"/>
              <a:gd name="T11" fmla="*/ 11 h 12"/>
              <a:gd name="T12" fmla="*/ 7 w 14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" h="12">
                <a:moveTo>
                  <a:pt x="7" y="12"/>
                </a:moveTo>
                <a:cubicBezTo>
                  <a:pt x="5" y="12"/>
                  <a:pt x="4" y="12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4" y="5"/>
                  <a:pt x="14" y="8"/>
                  <a:pt x="11" y="11"/>
                </a:cubicBezTo>
                <a:cubicBezTo>
                  <a:pt x="10" y="12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8" name="Freeform 231">
            <a:extLst>
              <a:ext uri="{FF2B5EF4-FFF2-40B4-BE49-F238E27FC236}">
                <a16:creationId xmlns:a16="http://schemas.microsoft.com/office/drawing/2014/main" id="{C6E5B76C-50D5-4538-9081-5152CB5BD2EC}"/>
              </a:ext>
            </a:extLst>
          </p:cNvPr>
          <p:cNvSpPr>
            <a:spLocks/>
          </p:cNvSpPr>
          <p:nvPr/>
        </p:nvSpPr>
        <p:spPr bwMode="auto">
          <a:xfrm>
            <a:off x="9646346" y="1112361"/>
            <a:ext cx="37433" cy="39688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0 w 13"/>
              <a:gd name="T9" fmla="*/ 2 h 12"/>
              <a:gd name="T10" fmla="*/ 10 w 13"/>
              <a:gd name="T11" fmla="*/ 10 h 12"/>
              <a:gd name="T12" fmla="*/ 6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3" y="4"/>
                  <a:pt x="13" y="8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9" name="Freeform 232">
            <a:extLst>
              <a:ext uri="{FF2B5EF4-FFF2-40B4-BE49-F238E27FC236}">
                <a16:creationId xmlns:a16="http://schemas.microsoft.com/office/drawing/2014/main" id="{D22A98D8-59DD-43CB-A9EB-DB0A1C3489A4}"/>
              </a:ext>
            </a:extLst>
          </p:cNvPr>
          <p:cNvSpPr>
            <a:spLocks/>
          </p:cNvSpPr>
          <p:nvPr/>
        </p:nvSpPr>
        <p:spPr bwMode="auto">
          <a:xfrm>
            <a:off x="9818864" y="734536"/>
            <a:ext cx="35805" cy="41275"/>
          </a:xfrm>
          <a:custGeom>
            <a:avLst/>
            <a:gdLst>
              <a:gd name="T0" fmla="*/ 6 w 12"/>
              <a:gd name="T1" fmla="*/ 13 h 13"/>
              <a:gd name="T2" fmla="*/ 2 w 12"/>
              <a:gd name="T3" fmla="*/ 11 h 13"/>
              <a:gd name="T4" fmla="*/ 0 w 12"/>
              <a:gd name="T5" fmla="*/ 6 h 13"/>
              <a:gd name="T6" fmla="*/ 2 w 12"/>
              <a:gd name="T7" fmla="*/ 2 h 13"/>
              <a:gd name="T8" fmla="*/ 6 w 12"/>
              <a:gd name="T9" fmla="*/ 0 h 13"/>
              <a:gd name="T10" fmla="*/ 10 w 12"/>
              <a:gd name="T11" fmla="*/ 3 h 13"/>
              <a:gd name="T12" fmla="*/ 12 w 12"/>
              <a:gd name="T13" fmla="*/ 7 h 13"/>
              <a:gd name="T14" fmla="*/ 10 w 12"/>
              <a:gd name="T15" fmla="*/ 11 h 13"/>
              <a:gd name="T16" fmla="*/ 6 w 12"/>
              <a:gd name="T17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3">
                <a:moveTo>
                  <a:pt x="6" y="13"/>
                </a:moveTo>
                <a:cubicBezTo>
                  <a:pt x="4" y="13"/>
                  <a:pt x="3" y="12"/>
                  <a:pt x="2" y="11"/>
                </a:cubicBezTo>
                <a:cubicBezTo>
                  <a:pt x="0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8" y="0"/>
                  <a:pt x="9" y="1"/>
                  <a:pt x="10" y="3"/>
                </a:cubicBezTo>
                <a:cubicBezTo>
                  <a:pt x="11" y="4"/>
                  <a:pt x="12" y="5"/>
                  <a:pt x="12" y="7"/>
                </a:cubicBezTo>
                <a:cubicBezTo>
                  <a:pt x="12" y="8"/>
                  <a:pt x="11" y="10"/>
                  <a:pt x="10" y="11"/>
                </a:cubicBezTo>
                <a:cubicBezTo>
                  <a:pt x="9" y="12"/>
                  <a:pt x="7" y="13"/>
                  <a:pt x="6" y="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0" name="Freeform 233">
            <a:extLst>
              <a:ext uri="{FF2B5EF4-FFF2-40B4-BE49-F238E27FC236}">
                <a16:creationId xmlns:a16="http://schemas.microsoft.com/office/drawing/2014/main" id="{11A5288A-005D-48EE-8F65-3F20D089AE5F}"/>
              </a:ext>
            </a:extLst>
          </p:cNvPr>
          <p:cNvSpPr>
            <a:spLocks/>
          </p:cNvSpPr>
          <p:nvPr/>
        </p:nvSpPr>
        <p:spPr bwMode="auto">
          <a:xfrm>
            <a:off x="9646346" y="923448"/>
            <a:ext cx="34178" cy="38100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2 w 12"/>
              <a:gd name="T5" fmla="*/ 2 h 12"/>
              <a:gd name="T6" fmla="*/ 6 w 12"/>
              <a:gd name="T7" fmla="*/ 0 h 12"/>
              <a:gd name="T8" fmla="*/ 10 w 12"/>
              <a:gd name="T9" fmla="*/ 2 h 12"/>
              <a:gd name="T10" fmla="*/ 12 w 12"/>
              <a:gd name="T11" fmla="*/ 6 h 12"/>
              <a:gd name="T12" fmla="*/ 10 w 12"/>
              <a:gd name="T13" fmla="*/ 11 h 12"/>
              <a:gd name="T14" fmla="*/ 6 w 12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2"/>
                  <a:pt x="2" y="10"/>
                </a:cubicBezTo>
                <a:cubicBezTo>
                  <a:pt x="0" y="8"/>
                  <a:pt x="0" y="5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2" y="3"/>
                  <a:pt x="12" y="5"/>
                  <a:pt x="12" y="6"/>
                </a:cubicBezTo>
                <a:cubicBezTo>
                  <a:pt x="12" y="8"/>
                  <a:pt x="12" y="9"/>
                  <a:pt x="10" y="11"/>
                </a:cubicBezTo>
                <a:cubicBezTo>
                  <a:pt x="9" y="12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1" name="Freeform 234">
            <a:extLst>
              <a:ext uri="{FF2B5EF4-FFF2-40B4-BE49-F238E27FC236}">
                <a16:creationId xmlns:a16="http://schemas.microsoft.com/office/drawing/2014/main" id="{13121D46-4AD5-4044-B6D7-7BDB815F0922}"/>
              </a:ext>
            </a:extLst>
          </p:cNvPr>
          <p:cNvSpPr>
            <a:spLocks/>
          </p:cNvSpPr>
          <p:nvPr/>
        </p:nvSpPr>
        <p:spPr bwMode="auto">
          <a:xfrm>
            <a:off x="9472202" y="1112361"/>
            <a:ext cx="37433" cy="39688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2" name="Freeform 235">
            <a:extLst>
              <a:ext uri="{FF2B5EF4-FFF2-40B4-BE49-F238E27FC236}">
                <a16:creationId xmlns:a16="http://schemas.microsoft.com/office/drawing/2014/main" id="{511DE784-D5FE-45EC-A3B2-FBEF37FA8B60}"/>
              </a:ext>
            </a:extLst>
          </p:cNvPr>
          <p:cNvSpPr>
            <a:spLocks/>
          </p:cNvSpPr>
          <p:nvPr/>
        </p:nvSpPr>
        <p:spPr bwMode="auto">
          <a:xfrm>
            <a:off x="8953023" y="1299686"/>
            <a:ext cx="37433" cy="38100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1 w 13"/>
              <a:gd name="T11" fmla="*/ 2 h 12"/>
              <a:gd name="T12" fmla="*/ 11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" name="Freeform 236">
            <a:extLst>
              <a:ext uri="{FF2B5EF4-FFF2-40B4-BE49-F238E27FC236}">
                <a16:creationId xmlns:a16="http://schemas.microsoft.com/office/drawing/2014/main" id="{69ACA82A-7B9B-4DC3-A40E-066DDC9B12A1}"/>
              </a:ext>
            </a:extLst>
          </p:cNvPr>
          <p:cNvSpPr>
            <a:spLocks/>
          </p:cNvSpPr>
          <p:nvPr/>
        </p:nvSpPr>
        <p:spPr bwMode="auto">
          <a:xfrm>
            <a:off x="8778878" y="1299686"/>
            <a:ext cx="39060" cy="38100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3 w 13"/>
              <a:gd name="T7" fmla="*/ 1 h 12"/>
              <a:gd name="T8" fmla="*/ 7 w 13"/>
              <a:gd name="T9" fmla="*/ 0 h 12"/>
              <a:gd name="T10" fmla="*/ 11 w 13"/>
              <a:gd name="T11" fmla="*/ 2 h 12"/>
              <a:gd name="T12" fmla="*/ 13 w 13"/>
              <a:gd name="T13" fmla="*/ 6 h 12"/>
              <a:gd name="T14" fmla="*/ 11 w 13"/>
              <a:gd name="T15" fmla="*/ 10 h 12"/>
              <a:gd name="T16" fmla="*/ 7 w 13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1" y="4"/>
                  <a:pt x="1" y="3"/>
                  <a:pt x="3" y="1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4" name="Freeform 237">
            <a:extLst>
              <a:ext uri="{FF2B5EF4-FFF2-40B4-BE49-F238E27FC236}">
                <a16:creationId xmlns:a16="http://schemas.microsoft.com/office/drawing/2014/main" id="{A15A5F21-ED4C-4025-96CC-7AD5012B821F}"/>
              </a:ext>
            </a:extLst>
          </p:cNvPr>
          <p:cNvSpPr>
            <a:spLocks/>
          </p:cNvSpPr>
          <p:nvPr/>
        </p:nvSpPr>
        <p:spPr bwMode="auto">
          <a:xfrm>
            <a:off x="9298057" y="1488598"/>
            <a:ext cx="37433" cy="38100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1 h 12"/>
              <a:gd name="T6" fmla="*/ 7 w 13"/>
              <a:gd name="T7" fmla="*/ 0 h 12"/>
              <a:gd name="T8" fmla="*/ 11 w 13"/>
              <a:gd name="T9" fmla="*/ 1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7"/>
                  <a:pt x="0" y="4"/>
                  <a:pt x="3" y="1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1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5" name="Freeform 238">
            <a:extLst>
              <a:ext uri="{FF2B5EF4-FFF2-40B4-BE49-F238E27FC236}">
                <a16:creationId xmlns:a16="http://schemas.microsoft.com/office/drawing/2014/main" id="{BEC32A25-72BA-4424-AC4C-A4FD48F385CA}"/>
              </a:ext>
            </a:extLst>
          </p:cNvPr>
          <p:cNvSpPr>
            <a:spLocks/>
          </p:cNvSpPr>
          <p:nvPr/>
        </p:nvSpPr>
        <p:spPr bwMode="auto">
          <a:xfrm>
            <a:off x="9298057" y="1299686"/>
            <a:ext cx="37433" cy="38100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3" y="4"/>
                  <a:pt x="13" y="7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6" name="Freeform 239">
            <a:extLst>
              <a:ext uri="{FF2B5EF4-FFF2-40B4-BE49-F238E27FC236}">
                <a16:creationId xmlns:a16="http://schemas.microsoft.com/office/drawing/2014/main" id="{B48BC5D0-A716-4B92-82FD-2BA010150533}"/>
              </a:ext>
            </a:extLst>
          </p:cNvPr>
          <p:cNvSpPr>
            <a:spLocks/>
          </p:cNvSpPr>
          <p:nvPr/>
        </p:nvSpPr>
        <p:spPr bwMode="auto">
          <a:xfrm>
            <a:off x="9127167" y="1488598"/>
            <a:ext cx="37433" cy="38100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5 h 12"/>
              <a:gd name="T6" fmla="*/ 2 w 13"/>
              <a:gd name="T7" fmla="*/ 1 h 12"/>
              <a:gd name="T8" fmla="*/ 6 w 13"/>
              <a:gd name="T9" fmla="*/ 0 h 12"/>
              <a:gd name="T10" fmla="*/ 10 w 13"/>
              <a:gd name="T11" fmla="*/ 1 h 12"/>
              <a:gd name="T12" fmla="*/ 10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4" y="12"/>
                  <a:pt x="3" y="11"/>
                  <a:pt x="2" y="10"/>
                </a:cubicBezTo>
                <a:cubicBezTo>
                  <a:pt x="1" y="8"/>
                  <a:pt x="0" y="7"/>
                  <a:pt x="0" y="5"/>
                </a:cubicBezTo>
                <a:cubicBezTo>
                  <a:pt x="0" y="4"/>
                  <a:pt x="1" y="2"/>
                  <a:pt x="2" y="1"/>
                </a:cubicBezTo>
                <a:cubicBezTo>
                  <a:pt x="3" y="0"/>
                  <a:pt x="4" y="0"/>
                  <a:pt x="6" y="0"/>
                </a:cubicBezTo>
                <a:cubicBezTo>
                  <a:pt x="8" y="0"/>
                  <a:pt x="9" y="0"/>
                  <a:pt x="10" y="1"/>
                </a:cubicBezTo>
                <a:cubicBezTo>
                  <a:pt x="13" y="4"/>
                  <a:pt x="13" y="7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7" name="Freeform 240">
            <a:extLst>
              <a:ext uri="{FF2B5EF4-FFF2-40B4-BE49-F238E27FC236}">
                <a16:creationId xmlns:a16="http://schemas.microsoft.com/office/drawing/2014/main" id="{C097DFE3-AF64-4209-B755-75F8C18C98C4}"/>
              </a:ext>
            </a:extLst>
          </p:cNvPr>
          <p:cNvSpPr>
            <a:spLocks/>
          </p:cNvSpPr>
          <p:nvPr/>
        </p:nvSpPr>
        <p:spPr bwMode="auto">
          <a:xfrm>
            <a:off x="9123912" y="1299686"/>
            <a:ext cx="39060" cy="38100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0"/>
                  <a:pt x="5" y="0"/>
                  <a:pt x="7" y="0"/>
                </a:cubicBezTo>
                <a:cubicBezTo>
                  <a:pt x="9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10" y="11"/>
                  <a:pt x="9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8" name="Freeform 241">
            <a:extLst>
              <a:ext uri="{FF2B5EF4-FFF2-40B4-BE49-F238E27FC236}">
                <a16:creationId xmlns:a16="http://schemas.microsoft.com/office/drawing/2014/main" id="{7E93CD85-F290-4430-B4BA-759E7AC6EAC7}"/>
              </a:ext>
            </a:extLst>
          </p:cNvPr>
          <p:cNvSpPr>
            <a:spLocks/>
          </p:cNvSpPr>
          <p:nvPr/>
        </p:nvSpPr>
        <p:spPr bwMode="auto">
          <a:xfrm>
            <a:off x="8953023" y="1488598"/>
            <a:ext cx="35805" cy="38100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5 h 12"/>
              <a:gd name="T6" fmla="*/ 2 w 12"/>
              <a:gd name="T7" fmla="*/ 1 h 12"/>
              <a:gd name="T8" fmla="*/ 6 w 12"/>
              <a:gd name="T9" fmla="*/ 0 h 12"/>
              <a:gd name="T10" fmla="*/ 11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8"/>
                  <a:pt x="0" y="7"/>
                  <a:pt x="0" y="5"/>
                </a:cubicBezTo>
                <a:cubicBezTo>
                  <a:pt x="0" y="4"/>
                  <a:pt x="1" y="2"/>
                  <a:pt x="2" y="1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2" y="3"/>
                  <a:pt x="12" y="4"/>
                  <a:pt x="12" y="6"/>
                </a:cubicBezTo>
                <a:cubicBezTo>
                  <a:pt x="12" y="7"/>
                  <a:pt x="12" y="9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9" name="Freeform 242">
            <a:extLst>
              <a:ext uri="{FF2B5EF4-FFF2-40B4-BE49-F238E27FC236}">
                <a16:creationId xmlns:a16="http://schemas.microsoft.com/office/drawing/2014/main" id="{96ED913A-8B1E-47AC-8A51-BA2419E0FAC0}"/>
              </a:ext>
            </a:extLst>
          </p:cNvPr>
          <p:cNvSpPr>
            <a:spLocks/>
          </p:cNvSpPr>
          <p:nvPr/>
        </p:nvSpPr>
        <p:spPr bwMode="auto">
          <a:xfrm>
            <a:off x="9472202" y="1299686"/>
            <a:ext cx="37433" cy="38100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7"/>
                  <a:pt x="0" y="4"/>
                  <a:pt x="2" y="2"/>
                </a:cubicBezTo>
                <a:cubicBezTo>
                  <a:pt x="4" y="0"/>
                  <a:pt x="5" y="0"/>
                  <a:pt x="6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0" name="Freeform 243">
            <a:extLst>
              <a:ext uri="{FF2B5EF4-FFF2-40B4-BE49-F238E27FC236}">
                <a16:creationId xmlns:a16="http://schemas.microsoft.com/office/drawing/2014/main" id="{84CCB9FB-C50A-4E6C-BD21-FF2CA9F94DF3}"/>
              </a:ext>
            </a:extLst>
          </p:cNvPr>
          <p:cNvSpPr>
            <a:spLocks/>
          </p:cNvSpPr>
          <p:nvPr/>
        </p:nvSpPr>
        <p:spPr bwMode="auto">
          <a:xfrm>
            <a:off x="9472202" y="1485423"/>
            <a:ext cx="37433" cy="41275"/>
          </a:xfrm>
          <a:custGeom>
            <a:avLst/>
            <a:gdLst>
              <a:gd name="T0" fmla="*/ 7 w 13"/>
              <a:gd name="T1" fmla="*/ 13 h 13"/>
              <a:gd name="T2" fmla="*/ 2 w 13"/>
              <a:gd name="T3" fmla="*/ 11 h 13"/>
              <a:gd name="T4" fmla="*/ 0 w 13"/>
              <a:gd name="T5" fmla="*/ 7 h 13"/>
              <a:gd name="T6" fmla="*/ 2 w 13"/>
              <a:gd name="T7" fmla="*/ 2 h 13"/>
              <a:gd name="T8" fmla="*/ 6 w 13"/>
              <a:gd name="T9" fmla="*/ 0 h 13"/>
              <a:gd name="T10" fmla="*/ 11 w 13"/>
              <a:gd name="T11" fmla="*/ 2 h 13"/>
              <a:gd name="T12" fmla="*/ 11 w 13"/>
              <a:gd name="T13" fmla="*/ 11 h 13"/>
              <a:gd name="T14" fmla="*/ 7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7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10"/>
                  <a:pt x="0" y="8"/>
                  <a:pt x="0" y="7"/>
                </a:cubicBezTo>
                <a:cubicBezTo>
                  <a:pt x="0" y="5"/>
                  <a:pt x="1" y="4"/>
                  <a:pt x="2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5"/>
                  <a:pt x="13" y="8"/>
                  <a:pt x="11" y="11"/>
                </a:cubicBezTo>
                <a:cubicBezTo>
                  <a:pt x="9" y="12"/>
                  <a:pt x="8" y="13"/>
                  <a:pt x="7" y="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1" name="Freeform 244">
            <a:extLst>
              <a:ext uri="{FF2B5EF4-FFF2-40B4-BE49-F238E27FC236}">
                <a16:creationId xmlns:a16="http://schemas.microsoft.com/office/drawing/2014/main" id="{29671CEF-8E6F-4C19-AF8D-DE3F7F7F873C}"/>
              </a:ext>
            </a:extLst>
          </p:cNvPr>
          <p:cNvSpPr>
            <a:spLocks/>
          </p:cNvSpPr>
          <p:nvPr/>
        </p:nvSpPr>
        <p:spPr bwMode="auto">
          <a:xfrm>
            <a:off x="9646346" y="1299686"/>
            <a:ext cx="34178" cy="38100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6 h 12"/>
              <a:gd name="T6" fmla="*/ 2 w 12"/>
              <a:gd name="T7" fmla="*/ 1 h 12"/>
              <a:gd name="T8" fmla="*/ 6 w 12"/>
              <a:gd name="T9" fmla="*/ 0 h 12"/>
              <a:gd name="T10" fmla="*/ 11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1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2" y="3"/>
                  <a:pt x="12" y="4"/>
                  <a:pt x="12" y="6"/>
                </a:cubicBezTo>
                <a:cubicBezTo>
                  <a:pt x="12" y="8"/>
                  <a:pt x="12" y="9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2" name="Freeform 245">
            <a:extLst>
              <a:ext uri="{FF2B5EF4-FFF2-40B4-BE49-F238E27FC236}">
                <a16:creationId xmlns:a16="http://schemas.microsoft.com/office/drawing/2014/main" id="{29A3E4A0-14C3-45CB-8415-72B0FE9FC7D4}"/>
              </a:ext>
            </a:extLst>
          </p:cNvPr>
          <p:cNvSpPr>
            <a:spLocks noEditPoints="1"/>
          </p:cNvSpPr>
          <p:nvPr/>
        </p:nvSpPr>
        <p:spPr bwMode="auto">
          <a:xfrm>
            <a:off x="502171" y="6770687"/>
            <a:ext cx="831663" cy="855665"/>
          </a:xfrm>
          <a:custGeom>
            <a:avLst/>
            <a:gdLst>
              <a:gd name="T0" fmla="*/ 141 w 282"/>
              <a:gd name="T1" fmla="*/ 282 h 282"/>
              <a:gd name="T2" fmla="*/ 0 w 282"/>
              <a:gd name="T3" fmla="*/ 141 h 282"/>
              <a:gd name="T4" fmla="*/ 141 w 282"/>
              <a:gd name="T5" fmla="*/ 0 h 282"/>
              <a:gd name="T6" fmla="*/ 282 w 282"/>
              <a:gd name="T7" fmla="*/ 141 h 282"/>
              <a:gd name="T8" fmla="*/ 141 w 282"/>
              <a:gd name="T9" fmla="*/ 282 h 282"/>
              <a:gd name="T10" fmla="*/ 141 w 282"/>
              <a:gd name="T11" fmla="*/ 6 h 282"/>
              <a:gd name="T12" fmla="*/ 6 w 282"/>
              <a:gd name="T13" fmla="*/ 141 h 282"/>
              <a:gd name="T14" fmla="*/ 141 w 282"/>
              <a:gd name="T15" fmla="*/ 276 h 282"/>
              <a:gd name="T16" fmla="*/ 276 w 282"/>
              <a:gd name="T17" fmla="*/ 141 h 282"/>
              <a:gd name="T18" fmla="*/ 141 w 282"/>
              <a:gd name="T19" fmla="*/ 6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2" h="282">
                <a:moveTo>
                  <a:pt x="141" y="282"/>
                </a:moveTo>
                <a:cubicBezTo>
                  <a:pt x="63" y="282"/>
                  <a:pt x="0" y="219"/>
                  <a:pt x="0" y="141"/>
                </a:cubicBezTo>
                <a:cubicBezTo>
                  <a:pt x="0" y="63"/>
                  <a:pt x="63" y="0"/>
                  <a:pt x="141" y="0"/>
                </a:cubicBezTo>
                <a:cubicBezTo>
                  <a:pt x="218" y="0"/>
                  <a:pt x="282" y="63"/>
                  <a:pt x="282" y="141"/>
                </a:cubicBezTo>
                <a:cubicBezTo>
                  <a:pt x="282" y="219"/>
                  <a:pt x="218" y="282"/>
                  <a:pt x="141" y="282"/>
                </a:cubicBezTo>
                <a:close/>
                <a:moveTo>
                  <a:pt x="141" y="6"/>
                </a:moveTo>
                <a:cubicBezTo>
                  <a:pt x="66" y="6"/>
                  <a:pt x="6" y="67"/>
                  <a:pt x="6" y="141"/>
                </a:cubicBezTo>
                <a:cubicBezTo>
                  <a:pt x="6" y="215"/>
                  <a:pt x="66" y="276"/>
                  <a:pt x="141" y="276"/>
                </a:cubicBezTo>
                <a:cubicBezTo>
                  <a:pt x="215" y="276"/>
                  <a:pt x="276" y="215"/>
                  <a:pt x="276" y="141"/>
                </a:cubicBezTo>
                <a:cubicBezTo>
                  <a:pt x="276" y="67"/>
                  <a:pt x="215" y="6"/>
                  <a:pt x="141" y="6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3" name="Oval 246">
            <a:extLst>
              <a:ext uri="{FF2B5EF4-FFF2-40B4-BE49-F238E27FC236}">
                <a16:creationId xmlns:a16="http://schemas.microsoft.com/office/drawing/2014/main" id="{065232EB-615E-41A3-B06B-6BF1F79D1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595" y="7070726"/>
            <a:ext cx="283189" cy="2907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4" name="Freeform 247">
            <a:extLst>
              <a:ext uri="{FF2B5EF4-FFF2-40B4-BE49-F238E27FC236}">
                <a16:creationId xmlns:a16="http://schemas.microsoft.com/office/drawing/2014/main" id="{D6E4484F-7A5F-4FF2-99D4-FDE06D8FA026}"/>
              </a:ext>
            </a:extLst>
          </p:cNvPr>
          <p:cNvSpPr>
            <a:spLocks noEditPoints="1"/>
          </p:cNvSpPr>
          <p:nvPr/>
        </p:nvSpPr>
        <p:spPr bwMode="auto">
          <a:xfrm>
            <a:off x="3143637" y="323850"/>
            <a:ext cx="657518" cy="715963"/>
          </a:xfrm>
          <a:custGeom>
            <a:avLst/>
            <a:gdLst>
              <a:gd name="T0" fmla="*/ 324 w 404"/>
              <a:gd name="T1" fmla="*/ 451 h 451"/>
              <a:gd name="T2" fmla="*/ 203 w 404"/>
              <a:gd name="T3" fmla="*/ 316 h 451"/>
              <a:gd name="T4" fmla="*/ 80 w 404"/>
              <a:gd name="T5" fmla="*/ 451 h 451"/>
              <a:gd name="T6" fmla="*/ 0 w 404"/>
              <a:gd name="T7" fmla="*/ 360 h 451"/>
              <a:gd name="T8" fmla="*/ 121 w 404"/>
              <a:gd name="T9" fmla="*/ 225 h 451"/>
              <a:gd name="T10" fmla="*/ 0 w 404"/>
              <a:gd name="T11" fmla="*/ 89 h 451"/>
              <a:gd name="T12" fmla="*/ 80 w 404"/>
              <a:gd name="T13" fmla="*/ 0 h 451"/>
              <a:gd name="T14" fmla="*/ 203 w 404"/>
              <a:gd name="T15" fmla="*/ 136 h 451"/>
              <a:gd name="T16" fmla="*/ 324 w 404"/>
              <a:gd name="T17" fmla="*/ 0 h 451"/>
              <a:gd name="T18" fmla="*/ 404 w 404"/>
              <a:gd name="T19" fmla="*/ 89 h 451"/>
              <a:gd name="T20" fmla="*/ 282 w 404"/>
              <a:gd name="T21" fmla="*/ 225 h 451"/>
              <a:gd name="T22" fmla="*/ 404 w 404"/>
              <a:gd name="T23" fmla="*/ 360 h 451"/>
              <a:gd name="T24" fmla="*/ 324 w 404"/>
              <a:gd name="T25" fmla="*/ 451 h 451"/>
              <a:gd name="T26" fmla="*/ 203 w 404"/>
              <a:gd name="T27" fmla="*/ 304 h 451"/>
              <a:gd name="T28" fmla="*/ 324 w 404"/>
              <a:gd name="T29" fmla="*/ 441 h 451"/>
              <a:gd name="T30" fmla="*/ 395 w 404"/>
              <a:gd name="T31" fmla="*/ 360 h 451"/>
              <a:gd name="T32" fmla="*/ 273 w 404"/>
              <a:gd name="T33" fmla="*/ 225 h 451"/>
              <a:gd name="T34" fmla="*/ 395 w 404"/>
              <a:gd name="T35" fmla="*/ 89 h 451"/>
              <a:gd name="T36" fmla="*/ 324 w 404"/>
              <a:gd name="T37" fmla="*/ 10 h 451"/>
              <a:gd name="T38" fmla="*/ 203 w 404"/>
              <a:gd name="T39" fmla="*/ 146 h 451"/>
              <a:gd name="T40" fmla="*/ 80 w 404"/>
              <a:gd name="T41" fmla="*/ 10 h 451"/>
              <a:gd name="T42" fmla="*/ 9 w 404"/>
              <a:gd name="T43" fmla="*/ 89 h 451"/>
              <a:gd name="T44" fmla="*/ 130 w 404"/>
              <a:gd name="T45" fmla="*/ 225 h 451"/>
              <a:gd name="T46" fmla="*/ 9 w 404"/>
              <a:gd name="T47" fmla="*/ 360 h 451"/>
              <a:gd name="T48" fmla="*/ 80 w 404"/>
              <a:gd name="T49" fmla="*/ 441 h 451"/>
              <a:gd name="T50" fmla="*/ 203 w 404"/>
              <a:gd name="T51" fmla="*/ 304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04" h="451">
                <a:moveTo>
                  <a:pt x="324" y="451"/>
                </a:moveTo>
                <a:lnTo>
                  <a:pt x="203" y="316"/>
                </a:lnTo>
                <a:lnTo>
                  <a:pt x="80" y="451"/>
                </a:lnTo>
                <a:lnTo>
                  <a:pt x="0" y="360"/>
                </a:lnTo>
                <a:lnTo>
                  <a:pt x="121" y="225"/>
                </a:lnTo>
                <a:lnTo>
                  <a:pt x="0" y="89"/>
                </a:lnTo>
                <a:lnTo>
                  <a:pt x="80" y="0"/>
                </a:lnTo>
                <a:lnTo>
                  <a:pt x="203" y="136"/>
                </a:lnTo>
                <a:lnTo>
                  <a:pt x="324" y="0"/>
                </a:lnTo>
                <a:lnTo>
                  <a:pt x="404" y="89"/>
                </a:lnTo>
                <a:lnTo>
                  <a:pt x="282" y="225"/>
                </a:lnTo>
                <a:lnTo>
                  <a:pt x="404" y="360"/>
                </a:lnTo>
                <a:lnTo>
                  <a:pt x="324" y="451"/>
                </a:lnTo>
                <a:close/>
                <a:moveTo>
                  <a:pt x="203" y="304"/>
                </a:moveTo>
                <a:lnTo>
                  <a:pt x="324" y="441"/>
                </a:lnTo>
                <a:lnTo>
                  <a:pt x="395" y="360"/>
                </a:lnTo>
                <a:lnTo>
                  <a:pt x="273" y="225"/>
                </a:lnTo>
                <a:lnTo>
                  <a:pt x="395" y="89"/>
                </a:lnTo>
                <a:lnTo>
                  <a:pt x="324" y="10"/>
                </a:lnTo>
                <a:lnTo>
                  <a:pt x="203" y="146"/>
                </a:lnTo>
                <a:lnTo>
                  <a:pt x="80" y="10"/>
                </a:lnTo>
                <a:lnTo>
                  <a:pt x="9" y="89"/>
                </a:lnTo>
                <a:lnTo>
                  <a:pt x="130" y="225"/>
                </a:lnTo>
                <a:lnTo>
                  <a:pt x="9" y="360"/>
                </a:lnTo>
                <a:lnTo>
                  <a:pt x="80" y="441"/>
                </a:lnTo>
                <a:lnTo>
                  <a:pt x="203" y="304"/>
                </a:lnTo>
                <a:close/>
              </a:path>
            </a:pathLst>
          </a:custGeom>
          <a:solidFill>
            <a:srgbClr val="DD6AC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5" name="Freeform 248">
            <a:extLst>
              <a:ext uri="{FF2B5EF4-FFF2-40B4-BE49-F238E27FC236}">
                <a16:creationId xmlns:a16="http://schemas.microsoft.com/office/drawing/2014/main" id="{5ABBDAD8-FBB0-4D04-9107-43A78167EB6A}"/>
              </a:ext>
            </a:extLst>
          </p:cNvPr>
          <p:cNvSpPr>
            <a:spLocks noEditPoints="1"/>
          </p:cNvSpPr>
          <p:nvPr/>
        </p:nvSpPr>
        <p:spPr bwMode="auto">
          <a:xfrm>
            <a:off x="3133872" y="314325"/>
            <a:ext cx="675421" cy="735013"/>
          </a:xfrm>
          <a:custGeom>
            <a:avLst/>
            <a:gdLst>
              <a:gd name="T0" fmla="*/ 332 w 415"/>
              <a:gd name="T1" fmla="*/ 455 h 463"/>
              <a:gd name="T2" fmla="*/ 86 w 415"/>
              <a:gd name="T3" fmla="*/ 451 h 463"/>
              <a:gd name="T4" fmla="*/ 133 w 415"/>
              <a:gd name="T5" fmla="*/ 231 h 463"/>
              <a:gd name="T6" fmla="*/ 86 w 415"/>
              <a:gd name="T7" fmla="*/ 12 h 463"/>
              <a:gd name="T8" fmla="*/ 330 w 415"/>
              <a:gd name="T9" fmla="*/ 12 h 463"/>
              <a:gd name="T10" fmla="*/ 283 w 415"/>
              <a:gd name="T11" fmla="*/ 231 h 463"/>
              <a:gd name="T12" fmla="*/ 326 w 415"/>
              <a:gd name="T13" fmla="*/ 455 h 463"/>
              <a:gd name="T14" fmla="*/ 332 w 415"/>
              <a:gd name="T15" fmla="*/ 455 h 463"/>
              <a:gd name="T16" fmla="*/ 332 w 415"/>
              <a:gd name="T17" fmla="*/ 459 h 463"/>
              <a:gd name="T18" fmla="*/ 294 w 415"/>
              <a:gd name="T19" fmla="*/ 231 h 463"/>
              <a:gd name="T20" fmla="*/ 330 w 415"/>
              <a:gd name="T21" fmla="*/ 0 h 463"/>
              <a:gd name="T22" fmla="*/ 86 w 415"/>
              <a:gd name="T23" fmla="*/ 0 h 463"/>
              <a:gd name="T24" fmla="*/ 122 w 415"/>
              <a:gd name="T25" fmla="*/ 231 h 463"/>
              <a:gd name="T26" fmla="*/ 86 w 415"/>
              <a:gd name="T27" fmla="*/ 463 h 463"/>
              <a:gd name="T28" fmla="*/ 330 w 415"/>
              <a:gd name="T29" fmla="*/ 463 h 463"/>
              <a:gd name="T30" fmla="*/ 330 w 415"/>
              <a:gd name="T31" fmla="*/ 457 h 463"/>
              <a:gd name="T32" fmla="*/ 205 w 415"/>
              <a:gd name="T33" fmla="*/ 314 h 463"/>
              <a:gd name="T34" fmla="*/ 406 w 415"/>
              <a:gd name="T35" fmla="*/ 366 h 463"/>
              <a:gd name="T36" fmla="*/ 406 w 415"/>
              <a:gd name="T37" fmla="*/ 95 h 463"/>
              <a:gd name="T38" fmla="*/ 209 w 415"/>
              <a:gd name="T39" fmla="*/ 146 h 463"/>
              <a:gd name="T40" fmla="*/ 9 w 415"/>
              <a:gd name="T41" fmla="*/ 95 h 463"/>
              <a:gd name="T42" fmla="*/ 9 w 415"/>
              <a:gd name="T43" fmla="*/ 366 h 463"/>
              <a:gd name="T44" fmla="*/ 210 w 415"/>
              <a:gd name="T45" fmla="*/ 314 h 463"/>
              <a:gd name="T46" fmla="*/ 205 w 415"/>
              <a:gd name="T47" fmla="*/ 314 h 463"/>
              <a:gd name="T48" fmla="*/ 205 w 415"/>
              <a:gd name="T49" fmla="*/ 308 h 463"/>
              <a:gd name="T50" fmla="*/ 20 w 415"/>
              <a:gd name="T51" fmla="*/ 366 h 463"/>
              <a:gd name="T52" fmla="*/ 20 w 415"/>
              <a:gd name="T53" fmla="*/ 95 h 463"/>
              <a:gd name="T54" fmla="*/ 209 w 415"/>
              <a:gd name="T55" fmla="*/ 158 h 463"/>
              <a:gd name="T56" fmla="*/ 395 w 415"/>
              <a:gd name="T57" fmla="*/ 95 h 463"/>
              <a:gd name="T58" fmla="*/ 395 w 415"/>
              <a:gd name="T59" fmla="*/ 366 h 463"/>
              <a:gd name="T60" fmla="*/ 209 w 415"/>
              <a:gd name="T61" fmla="*/ 306 h 463"/>
              <a:gd name="T62" fmla="*/ 209 w 415"/>
              <a:gd name="T63" fmla="*/ 310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5" h="463">
                <a:moveTo>
                  <a:pt x="330" y="457"/>
                </a:moveTo>
                <a:lnTo>
                  <a:pt x="332" y="455"/>
                </a:lnTo>
                <a:lnTo>
                  <a:pt x="209" y="316"/>
                </a:lnTo>
                <a:lnTo>
                  <a:pt x="86" y="451"/>
                </a:lnTo>
                <a:lnTo>
                  <a:pt x="11" y="366"/>
                </a:lnTo>
                <a:lnTo>
                  <a:pt x="133" y="231"/>
                </a:lnTo>
                <a:lnTo>
                  <a:pt x="11" y="95"/>
                </a:lnTo>
                <a:lnTo>
                  <a:pt x="86" y="12"/>
                </a:lnTo>
                <a:lnTo>
                  <a:pt x="209" y="148"/>
                </a:lnTo>
                <a:lnTo>
                  <a:pt x="330" y="12"/>
                </a:lnTo>
                <a:lnTo>
                  <a:pt x="404" y="95"/>
                </a:lnTo>
                <a:lnTo>
                  <a:pt x="283" y="231"/>
                </a:lnTo>
                <a:lnTo>
                  <a:pt x="404" y="366"/>
                </a:lnTo>
                <a:lnTo>
                  <a:pt x="326" y="455"/>
                </a:lnTo>
                <a:lnTo>
                  <a:pt x="330" y="457"/>
                </a:lnTo>
                <a:lnTo>
                  <a:pt x="332" y="455"/>
                </a:lnTo>
                <a:lnTo>
                  <a:pt x="330" y="457"/>
                </a:lnTo>
                <a:lnTo>
                  <a:pt x="332" y="459"/>
                </a:lnTo>
                <a:lnTo>
                  <a:pt x="415" y="366"/>
                </a:lnTo>
                <a:lnTo>
                  <a:pt x="294" y="231"/>
                </a:lnTo>
                <a:lnTo>
                  <a:pt x="415" y="95"/>
                </a:lnTo>
                <a:lnTo>
                  <a:pt x="330" y="0"/>
                </a:lnTo>
                <a:lnTo>
                  <a:pt x="209" y="136"/>
                </a:lnTo>
                <a:lnTo>
                  <a:pt x="86" y="0"/>
                </a:lnTo>
                <a:lnTo>
                  <a:pt x="0" y="95"/>
                </a:lnTo>
                <a:lnTo>
                  <a:pt x="122" y="231"/>
                </a:lnTo>
                <a:lnTo>
                  <a:pt x="0" y="366"/>
                </a:lnTo>
                <a:lnTo>
                  <a:pt x="86" y="463"/>
                </a:lnTo>
                <a:lnTo>
                  <a:pt x="209" y="328"/>
                </a:lnTo>
                <a:lnTo>
                  <a:pt x="330" y="463"/>
                </a:lnTo>
                <a:lnTo>
                  <a:pt x="332" y="459"/>
                </a:lnTo>
                <a:lnTo>
                  <a:pt x="330" y="457"/>
                </a:lnTo>
                <a:close/>
                <a:moveTo>
                  <a:pt x="209" y="310"/>
                </a:moveTo>
                <a:lnTo>
                  <a:pt x="205" y="314"/>
                </a:lnTo>
                <a:lnTo>
                  <a:pt x="330" y="451"/>
                </a:lnTo>
                <a:lnTo>
                  <a:pt x="406" y="366"/>
                </a:lnTo>
                <a:lnTo>
                  <a:pt x="285" y="231"/>
                </a:lnTo>
                <a:lnTo>
                  <a:pt x="406" y="95"/>
                </a:lnTo>
                <a:lnTo>
                  <a:pt x="330" y="10"/>
                </a:lnTo>
                <a:lnTo>
                  <a:pt x="209" y="146"/>
                </a:lnTo>
                <a:lnTo>
                  <a:pt x="86" y="10"/>
                </a:lnTo>
                <a:lnTo>
                  <a:pt x="9" y="95"/>
                </a:lnTo>
                <a:lnTo>
                  <a:pt x="133" y="231"/>
                </a:lnTo>
                <a:lnTo>
                  <a:pt x="9" y="366"/>
                </a:lnTo>
                <a:lnTo>
                  <a:pt x="86" y="451"/>
                </a:lnTo>
                <a:lnTo>
                  <a:pt x="210" y="314"/>
                </a:lnTo>
                <a:lnTo>
                  <a:pt x="209" y="310"/>
                </a:lnTo>
                <a:lnTo>
                  <a:pt x="205" y="314"/>
                </a:lnTo>
                <a:lnTo>
                  <a:pt x="209" y="310"/>
                </a:lnTo>
                <a:lnTo>
                  <a:pt x="205" y="308"/>
                </a:lnTo>
                <a:lnTo>
                  <a:pt x="86" y="441"/>
                </a:lnTo>
                <a:lnTo>
                  <a:pt x="20" y="366"/>
                </a:lnTo>
                <a:lnTo>
                  <a:pt x="142" y="231"/>
                </a:lnTo>
                <a:lnTo>
                  <a:pt x="20" y="95"/>
                </a:lnTo>
                <a:lnTo>
                  <a:pt x="86" y="22"/>
                </a:lnTo>
                <a:lnTo>
                  <a:pt x="209" y="158"/>
                </a:lnTo>
                <a:lnTo>
                  <a:pt x="330" y="22"/>
                </a:lnTo>
                <a:lnTo>
                  <a:pt x="395" y="95"/>
                </a:lnTo>
                <a:lnTo>
                  <a:pt x="274" y="231"/>
                </a:lnTo>
                <a:lnTo>
                  <a:pt x="395" y="366"/>
                </a:lnTo>
                <a:lnTo>
                  <a:pt x="330" y="441"/>
                </a:lnTo>
                <a:lnTo>
                  <a:pt x="209" y="306"/>
                </a:lnTo>
                <a:lnTo>
                  <a:pt x="205" y="308"/>
                </a:lnTo>
                <a:lnTo>
                  <a:pt x="209" y="310"/>
                </a:lnTo>
                <a:close/>
              </a:path>
            </a:pathLst>
          </a:cu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8" name="Freeform 251">
            <a:extLst>
              <a:ext uri="{FF2B5EF4-FFF2-40B4-BE49-F238E27FC236}">
                <a16:creationId xmlns:a16="http://schemas.microsoft.com/office/drawing/2014/main" id="{76146094-098B-4B1A-A2D0-010FDFDD25B3}"/>
              </a:ext>
            </a:extLst>
          </p:cNvPr>
          <p:cNvSpPr>
            <a:spLocks noEditPoints="1"/>
          </p:cNvSpPr>
          <p:nvPr/>
        </p:nvSpPr>
        <p:spPr bwMode="auto">
          <a:xfrm>
            <a:off x="8912828" y="1850865"/>
            <a:ext cx="297836" cy="323850"/>
          </a:xfrm>
          <a:custGeom>
            <a:avLst/>
            <a:gdLst>
              <a:gd name="T0" fmla="*/ 69 w 183"/>
              <a:gd name="T1" fmla="*/ 204 h 204"/>
              <a:gd name="T2" fmla="*/ 69 w 183"/>
              <a:gd name="T3" fmla="*/ 127 h 204"/>
              <a:gd name="T4" fmla="*/ 0 w 183"/>
              <a:gd name="T5" fmla="*/ 127 h 204"/>
              <a:gd name="T6" fmla="*/ 0 w 183"/>
              <a:gd name="T7" fmla="*/ 77 h 204"/>
              <a:gd name="T8" fmla="*/ 69 w 183"/>
              <a:gd name="T9" fmla="*/ 77 h 204"/>
              <a:gd name="T10" fmla="*/ 69 w 183"/>
              <a:gd name="T11" fmla="*/ 0 h 204"/>
              <a:gd name="T12" fmla="*/ 114 w 183"/>
              <a:gd name="T13" fmla="*/ 0 h 204"/>
              <a:gd name="T14" fmla="*/ 114 w 183"/>
              <a:gd name="T15" fmla="*/ 77 h 204"/>
              <a:gd name="T16" fmla="*/ 183 w 183"/>
              <a:gd name="T17" fmla="*/ 77 h 204"/>
              <a:gd name="T18" fmla="*/ 183 w 183"/>
              <a:gd name="T19" fmla="*/ 127 h 204"/>
              <a:gd name="T20" fmla="*/ 114 w 183"/>
              <a:gd name="T21" fmla="*/ 127 h 204"/>
              <a:gd name="T22" fmla="*/ 114 w 183"/>
              <a:gd name="T23" fmla="*/ 204 h 204"/>
              <a:gd name="T24" fmla="*/ 69 w 183"/>
              <a:gd name="T25" fmla="*/ 204 h 204"/>
              <a:gd name="T26" fmla="*/ 72 w 183"/>
              <a:gd name="T27" fmla="*/ 123 h 204"/>
              <a:gd name="T28" fmla="*/ 72 w 183"/>
              <a:gd name="T29" fmla="*/ 200 h 204"/>
              <a:gd name="T30" fmla="*/ 112 w 183"/>
              <a:gd name="T31" fmla="*/ 200 h 204"/>
              <a:gd name="T32" fmla="*/ 112 w 183"/>
              <a:gd name="T33" fmla="*/ 123 h 204"/>
              <a:gd name="T34" fmla="*/ 181 w 183"/>
              <a:gd name="T35" fmla="*/ 123 h 204"/>
              <a:gd name="T36" fmla="*/ 181 w 183"/>
              <a:gd name="T37" fmla="*/ 79 h 204"/>
              <a:gd name="T38" fmla="*/ 112 w 183"/>
              <a:gd name="T39" fmla="*/ 79 h 204"/>
              <a:gd name="T40" fmla="*/ 112 w 183"/>
              <a:gd name="T41" fmla="*/ 2 h 204"/>
              <a:gd name="T42" fmla="*/ 72 w 183"/>
              <a:gd name="T43" fmla="*/ 2 h 204"/>
              <a:gd name="T44" fmla="*/ 72 w 183"/>
              <a:gd name="T45" fmla="*/ 79 h 204"/>
              <a:gd name="T46" fmla="*/ 3 w 183"/>
              <a:gd name="T47" fmla="*/ 79 h 204"/>
              <a:gd name="T48" fmla="*/ 3 w 183"/>
              <a:gd name="T49" fmla="*/ 123 h 204"/>
              <a:gd name="T50" fmla="*/ 72 w 183"/>
              <a:gd name="T51" fmla="*/ 123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83" h="204">
                <a:moveTo>
                  <a:pt x="69" y="204"/>
                </a:moveTo>
                <a:lnTo>
                  <a:pt x="69" y="127"/>
                </a:lnTo>
                <a:lnTo>
                  <a:pt x="0" y="127"/>
                </a:lnTo>
                <a:lnTo>
                  <a:pt x="0" y="77"/>
                </a:lnTo>
                <a:lnTo>
                  <a:pt x="69" y="77"/>
                </a:lnTo>
                <a:lnTo>
                  <a:pt x="69" y="0"/>
                </a:lnTo>
                <a:lnTo>
                  <a:pt x="114" y="0"/>
                </a:lnTo>
                <a:lnTo>
                  <a:pt x="114" y="77"/>
                </a:lnTo>
                <a:lnTo>
                  <a:pt x="183" y="77"/>
                </a:lnTo>
                <a:lnTo>
                  <a:pt x="183" y="127"/>
                </a:lnTo>
                <a:lnTo>
                  <a:pt x="114" y="127"/>
                </a:lnTo>
                <a:lnTo>
                  <a:pt x="114" y="204"/>
                </a:lnTo>
                <a:lnTo>
                  <a:pt x="69" y="204"/>
                </a:lnTo>
                <a:close/>
                <a:moveTo>
                  <a:pt x="72" y="123"/>
                </a:moveTo>
                <a:lnTo>
                  <a:pt x="72" y="200"/>
                </a:lnTo>
                <a:lnTo>
                  <a:pt x="112" y="200"/>
                </a:lnTo>
                <a:lnTo>
                  <a:pt x="112" y="123"/>
                </a:lnTo>
                <a:lnTo>
                  <a:pt x="181" y="123"/>
                </a:lnTo>
                <a:lnTo>
                  <a:pt x="181" y="79"/>
                </a:lnTo>
                <a:lnTo>
                  <a:pt x="112" y="79"/>
                </a:lnTo>
                <a:lnTo>
                  <a:pt x="112" y="2"/>
                </a:lnTo>
                <a:lnTo>
                  <a:pt x="72" y="2"/>
                </a:lnTo>
                <a:lnTo>
                  <a:pt x="72" y="79"/>
                </a:lnTo>
                <a:lnTo>
                  <a:pt x="3" y="79"/>
                </a:lnTo>
                <a:lnTo>
                  <a:pt x="3" y="123"/>
                </a:lnTo>
                <a:lnTo>
                  <a:pt x="72" y="12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9" name="Freeform 252">
            <a:extLst>
              <a:ext uri="{FF2B5EF4-FFF2-40B4-BE49-F238E27FC236}">
                <a16:creationId xmlns:a16="http://schemas.microsoft.com/office/drawing/2014/main" id="{2BD50432-7B86-493D-BC2E-45EFB3498AD0}"/>
              </a:ext>
            </a:extLst>
          </p:cNvPr>
          <p:cNvSpPr>
            <a:spLocks noEditPoints="1"/>
          </p:cNvSpPr>
          <p:nvPr/>
        </p:nvSpPr>
        <p:spPr bwMode="auto">
          <a:xfrm>
            <a:off x="8906318" y="1844515"/>
            <a:ext cx="309229" cy="336550"/>
          </a:xfrm>
          <a:custGeom>
            <a:avLst/>
            <a:gdLst>
              <a:gd name="T0" fmla="*/ 76 w 190"/>
              <a:gd name="T1" fmla="*/ 208 h 212"/>
              <a:gd name="T2" fmla="*/ 7 w 190"/>
              <a:gd name="T3" fmla="*/ 127 h 212"/>
              <a:gd name="T4" fmla="*/ 76 w 190"/>
              <a:gd name="T5" fmla="*/ 85 h 212"/>
              <a:gd name="T6" fmla="*/ 114 w 190"/>
              <a:gd name="T7" fmla="*/ 8 h 212"/>
              <a:gd name="T8" fmla="*/ 183 w 190"/>
              <a:gd name="T9" fmla="*/ 85 h 212"/>
              <a:gd name="T10" fmla="*/ 114 w 190"/>
              <a:gd name="T11" fmla="*/ 127 h 212"/>
              <a:gd name="T12" fmla="*/ 73 w 190"/>
              <a:gd name="T13" fmla="*/ 204 h 212"/>
              <a:gd name="T14" fmla="*/ 76 w 190"/>
              <a:gd name="T15" fmla="*/ 208 h 212"/>
              <a:gd name="T16" fmla="*/ 73 w 190"/>
              <a:gd name="T17" fmla="*/ 212 h 212"/>
              <a:gd name="T18" fmla="*/ 121 w 190"/>
              <a:gd name="T19" fmla="*/ 136 h 212"/>
              <a:gd name="T20" fmla="*/ 190 w 190"/>
              <a:gd name="T21" fmla="*/ 77 h 212"/>
              <a:gd name="T22" fmla="*/ 121 w 190"/>
              <a:gd name="T23" fmla="*/ 0 h 212"/>
              <a:gd name="T24" fmla="*/ 69 w 190"/>
              <a:gd name="T25" fmla="*/ 77 h 212"/>
              <a:gd name="T26" fmla="*/ 0 w 190"/>
              <a:gd name="T27" fmla="*/ 136 h 212"/>
              <a:gd name="T28" fmla="*/ 69 w 190"/>
              <a:gd name="T29" fmla="*/ 212 h 212"/>
              <a:gd name="T30" fmla="*/ 73 w 190"/>
              <a:gd name="T31" fmla="*/ 208 h 212"/>
              <a:gd name="T32" fmla="*/ 73 w 190"/>
              <a:gd name="T33" fmla="*/ 127 h 212"/>
              <a:gd name="T34" fmla="*/ 120 w 190"/>
              <a:gd name="T35" fmla="*/ 208 h 212"/>
              <a:gd name="T36" fmla="*/ 188 w 190"/>
              <a:gd name="T37" fmla="*/ 131 h 212"/>
              <a:gd name="T38" fmla="*/ 120 w 190"/>
              <a:gd name="T39" fmla="*/ 79 h 212"/>
              <a:gd name="T40" fmla="*/ 73 w 190"/>
              <a:gd name="T41" fmla="*/ 2 h 212"/>
              <a:gd name="T42" fmla="*/ 4 w 190"/>
              <a:gd name="T43" fmla="*/ 79 h 212"/>
              <a:gd name="T44" fmla="*/ 76 w 190"/>
              <a:gd name="T45" fmla="*/ 131 h 212"/>
              <a:gd name="T46" fmla="*/ 73 w 190"/>
              <a:gd name="T47" fmla="*/ 127 h 212"/>
              <a:gd name="T48" fmla="*/ 76 w 190"/>
              <a:gd name="T49" fmla="*/ 123 h 212"/>
              <a:gd name="T50" fmla="*/ 11 w 190"/>
              <a:gd name="T51" fmla="*/ 87 h 212"/>
              <a:gd name="T52" fmla="*/ 80 w 190"/>
              <a:gd name="T53" fmla="*/ 10 h 212"/>
              <a:gd name="T54" fmla="*/ 112 w 190"/>
              <a:gd name="T55" fmla="*/ 87 h 212"/>
              <a:gd name="T56" fmla="*/ 181 w 190"/>
              <a:gd name="T57" fmla="*/ 123 h 212"/>
              <a:gd name="T58" fmla="*/ 112 w 190"/>
              <a:gd name="T59" fmla="*/ 200 h 212"/>
              <a:gd name="T60" fmla="*/ 80 w 190"/>
              <a:gd name="T61" fmla="*/ 123 h 212"/>
              <a:gd name="T62" fmla="*/ 76 w 190"/>
              <a:gd name="T63" fmla="*/ 127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0" h="212">
                <a:moveTo>
                  <a:pt x="73" y="208"/>
                </a:moveTo>
                <a:lnTo>
                  <a:pt x="76" y="208"/>
                </a:lnTo>
                <a:lnTo>
                  <a:pt x="76" y="127"/>
                </a:lnTo>
                <a:lnTo>
                  <a:pt x="7" y="127"/>
                </a:lnTo>
                <a:lnTo>
                  <a:pt x="7" y="85"/>
                </a:lnTo>
                <a:lnTo>
                  <a:pt x="76" y="85"/>
                </a:lnTo>
                <a:lnTo>
                  <a:pt x="76" y="8"/>
                </a:lnTo>
                <a:lnTo>
                  <a:pt x="114" y="8"/>
                </a:lnTo>
                <a:lnTo>
                  <a:pt x="114" y="85"/>
                </a:lnTo>
                <a:lnTo>
                  <a:pt x="183" y="85"/>
                </a:lnTo>
                <a:lnTo>
                  <a:pt x="183" y="127"/>
                </a:lnTo>
                <a:lnTo>
                  <a:pt x="114" y="127"/>
                </a:lnTo>
                <a:lnTo>
                  <a:pt x="114" y="204"/>
                </a:lnTo>
                <a:lnTo>
                  <a:pt x="73" y="204"/>
                </a:lnTo>
                <a:lnTo>
                  <a:pt x="73" y="208"/>
                </a:lnTo>
                <a:lnTo>
                  <a:pt x="76" y="208"/>
                </a:lnTo>
                <a:lnTo>
                  <a:pt x="73" y="208"/>
                </a:lnTo>
                <a:lnTo>
                  <a:pt x="73" y="212"/>
                </a:lnTo>
                <a:lnTo>
                  <a:pt x="121" y="212"/>
                </a:lnTo>
                <a:lnTo>
                  <a:pt x="121" y="136"/>
                </a:lnTo>
                <a:lnTo>
                  <a:pt x="190" y="136"/>
                </a:lnTo>
                <a:lnTo>
                  <a:pt x="190" y="77"/>
                </a:lnTo>
                <a:lnTo>
                  <a:pt x="121" y="77"/>
                </a:lnTo>
                <a:lnTo>
                  <a:pt x="121" y="0"/>
                </a:lnTo>
                <a:lnTo>
                  <a:pt x="69" y="0"/>
                </a:lnTo>
                <a:lnTo>
                  <a:pt x="69" y="77"/>
                </a:lnTo>
                <a:lnTo>
                  <a:pt x="0" y="77"/>
                </a:lnTo>
                <a:lnTo>
                  <a:pt x="0" y="136"/>
                </a:lnTo>
                <a:lnTo>
                  <a:pt x="69" y="136"/>
                </a:lnTo>
                <a:lnTo>
                  <a:pt x="69" y="212"/>
                </a:lnTo>
                <a:lnTo>
                  <a:pt x="73" y="212"/>
                </a:lnTo>
                <a:lnTo>
                  <a:pt x="73" y="208"/>
                </a:lnTo>
                <a:close/>
                <a:moveTo>
                  <a:pt x="76" y="127"/>
                </a:moveTo>
                <a:lnTo>
                  <a:pt x="73" y="127"/>
                </a:lnTo>
                <a:lnTo>
                  <a:pt x="73" y="208"/>
                </a:lnTo>
                <a:lnTo>
                  <a:pt x="120" y="208"/>
                </a:lnTo>
                <a:lnTo>
                  <a:pt x="120" y="131"/>
                </a:lnTo>
                <a:lnTo>
                  <a:pt x="188" y="131"/>
                </a:lnTo>
                <a:lnTo>
                  <a:pt x="188" y="79"/>
                </a:lnTo>
                <a:lnTo>
                  <a:pt x="120" y="79"/>
                </a:lnTo>
                <a:lnTo>
                  <a:pt x="120" y="2"/>
                </a:lnTo>
                <a:lnTo>
                  <a:pt x="73" y="2"/>
                </a:lnTo>
                <a:lnTo>
                  <a:pt x="73" y="79"/>
                </a:lnTo>
                <a:lnTo>
                  <a:pt x="4" y="79"/>
                </a:lnTo>
                <a:lnTo>
                  <a:pt x="4" y="131"/>
                </a:lnTo>
                <a:lnTo>
                  <a:pt x="76" y="131"/>
                </a:lnTo>
                <a:lnTo>
                  <a:pt x="76" y="127"/>
                </a:lnTo>
                <a:lnTo>
                  <a:pt x="73" y="127"/>
                </a:lnTo>
                <a:lnTo>
                  <a:pt x="76" y="127"/>
                </a:lnTo>
                <a:lnTo>
                  <a:pt x="76" y="123"/>
                </a:lnTo>
                <a:lnTo>
                  <a:pt x="11" y="123"/>
                </a:lnTo>
                <a:lnTo>
                  <a:pt x="11" y="87"/>
                </a:lnTo>
                <a:lnTo>
                  <a:pt x="80" y="87"/>
                </a:lnTo>
                <a:lnTo>
                  <a:pt x="80" y="10"/>
                </a:lnTo>
                <a:lnTo>
                  <a:pt x="112" y="10"/>
                </a:lnTo>
                <a:lnTo>
                  <a:pt x="112" y="87"/>
                </a:lnTo>
                <a:lnTo>
                  <a:pt x="181" y="87"/>
                </a:lnTo>
                <a:lnTo>
                  <a:pt x="181" y="123"/>
                </a:lnTo>
                <a:lnTo>
                  <a:pt x="112" y="123"/>
                </a:lnTo>
                <a:lnTo>
                  <a:pt x="112" y="200"/>
                </a:lnTo>
                <a:lnTo>
                  <a:pt x="80" y="200"/>
                </a:lnTo>
                <a:lnTo>
                  <a:pt x="80" y="123"/>
                </a:lnTo>
                <a:lnTo>
                  <a:pt x="76" y="123"/>
                </a:lnTo>
                <a:lnTo>
                  <a:pt x="76" y="1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0" name="Freeform 253">
            <a:extLst>
              <a:ext uri="{FF2B5EF4-FFF2-40B4-BE49-F238E27FC236}">
                <a16:creationId xmlns:a16="http://schemas.microsoft.com/office/drawing/2014/main" id="{98C859BA-B8DD-4554-8C20-2CB86DC7A1F8}"/>
              </a:ext>
            </a:extLst>
          </p:cNvPr>
          <p:cNvSpPr>
            <a:spLocks noEditPoints="1"/>
          </p:cNvSpPr>
          <p:nvPr/>
        </p:nvSpPr>
        <p:spPr bwMode="auto">
          <a:xfrm>
            <a:off x="8125478" y="2200275"/>
            <a:ext cx="480119" cy="520700"/>
          </a:xfrm>
          <a:custGeom>
            <a:avLst/>
            <a:gdLst>
              <a:gd name="T0" fmla="*/ 110 w 295"/>
              <a:gd name="T1" fmla="*/ 328 h 328"/>
              <a:gd name="T2" fmla="*/ 110 w 295"/>
              <a:gd name="T3" fmla="*/ 204 h 328"/>
              <a:gd name="T4" fmla="*/ 0 w 295"/>
              <a:gd name="T5" fmla="*/ 204 h 328"/>
              <a:gd name="T6" fmla="*/ 0 w 295"/>
              <a:gd name="T7" fmla="*/ 123 h 328"/>
              <a:gd name="T8" fmla="*/ 110 w 295"/>
              <a:gd name="T9" fmla="*/ 123 h 328"/>
              <a:gd name="T10" fmla="*/ 110 w 295"/>
              <a:gd name="T11" fmla="*/ 0 h 328"/>
              <a:gd name="T12" fmla="*/ 184 w 295"/>
              <a:gd name="T13" fmla="*/ 0 h 328"/>
              <a:gd name="T14" fmla="*/ 184 w 295"/>
              <a:gd name="T15" fmla="*/ 123 h 328"/>
              <a:gd name="T16" fmla="*/ 295 w 295"/>
              <a:gd name="T17" fmla="*/ 123 h 328"/>
              <a:gd name="T18" fmla="*/ 295 w 295"/>
              <a:gd name="T19" fmla="*/ 204 h 328"/>
              <a:gd name="T20" fmla="*/ 184 w 295"/>
              <a:gd name="T21" fmla="*/ 204 h 328"/>
              <a:gd name="T22" fmla="*/ 184 w 295"/>
              <a:gd name="T23" fmla="*/ 328 h 328"/>
              <a:gd name="T24" fmla="*/ 110 w 295"/>
              <a:gd name="T25" fmla="*/ 328 h 328"/>
              <a:gd name="T26" fmla="*/ 116 w 295"/>
              <a:gd name="T27" fmla="*/ 200 h 328"/>
              <a:gd name="T28" fmla="*/ 116 w 295"/>
              <a:gd name="T29" fmla="*/ 324 h 328"/>
              <a:gd name="T30" fmla="*/ 179 w 295"/>
              <a:gd name="T31" fmla="*/ 324 h 328"/>
              <a:gd name="T32" fmla="*/ 179 w 295"/>
              <a:gd name="T33" fmla="*/ 200 h 328"/>
              <a:gd name="T34" fmla="*/ 289 w 295"/>
              <a:gd name="T35" fmla="*/ 200 h 328"/>
              <a:gd name="T36" fmla="*/ 289 w 295"/>
              <a:gd name="T37" fmla="*/ 127 h 328"/>
              <a:gd name="T38" fmla="*/ 179 w 295"/>
              <a:gd name="T39" fmla="*/ 127 h 328"/>
              <a:gd name="T40" fmla="*/ 179 w 295"/>
              <a:gd name="T41" fmla="*/ 4 h 328"/>
              <a:gd name="T42" fmla="*/ 116 w 295"/>
              <a:gd name="T43" fmla="*/ 4 h 328"/>
              <a:gd name="T44" fmla="*/ 116 w 295"/>
              <a:gd name="T45" fmla="*/ 127 h 328"/>
              <a:gd name="T46" fmla="*/ 5 w 295"/>
              <a:gd name="T47" fmla="*/ 127 h 328"/>
              <a:gd name="T48" fmla="*/ 5 w 295"/>
              <a:gd name="T49" fmla="*/ 200 h 328"/>
              <a:gd name="T50" fmla="*/ 116 w 295"/>
              <a:gd name="T51" fmla="*/ 20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95" h="328">
                <a:moveTo>
                  <a:pt x="110" y="328"/>
                </a:moveTo>
                <a:lnTo>
                  <a:pt x="110" y="204"/>
                </a:lnTo>
                <a:lnTo>
                  <a:pt x="0" y="204"/>
                </a:lnTo>
                <a:lnTo>
                  <a:pt x="0" y="123"/>
                </a:lnTo>
                <a:lnTo>
                  <a:pt x="110" y="123"/>
                </a:lnTo>
                <a:lnTo>
                  <a:pt x="110" y="0"/>
                </a:lnTo>
                <a:lnTo>
                  <a:pt x="184" y="0"/>
                </a:lnTo>
                <a:lnTo>
                  <a:pt x="184" y="123"/>
                </a:lnTo>
                <a:lnTo>
                  <a:pt x="295" y="123"/>
                </a:lnTo>
                <a:lnTo>
                  <a:pt x="295" y="204"/>
                </a:lnTo>
                <a:lnTo>
                  <a:pt x="184" y="204"/>
                </a:lnTo>
                <a:lnTo>
                  <a:pt x="184" y="328"/>
                </a:lnTo>
                <a:lnTo>
                  <a:pt x="110" y="328"/>
                </a:lnTo>
                <a:close/>
                <a:moveTo>
                  <a:pt x="116" y="200"/>
                </a:moveTo>
                <a:lnTo>
                  <a:pt x="116" y="324"/>
                </a:lnTo>
                <a:lnTo>
                  <a:pt x="179" y="324"/>
                </a:lnTo>
                <a:lnTo>
                  <a:pt x="179" y="200"/>
                </a:lnTo>
                <a:lnTo>
                  <a:pt x="289" y="200"/>
                </a:lnTo>
                <a:lnTo>
                  <a:pt x="289" y="127"/>
                </a:lnTo>
                <a:lnTo>
                  <a:pt x="179" y="127"/>
                </a:lnTo>
                <a:lnTo>
                  <a:pt x="179" y="4"/>
                </a:lnTo>
                <a:lnTo>
                  <a:pt x="116" y="4"/>
                </a:lnTo>
                <a:lnTo>
                  <a:pt x="116" y="127"/>
                </a:lnTo>
                <a:lnTo>
                  <a:pt x="5" y="127"/>
                </a:lnTo>
                <a:lnTo>
                  <a:pt x="5" y="200"/>
                </a:lnTo>
                <a:lnTo>
                  <a:pt x="116" y="2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1" name="Freeform 254">
            <a:extLst>
              <a:ext uri="{FF2B5EF4-FFF2-40B4-BE49-F238E27FC236}">
                <a16:creationId xmlns:a16="http://schemas.microsoft.com/office/drawing/2014/main" id="{49FA20AF-75B7-4E0E-AF05-53BE71284AD8}"/>
              </a:ext>
            </a:extLst>
          </p:cNvPr>
          <p:cNvSpPr>
            <a:spLocks noEditPoints="1"/>
          </p:cNvSpPr>
          <p:nvPr/>
        </p:nvSpPr>
        <p:spPr bwMode="auto">
          <a:xfrm>
            <a:off x="8118967" y="2193925"/>
            <a:ext cx="493139" cy="533400"/>
          </a:xfrm>
          <a:custGeom>
            <a:avLst/>
            <a:gdLst>
              <a:gd name="T0" fmla="*/ 118 w 303"/>
              <a:gd name="T1" fmla="*/ 332 h 336"/>
              <a:gd name="T2" fmla="*/ 7 w 303"/>
              <a:gd name="T3" fmla="*/ 204 h 336"/>
              <a:gd name="T4" fmla="*/ 118 w 303"/>
              <a:gd name="T5" fmla="*/ 131 h 336"/>
              <a:gd name="T6" fmla="*/ 185 w 303"/>
              <a:gd name="T7" fmla="*/ 8 h 336"/>
              <a:gd name="T8" fmla="*/ 295 w 303"/>
              <a:gd name="T9" fmla="*/ 131 h 336"/>
              <a:gd name="T10" fmla="*/ 185 w 303"/>
              <a:gd name="T11" fmla="*/ 204 h 336"/>
              <a:gd name="T12" fmla="*/ 114 w 303"/>
              <a:gd name="T13" fmla="*/ 328 h 336"/>
              <a:gd name="T14" fmla="*/ 118 w 303"/>
              <a:gd name="T15" fmla="*/ 332 h 336"/>
              <a:gd name="T16" fmla="*/ 114 w 303"/>
              <a:gd name="T17" fmla="*/ 336 h 336"/>
              <a:gd name="T18" fmla="*/ 192 w 303"/>
              <a:gd name="T19" fmla="*/ 212 h 336"/>
              <a:gd name="T20" fmla="*/ 303 w 303"/>
              <a:gd name="T21" fmla="*/ 123 h 336"/>
              <a:gd name="T22" fmla="*/ 192 w 303"/>
              <a:gd name="T23" fmla="*/ 0 h 336"/>
              <a:gd name="T24" fmla="*/ 111 w 303"/>
              <a:gd name="T25" fmla="*/ 123 h 336"/>
              <a:gd name="T26" fmla="*/ 0 w 303"/>
              <a:gd name="T27" fmla="*/ 212 h 336"/>
              <a:gd name="T28" fmla="*/ 111 w 303"/>
              <a:gd name="T29" fmla="*/ 336 h 336"/>
              <a:gd name="T30" fmla="*/ 114 w 303"/>
              <a:gd name="T31" fmla="*/ 332 h 336"/>
              <a:gd name="T32" fmla="*/ 116 w 303"/>
              <a:gd name="T33" fmla="*/ 204 h 336"/>
              <a:gd name="T34" fmla="*/ 187 w 303"/>
              <a:gd name="T35" fmla="*/ 332 h 336"/>
              <a:gd name="T36" fmla="*/ 297 w 303"/>
              <a:gd name="T37" fmla="*/ 208 h 336"/>
              <a:gd name="T38" fmla="*/ 187 w 303"/>
              <a:gd name="T39" fmla="*/ 127 h 336"/>
              <a:gd name="T40" fmla="*/ 116 w 303"/>
              <a:gd name="T41" fmla="*/ 4 h 336"/>
              <a:gd name="T42" fmla="*/ 6 w 303"/>
              <a:gd name="T43" fmla="*/ 127 h 336"/>
              <a:gd name="T44" fmla="*/ 120 w 303"/>
              <a:gd name="T45" fmla="*/ 208 h 336"/>
              <a:gd name="T46" fmla="*/ 116 w 303"/>
              <a:gd name="T47" fmla="*/ 204 h 336"/>
              <a:gd name="T48" fmla="*/ 120 w 303"/>
              <a:gd name="T49" fmla="*/ 200 h 336"/>
              <a:gd name="T50" fmla="*/ 13 w 303"/>
              <a:gd name="T51" fmla="*/ 135 h 336"/>
              <a:gd name="T52" fmla="*/ 123 w 303"/>
              <a:gd name="T53" fmla="*/ 12 h 336"/>
              <a:gd name="T54" fmla="*/ 179 w 303"/>
              <a:gd name="T55" fmla="*/ 135 h 336"/>
              <a:gd name="T56" fmla="*/ 290 w 303"/>
              <a:gd name="T57" fmla="*/ 200 h 336"/>
              <a:gd name="T58" fmla="*/ 179 w 303"/>
              <a:gd name="T59" fmla="*/ 324 h 336"/>
              <a:gd name="T60" fmla="*/ 123 w 303"/>
              <a:gd name="T61" fmla="*/ 200 h 336"/>
              <a:gd name="T62" fmla="*/ 120 w 303"/>
              <a:gd name="T63" fmla="*/ 204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03" h="336">
                <a:moveTo>
                  <a:pt x="114" y="332"/>
                </a:moveTo>
                <a:lnTo>
                  <a:pt x="118" y="332"/>
                </a:lnTo>
                <a:lnTo>
                  <a:pt x="118" y="204"/>
                </a:lnTo>
                <a:lnTo>
                  <a:pt x="7" y="204"/>
                </a:lnTo>
                <a:lnTo>
                  <a:pt x="7" y="131"/>
                </a:lnTo>
                <a:lnTo>
                  <a:pt x="118" y="131"/>
                </a:lnTo>
                <a:lnTo>
                  <a:pt x="118" y="8"/>
                </a:lnTo>
                <a:lnTo>
                  <a:pt x="185" y="8"/>
                </a:lnTo>
                <a:lnTo>
                  <a:pt x="185" y="131"/>
                </a:lnTo>
                <a:lnTo>
                  <a:pt x="295" y="131"/>
                </a:lnTo>
                <a:lnTo>
                  <a:pt x="295" y="204"/>
                </a:lnTo>
                <a:lnTo>
                  <a:pt x="185" y="204"/>
                </a:lnTo>
                <a:lnTo>
                  <a:pt x="185" y="328"/>
                </a:lnTo>
                <a:lnTo>
                  <a:pt x="114" y="328"/>
                </a:lnTo>
                <a:lnTo>
                  <a:pt x="114" y="332"/>
                </a:lnTo>
                <a:lnTo>
                  <a:pt x="118" y="332"/>
                </a:lnTo>
                <a:lnTo>
                  <a:pt x="114" y="332"/>
                </a:lnTo>
                <a:lnTo>
                  <a:pt x="114" y="336"/>
                </a:lnTo>
                <a:lnTo>
                  <a:pt x="192" y="336"/>
                </a:lnTo>
                <a:lnTo>
                  <a:pt x="192" y="212"/>
                </a:lnTo>
                <a:lnTo>
                  <a:pt x="303" y="212"/>
                </a:lnTo>
                <a:lnTo>
                  <a:pt x="303" y="123"/>
                </a:lnTo>
                <a:lnTo>
                  <a:pt x="192" y="123"/>
                </a:lnTo>
                <a:lnTo>
                  <a:pt x="192" y="0"/>
                </a:lnTo>
                <a:lnTo>
                  <a:pt x="111" y="0"/>
                </a:lnTo>
                <a:lnTo>
                  <a:pt x="111" y="123"/>
                </a:lnTo>
                <a:lnTo>
                  <a:pt x="0" y="123"/>
                </a:lnTo>
                <a:lnTo>
                  <a:pt x="0" y="212"/>
                </a:lnTo>
                <a:lnTo>
                  <a:pt x="111" y="212"/>
                </a:lnTo>
                <a:lnTo>
                  <a:pt x="111" y="336"/>
                </a:lnTo>
                <a:lnTo>
                  <a:pt x="114" y="336"/>
                </a:lnTo>
                <a:lnTo>
                  <a:pt x="114" y="332"/>
                </a:lnTo>
                <a:close/>
                <a:moveTo>
                  <a:pt x="120" y="204"/>
                </a:moveTo>
                <a:lnTo>
                  <a:pt x="116" y="204"/>
                </a:lnTo>
                <a:lnTo>
                  <a:pt x="116" y="332"/>
                </a:lnTo>
                <a:lnTo>
                  <a:pt x="187" y="332"/>
                </a:lnTo>
                <a:lnTo>
                  <a:pt x="187" y="208"/>
                </a:lnTo>
                <a:lnTo>
                  <a:pt x="297" y="208"/>
                </a:lnTo>
                <a:lnTo>
                  <a:pt x="297" y="127"/>
                </a:lnTo>
                <a:lnTo>
                  <a:pt x="187" y="127"/>
                </a:lnTo>
                <a:lnTo>
                  <a:pt x="187" y="4"/>
                </a:lnTo>
                <a:lnTo>
                  <a:pt x="116" y="4"/>
                </a:lnTo>
                <a:lnTo>
                  <a:pt x="116" y="127"/>
                </a:lnTo>
                <a:lnTo>
                  <a:pt x="6" y="127"/>
                </a:lnTo>
                <a:lnTo>
                  <a:pt x="6" y="208"/>
                </a:lnTo>
                <a:lnTo>
                  <a:pt x="120" y="208"/>
                </a:lnTo>
                <a:lnTo>
                  <a:pt x="120" y="204"/>
                </a:lnTo>
                <a:lnTo>
                  <a:pt x="116" y="204"/>
                </a:lnTo>
                <a:lnTo>
                  <a:pt x="120" y="204"/>
                </a:lnTo>
                <a:lnTo>
                  <a:pt x="120" y="200"/>
                </a:lnTo>
                <a:lnTo>
                  <a:pt x="13" y="200"/>
                </a:lnTo>
                <a:lnTo>
                  <a:pt x="13" y="135"/>
                </a:lnTo>
                <a:lnTo>
                  <a:pt x="123" y="135"/>
                </a:lnTo>
                <a:lnTo>
                  <a:pt x="123" y="12"/>
                </a:lnTo>
                <a:lnTo>
                  <a:pt x="179" y="12"/>
                </a:lnTo>
                <a:lnTo>
                  <a:pt x="179" y="135"/>
                </a:lnTo>
                <a:lnTo>
                  <a:pt x="290" y="135"/>
                </a:lnTo>
                <a:lnTo>
                  <a:pt x="290" y="200"/>
                </a:lnTo>
                <a:lnTo>
                  <a:pt x="179" y="200"/>
                </a:lnTo>
                <a:lnTo>
                  <a:pt x="179" y="324"/>
                </a:lnTo>
                <a:lnTo>
                  <a:pt x="123" y="324"/>
                </a:lnTo>
                <a:lnTo>
                  <a:pt x="123" y="200"/>
                </a:lnTo>
                <a:lnTo>
                  <a:pt x="120" y="200"/>
                </a:lnTo>
                <a:lnTo>
                  <a:pt x="120" y="204"/>
                </a:lnTo>
                <a:close/>
              </a:path>
            </a:pathLst>
          </a:cu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2" name="Oval 255">
            <a:extLst>
              <a:ext uri="{FF2B5EF4-FFF2-40B4-BE49-F238E27FC236}">
                <a16:creationId xmlns:a16="http://schemas.microsoft.com/office/drawing/2014/main" id="{2AAD4AAE-E396-4087-A395-7B7B7A9B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448" y="4205287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" name="Oval 256">
            <a:extLst>
              <a:ext uri="{FF2B5EF4-FFF2-40B4-BE49-F238E27FC236}">
                <a16:creationId xmlns:a16="http://schemas.microsoft.com/office/drawing/2014/main" id="{57D5F6F6-C63B-47EB-8CC5-3995CA23A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2846" y="4205287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4" name="Oval 257">
            <a:extLst>
              <a:ext uri="{FF2B5EF4-FFF2-40B4-BE49-F238E27FC236}">
                <a16:creationId xmlns:a16="http://schemas.microsoft.com/office/drawing/2014/main" id="{1F53EFBE-3DEF-4E50-A01E-B0288B740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3617" y="4205287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5" name="Oval 258">
            <a:extLst>
              <a:ext uri="{FF2B5EF4-FFF2-40B4-BE49-F238E27FC236}">
                <a16:creationId xmlns:a16="http://schemas.microsoft.com/office/drawing/2014/main" id="{0F6AD853-09FC-4B4F-B74A-0AEB1FA20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448" y="3810000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6" name="Oval 259">
            <a:extLst>
              <a:ext uri="{FF2B5EF4-FFF2-40B4-BE49-F238E27FC236}">
                <a16:creationId xmlns:a16="http://schemas.microsoft.com/office/drawing/2014/main" id="{A924C99A-032F-41DB-9B5A-7249D7EBE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2846" y="3810000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7" name="Oval 260">
            <a:extLst>
              <a:ext uri="{FF2B5EF4-FFF2-40B4-BE49-F238E27FC236}">
                <a16:creationId xmlns:a16="http://schemas.microsoft.com/office/drawing/2014/main" id="{9138BA6F-F068-4EB8-8C3F-B906247C7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3617" y="3810000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8" name="Oval 261">
            <a:extLst>
              <a:ext uri="{FF2B5EF4-FFF2-40B4-BE49-F238E27FC236}">
                <a16:creationId xmlns:a16="http://schemas.microsoft.com/office/drawing/2014/main" id="{0725DB6C-CD12-4D44-8444-6C529DF7A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448" y="3417887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9" name="Oval 262">
            <a:extLst>
              <a:ext uri="{FF2B5EF4-FFF2-40B4-BE49-F238E27FC236}">
                <a16:creationId xmlns:a16="http://schemas.microsoft.com/office/drawing/2014/main" id="{BC4FBD5A-3E7E-424F-A5FB-9E69374C2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2846" y="3417887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0" name="Oval 263">
            <a:extLst>
              <a:ext uri="{FF2B5EF4-FFF2-40B4-BE49-F238E27FC236}">
                <a16:creationId xmlns:a16="http://schemas.microsoft.com/office/drawing/2014/main" id="{951E657C-FE07-40C6-A32A-D27515A3D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3617" y="3417887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1" name="Oval 264">
            <a:extLst>
              <a:ext uri="{FF2B5EF4-FFF2-40B4-BE49-F238E27FC236}">
                <a16:creationId xmlns:a16="http://schemas.microsoft.com/office/drawing/2014/main" id="{2FCAD7CE-8A39-4155-81C8-3080CE9A7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448" y="3022600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2" name="Oval 265">
            <a:extLst>
              <a:ext uri="{FF2B5EF4-FFF2-40B4-BE49-F238E27FC236}">
                <a16:creationId xmlns:a16="http://schemas.microsoft.com/office/drawing/2014/main" id="{47B3C1D7-BFDA-448B-BB07-D245ED04D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2846" y="3022600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3" name="Oval 266">
            <a:extLst>
              <a:ext uri="{FF2B5EF4-FFF2-40B4-BE49-F238E27FC236}">
                <a16:creationId xmlns:a16="http://schemas.microsoft.com/office/drawing/2014/main" id="{330CBBBF-83C3-40AF-96F6-6E5073EE9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3617" y="3022600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" name="Oval 267">
            <a:extLst>
              <a:ext uri="{FF2B5EF4-FFF2-40B4-BE49-F238E27FC236}">
                <a16:creationId xmlns:a16="http://schemas.microsoft.com/office/drawing/2014/main" id="{CE4167C9-7D69-4858-B362-E74152414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448" y="2627312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5" name="Oval 268">
            <a:extLst>
              <a:ext uri="{FF2B5EF4-FFF2-40B4-BE49-F238E27FC236}">
                <a16:creationId xmlns:a16="http://schemas.microsoft.com/office/drawing/2014/main" id="{1CD0100F-5C6C-4A63-8092-98F792779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2846" y="2627312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6" name="Oval 269">
            <a:extLst>
              <a:ext uri="{FF2B5EF4-FFF2-40B4-BE49-F238E27FC236}">
                <a16:creationId xmlns:a16="http://schemas.microsoft.com/office/drawing/2014/main" id="{F6DCC8CC-EDE5-44A8-A119-03566BE09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3617" y="2627312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7" name="Oval 270">
            <a:extLst>
              <a:ext uri="{FF2B5EF4-FFF2-40B4-BE49-F238E27FC236}">
                <a16:creationId xmlns:a16="http://schemas.microsoft.com/office/drawing/2014/main" id="{85E1DA66-F9A0-4956-AA1E-9CF7C35DC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25" y="4178300"/>
            <a:ext cx="48826" cy="55563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8" name="Oval 271">
            <a:extLst>
              <a:ext uri="{FF2B5EF4-FFF2-40B4-BE49-F238E27FC236}">
                <a16:creationId xmlns:a16="http://schemas.microsoft.com/office/drawing/2014/main" id="{4E0B4B29-DCA1-4F77-8DD1-E0EC05D9F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69" y="4178300"/>
            <a:ext cx="50453" cy="55563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9" name="Oval 272">
            <a:extLst>
              <a:ext uri="{FF2B5EF4-FFF2-40B4-BE49-F238E27FC236}">
                <a16:creationId xmlns:a16="http://schemas.microsoft.com/office/drawing/2014/main" id="{CB0158C8-41F6-4B38-B490-491FE675D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" y="4178300"/>
            <a:ext cx="50453" cy="55563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0" name="Oval 273">
            <a:extLst>
              <a:ext uri="{FF2B5EF4-FFF2-40B4-BE49-F238E27FC236}">
                <a16:creationId xmlns:a16="http://schemas.microsoft.com/office/drawing/2014/main" id="{4ACBFAE4-295C-48E2-973F-6D72F1826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25" y="3784600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1" name="Oval 274">
            <a:extLst>
              <a:ext uri="{FF2B5EF4-FFF2-40B4-BE49-F238E27FC236}">
                <a16:creationId xmlns:a16="http://schemas.microsoft.com/office/drawing/2014/main" id="{31CD5F18-A1B7-4138-BD6E-0B36E6728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69" y="3784600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2" name="Oval 275">
            <a:extLst>
              <a:ext uri="{FF2B5EF4-FFF2-40B4-BE49-F238E27FC236}">
                <a16:creationId xmlns:a16="http://schemas.microsoft.com/office/drawing/2014/main" id="{0B030A2E-040E-440F-A5F6-E6FD87CF7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" y="3784600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3" name="Oval 276">
            <a:extLst>
              <a:ext uri="{FF2B5EF4-FFF2-40B4-BE49-F238E27FC236}">
                <a16:creationId xmlns:a16="http://schemas.microsoft.com/office/drawing/2014/main" id="{8264BF37-4D84-46C1-8DBD-9E5FCC1D2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25" y="3389312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4" name="Oval 277">
            <a:extLst>
              <a:ext uri="{FF2B5EF4-FFF2-40B4-BE49-F238E27FC236}">
                <a16:creationId xmlns:a16="http://schemas.microsoft.com/office/drawing/2014/main" id="{27C11F17-A05C-4F19-9B0E-0D7F8BDFE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69" y="3389312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5" name="Oval 278">
            <a:extLst>
              <a:ext uri="{FF2B5EF4-FFF2-40B4-BE49-F238E27FC236}">
                <a16:creationId xmlns:a16="http://schemas.microsoft.com/office/drawing/2014/main" id="{B07E6927-1C04-4280-9743-C77BB2BEB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" y="3389312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6" name="Oval 279">
            <a:extLst>
              <a:ext uri="{FF2B5EF4-FFF2-40B4-BE49-F238E27FC236}">
                <a16:creationId xmlns:a16="http://schemas.microsoft.com/office/drawing/2014/main" id="{1F5D64EF-C42E-4BE0-9801-42A819DEA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25" y="2994025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7" name="Oval 280">
            <a:extLst>
              <a:ext uri="{FF2B5EF4-FFF2-40B4-BE49-F238E27FC236}">
                <a16:creationId xmlns:a16="http://schemas.microsoft.com/office/drawing/2014/main" id="{EA8300D6-C4CC-4A4D-8E47-6C6ED1331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69" y="2994025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8" name="Oval 281">
            <a:extLst>
              <a:ext uri="{FF2B5EF4-FFF2-40B4-BE49-F238E27FC236}">
                <a16:creationId xmlns:a16="http://schemas.microsoft.com/office/drawing/2014/main" id="{B2CC4795-4393-4DE1-ABFF-7F80799DF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" y="2994025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9" name="Oval 282">
            <a:extLst>
              <a:ext uri="{FF2B5EF4-FFF2-40B4-BE49-F238E27FC236}">
                <a16:creationId xmlns:a16="http://schemas.microsoft.com/office/drawing/2014/main" id="{A6D8AB50-FC99-4737-9FA9-F621B9F6E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25" y="2601912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0" name="Oval 283">
            <a:extLst>
              <a:ext uri="{FF2B5EF4-FFF2-40B4-BE49-F238E27FC236}">
                <a16:creationId xmlns:a16="http://schemas.microsoft.com/office/drawing/2014/main" id="{D9E6C71C-C2A9-4DFA-93B5-8ED8B34E3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69" y="2601912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1" name="Oval 284">
            <a:extLst>
              <a:ext uri="{FF2B5EF4-FFF2-40B4-BE49-F238E27FC236}">
                <a16:creationId xmlns:a16="http://schemas.microsoft.com/office/drawing/2014/main" id="{6FD2C89A-03A0-4F4D-B080-75DD4E73A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" y="2601912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2" name="Oval 285">
            <a:extLst>
              <a:ext uri="{FF2B5EF4-FFF2-40B4-BE49-F238E27FC236}">
                <a16:creationId xmlns:a16="http://schemas.microsoft.com/office/drawing/2014/main" id="{626FE07E-DE94-4494-8806-7E08B2641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282" y="1130300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3" name="Oval 286">
            <a:extLst>
              <a:ext uri="{FF2B5EF4-FFF2-40B4-BE49-F238E27FC236}">
                <a16:creationId xmlns:a16="http://schemas.microsoft.com/office/drawing/2014/main" id="{265F68E1-B61D-4C1B-8A44-312E58404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053" y="1130300"/>
            <a:ext cx="50453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" name="Oval 287">
            <a:extLst>
              <a:ext uri="{FF2B5EF4-FFF2-40B4-BE49-F238E27FC236}">
                <a16:creationId xmlns:a16="http://schemas.microsoft.com/office/drawing/2014/main" id="{7BB61191-B705-499D-AB51-5DE54F85E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7079" y="1130300"/>
            <a:ext cx="48826" cy="53975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5" name="Oval 288">
            <a:extLst>
              <a:ext uri="{FF2B5EF4-FFF2-40B4-BE49-F238E27FC236}">
                <a16:creationId xmlns:a16="http://schemas.microsoft.com/office/drawing/2014/main" id="{E300054F-9290-4233-893E-AF1844FA0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282" y="735012"/>
            <a:ext cx="50453" cy="55563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6" name="Oval 289">
            <a:extLst>
              <a:ext uri="{FF2B5EF4-FFF2-40B4-BE49-F238E27FC236}">
                <a16:creationId xmlns:a16="http://schemas.microsoft.com/office/drawing/2014/main" id="{FABCA2FD-3C51-4F10-A129-40D9BF770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053" y="735012"/>
            <a:ext cx="50453" cy="55563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7" name="Oval 290">
            <a:extLst>
              <a:ext uri="{FF2B5EF4-FFF2-40B4-BE49-F238E27FC236}">
                <a16:creationId xmlns:a16="http://schemas.microsoft.com/office/drawing/2014/main" id="{7121FE4A-D0B4-4E79-88BD-FB961A4B2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7079" y="735012"/>
            <a:ext cx="48826" cy="55563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8" name="Oval 291">
            <a:extLst>
              <a:ext uri="{FF2B5EF4-FFF2-40B4-BE49-F238E27FC236}">
                <a16:creationId xmlns:a16="http://schemas.microsoft.com/office/drawing/2014/main" id="{AC15E834-325D-4D4B-98F0-78989E5A1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282" y="339725"/>
            <a:ext cx="50453" cy="55563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9" name="Oval 292">
            <a:extLst>
              <a:ext uri="{FF2B5EF4-FFF2-40B4-BE49-F238E27FC236}">
                <a16:creationId xmlns:a16="http://schemas.microsoft.com/office/drawing/2014/main" id="{2153C45C-B417-4115-A65C-F70FB69E6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053" y="339725"/>
            <a:ext cx="50453" cy="55563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0" name="Oval 293">
            <a:extLst>
              <a:ext uri="{FF2B5EF4-FFF2-40B4-BE49-F238E27FC236}">
                <a16:creationId xmlns:a16="http://schemas.microsoft.com/office/drawing/2014/main" id="{15D3849A-FE7A-4ADB-81C0-44AE3D8DC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7079" y="339725"/>
            <a:ext cx="48826" cy="55563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1" name="Freeform 294">
            <a:extLst>
              <a:ext uri="{FF2B5EF4-FFF2-40B4-BE49-F238E27FC236}">
                <a16:creationId xmlns:a16="http://schemas.microsoft.com/office/drawing/2014/main" id="{915DFC02-616F-46FB-9410-51871016BB3D}"/>
              </a:ext>
            </a:extLst>
          </p:cNvPr>
          <p:cNvSpPr>
            <a:spLocks/>
          </p:cNvSpPr>
          <p:nvPr/>
        </p:nvSpPr>
        <p:spPr bwMode="auto">
          <a:xfrm>
            <a:off x="8317559" y="7378700"/>
            <a:ext cx="1640508" cy="195263"/>
          </a:xfrm>
          <a:custGeom>
            <a:avLst/>
            <a:gdLst>
              <a:gd name="T0" fmla="*/ 429 w 494"/>
              <a:gd name="T1" fmla="*/ 61 h 61"/>
              <a:gd name="T2" fmla="*/ 429 w 494"/>
              <a:gd name="T3" fmla="*/ 61 h 61"/>
              <a:gd name="T4" fmla="*/ 400 w 494"/>
              <a:gd name="T5" fmla="*/ 49 h 61"/>
              <a:gd name="T6" fmla="*/ 364 w 494"/>
              <a:gd name="T7" fmla="*/ 14 h 61"/>
              <a:gd name="T8" fmla="*/ 338 w 494"/>
              <a:gd name="T9" fmla="*/ 3 h 61"/>
              <a:gd name="T10" fmla="*/ 312 w 494"/>
              <a:gd name="T11" fmla="*/ 14 h 61"/>
              <a:gd name="T12" fmla="*/ 276 w 494"/>
              <a:gd name="T13" fmla="*/ 49 h 61"/>
              <a:gd name="T14" fmla="*/ 247 w 494"/>
              <a:gd name="T15" fmla="*/ 61 h 61"/>
              <a:gd name="T16" fmla="*/ 218 w 494"/>
              <a:gd name="T17" fmla="*/ 49 h 61"/>
              <a:gd name="T18" fmla="*/ 182 w 494"/>
              <a:gd name="T19" fmla="*/ 14 h 61"/>
              <a:gd name="T20" fmla="*/ 156 w 494"/>
              <a:gd name="T21" fmla="*/ 3 h 61"/>
              <a:gd name="T22" fmla="*/ 130 w 494"/>
              <a:gd name="T23" fmla="*/ 14 h 61"/>
              <a:gd name="T24" fmla="*/ 94 w 494"/>
              <a:gd name="T25" fmla="*/ 49 h 61"/>
              <a:gd name="T26" fmla="*/ 65 w 494"/>
              <a:gd name="T27" fmla="*/ 61 h 61"/>
              <a:gd name="T28" fmla="*/ 37 w 494"/>
              <a:gd name="T29" fmla="*/ 49 h 61"/>
              <a:gd name="T30" fmla="*/ 0 w 494"/>
              <a:gd name="T31" fmla="*/ 14 h 61"/>
              <a:gd name="T32" fmla="*/ 3 w 494"/>
              <a:gd name="T33" fmla="*/ 12 h 61"/>
              <a:gd name="T34" fmla="*/ 40 w 494"/>
              <a:gd name="T35" fmla="*/ 47 h 61"/>
              <a:gd name="T36" fmla="*/ 65 w 494"/>
              <a:gd name="T37" fmla="*/ 58 h 61"/>
              <a:gd name="T38" fmla="*/ 91 w 494"/>
              <a:gd name="T39" fmla="*/ 47 h 61"/>
              <a:gd name="T40" fmla="*/ 127 w 494"/>
              <a:gd name="T41" fmla="*/ 12 h 61"/>
              <a:gd name="T42" fmla="*/ 156 w 494"/>
              <a:gd name="T43" fmla="*/ 0 h 61"/>
              <a:gd name="T44" fmla="*/ 185 w 494"/>
              <a:gd name="T45" fmla="*/ 12 h 61"/>
              <a:gd name="T46" fmla="*/ 221 w 494"/>
              <a:gd name="T47" fmla="*/ 47 h 61"/>
              <a:gd name="T48" fmla="*/ 247 w 494"/>
              <a:gd name="T49" fmla="*/ 58 h 61"/>
              <a:gd name="T50" fmla="*/ 273 w 494"/>
              <a:gd name="T51" fmla="*/ 47 h 61"/>
              <a:gd name="T52" fmla="*/ 309 w 494"/>
              <a:gd name="T53" fmla="*/ 12 h 61"/>
              <a:gd name="T54" fmla="*/ 338 w 494"/>
              <a:gd name="T55" fmla="*/ 0 h 61"/>
              <a:gd name="T56" fmla="*/ 366 w 494"/>
              <a:gd name="T57" fmla="*/ 12 h 61"/>
              <a:gd name="T58" fmla="*/ 403 w 494"/>
              <a:gd name="T59" fmla="*/ 47 h 61"/>
              <a:gd name="T60" fmla="*/ 429 w 494"/>
              <a:gd name="T61" fmla="*/ 58 h 61"/>
              <a:gd name="T62" fmla="*/ 454 w 494"/>
              <a:gd name="T63" fmla="*/ 47 h 61"/>
              <a:gd name="T64" fmla="*/ 491 w 494"/>
              <a:gd name="T65" fmla="*/ 12 h 61"/>
              <a:gd name="T66" fmla="*/ 494 w 494"/>
              <a:gd name="T67" fmla="*/ 14 h 61"/>
              <a:gd name="T68" fmla="*/ 457 w 494"/>
              <a:gd name="T69" fmla="*/ 49 h 61"/>
              <a:gd name="T70" fmla="*/ 429 w 494"/>
              <a:gd name="T71" fmla="*/ 6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4" h="61">
                <a:moveTo>
                  <a:pt x="429" y="61"/>
                </a:moveTo>
                <a:cubicBezTo>
                  <a:pt x="429" y="61"/>
                  <a:pt x="429" y="61"/>
                  <a:pt x="429" y="61"/>
                </a:cubicBezTo>
                <a:cubicBezTo>
                  <a:pt x="418" y="61"/>
                  <a:pt x="408" y="57"/>
                  <a:pt x="400" y="49"/>
                </a:cubicBezTo>
                <a:cubicBezTo>
                  <a:pt x="364" y="14"/>
                  <a:pt x="364" y="14"/>
                  <a:pt x="364" y="14"/>
                </a:cubicBezTo>
                <a:cubicBezTo>
                  <a:pt x="356" y="7"/>
                  <a:pt x="347" y="3"/>
                  <a:pt x="338" y="3"/>
                </a:cubicBezTo>
                <a:cubicBezTo>
                  <a:pt x="328" y="3"/>
                  <a:pt x="319" y="7"/>
                  <a:pt x="312" y="14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68" y="57"/>
                  <a:pt x="258" y="61"/>
                  <a:pt x="247" y="61"/>
                </a:cubicBezTo>
                <a:cubicBezTo>
                  <a:pt x="236" y="61"/>
                  <a:pt x="226" y="57"/>
                  <a:pt x="218" y="49"/>
                </a:cubicBezTo>
                <a:cubicBezTo>
                  <a:pt x="182" y="14"/>
                  <a:pt x="182" y="14"/>
                  <a:pt x="182" y="14"/>
                </a:cubicBezTo>
                <a:cubicBezTo>
                  <a:pt x="175" y="7"/>
                  <a:pt x="166" y="3"/>
                  <a:pt x="156" y="3"/>
                </a:cubicBezTo>
                <a:cubicBezTo>
                  <a:pt x="147" y="3"/>
                  <a:pt x="137" y="7"/>
                  <a:pt x="130" y="14"/>
                </a:cubicBezTo>
                <a:cubicBezTo>
                  <a:pt x="94" y="49"/>
                  <a:pt x="94" y="49"/>
                  <a:pt x="94" y="49"/>
                </a:cubicBezTo>
                <a:cubicBezTo>
                  <a:pt x="86" y="57"/>
                  <a:pt x="76" y="61"/>
                  <a:pt x="65" y="61"/>
                </a:cubicBezTo>
                <a:cubicBezTo>
                  <a:pt x="55" y="61"/>
                  <a:pt x="44" y="57"/>
                  <a:pt x="37" y="49"/>
                </a:cubicBezTo>
                <a:cubicBezTo>
                  <a:pt x="0" y="14"/>
                  <a:pt x="0" y="14"/>
                  <a:pt x="0" y="14"/>
                </a:cubicBezTo>
                <a:cubicBezTo>
                  <a:pt x="3" y="12"/>
                  <a:pt x="3" y="12"/>
                  <a:pt x="3" y="12"/>
                </a:cubicBezTo>
                <a:cubicBezTo>
                  <a:pt x="40" y="47"/>
                  <a:pt x="40" y="47"/>
                  <a:pt x="40" y="47"/>
                </a:cubicBezTo>
                <a:cubicBezTo>
                  <a:pt x="47" y="54"/>
                  <a:pt x="56" y="58"/>
                  <a:pt x="65" y="58"/>
                </a:cubicBezTo>
                <a:cubicBezTo>
                  <a:pt x="75" y="58"/>
                  <a:pt x="84" y="54"/>
                  <a:pt x="91" y="47"/>
                </a:cubicBezTo>
                <a:cubicBezTo>
                  <a:pt x="127" y="12"/>
                  <a:pt x="127" y="12"/>
                  <a:pt x="127" y="12"/>
                </a:cubicBezTo>
                <a:cubicBezTo>
                  <a:pt x="135" y="4"/>
                  <a:pt x="145" y="0"/>
                  <a:pt x="156" y="0"/>
                </a:cubicBezTo>
                <a:cubicBezTo>
                  <a:pt x="167" y="0"/>
                  <a:pt x="177" y="4"/>
                  <a:pt x="185" y="12"/>
                </a:cubicBezTo>
                <a:cubicBezTo>
                  <a:pt x="221" y="47"/>
                  <a:pt x="221" y="47"/>
                  <a:pt x="221" y="47"/>
                </a:cubicBezTo>
                <a:cubicBezTo>
                  <a:pt x="228" y="54"/>
                  <a:pt x="237" y="58"/>
                  <a:pt x="247" y="58"/>
                </a:cubicBezTo>
                <a:cubicBezTo>
                  <a:pt x="257" y="58"/>
                  <a:pt x="266" y="54"/>
                  <a:pt x="273" y="47"/>
                </a:cubicBezTo>
                <a:cubicBezTo>
                  <a:pt x="309" y="12"/>
                  <a:pt x="309" y="12"/>
                  <a:pt x="309" y="12"/>
                </a:cubicBezTo>
                <a:cubicBezTo>
                  <a:pt x="317" y="4"/>
                  <a:pt x="327" y="0"/>
                  <a:pt x="338" y="0"/>
                </a:cubicBezTo>
                <a:cubicBezTo>
                  <a:pt x="349" y="0"/>
                  <a:pt x="359" y="4"/>
                  <a:pt x="366" y="12"/>
                </a:cubicBezTo>
                <a:cubicBezTo>
                  <a:pt x="403" y="47"/>
                  <a:pt x="403" y="47"/>
                  <a:pt x="403" y="47"/>
                </a:cubicBezTo>
                <a:cubicBezTo>
                  <a:pt x="410" y="54"/>
                  <a:pt x="419" y="58"/>
                  <a:pt x="429" y="58"/>
                </a:cubicBezTo>
                <a:cubicBezTo>
                  <a:pt x="438" y="58"/>
                  <a:pt x="447" y="54"/>
                  <a:pt x="454" y="47"/>
                </a:cubicBezTo>
                <a:cubicBezTo>
                  <a:pt x="491" y="12"/>
                  <a:pt x="491" y="12"/>
                  <a:pt x="491" y="12"/>
                </a:cubicBezTo>
                <a:cubicBezTo>
                  <a:pt x="494" y="14"/>
                  <a:pt x="494" y="14"/>
                  <a:pt x="494" y="14"/>
                </a:cubicBezTo>
                <a:cubicBezTo>
                  <a:pt x="457" y="49"/>
                  <a:pt x="457" y="49"/>
                  <a:pt x="457" y="49"/>
                </a:cubicBezTo>
                <a:cubicBezTo>
                  <a:pt x="450" y="57"/>
                  <a:pt x="439" y="61"/>
                  <a:pt x="429" y="6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2" name="Freeform 295">
            <a:extLst>
              <a:ext uri="{FF2B5EF4-FFF2-40B4-BE49-F238E27FC236}">
                <a16:creationId xmlns:a16="http://schemas.microsoft.com/office/drawing/2014/main" id="{95FBF1F5-A41E-4B29-8F2B-3C05214B20C5}"/>
              </a:ext>
            </a:extLst>
          </p:cNvPr>
          <p:cNvSpPr>
            <a:spLocks/>
          </p:cNvSpPr>
          <p:nvPr/>
        </p:nvSpPr>
        <p:spPr bwMode="auto">
          <a:xfrm>
            <a:off x="8317559" y="7221537"/>
            <a:ext cx="1640508" cy="192088"/>
          </a:xfrm>
          <a:custGeom>
            <a:avLst/>
            <a:gdLst>
              <a:gd name="T0" fmla="*/ 429 w 494"/>
              <a:gd name="T1" fmla="*/ 60 h 60"/>
              <a:gd name="T2" fmla="*/ 429 w 494"/>
              <a:gd name="T3" fmla="*/ 60 h 60"/>
              <a:gd name="T4" fmla="*/ 400 w 494"/>
              <a:gd name="T5" fmla="*/ 49 h 60"/>
              <a:gd name="T6" fmla="*/ 364 w 494"/>
              <a:gd name="T7" fmla="*/ 13 h 60"/>
              <a:gd name="T8" fmla="*/ 338 w 494"/>
              <a:gd name="T9" fmla="*/ 3 h 60"/>
              <a:gd name="T10" fmla="*/ 312 w 494"/>
              <a:gd name="T11" fmla="*/ 13 h 60"/>
              <a:gd name="T12" fmla="*/ 276 w 494"/>
              <a:gd name="T13" fmla="*/ 49 h 60"/>
              <a:gd name="T14" fmla="*/ 247 w 494"/>
              <a:gd name="T15" fmla="*/ 60 h 60"/>
              <a:gd name="T16" fmla="*/ 218 w 494"/>
              <a:gd name="T17" fmla="*/ 49 h 60"/>
              <a:gd name="T18" fmla="*/ 182 w 494"/>
              <a:gd name="T19" fmla="*/ 13 h 60"/>
              <a:gd name="T20" fmla="*/ 156 w 494"/>
              <a:gd name="T21" fmla="*/ 3 h 60"/>
              <a:gd name="T22" fmla="*/ 130 w 494"/>
              <a:gd name="T23" fmla="*/ 13 h 60"/>
              <a:gd name="T24" fmla="*/ 94 w 494"/>
              <a:gd name="T25" fmla="*/ 49 h 60"/>
              <a:gd name="T26" fmla="*/ 65 w 494"/>
              <a:gd name="T27" fmla="*/ 60 h 60"/>
              <a:gd name="T28" fmla="*/ 37 w 494"/>
              <a:gd name="T29" fmla="*/ 49 h 60"/>
              <a:gd name="T30" fmla="*/ 0 w 494"/>
              <a:gd name="T31" fmla="*/ 13 h 60"/>
              <a:gd name="T32" fmla="*/ 3 w 494"/>
              <a:gd name="T33" fmla="*/ 12 h 60"/>
              <a:gd name="T34" fmla="*/ 40 w 494"/>
              <a:gd name="T35" fmla="*/ 47 h 60"/>
              <a:gd name="T36" fmla="*/ 65 w 494"/>
              <a:gd name="T37" fmla="*/ 58 h 60"/>
              <a:gd name="T38" fmla="*/ 91 w 494"/>
              <a:gd name="T39" fmla="*/ 47 h 60"/>
              <a:gd name="T40" fmla="*/ 127 w 494"/>
              <a:gd name="T41" fmla="*/ 12 h 60"/>
              <a:gd name="T42" fmla="*/ 156 w 494"/>
              <a:gd name="T43" fmla="*/ 0 h 60"/>
              <a:gd name="T44" fmla="*/ 185 w 494"/>
              <a:gd name="T45" fmla="*/ 12 h 60"/>
              <a:gd name="T46" fmla="*/ 221 w 494"/>
              <a:gd name="T47" fmla="*/ 47 h 60"/>
              <a:gd name="T48" fmla="*/ 247 w 494"/>
              <a:gd name="T49" fmla="*/ 58 h 60"/>
              <a:gd name="T50" fmla="*/ 273 w 494"/>
              <a:gd name="T51" fmla="*/ 47 h 60"/>
              <a:gd name="T52" fmla="*/ 309 w 494"/>
              <a:gd name="T53" fmla="*/ 12 h 60"/>
              <a:gd name="T54" fmla="*/ 338 w 494"/>
              <a:gd name="T55" fmla="*/ 0 h 60"/>
              <a:gd name="T56" fmla="*/ 366 w 494"/>
              <a:gd name="T57" fmla="*/ 12 h 60"/>
              <a:gd name="T58" fmla="*/ 403 w 494"/>
              <a:gd name="T59" fmla="*/ 47 h 60"/>
              <a:gd name="T60" fmla="*/ 429 w 494"/>
              <a:gd name="T61" fmla="*/ 58 h 60"/>
              <a:gd name="T62" fmla="*/ 454 w 494"/>
              <a:gd name="T63" fmla="*/ 47 h 60"/>
              <a:gd name="T64" fmla="*/ 491 w 494"/>
              <a:gd name="T65" fmla="*/ 12 h 60"/>
              <a:gd name="T66" fmla="*/ 494 w 494"/>
              <a:gd name="T67" fmla="*/ 13 h 60"/>
              <a:gd name="T68" fmla="*/ 457 w 494"/>
              <a:gd name="T69" fmla="*/ 49 h 60"/>
              <a:gd name="T70" fmla="*/ 429 w 494"/>
              <a:gd name="T71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4" h="60">
                <a:moveTo>
                  <a:pt x="429" y="60"/>
                </a:moveTo>
                <a:cubicBezTo>
                  <a:pt x="429" y="60"/>
                  <a:pt x="429" y="60"/>
                  <a:pt x="429" y="60"/>
                </a:cubicBezTo>
                <a:cubicBezTo>
                  <a:pt x="418" y="60"/>
                  <a:pt x="408" y="56"/>
                  <a:pt x="400" y="49"/>
                </a:cubicBezTo>
                <a:cubicBezTo>
                  <a:pt x="364" y="13"/>
                  <a:pt x="364" y="13"/>
                  <a:pt x="364" y="13"/>
                </a:cubicBezTo>
                <a:cubicBezTo>
                  <a:pt x="356" y="7"/>
                  <a:pt x="347" y="3"/>
                  <a:pt x="338" y="3"/>
                </a:cubicBezTo>
                <a:cubicBezTo>
                  <a:pt x="328" y="3"/>
                  <a:pt x="319" y="7"/>
                  <a:pt x="312" y="13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68" y="56"/>
                  <a:pt x="258" y="60"/>
                  <a:pt x="247" y="60"/>
                </a:cubicBezTo>
                <a:cubicBezTo>
                  <a:pt x="236" y="60"/>
                  <a:pt x="226" y="56"/>
                  <a:pt x="218" y="49"/>
                </a:cubicBezTo>
                <a:cubicBezTo>
                  <a:pt x="182" y="13"/>
                  <a:pt x="182" y="13"/>
                  <a:pt x="182" y="13"/>
                </a:cubicBezTo>
                <a:cubicBezTo>
                  <a:pt x="175" y="7"/>
                  <a:pt x="166" y="3"/>
                  <a:pt x="156" y="3"/>
                </a:cubicBezTo>
                <a:cubicBezTo>
                  <a:pt x="147" y="3"/>
                  <a:pt x="137" y="7"/>
                  <a:pt x="130" y="13"/>
                </a:cubicBezTo>
                <a:cubicBezTo>
                  <a:pt x="94" y="49"/>
                  <a:pt x="94" y="49"/>
                  <a:pt x="94" y="49"/>
                </a:cubicBezTo>
                <a:cubicBezTo>
                  <a:pt x="86" y="56"/>
                  <a:pt x="76" y="60"/>
                  <a:pt x="65" y="60"/>
                </a:cubicBezTo>
                <a:cubicBezTo>
                  <a:pt x="55" y="60"/>
                  <a:pt x="44" y="56"/>
                  <a:pt x="37" y="49"/>
                </a:cubicBezTo>
                <a:cubicBezTo>
                  <a:pt x="0" y="13"/>
                  <a:pt x="0" y="13"/>
                  <a:pt x="0" y="13"/>
                </a:cubicBezTo>
                <a:cubicBezTo>
                  <a:pt x="3" y="12"/>
                  <a:pt x="3" y="12"/>
                  <a:pt x="3" y="12"/>
                </a:cubicBezTo>
                <a:cubicBezTo>
                  <a:pt x="40" y="47"/>
                  <a:pt x="40" y="47"/>
                  <a:pt x="40" y="47"/>
                </a:cubicBezTo>
                <a:cubicBezTo>
                  <a:pt x="47" y="54"/>
                  <a:pt x="56" y="58"/>
                  <a:pt x="65" y="58"/>
                </a:cubicBezTo>
                <a:cubicBezTo>
                  <a:pt x="75" y="58"/>
                  <a:pt x="84" y="54"/>
                  <a:pt x="91" y="47"/>
                </a:cubicBezTo>
                <a:cubicBezTo>
                  <a:pt x="127" y="12"/>
                  <a:pt x="127" y="12"/>
                  <a:pt x="127" y="12"/>
                </a:cubicBezTo>
                <a:cubicBezTo>
                  <a:pt x="135" y="4"/>
                  <a:pt x="145" y="0"/>
                  <a:pt x="156" y="0"/>
                </a:cubicBezTo>
                <a:cubicBezTo>
                  <a:pt x="167" y="0"/>
                  <a:pt x="177" y="4"/>
                  <a:pt x="185" y="12"/>
                </a:cubicBezTo>
                <a:cubicBezTo>
                  <a:pt x="221" y="47"/>
                  <a:pt x="221" y="47"/>
                  <a:pt x="221" y="47"/>
                </a:cubicBezTo>
                <a:cubicBezTo>
                  <a:pt x="228" y="54"/>
                  <a:pt x="237" y="58"/>
                  <a:pt x="247" y="58"/>
                </a:cubicBezTo>
                <a:cubicBezTo>
                  <a:pt x="257" y="58"/>
                  <a:pt x="266" y="54"/>
                  <a:pt x="273" y="47"/>
                </a:cubicBezTo>
                <a:cubicBezTo>
                  <a:pt x="309" y="12"/>
                  <a:pt x="309" y="12"/>
                  <a:pt x="309" y="12"/>
                </a:cubicBezTo>
                <a:cubicBezTo>
                  <a:pt x="317" y="4"/>
                  <a:pt x="327" y="0"/>
                  <a:pt x="338" y="0"/>
                </a:cubicBezTo>
                <a:cubicBezTo>
                  <a:pt x="349" y="0"/>
                  <a:pt x="359" y="4"/>
                  <a:pt x="366" y="12"/>
                </a:cubicBezTo>
                <a:cubicBezTo>
                  <a:pt x="403" y="47"/>
                  <a:pt x="403" y="47"/>
                  <a:pt x="403" y="47"/>
                </a:cubicBezTo>
                <a:cubicBezTo>
                  <a:pt x="410" y="54"/>
                  <a:pt x="419" y="58"/>
                  <a:pt x="429" y="58"/>
                </a:cubicBezTo>
                <a:cubicBezTo>
                  <a:pt x="438" y="58"/>
                  <a:pt x="447" y="54"/>
                  <a:pt x="454" y="47"/>
                </a:cubicBezTo>
                <a:cubicBezTo>
                  <a:pt x="491" y="12"/>
                  <a:pt x="491" y="12"/>
                  <a:pt x="491" y="12"/>
                </a:cubicBezTo>
                <a:cubicBezTo>
                  <a:pt x="494" y="13"/>
                  <a:pt x="494" y="13"/>
                  <a:pt x="494" y="13"/>
                </a:cubicBezTo>
                <a:cubicBezTo>
                  <a:pt x="457" y="49"/>
                  <a:pt x="457" y="49"/>
                  <a:pt x="457" y="49"/>
                </a:cubicBezTo>
                <a:cubicBezTo>
                  <a:pt x="450" y="56"/>
                  <a:pt x="439" y="60"/>
                  <a:pt x="429" y="6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3" name="Freeform 296">
            <a:extLst>
              <a:ext uri="{FF2B5EF4-FFF2-40B4-BE49-F238E27FC236}">
                <a16:creationId xmlns:a16="http://schemas.microsoft.com/office/drawing/2014/main" id="{FBFBCB79-429B-4B7B-BFF4-7DC1F321474D}"/>
              </a:ext>
            </a:extLst>
          </p:cNvPr>
          <p:cNvSpPr>
            <a:spLocks/>
          </p:cNvSpPr>
          <p:nvPr/>
        </p:nvSpPr>
        <p:spPr bwMode="auto">
          <a:xfrm>
            <a:off x="8317559" y="7064375"/>
            <a:ext cx="1640508" cy="192088"/>
          </a:xfrm>
          <a:custGeom>
            <a:avLst/>
            <a:gdLst>
              <a:gd name="T0" fmla="*/ 429 w 494"/>
              <a:gd name="T1" fmla="*/ 60 h 60"/>
              <a:gd name="T2" fmla="*/ 429 w 494"/>
              <a:gd name="T3" fmla="*/ 60 h 60"/>
              <a:gd name="T4" fmla="*/ 400 w 494"/>
              <a:gd name="T5" fmla="*/ 49 h 60"/>
              <a:gd name="T6" fmla="*/ 364 w 494"/>
              <a:gd name="T7" fmla="*/ 13 h 60"/>
              <a:gd name="T8" fmla="*/ 338 w 494"/>
              <a:gd name="T9" fmla="*/ 3 h 60"/>
              <a:gd name="T10" fmla="*/ 312 w 494"/>
              <a:gd name="T11" fmla="*/ 13 h 60"/>
              <a:gd name="T12" fmla="*/ 276 w 494"/>
              <a:gd name="T13" fmla="*/ 49 h 60"/>
              <a:gd name="T14" fmla="*/ 247 w 494"/>
              <a:gd name="T15" fmla="*/ 60 h 60"/>
              <a:gd name="T16" fmla="*/ 218 w 494"/>
              <a:gd name="T17" fmla="*/ 49 h 60"/>
              <a:gd name="T18" fmla="*/ 182 w 494"/>
              <a:gd name="T19" fmla="*/ 13 h 60"/>
              <a:gd name="T20" fmla="*/ 156 w 494"/>
              <a:gd name="T21" fmla="*/ 3 h 60"/>
              <a:gd name="T22" fmla="*/ 130 w 494"/>
              <a:gd name="T23" fmla="*/ 13 h 60"/>
              <a:gd name="T24" fmla="*/ 94 w 494"/>
              <a:gd name="T25" fmla="*/ 49 h 60"/>
              <a:gd name="T26" fmla="*/ 65 w 494"/>
              <a:gd name="T27" fmla="*/ 60 h 60"/>
              <a:gd name="T28" fmla="*/ 37 w 494"/>
              <a:gd name="T29" fmla="*/ 49 h 60"/>
              <a:gd name="T30" fmla="*/ 0 w 494"/>
              <a:gd name="T31" fmla="*/ 13 h 60"/>
              <a:gd name="T32" fmla="*/ 3 w 494"/>
              <a:gd name="T33" fmla="*/ 11 h 60"/>
              <a:gd name="T34" fmla="*/ 40 w 494"/>
              <a:gd name="T35" fmla="*/ 47 h 60"/>
              <a:gd name="T36" fmla="*/ 65 w 494"/>
              <a:gd name="T37" fmla="*/ 57 h 60"/>
              <a:gd name="T38" fmla="*/ 91 w 494"/>
              <a:gd name="T39" fmla="*/ 47 h 60"/>
              <a:gd name="T40" fmla="*/ 127 w 494"/>
              <a:gd name="T41" fmla="*/ 11 h 60"/>
              <a:gd name="T42" fmla="*/ 156 w 494"/>
              <a:gd name="T43" fmla="*/ 0 h 60"/>
              <a:gd name="T44" fmla="*/ 185 w 494"/>
              <a:gd name="T45" fmla="*/ 11 h 60"/>
              <a:gd name="T46" fmla="*/ 221 w 494"/>
              <a:gd name="T47" fmla="*/ 47 h 60"/>
              <a:gd name="T48" fmla="*/ 247 w 494"/>
              <a:gd name="T49" fmla="*/ 57 h 60"/>
              <a:gd name="T50" fmla="*/ 273 w 494"/>
              <a:gd name="T51" fmla="*/ 47 h 60"/>
              <a:gd name="T52" fmla="*/ 309 w 494"/>
              <a:gd name="T53" fmla="*/ 11 h 60"/>
              <a:gd name="T54" fmla="*/ 338 w 494"/>
              <a:gd name="T55" fmla="*/ 0 h 60"/>
              <a:gd name="T56" fmla="*/ 366 w 494"/>
              <a:gd name="T57" fmla="*/ 11 h 60"/>
              <a:gd name="T58" fmla="*/ 403 w 494"/>
              <a:gd name="T59" fmla="*/ 47 h 60"/>
              <a:gd name="T60" fmla="*/ 429 w 494"/>
              <a:gd name="T61" fmla="*/ 57 h 60"/>
              <a:gd name="T62" fmla="*/ 454 w 494"/>
              <a:gd name="T63" fmla="*/ 47 h 60"/>
              <a:gd name="T64" fmla="*/ 491 w 494"/>
              <a:gd name="T65" fmla="*/ 11 h 60"/>
              <a:gd name="T66" fmla="*/ 494 w 494"/>
              <a:gd name="T67" fmla="*/ 13 h 60"/>
              <a:gd name="T68" fmla="*/ 457 w 494"/>
              <a:gd name="T69" fmla="*/ 49 h 60"/>
              <a:gd name="T70" fmla="*/ 429 w 494"/>
              <a:gd name="T71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4" h="60">
                <a:moveTo>
                  <a:pt x="429" y="60"/>
                </a:moveTo>
                <a:cubicBezTo>
                  <a:pt x="429" y="60"/>
                  <a:pt x="429" y="60"/>
                  <a:pt x="429" y="60"/>
                </a:cubicBezTo>
                <a:cubicBezTo>
                  <a:pt x="418" y="60"/>
                  <a:pt x="408" y="56"/>
                  <a:pt x="400" y="49"/>
                </a:cubicBezTo>
                <a:cubicBezTo>
                  <a:pt x="364" y="13"/>
                  <a:pt x="364" y="13"/>
                  <a:pt x="364" y="13"/>
                </a:cubicBezTo>
                <a:cubicBezTo>
                  <a:pt x="356" y="6"/>
                  <a:pt x="347" y="3"/>
                  <a:pt x="338" y="3"/>
                </a:cubicBezTo>
                <a:cubicBezTo>
                  <a:pt x="328" y="3"/>
                  <a:pt x="319" y="6"/>
                  <a:pt x="312" y="13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68" y="56"/>
                  <a:pt x="258" y="60"/>
                  <a:pt x="247" y="60"/>
                </a:cubicBezTo>
                <a:cubicBezTo>
                  <a:pt x="236" y="60"/>
                  <a:pt x="226" y="56"/>
                  <a:pt x="218" y="49"/>
                </a:cubicBezTo>
                <a:cubicBezTo>
                  <a:pt x="182" y="13"/>
                  <a:pt x="182" y="13"/>
                  <a:pt x="182" y="13"/>
                </a:cubicBezTo>
                <a:cubicBezTo>
                  <a:pt x="175" y="6"/>
                  <a:pt x="166" y="3"/>
                  <a:pt x="156" y="3"/>
                </a:cubicBezTo>
                <a:cubicBezTo>
                  <a:pt x="147" y="3"/>
                  <a:pt x="137" y="6"/>
                  <a:pt x="130" y="13"/>
                </a:cubicBezTo>
                <a:cubicBezTo>
                  <a:pt x="94" y="49"/>
                  <a:pt x="94" y="49"/>
                  <a:pt x="94" y="49"/>
                </a:cubicBezTo>
                <a:cubicBezTo>
                  <a:pt x="86" y="56"/>
                  <a:pt x="76" y="60"/>
                  <a:pt x="65" y="60"/>
                </a:cubicBezTo>
                <a:cubicBezTo>
                  <a:pt x="55" y="60"/>
                  <a:pt x="44" y="56"/>
                  <a:pt x="37" y="49"/>
                </a:cubicBezTo>
                <a:cubicBezTo>
                  <a:pt x="0" y="13"/>
                  <a:pt x="0" y="13"/>
                  <a:pt x="0" y="13"/>
                </a:cubicBezTo>
                <a:cubicBezTo>
                  <a:pt x="3" y="11"/>
                  <a:pt x="3" y="11"/>
                  <a:pt x="3" y="11"/>
                </a:cubicBezTo>
                <a:cubicBezTo>
                  <a:pt x="40" y="47"/>
                  <a:pt x="40" y="47"/>
                  <a:pt x="40" y="47"/>
                </a:cubicBezTo>
                <a:cubicBezTo>
                  <a:pt x="47" y="54"/>
                  <a:pt x="56" y="57"/>
                  <a:pt x="65" y="57"/>
                </a:cubicBezTo>
                <a:cubicBezTo>
                  <a:pt x="75" y="57"/>
                  <a:pt x="84" y="54"/>
                  <a:pt x="91" y="47"/>
                </a:cubicBezTo>
                <a:cubicBezTo>
                  <a:pt x="127" y="11"/>
                  <a:pt x="127" y="11"/>
                  <a:pt x="127" y="11"/>
                </a:cubicBezTo>
                <a:cubicBezTo>
                  <a:pt x="135" y="4"/>
                  <a:pt x="145" y="0"/>
                  <a:pt x="156" y="0"/>
                </a:cubicBezTo>
                <a:cubicBezTo>
                  <a:pt x="167" y="0"/>
                  <a:pt x="177" y="4"/>
                  <a:pt x="185" y="11"/>
                </a:cubicBezTo>
                <a:cubicBezTo>
                  <a:pt x="221" y="47"/>
                  <a:pt x="221" y="47"/>
                  <a:pt x="221" y="47"/>
                </a:cubicBezTo>
                <a:cubicBezTo>
                  <a:pt x="228" y="54"/>
                  <a:pt x="237" y="57"/>
                  <a:pt x="247" y="57"/>
                </a:cubicBezTo>
                <a:cubicBezTo>
                  <a:pt x="257" y="57"/>
                  <a:pt x="266" y="54"/>
                  <a:pt x="273" y="47"/>
                </a:cubicBezTo>
                <a:cubicBezTo>
                  <a:pt x="309" y="11"/>
                  <a:pt x="309" y="11"/>
                  <a:pt x="309" y="11"/>
                </a:cubicBezTo>
                <a:cubicBezTo>
                  <a:pt x="317" y="4"/>
                  <a:pt x="327" y="0"/>
                  <a:pt x="338" y="0"/>
                </a:cubicBezTo>
                <a:cubicBezTo>
                  <a:pt x="349" y="0"/>
                  <a:pt x="359" y="4"/>
                  <a:pt x="366" y="11"/>
                </a:cubicBezTo>
                <a:cubicBezTo>
                  <a:pt x="403" y="47"/>
                  <a:pt x="403" y="47"/>
                  <a:pt x="403" y="47"/>
                </a:cubicBezTo>
                <a:cubicBezTo>
                  <a:pt x="410" y="54"/>
                  <a:pt x="419" y="57"/>
                  <a:pt x="429" y="57"/>
                </a:cubicBezTo>
                <a:cubicBezTo>
                  <a:pt x="438" y="57"/>
                  <a:pt x="447" y="54"/>
                  <a:pt x="454" y="47"/>
                </a:cubicBezTo>
                <a:cubicBezTo>
                  <a:pt x="491" y="11"/>
                  <a:pt x="491" y="11"/>
                  <a:pt x="491" y="11"/>
                </a:cubicBezTo>
                <a:cubicBezTo>
                  <a:pt x="494" y="13"/>
                  <a:pt x="494" y="13"/>
                  <a:pt x="494" y="13"/>
                </a:cubicBezTo>
                <a:cubicBezTo>
                  <a:pt x="457" y="49"/>
                  <a:pt x="457" y="49"/>
                  <a:pt x="457" y="49"/>
                </a:cubicBezTo>
                <a:cubicBezTo>
                  <a:pt x="450" y="56"/>
                  <a:pt x="439" y="60"/>
                  <a:pt x="429" y="6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4" name="Freeform 297">
            <a:extLst>
              <a:ext uri="{FF2B5EF4-FFF2-40B4-BE49-F238E27FC236}">
                <a16:creationId xmlns:a16="http://schemas.microsoft.com/office/drawing/2014/main" id="{DF9930ED-F824-43D7-98C1-0240B897002D}"/>
              </a:ext>
            </a:extLst>
          </p:cNvPr>
          <p:cNvSpPr>
            <a:spLocks/>
          </p:cNvSpPr>
          <p:nvPr/>
        </p:nvSpPr>
        <p:spPr bwMode="auto">
          <a:xfrm>
            <a:off x="6716045" y="339725"/>
            <a:ext cx="1458258" cy="257175"/>
          </a:xfrm>
          <a:custGeom>
            <a:avLst/>
            <a:gdLst>
              <a:gd name="T0" fmla="*/ 430 w 495"/>
              <a:gd name="T1" fmla="*/ 80 h 80"/>
              <a:gd name="T2" fmla="*/ 430 w 495"/>
              <a:gd name="T3" fmla="*/ 80 h 80"/>
              <a:gd name="T4" fmla="*/ 401 w 495"/>
              <a:gd name="T5" fmla="*/ 65 h 80"/>
              <a:gd name="T6" fmla="*/ 365 w 495"/>
              <a:gd name="T7" fmla="*/ 18 h 80"/>
              <a:gd name="T8" fmla="*/ 339 w 495"/>
              <a:gd name="T9" fmla="*/ 4 h 80"/>
              <a:gd name="T10" fmla="*/ 313 w 495"/>
              <a:gd name="T11" fmla="*/ 18 h 80"/>
              <a:gd name="T12" fmla="*/ 277 w 495"/>
              <a:gd name="T13" fmla="*/ 65 h 80"/>
              <a:gd name="T14" fmla="*/ 248 w 495"/>
              <a:gd name="T15" fmla="*/ 80 h 80"/>
              <a:gd name="T16" fmla="*/ 219 w 495"/>
              <a:gd name="T17" fmla="*/ 65 h 80"/>
              <a:gd name="T18" fmla="*/ 183 w 495"/>
              <a:gd name="T19" fmla="*/ 18 h 80"/>
              <a:gd name="T20" fmla="*/ 157 w 495"/>
              <a:gd name="T21" fmla="*/ 4 h 80"/>
              <a:gd name="T22" fmla="*/ 131 w 495"/>
              <a:gd name="T23" fmla="*/ 18 h 80"/>
              <a:gd name="T24" fmla="*/ 94 w 495"/>
              <a:gd name="T25" fmla="*/ 65 h 80"/>
              <a:gd name="T26" fmla="*/ 66 w 495"/>
              <a:gd name="T27" fmla="*/ 80 h 80"/>
              <a:gd name="T28" fmla="*/ 37 w 495"/>
              <a:gd name="T29" fmla="*/ 65 h 80"/>
              <a:gd name="T30" fmla="*/ 0 w 495"/>
              <a:gd name="T31" fmla="*/ 18 h 80"/>
              <a:gd name="T32" fmla="*/ 3 w 495"/>
              <a:gd name="T33" fmla="*/ 16 h 80"/>
              <a:gd name="T34" fmla="*/ 40 w 495"/>
              <a:gd name="T35" fmla="*/ 62 h 80"/>
              <a:gd name="T36" fmla="*/ 66 w 495"/>
              <a:gd name="T37" fmla="*/ 76 h 80"/>
              <a:gd name="T38" fmla="*/ 92 w 495"/>
              <a:gd name="T39" fmla="*/ 62 h 80"/>
              <a:gd name="T40" fmla="*/ 128 w 495"/>
              <a:gd name="T41" fmla="*/ 16 h 80"/>
              <a:gd name="T42" fmla="*/ 157 w 495"/>
              <a:gd name="T43" fmla="*/ 0 h 80"/>
              <a:gd name="T44" fmla="*/ 186 w 495"/>
              <a:gd name="T45" fmla="*/ 16 h 80"/>
              <a:gd name="T46" fmla="*/ 222 w 495"/>
              <a:gd name="T47" fmla="*/ 62 h 80"/>
              <a:gd name="T48" fmla="*/ 248 w 495"/>
              <a:gd name="T49" fmla="*/ 76 h 80"/>
              <a:gd name="T50" fmla="*/ 274 w 495"/>
              <a:gd name="T51" fmla="*/ 62 h 80"/>
              <a:gd name="T52" fmla="*/ 310 w 495"/>
              <a:gd name="T53" fmla="*/ 16 h 80"/>
              <a:gd name="T54" fmla="*/ 339 w 495"/>
              <a:gd name="T55" fmla="*/ 0 h 80"/>
              <a:gd name="T56" fmla="*/ 368 w 495"/>
              <a:gd name="T57" fmla="*/ 16 h 80"/>
              <a:gd name="T58" fmla="*/ 404 w 495"/>
              <a:gd name="T59" fmla="*/ 62 h 80"/>
              <a:gd name="T60" fmla="*/ 430 w 495"/>
              <a:gd name="T61" fmla="*/ 76 h 80"/>
              <a:gd name="T62" fmla="*/ 456 w 495"/>
              <a:gd name="T63" fmla="*/ 62 h 80"/>
              <a:gd name="T64" fmla="*/ 492 w 495"/>
              <a:gd name="T65" fmla="*/ 16 h 80"/>
              <a:gd name="T66" fmla="*/ 495 w 495"/>
              <a:gd name="T67" fmla="*/ 18 h 80"/>
              <a:gd name="T68" fmla="*/ 459 w 495"/>
              <a:gd name="T69" fmla="*/ 65 h 80"/>
              <a:gd name="T70" fmla="*/ 430 w 495"/>
              <a:gd name="T71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5" h="80">
                <a:moveTo>
                  <a:pt x="430" y="80"/>
                </a:moveTo>
                <a:cubicBezTo>
                  <a:pt x="430" y="80"/>
                  <a:pt x="430" y="80"/>
                  <a:pt x="430" y="80"/>
                </a:cubicBezTo>
                <a:cubicBezTo>
                  <a:pt x="419" y="80"/>
                  <a:pt x="409" y="75"/>
                  <a:pt x="401" y="65"/>
                </a:cubicBezTo>
                <a:cubicBezTo>
                  <a:pt x="365" y="18"/>
                  <a:pt x="365" y="18"/>
                  <a:pt x="365" y="18"/>
                </a:cubicBezTo>
                <a:cubicBezTo>
                  <a:pt x="358" y="9"/>
                  <a:pt x="349" y="4"/>
                  <a:pt x="339" y="4"/>
                </a:cubicBezTo>
                <a:cubicBezTo>
                  <a:pt x="329" y="4"/>
                  <a:pt x="320" y="9"/>
                  <a:pt x="313" y="18"/>
                </a:cubicBezTo>
                <a:cubicBezTo>
                  <a:pt x="277" y="65"/>
                  <a:pt x="277" y="65"/>
                  <a:pt x="277" y="65"/>
                </a:cubicBezTo>
                <a:cubicBezTo>
                  <a:pt x="269" y="75"/>
                  <a:pt x="259" y="80"/>
                  <a:pt x="248" y="80"/>
                </a:cubicBezTo>
                <a:cubicBezTo>
                  <a:pt x="237" y="80"/>
                  <a:pt x="227" y="75"/>
                  <a:pt x="219" y="65"/>
                </a:cubicBezTo>
                <a:cubicBezTo>
                  <a:pt x="183" y="18"/>
                  <a:pt x="183" y="18"/>
                  <a:pt x="183" y="18"/>
                </a:cubicBezTo>
                <a:cubicBezTo>
                  <a:pt x="176" y="9"/>
                  <a:pt x="166" y="4"/>
                  <a:pt x="157" y="4"/>
                </a:cubicBezTo>
                <a:cubicBezTo>
                  <a:pt x="147" y="4"/>
                  <a:pt x="138" y="9"/>
                  <a:pt x="131" y="18"/>
                </a:cubicBezTo>
                <a:cubicBezTo>
                  <a:pt x="94" y="65"/>
                  <a:pt x="94" y="65"/>
                  <a:pt x="94" y="65"/>
                </a:cubicBezTo>
                <a:cubicBezTo>
                  <a:pt x="87" y="75"/>
                  <a:pt x="76" y="80"/>
                  <a:pt x="66" y="80"/>
                </a:cubicBezTo>
                <a:cubicBezTo>
                  <a:pt x="55" y="80"/>
                  <a:pt x="45" y="75"/>
                  <a:pt x="37" y="65"/>
                </a:cubicBezTo>
                <a:cubicBezTo>
                  <a:pt x="0" y="18"/>
                  <a:pt x="0" y="18"/>
                  <a:pt x="0" y="18"/>
                </a:cubicBezTo>
                <a:cubicBezTo>
                  <a:pt x="3" y="16"/>
                  <a:pt x="3" y="16"/>
                  <a:pt x="3" y="16"/>
                </a:cubicBezTo>
                <a:cubicBezTo>
                  <a:pt x="40" y="62"/>
                  <a:pt x="40" y="62"/>
                  <a:pt x="40" y="62"/>
                </a:cubicBezTo>
                <a:cubicBezTo>
                  <a:pt x="47" y="71"/>
                  <a:pt x="56" y="76"/>
                  <a:pt x="66" y="76"/>
                </a:cubicBezTo>
                <a:cubicBezTo>
                  <a:pt x="75" y="76"/>
                  <a:pt x="84" y="71"/>
                  <a:pt x="92" y="62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36" y="6"/>
                  <a:pt x="146" y="0"/>
                  <a:pt x="157" y="0"/>
                </a:cubicBezTo>
                <a:cubicBezTo>
                  <a:pt x="168" y="0"/>
                  <a:pt x="178" y="6"/>
                  <a:pt x="186" y="16"/>
                </a:cubicBezTo>
                <a:cubicBezTo>
                  <a:pt x="222" y="62"/>
                  <a:pt x="222" y="62"/>
                  <a:pt x="222" y="62"/>
                </a:cubicBezTo>
                <a:cubicBezTo>
                  <a:pt x="229" y="71"/>
                  <a:pt x="238" y="76"/>
                  <a:pt x="248" y="76"/>
                </a:cubicBezTo>
                <a:cubicBezTo>
                  <a:pt x="257" y="76"/>
                  <a:pt x="267" y="71"/>
                  <a:pt x="274" y="62"/>
                </a:cubicBezTo>
                <a:cubicBezTo>
                  <a:pt x="310" y="16"/>
                  <a:pt x="310" y="16"/>
                  <a:pt x="310" y="16"/>
                </a:cubicBezTo>
                <a:cubicBezTo>
                  <a:pt x="318" y="6"/>
                  <a:pt x="328" y="0"/>
                  <a:pt x="339" y="0"/>
                </a:cubicBezTo>
                <a:cubicBezTo>
                  <a:pt x="350" y="0"/>
                  <a:pt x="360" y="6"/>
                  <a:pt x="368" y="16"/>
                </a:cubicBezTo>
                <a:cubicBezTo>
                  <a:pt x="404" y="62"/>
                  <a:pt x="404" y="62"/>
                  <a:pt x="404" y="62"/>
                </a:cubicBezTo>
                <a:cubicBezTo>
                  <a:pt x="411" y="71"/>
                  <a:pt x="420" y="76"/>
                  <a:pt x="430" y="76"/>
                </a:cubicBezTo>
                <a:cubicBezTo>
                  <a:pt x="440" y="76"/>
                  <a:pt x="449" y="71"/>
                  <a:pt x="456" y="62"/>
                </a:cubicBezTo>
                <a:cubicBezTo>
                  <a:pt x="492" y="16"/>
                  <a:pt x="492" y="16"/>
                  <a:pt x="492" y="16"/>
                </a:cubicBezTo>
                <a:cubicBezTo>
                  <a:pt x="495" y="18"/>
                  <a:pt x="495" y="18"/>
                  <a:pt x="495" y="18"/>
                </a:cubicBezTo>
                <a:cubicBezTo>
                  <a:pt x="459" y="65"/>
                  <a:pt x="459" y="65"/>
                  <a:pt x="459" y="65"/>
                </a:cubicBezTo>
                <a:cubicBezTo>
                  <a:pt x="451" y="75"/>
                  <a:pt x="441" y="80"/>
                  <a:pt x="430" y="8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5" name="Freeform 298">
            <a:extLst>
              <a:ext uri="{FF2B5EF4-FFF2-40B4-BE49-F238E27FC236}">
                <a16:creationId xmlns:a16="http://schemas.microsoft.com/office/drawing/2014/main" id="{3C697617-DB58-4490-82E6-7F923DA633D7}"/>
              </a:ext>
            </a:extLst>
          </p:cNvPr>
          <p:cNvSpPr>
            <a:spLocks/>
          </p:cNvSpPr>
          <p:nvPr/>
        </p:nvSpPr>
        <p:spPr bwMode="auto">
          <a:xfrm>
            <a:off x="1788726" y="6619875"/>
            <a:ext cx="294581" cy="317500"/>
          </a:xfrm>
          <a:custGeom>
            <a:avLst/>
            <a:gdLst>
              <a:gd name="T0" fmla="*/ 98 w 100"/>
              <a:gd name="T1" fmla="*/ 50 h 99"/>
              <a:gd name="T2" fmla="*/ 96 w 100"/>
              <a:gd name="T3" fmla="*/ 50 h 99"/>
              <a:gd name="T4" fmla="*/ 82 w 100"/>
              <a:gd name="T5" fmla="*/ 82 h 99"/>
              <a:gd name="T6" fmla="*/ 50 w 100"/>
              <a:gd name="T7" fmla="*/ 95 h 99"/>
              <a:gd name="T8" fmla="*/ 18 w 100"/>
              <a:gd name="T9" fmla="*/ 82 h 99"/>
              <a:gd name="T10" fmla="*/ 4 w 100"/>
              <a:gd name="T11" fmla="*/ 50 h 99"/>
              <a:gd name="T12" fmla="*/ 18 w 100"/>
              <a:gd name="T13" fmla="*/ 17 h 99"/>
              <a:gd name="T14" fmla="*/ 50 w 100"/>
              <a:gd name="T15" fmla="*/ 4 h 99"/>
              <a:gd name="T16" fmla="*/ 82 w 100"/>
              <a:gd name="T17" fmla="*/ 17 h 99"/>
              <a:gd name="T18" fmla="*/ 96 w 100"/>
              <a:gd name="T19" fmla="*/ 50 h 99"/>
              <a:gd name="T20" fmla="*/ 98 w 100"/>
              <a:gd name="T21" fmla="*/ 50 h 99"/>
              <a:gd name="T22" fmla="*/ 100 w 100"/>
              <a:gd name="T23" fmla="*/ 50 h 99"/>
              <a:gd name="T24" fmla="*/ 50 w 100"/>
              <a:gd name="T25" fmla="*/ 0 h 99"/>
              <a:gd name="T26" fmla="*/ 0 w 100"/>
              <a:gd name="T27" fmla="*/ 50 h 99"/>
              <a:gd name="T28" fmla="*/ 50 w 100"/>
              <a:gd name="T29" fmla="*/ 99 h 99"/>
              <a:gd name="T30" fmla="*/ 100 w 100"/>
              <a:gd name="T31" fmla="*/ 50 h 99"/>
              <a:gd name="T32" fmla="*/ 98 w 100"/>
              <a:gd name="T33" fmla="*/ 5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0" h="99">
                <a:moveTo>
                  <a:pt x="98" y="50"/>
                </a:moveTo>
                <a:cubicBezTo>
                  <a:pt x="96" y="50"/>
                  <a:pt x="96" y="50"/>
                  <a:pt x="96" y="50"/>
                </a:cubicBezTo>
                <a:cubicBezTo>
                  <a:pt x="96" y="62"/>
                  <a:pt x="91" y="74"/>
                  <a:pt x="82" y="82"/>
                </a:cubicBezTo>
                <a:cubicBezTo>
                  <a:pt x="74" y="90"/>
                  <a:pt x="63" y="95"/>
                  <a:pt x="50" y="95"/>
                </a:cubicBezTo>
                <a:cubicBezTo>
                  <a:pt x="37" y="95"/>
                  <a:pt x="26" y="90"/>
                  <a:pt x="18" y="82"/>
                </a:cubicBezTo>
                <a:cubicBezTo>
                  <a:pt x="9" y="74"/>
                  <a:pt x="4" y="62"/>
                  <a:pt x="4" y="50"/>
                </a:cubicBezTo>
                <a:cubicBezTo>
                  <a:pt x="4" y="37"/>
                  <a:pt x="9" y="25"/>
                  <a:pt x="18" y="17"/>
                </a:cubicBezTo>
                <a:cubicBezTo>
                  <a:pt x="26" y="9"/>
                  <a:pt x="37" y="4"/>
                  <a:pt x="50" y="4"/>
                </a:cubicBezTo>
                <a:cubicBezTo>
                  <a:pt x="63" y="4"/>
                  <a:pt x="74" y="9"/>
                  <a:pt x="82" y="17"/>
                </a:cubicBezTo>
                <a:cubicBezTo>
                  <a:pt x="91" y="25"/>
                  <a:pt x="96" y="37"/>
                  <a:pt x="96" y="50"/>
                </a:cubicBezTo>
                <a:cubicBezTo>
                  <a:pt x="98" y="50"/>
                  <a:pt x="98" y="50"/>
                  <a:pt x="98" y="50"/>
                </a:cubicBezTo>
                <a:cubicBezTo>
                  <a:pt x="100" y="50"/>
                  <a:pt x="100" y="50"/>
                  <a:pt x="100" y="50"/>
                </a:cubicBezTo>
                <a:cubicBezTo>
                  <a:pt x="100" y="22"/>
                  <a:pt x="77" y="0"/>
                  <a:pt x="50" y="0"/>
                </a:cubicBezTo>
                <a:cubicBezTo>
                  <a:pt x="23" y="0"/>
                  <a:pt x="0" y="22"/>
                  <a:pt x="0" y="50"/>
                </a:cubicBezTo>
                <a:cubicBezTo>
                  <a:pt x="0" y="77"/>
                  <a:pt x="23" y="99"/>
                  <a:pt x="50" y="99"/>
                </a:cubicBezTo>
                <a:cubicBezTo>
                  <a:pt x="77" y="99"/>
                  <a:pt x="100" y="77"/>
                  <a:pt x="100" y="50"/>
                </a:cubicBezTo>
                <a:lnTo>
                  <a:pt x="98" y="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2" name="Freeform 305">
            <a:extLst>
              <a:ext uri="{FF2B5EF4-FFF2-40B4-BE49-F238E27FC236}">
                <a16:creationId xmlns:a16="http://schemas.microsoft.com/office/drawing/2014/main" id="{CBC39147-BB1E-4FCE-97D1-563C39B40121}"/>
              </a:ext>
            </a:extLst>
          </p:cNvPr>
          <p:cNvSpPr>
            <a:spLocks/>
          </p:cNvSpPr>
          <p:nvPr/>
        </p:nvSpPr>
        <p:spPr bwMode="auto">
          <a:xfrm>
            <a:off x="992054" y="3076575"/>
            <a:ext cx="347472" cy="344488"/>
          </a:xfrm>
          <a:custGeom>
            <a:avLst/>
            <a:gdLst>
              <a:gd name="T0" fmla="*/ 105 w 107"/>
              <a:gd name="T1" fmla="*/ 53 h 107"/>
              <a:gd name="T2" fmla="*/ 103 w 107"/>
              <a:gd name="T3" fmla="*/ 53 h 107"/>
              <a:gd name="T4" fmla="*/ 89 w 107"/>
              <a:gd name="T5" fmla="*/ 88 h 107"/>
              <a:gd name="T6" fmla="*/ 54 w 107"/>
              <a:gd name="T7" fmla="*/ 103 h 107"/>
              <a:gd name="T8" fmla="*/ 19 w 107"/>
              <a:gd name="T9" fmla="*/ 88 h 107"/>
              <a:gd name="T10" fmla="*/ 4 w 107"/>
              <a:gd name="T11" fmla="*/ 53 h 107"/>
              <a:gd name="T12" fmla="*/ 19 w 107"/>
              <a:gd name="T13" fmla="*/ 18 h 107"/>
              <a:gd name="T14" fmla="*/ 54 w 107"/>
              <a:gd name="T15" fmla="*/ 4 h 107"/>
              <a:gd name="T16" fmla="*/ 89 w 107"/>
              <a:gd name="T17" fmla="*/ 18 h 107"/>
              <a:gd name="T18" fmla="*/ 103 w 107"/>
              <a:gd name="T19" fmla="*/ 53 h 107"/>
              <a:gd name="T20" fmla="*/ 105 w 107"/>
              <a:gd name="T21" fmla="*/ 53 h 107"/>
              <a:gd name="T22" fmla="*/ 107 w 107"/>
              <a:gd name="T23" fmla="*/ 53 h 107"/>
              <a:gd name="T24" fmla="*/ 54 w 107"/>
              <a:gd name="T25" fmla="*/ 0 h 107"/>
              <a:gd name="T26" fmla="*/ 0 w 107"/>
              <a:gd name="T27" fmla="*/ 53 h 107"/>
              <a:gd name="T28" fmla="*/ 54 w 107"/>
              <a:gd name="T29" fmla="*/ 107 h 107"/>
              <a:gd name="T30" fmla="*/ 107 w 107"/>
              <a:gd name="T31" fmla="*/ 53 h 107"/>
              <a:gd name="T32" fmla="*/ 105 w 107"/>
              <a:gd name="T33" fmla="*/ 53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7" h="107">
                <a:moveTo>
                  <a:pt x="105" y="53"/>
                </a:moveTo>
                <a:cubicBezTo>
                  <a:pt x="103" y="53"/>
                  <a:pt x="103" y="53"/>
                  <a:pt x="103" y="53"/>
                </a:cubicBezTo>
                <a:cubicBezTo>
                  <a:pt x="103" y="67"/>
                  <a:pt x="98" y="79"/>
                  <a:pt x="89" y="88"/>
                </a:cubicBezTo>
                <a:cubicBezTo>
                  <a:pt x="80" y="97"/>
                  <a:pt x="67" y="103"/>
                  <a:pt x="54" y="103"/>
                </a:cubicBezTo>
                <a:cubicBezTo>
                  <a:pt x="40" y="103"/>
                  <a:pt x="28" y="97"/>
                  <a:pt x="19" y="88"/>
                </a:cubicBezTo>
                <a:cubicBezTo>
                  <a:pt x="10" y="79"/>
                  <a:pt x="4" y="67"/>
                  <a:pt x="4" y="53"/>
                </a:cubicBezTo>
                <a:cubicBezTo>
                  <a:pt x="4" y="40"/>
                  <a:pt x="10" y="27"/>
                  <a:pt x="19" y="18"/>
                </a:cubicBezTo>
                <a:cubicBezTo>
                  <a:pt x="28" y="9"/>
                  <a:pt x="40" y="4"/>
                  <a:pt x="54" y="4"/>
                </a:cubicBezTo>
                <a:cubicBezTo>
                  <a:pt x="67" y="4"/>
                  <a:pt x="80" y="9"/>
                  <a:pt x="89" y="18"/>
                </a:cubicBezTo>
                <a:cubicBezTo>
                  <a:pt x="98" y="27"/>
                  <a:pt x="103" y="40"/>
                  <a:pt x="103" y="53"/>
                </a:cubicBezTo>
                <a:cubicBezTo>
                  <a:pt x="105" y="53"/>
                  <a:pt x="105" y="53"/>
                  <a:pt x="105" y="53"/>
                </a:cubicBezTo>
                <a:cubicBezTo>
                  <a:pt x="107" y="53"/>
                  <a:pt x="107" y="53"/>
                  <a:pt x="107" y="53"/>
                </a:cubicBezTo>
                <a:cubicBezTo>
                  <a:pt x="107" y="24"/>
                  <a:pt x="83" y="0"/>
                  <a:pt x="54" y="0"/>
                </a:cubicBezTo>
                <a:cubicBezTo>
                  <a:pt x="24" y="0"/>
                  <a:pt x="0" y="24"/>
                  <a:pt x="0" y="53"/>
                </a:cubicBezTo>
                <a:cubicBezTo>
                  <a:pt x="0" y="83"/>
                  <a:pt x="24" y="107"/>
                  <a:pt x="54" y="107"/>
                </a:cubicBezTo>
                <a:cubicBezTo>
                  <a:pt x="83" y="107"/>
                  <a:pt x="107" y="83"/>
                  <a:pt x="107" y="53"/>
                </a:cubicBezTo>
                <a:lnTo>
                  <a:pt x="105" y="53"/>
                </a:lnTo>
                <a:close/>
              </a:path>
            </a:pathLst>
          </a:custGeom>
          <a:solidFill>
            <a:srgbClr val="DD6ACB"/>
          </a:solidFill>
          <a:ln w="9525">
            <a:solidFill>
              <a:srgbClr val="DD6AC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3" name="Freeform 306">
            <a:extLst>
              <a:ext uri="{FF2B5EF4-FFF2-40B4-BE49-F238E27FC236}">
                <a16:creationId xmlns:a16="http://schemas.microsoft.com/office/drawing/2014/main" id="{231100C8-972F-488D-9DCE-47C7335DCC17}"/>
              </a:ext>
            </a:extLst>
          </p:cNvPr>
          <p:cNvSpPr>
            <a:spLocks/>
          </p:cNvSpPr>
          <p:nvPr/>
        </p:nvSpPr>
        <p:spPr bwMode="auto">
          <a:xfrm>
            <a:off x="9056419" y="4711701"/>
            <a:ext cx="347472" cy="344488"/>
          </a:xfrm>
          <a:custGeom>
            <a:avLst/>
            <a:gdLst>
              <a:gd name="T0" fmla="*/ 106 w 108"/>
              <a:gd name="T1" fmla="*/ 54 h 108"/>
              <a:gd name="T2" fmla="*/ 104 w 108"/>
              <a:gd name="T3" fmla="*/ 54 h 108"/>
              <a:gd name="T4" fmla="*/ 89 w 108"/>
              <a:gd name="T5" fmla="*/ 89 h 108"/>
              <a:gd name="T6" fmla="*/ 54 w 108"/>
              <a:gd name="T7" fmla="*/ 104 h 108"/>
              <a:gd name="T8" fmla="*/ 19 w 108"/>
              <a:gd name="T9" fmla="*/ 89 h 108"/>
              <a:gd name="T10" fmla="*/ 4 w 108"/>
              <a:gd name="T11" fmla="*/ 54 h 108"/>
              <a:gd name="T12" fmla="*/ 19 w 108"/>
              <a:gd name="T13" fmla="*/ 19 h 108"/>
              <a:gd name="T14" fmla="*/ 54 w 108"/>
              <a:gd name="T15" fmla="*/ 4 h 108"/>
              <a:gd name="T16" fmla="*/ 89 w 108"/>
              <a:gd name="T17" fmla="*/ 19 h 108"/>
              <a:gd name="T18" fmla="*/ 104 w 108"/>
              <a:gd name="T19" fmla="*/ 54 h 108"/>
              <a:gd name="T20" fmla="*/ 106 w 108"/>
              <a:gd name="T21" fmla="*/ 54 h 108"/>
              <a:gd name="T22" fmla="*/ 108 w 108"/>
              <a:gd name="T23" fmla="*/ 54 h 108"/>
              <a:gd name="T24" fmla="*/ 54 w 108"/>
              <a:gd name="T25" fmla="*/ 0 h 108"/>
              <a:gd name="T26" fmla="*/ 0 w 108"/>
              <a:gd name="T27" fmla="*/ 54 h 108"/>
              <a:gd name="T28" fmla="*/ 54 w 108"/>
              <a:gd name="T29" fmla="*/ 108 h 108"/>
              <a:gd name="T30" fmla="*/ 108 w 108"/>
              <a:gd name="T31" fmla="*/ 54 h 108"/>
              <a:gd name="T32" fmla="*/ 106 w 108"/>
              <a:gd name="T33" fmla="*/ 5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8" h="108">
                <a:moveTo>
                  <a:pt x="106" y="54"/>
                </a:moveTo>
                <a:cubicBezTo>
                  <a:pt x="104" y="54"/>
                  <a:pt x="104" y="54"/>
                  <a:pt x="104" y="54"/>
                </a:cubicBezTo>
                <a:cubicBezTo>
                  <a:pt x="104" y="68"/>
                  <a:pt x="98" y="80"/>
                  <a:pt x="89" y="89"/>
                </a:cubicBezTo>
                <a:cubicBezTo>
                  <a:pt x="80" y="98"/>
                  <a:pt x="68" y="104"/>
                  <a:pt x="54" y="104"/>
                </a:cubicBezTo>
                <a:cubicBezTo>
                  <a:pt x="40" y="104"/>
                  <a:pt x="28" y="98"/>
                  <a:pt x="19" y="89"/>
                </a:cubicBezTo>
                <a:cubicBezTo>
                  <a:pt x="10" y="80"/>
                  <a:pt x="4" y="68"/>
                  <a:pt x="4" y="54"/>
                </a:cubicBezTo>
                <a:cubicBezTo>
                  <a:pt x="4" y="40"/>
                  <a:pt x="10" y="28"/>
                  <a:pt x="19" y="19"/>
                </a:cubicBezTo>
                <a:cubicBezTo>
                  <a:pt x="28" y="10"/>
                  <a:pt x="40" y="4"/>
                  <a:pt x="54" y="4"/>
                </a:cubicBezTo>
                <a:cubicBezTo>
                  <a:pt x="68" y="4"/>
                  <a:pt x="80" y="10"/>
                  <a:pt x="89" y="19"/>
                </a:cubicBezTo>
                <a:cubicBezTo>
                  <a:pt x="98" y="28"/>
                  <a:pt x="104" y="40"/>
                  <a:pt x="104" y="54"/>
                </a:cubicBezTo>
                <a:cubicBezTo>
                  <a:pt x="106" y="54"/>
                  <a:pt x="106" y="54"/>
                  <a:pt x="106" y="54"/>
                </a:cubicBezTo>
                <a:cubicBezTo>
                  <a:pt x="108" y="54"/>
                  <a:pt x="108" y="54"/>
                  <a:pt x="108" y="54"/>
                </a:cubicBezTo>
                <a:cubicBezTo>
                  <a:pt x="108" y="24"/>
                  <a:pt x="84" y="0"/>
                  <a:pt x="54" y="0"/>
                </a:cubicBezTo>
                <a:cubicBezTo>
                  <a:pt x="24" y="0"/>
                  <a:pt x="0" y="24"/>
                  <a:pt x="0" y="54"/>
                </a:cubicBezTo>
                <a:cubicBezTo>
                  <a:pt x="0" y="84"/>
                  <a:pt x="24" y="108"/>
                  <a:pt x="54" y="108"/>
                </a:cubicBezTo>
                <a:cubicBezTo>
                  <a:pt x="84" y="108"/>
                  <a:pt x="108" y="84"/>
                  <a:pt x="108" y="54"/>
                </a:cubicBezTo>
                <a:lnTo>
                  <a:pt x="106" y="54"/>
                </a:lnTo>
                <a:close/>
              </a:path>
            </a:pathLst>
          </a:cu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4" name="Freeform 307">
            <a:extLst>
              <a:ext uri="{FF2B5EF4-FFF2-40B4-BE49-F238E27FC236}">
                <a16:creationId xmlns:a16="http://schemas.microsoft.com/office/drawing/2014/main" id="{EB7FF89B-8FC2-4393-BC8E-21B40029DB39}"/>
              </a:ext>
            </a:extLst>
          </p:cNvPr>
          <p:cNvSpPr>
            <a:spLocks/>
          </p:cNvSpPr>
          <p:nvPr/>
        </p:nvSpPr>
        <p:spPr bwMode="auto">
          <a:xfrm>
            <a:off x="9720448" y="6248400"/>
            <a:ext cx="185337" cy="179388"/>
          </a:xfrm>
          <a:custGeom>
            <a:avLst/>
            <a:gdLst>
              <a:gd name="T0" fmla="*/ 54 w 56"/>
              <a:gd name="T1" fmla="*/ 28 h 56"/>
              <a:gd name="T2" fmla="*/ 52 w 56"/>
              <a:gd name="T3" fmla="*/ 28 h 56"/>
              <a:gd name="T4" fmla="*/ 45 w 56"/>
              <a:gd name="T5" fmla="*/ 45 h 56"/>
              <a:gd name="T6" fmla="*/ 28 w 56"/>
              <a:gd name="T7" fmla="*/ 52 h 56"/>
              <a:gd name="T8" fmla="*/ 11 w 56"/>
              <a:gd name="T9" fmla="*/ 45 h 56"/>
              <a:gd name="T10" fmla="*/ 4 w 56"/>
              <a:gd name="T11" fmla="*/ 28 h 56"/>
              <a:gd name="T12" fmla="*/ 11 w 56"/>
              <a:gd name="T13" fmla="*/ 11 h 56"/>
              <a:gd name="T14" fmla="*/ 28 w 56"/>
              <a:gd name="T15" fmla="*/ 4 h 56"/>
              <a:gd name="T16" fmla="*/ 45 w 56"/>
              <a:gd name="T17" fmla="*/ 11 h 56"/>
              <a:gd name="T18" fmla="*/ 52 w 56"/>
              <a:gd name="T19" fmla="*/ 28 h 56"/>
              <a:gd name="T20" fmla="*/ 54 w 56"/>
              <a:gd name="T21" fmla="*/ 28 h 56"/>
              <a:gd name="T22" fmla="*/ 56 w 56"/>
              <a:gd name="T23" fmla="*/ 28 h 56"/>
              <a:gd name="T24" fmla="*/ 28 w 56"/>
              <a:gd name="T25" fmla="*/ 0 h 56"/>
              <a:gd name="T26" fmla="*/ 0 w 56"/>
              <a:gd name="T27" fmla="*/ 28 h 56"/>
              <a:gd name="T28" fmla="*/ 28 w 56"/>
              <a:gd name="T29" fmla="*/ 56 h 56"/>
              <a:gd name="T30" fmla="*/ 56 w 56"/>
              <a:gd name="T31" fmla="*/ 28 h 56"/>
              <a:gd name="T32" fmla="*/ 54 w 56"/>
              <a:gd name="T33" fmla="*/ 28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" h="56">
                <a:moveTo>
                  <a:pt x="54" y="28"/>
                </a:moveTo>
                <a:cubicBezTo>
                  <a:pt x="52" y="28"/>
                  <a:pt x="52" y="28"/>
                  <a:pt x="52" y="28"/>
                </a:cubicBezTo>
                <a:cubicBezTo>
                  <a:pt x="52" y="34"/>
                  <a:pt x="49" y="40"/>
                  <a:pt x="45" y="45"/>
                </a:cubicBezTo>
                <a:cubicBezTo>
                  <a:pt x="40" y="49"/>
                  <a:pt x="35" y="52"/>
                  <a:pt x="28" y="52"/>
                </a:cubicBezTo>
                <a:cubicBezTo>
                  <a:pt x="21" y="52"/>
                  <a:pt x="15" y="49"/>
                  <a:pt x="11" y="45"/>
                </a:cubicBezTo>
                <a:cubicBezTo>
                  <a:pt x="7" y="40"/>
                  <a:pt x="4" y="34"/>
                  <a:pt x="4" y="28"/>
                </a:cubicBezTo>
                <a:cubicBezTo>
                  <a:pt x="4" y="21"/>
                  <a:pt x="7" y="15"/>
                  <a:pt x="11" y="11"/>
                </a:cubicBezTo>
                <a:cubicBezTo>
                  <a:pt x="15" y="7"/>
                  <a:pt x="21" y="4"/>
                  <a:pt x="28" y="4"/>
                </a:cubicBezTo>
                <a:cubicBezTo>
                  <a:pt x="35" y="4"/>
                  <a:pt x="40" y="7"/>
                  <a:pt x="45" y="11"/>
                </a:cubicBezTo>
                <a:cubicBezTo>
                  <a:pt x="49" y="15"/>
                  <a:pt x="52" y="21"/>
                  <a:pt x="52" y="28"/>
                </a:cubicBezTo>
                <a:cubicBezTo>
                  <a:pt x="54" y="28"/>
                  <a:pt x="54" y="28"/>
                  <a:pt x="54" y="28"/>
                </a:cubicBezTo>
                <a:cubicBezTo>
                  <a:pt x="56" y="28"/>
                  <a:pt x="56" y="28"/>
                  <a:pt x="56" y="28"/>
                </a:cubicBezTo>
                <a:cubicBezTo>
                  <a:pt x="56" y="12"/>
                  <a:pt x="43" y="0"/>
                  <a:pt x="28" y="0"/>
                </a:cubicBezTo>
                <a:cubicBezTo>
                  <a:pt x="13" y="0"/>
                  <a:pt x="0" y="12"/>
                  <a:pt x="0" y="28"/>
                </a:cubicBezTo>
                <a:cubicBezTo>
                  <a:pt x="0" y="43"/>
                  <a:pt x="13" y="56"/>
                  <a:pt x="28" y="56"/>
                </a:cubicBezTo>
                <a:cubicBezTo>
                  <a:pt x="43" y="56"/>
                  <a:pt x="56" y="43"/>
                  <a:pt x="56" y="28"/>
                </a:cubicBezTo>
                <a:lnTo>
                  <a:pt x="54" y="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7" name="TextBox 2346">
            <a:extLst>
              <a:ext uri="{FF2B5EF4-FFF2-40B4-BE49-F238E27FC236}">
                <a16:creationId xmlns:a16="http://schemas.microsoft.com/office/drawing/2014/main" id="{1919F753-71E4-4339-9998-22F0C942FF12}"/>
              </a:ext>
            </a:extLst>
          </p:cNvPr>
          <p:cNvSpPr txBox="1"/>
          <p:nvPr/>
        </p:nvSpPr>
        <p:spPr>
          <a:xfrm>
            <a:off x="2694884" y="3542327"/>
            <a:ext cx="476124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dirty="0">
                <a:solidFill>
                  <a:srgbClr val="3D2A85"/>
                </a:solidFill>
                <a:latin typeface="Bellove" pitchFamily="50" charset="0"/>
              </a:rPr>
              <a:t>Rizki </a:t>
            </a:r>
            <a:r>
              <a:rPr lang="en-US" sz="4500" dirty="0" err="1">
                <a:solidFill>
                  <a:srgbClr val="3D2A85"/>
                </a:solidFill>
                <a:latin typeface="Bellove" pitchFamily="50" charset="0"/>
              </a:rPr>
              <a:t>Sunaryo</a:t>
            </a:r>
            <a:endParaRPr lang="en-US" sz="4500" dirty="0">
              <a:solidFill>
                <a:srgbClr val="3D2A85"/>
              </a:solidFill>
              <a:latin typeface="Bellove" pitchFamily="50" charset="0"/>
            </a:endParaRPr>
          </a:p>
        </p:txBody>
      </p:sp>
      <p:cxnSp>
        <p:nvCxnSpPr>
          <p:cNvPr id="2349" name="Straight Connector 2348">
            <a:extLst>
              <a:ext uri="{FF2B5EF4-FFF2-40B4-BE49-F238E27FC236}">
                <a16:creationId xmlns:a16="http://schemas.microsoft.com/office/drawing/2014/main" id="{A7D7ADDA-06FE-4FA6-8393-C0F5C4DA8624}"/>
              </a:ext>
            </a:extLst>
          </p:cNvPr>
          <p:cNvCxnSpPr/>
          <p:nvPr/>
        </p:nvCxnSpPr>
        <p:spPr>
          <a:xfrm flipV="1">
            <a:off x="2157194" y="4367654"/>
            <a:ext cx="5781283" cy="38024"/>
          </a:xfrm>
          <a:prstGeom prst="line">
            <a:avLst/>
          </a:prstGeom>
          <a:ln>
            <a:solidFill>
              <a:srgbClr val="DD6A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0" name="Group 2349">
            <a:extLst>
              <a:ext uri="{FF2B5EF4-FFF2-40B4-BE49-F238E27FC236}">
                <a16:creationId xmlns:a16="http://schemas.microsoft.com/office/drawing/2014/main" id="{B4298476-F0F5-45CD-8133-91D4D92E2DEA}"/>
              </a:ext>
            </a:extLst>
          </p:cNvPr>
          <p:cNvGrpSpPr/>
          <p:nvPr/>
        </p:nvGrpSpPr>
        <p:grpSpPr>
          <a:xfrm>
            <a:off x="-1702824" y="4471987"/>
            <a:ext cx="546847" cy="598488"/>
            <a:chOff x="4600268" y="6729412"/>
            <a:chExt cx="546847" cy="598488"/>
          </a:xfrm>
        </p:grpSpPr>
        <p:sp>
          <p:nvSpPr>
            <p:cNvPr id="2286" name="Freeform 249">
              <a:extLst>
                <a:ext uri="{FF2B5EF4-FFF2-40B4-BE49-F238E27FC236}">
                  <a16:creationId xmlns:a16="http://schemas.microsoft.com/office/drawing/2014/main" id="{684472F4-7AAA-41E1-AF20-0F22D5015C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05151" y="6735762"/>
              <a:ext cx="537082" cy="584200"/>
            </a:xfrm>
            <a:custGeom>
              <a:avLst/>
              <a:gdLst>
                <a:gd name="T0" fmla="*/ 123 w 330"/>
                <a:gd name="T1" fmla="*/ 368 h 368"/>
                <a:gd name="T2" fmla="*/ 123 w 330"/>
                <a:gd name="T3" fmla="*/ 229 h 368"/>
                <a:gd name="T4" fmla="*/ 0 w 330"/>
                <a:gd name="T5" fmla="*/ 229 h 368"/>
                <a:gd name="T6" fmla="*/ 0 w 330"/>
                <a:gd name="T7" fmla="*/ 138 h 368"/>
                <a:gd name="T8" fmla="*/ 123 w 330"/>
                <a:gd name="T9" fmla="*/ 138 h 368"/>
                <a:gd name="T10" fmla="*/ 123 w 330"/>
                <a:gd name="T11" fmla="*/ 0 h 368"/>
                <a:gd name="T12" fmla="*/ 205 w 330"/>
                <a:gd name="T13" fmla="*/ 0 h 368"/>
                <a:gd name="T14" fmla="*/ 205 w 330"/>
                <a:gd name="T15" fmla="*/ 138 h 368"/>
                <a:gd name="T16" fmla="*/ 330 w 330"/>
                <a:gd name="T17" fmla="*/ 138 h 368"/>
                <a:gd name="T18" fmla="*/ 330 w 330"/>
                <a:gd name="T19" fmla="*/ 229 h 368"/>
                <a:gd name="T20" fmla="*/ 205 w 330"/>
                <a:gd name="T21" fmla="*/ 229 h 368"/>
                <a:gd name="T22" fmla="*/ 205 w 330"/>
                <a:gd name="T23" fmla="*/ 368 h 368"/>
                <a:gd name="T24" fmla="*/ 123 w 330"/>
                <a:gd name="T25" fmla="*/ 368 h 368"/>
                <a:gd name="T26" fmla="*/ 129 w 330"/>
                <a:gd name="T27" fmla="*/ 225 h 368"/>
                <a:gd name="T28" fmla="*/ 129 w 330"/>
                <a:gd name="T29" fmla="*/ 362 h 368"/>
                <a:gd name="T30" fmla="*/ 201 w 330"/>
                <a:gd name="T31" fmla="*/ 362 h 368"/>
                <a:gd name="T32" fmla="*/ 201 w 330"/>
                <a:gd name="T33" fmla="*/ 225 h 368"/>
                <a:gd name="T34" fmla="*/ 324 w 330"/>
                <a:gd name="T35" fmla="*/ 225 h 368"/>
                <a:gd name="T36" fmla="*/ 324 w 330"/>
                <a:gd name="T37" fmla="*/ 144 h 368"/>
                <a:gd name="T38" fmla="*/ 201 w 330"/>
                <a:gd name="T39" fmla="*/ 144 h 368"/>
                <a:gd name="T40" fmla="*/ 201 w 330"/>
                <a:gd name="T41" fmla="*/ 4 h 368"/>
                <a:gd name="T42" fmla="*/ 129 w 330"/>
                <a:gd name="T43" fmla="*/ 4 h 368"/>
                <a:gd name="T44" fmla="*/ 129 w 330"/>
                <a:gd name="T45" fmla="*/ 144 h 368"/>
                <a:gd name="T46" fmla="*/ 4 w 330"/>
                <a:gd name="T47" fmla="*/ 144 h 368"/>
                <a:gd name="T48" fmla="*/ 4 w 330"/>
                <a:gd name="T49" fmla="*/ 225 h 368"/>
                <a:gd name="T50" fmla="*/ 129 w 330"/>
                <a:gd name="T51" fmla="*/ 225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30" h="368">
                  <a:moveTo>
                    <a:pt x="123" y="368"/>
                  </a:moveTo>
                  <a:lnTo>
                    <a:pt x="123" y="229"/>
                  </a:lnTo>
                  <a:lnTo>
                    <a:pt x="0" y="229"/>
                  </a:lnTo>
                  <a:lnTo>
                    <a:pt x="0" y="138"/>
                  </a:lnTo>
                  <a:lnTo>
                    <a:pt x="123" y="138"/>
                  </a:lnTo>
                  <a:lnTo>
                    <a:pt x="123" y="0"/>
                  </a:lnTo>
                  <a:lnTo>
                    <a:pt x="205" y="0"/>
                  </a:lnTo>
                  <a:lnTo>
                    <a:pt x="205" y="138"/>
                  </a:lnTo>
                  <a:lnTo>
                    <a:pt x="330" y="138"/>
                  </a:lnTo>
                  <a:lnTo>
                    <a:pt x="330" y="229"/>
                  </a:lnTo>
                  <a:lnTo>
                    <a:pt x="205" y="229"/>
                  </a:lnTo>
                  <a:lnTo>
                    <a:pt x="205" y="368"/>
                  </a:lnTo>
                  <a:lnTo>
                    <a:pt x="123" y="368"/>
                  </a:lnTo>
                  <a:close/>
                  <a:moveTo>
                    <a:pt x="129" y="225"/>
                  </a:moveTo>
                  <a:lnTo>
                    <a:pt x="129" y="362"/>
                  </a:lnTo>
                  <a:lnTo>
                    <a:pt x="201" y="362"/>
                  </a:lnTo>
                  <a:lnTo>
                    <a:pt x="201" y="225"/>
                  </a:lnTo>
                  <a:lnTo>
                    <a:pt x="324" y="225"/>
                  </a:lnTo>
                  <a:lnTo>
                    <a:pt x="324" y="144"/>
                  </a:lnTo>
                  <a:lnTo>
                    <a:pt x="201" y="144"/>
                  </a:lnTo>
                  <a:lnTo>
                    <a:pt x="201" y="4"/>
                  </a:lnTo>
                  <a:lnTo>
                    <a:pt x="129" y="4"/>
                  </a:lnTo>
                  <a:lnTo>
                    <a:pt x="129" y="144"/>
                  </a:lnTo>
                  <a:lnTo>
                    <a:pt x="4" y="144"/>
                  </a:lnTo>
                  <a:lnTo>
                    <a:pt x="4" y="225"/>
                  </a:lnTo>
                  <a:lnTo>
                    <a:pt x="129" y="2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7" name="Freeform 250">
              <a:extLst>
                <a:ext uri="{FF2B5EF4-FFF2-40B4-BE49-F238E27FC236}">
                  <a16:creationId xmlns:a16="http://schemas.microsoft.com/office/drawing/2014/main" id="{B2B9180C-5A39-46D1-B3AF-1BFF016576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00268" y="6729412"/>
              <a:ext cx="546847" cy="598488"/>
            </a:xfrm>
            <a:custGeom>
              <a:avLst/>
              <a:gdLst>
                <a:gd name="T0" fmla="*/ 130 w 336"/>
                <a:gd name="T1" fmla="*/ 372 h 377"/>
                <a:gd name="T2" fmla="*/ 7 w 336"/>
                <a:gd name="T3" fmla="*/ 229 h 377"/>
                <a:gd name="T4" fmla="*/ 130 w 336"/>
                <a:gd name="T5" fmla="*/ 146 h 377"/>
                <a:gd name="T6" fmla="*/ 204 w 336"/>
                <a:gd name="T7" fmla="*/ 8 h 377"/>
                <a:gd name="T8" fmla="*/ 329 w 336"/>
                <a:gd name="T9" fmla="*/ 146 h 377"/>
                <a:gd name="T10" fmla="*/ 204 w 336"/>
                <a:gd name="T11" fmla="*/ 229 h 377"/>
                <a:gd name="T12" fmla="*/ 126 w 336"/>
                <a:gd name="T13" fmla="*/ 368 h 377"/>
                <a:gd name="T14" fmla="*/ 130 w 336"/>
                <a:gd name="T15" fmla="*/ 372 h 377"/>
                <a:gd name="T16" fmla="*/ 126 w 336"/>
                <a:gd name="T17" fmla="*/ 377 h 377"/>
                <a:gd name="T18" fmla="*/ 211 w 336"/>
                <a:gd name="T19" fmla="*/ 237 h 377"/>
                <a:gd name="T20" fmla="*/ 336 w 336"/>
                <a:gd name="T21" fmla="*/ 138 h 377"/>
                <a:gd name="T22" fmla="*/ 211 w 336"/>
                <a:gd name="T23" fmla="*/ 0 h 377"/>
                <a:gd name="T24" fmla="*/ 123 w 336"/>
                <a:gd name="T25" fmla="*/ 138 h 377"/>
                <a:gd name="T26" fmla="*/ 0 w 336"/>
                <a:gd name="T27" fmla="*/ 237 h 377"/>
                <a:gd name="T28" fmla="*/ 123 w 336"/>
                <a:gd name="T29" fmla="*/ 377 h 377"/>
                <a:gd name="T30" fmla="*/ 126 w 336"/>
                <a:gd name="T31" fmla="*/ 372 h 377"/>
                <a:gd name="T32" fmla="*/ 128 w 336"/>
                <a:gd name="T33" fmla="*/ 229 h 377"/>
                <a:gd name="T34" fmla="*/ 208 w 336"/>
                <a:gd name="T35" fmla="*/ 370 h 377"/>
                <a:gd name="T36" fmla="*/ 331 w 336"/>
                <a:gd name="T37" fmla="*/ 233 h 377"/>
                <a:gd name="T38" fmla="*/ 208 w 336"/>
                <a:gd name="T39" fmla="*/ 144 h 377"/>
                <a:gd name="T40" fmla="*/ 128 w 336"/>
                <a:gd name="T41" fmla="*/ 4 h 377"/>
                <a:gd name="T42" fmla="*/ 3 w 336"/>
                <a:gd name="T43" fmla="*/ 144 h 377"/>
                <a:gd name="T44" fmla="*/ 132 w 336"/>
                <a:gd name="T45" fmla="*/ 233 h 377"/>
                <a:gd name="T46" fmla="*/ 128 w 336"/>
                <a:gd name="T47" fmla="*/ 229 h 377"/>
                <a:gd name="T48" fmla="*/ 132 w 336"/>
                <a:gd name="T49" fmla="*/ 225 h 377"/>
                <a:gd name="T50" fmla="*/ 10 w 336"/>
                <a:gd name="T51" fmla="*/ 152 h 377"/>
                <a:gd name="T52" fmla="*/ 135 w 336"/>
                <a:gd name="T53" fmla="*/ 12 h 377"/>
                <a:gd name="T54" fmla="*/ 201 w 336"/>
                <a:gd name="T55" fmla="*/ 152 h 377"/>
                <a:gd name="T56" fmla="*/ 324 w 336"/>
                <a:gd name="T57" fmla="*/ 225 h 377"/>
                <a:gd name="T58" fmla="*/ 201 w 336"/>
                <a:gd name="T59" fmla="*/ 362 h 377"/>
                <a:gd name="T60" fmla="*/ 135 w 336"/>
                <a:gd name="T61" fmla="*/ 225 h 377"/>
                <a:gd name="T62" fmla="*/ 132 w 336"/>
                <a:gd name="T63" fmla="*/ 229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6" h="377">
                  <a:moveTo>
                    <a:pt x="126" y="372"/>
                  </a:moveTo>
                  <a:lnTo>
                    <a:pt x="130" y="372"/>
                  </a:lnTo>
                  <a:lnTo>
                    <a:pt x="130" y="229"/>
                  </a:lnTo>
                  <a:lnTo>
                    <a:pt x="7" y="229"/>
                  </a:lnTo>
                  <a:lnTo>
                    <a:pt x="7" y="146"/>
                  </a:lnTo>
                  <a:lnTo>
                    <a:pt x="130" y="146"/>
                  </a:lnTo>
                  <a:lnTo>
                    <a:pt x="130" y="8"/>
                  </a:lnTo>
                  <a:lnTo>
                    <a:pt x="204" y="8"/>
                  </a:lnTo>
                  <a:lnTo>
                    <a:pt x="204" y="146"/>
                  </a:lnTo>
                  <a:lnTo>
                    <a:pt x="329" y="146"/>
                  </a:lnTo>
                  <a:lnTo>
                    <a:pt x="329" y="229"/>
                  </a:lnTo>
                  <a:lnTo>
                    <a:pt x="204" y="229"/>
                  </a:lnTo>
                  <a:lnTo>
                    <a:pt x="204" y="368"/>
                  </a:lnTo>
                  <a:lnTo>
                    <a:pt x="126" y="368"/>
                  </a:lnTo>
                  <a:lnTo>
                    <a:pt x="126" y="372"/>
                  </a:lnTo>
                  <a:lnTo>
                    <a:pt x="130" y="372"/>
                  </a:lnTo>
                  <a:lnTo>
                    <a:pt x="126" y="372"/>
                  </a:lnTo>
                  <a:lnTo>
                    <a:pt x="126" y="377"/>
                  </a:lnTo>
                  <a:lnTo>
                    <a:pt x="211" y="377"/>
                  </a:lnTo>
                  <a:lnTo>
                    <a:pt x="211" y="237"/>
                  </a:lnTo>
                  <a:lnTo>
                    <a:pt x="336" y="237"/>
                  </a:lnTo>
                  <a:lnTo>
                    <a:pt x="336" y="138"/>
                  </a:lnTo>
                  <a:lnTo>
                    <a:pt x="211" y="138"/>
                  </a:lnTo>
                  <a:lnTo>
                    <a:pt x="211" y="0"/>
                  </a:lnTo>
                  <a:lnTo>
                    <a:pt x="123" y="0"/>
                  </a:lnTo>
                  <a:lnTo>
                    <a:pt x="123" y="138"/>
                  </a:lnTo>
                  <a:lnTo>
                    <a:pt x="0" y="138"/>
                  </a:lnTo>
                  <a:lnTo>
                    <a:pt x="0" y="237"/>
                  </a:lnTo>
                  <a:lnTo>
                    <a:pt x="123" y="237"/>
                  </a:lnTo>
                  <a:lnTo>
                    <a:pt x="123" y="377"/>
                  </a:lnTo>
                  <a:lnTo>
                    <a:pt x="126" y="377"/>
                  </a:lnTo>
                  <a:lnTo>
                    <a:pt x="126" y="372"/>
                  </a:lnTo>
                  <a:close/>
                  <a:moveTo>
                    <a:pt x="132" y="229"/>
                  </a:moveTo>
                  <a:lnTo>
                    <a:pt x="128" y="229"/>
                  </a:lnTo>
                  <a:lnTo>
                    <a:pt x="128" y="370"/>
                  </a:lnTo>
                  <a:lnTo>
                    <a:pt x="208" y="370"/>
                  </a:lnTo>
                  <a:lnTo>
                    <a:pt x="208" y="233"/>
                  </a:lnTo>
                  <a:lnTo>
                    <a:pt x="331" y="233"/>
                  </a:lnTo>
                  <a:lnTo>
                    <a:pt x="331" y="144"/>
                  </a:lnTo>
                  <a:lnTo>
                    <a:pt x="208" y="144"/>
                  </a:lnTo>
                  <a:lnTo>
                    <a:pt x="208" y="4"/>
                  </a:lnTo>
                  <a:lnTo>
                    <a:pt x="128" y="4"/>
                  </a:lnTo>
                  <a:lnTo>
                    <a:pt x="128" y="144"/>
                  </a:lnTo>
                  <a:lnTo>
                    <a:pt x="3" y="144"/>
                  </a:lnTo>
                  <a:lnTo>
                    <a:pt x="3" y="233"/>
                  </a:lnTo>
                  <a:lnTo>
                    <a:pt x="132" y="233"/>
                  </a:lnTo>
                  <a:lnTo>
                    <a:pt x="132" y="229"/>
                  </a:lnTo>
                  <a:lnTo>
                    <a:pt x="128" y="229"/>
                  </a:lnTo>
                  <a:lnTo>
                    <a:pt x="132" y="229"/>
                  </a:lnTo>
                  <a:lnTo>
                    <a:pt x="132" y="225"/>
                  </a:lnTo>
                  <a:lnTo>
                    <a:pt x="10" y="225"/>
                  </a:lnTo>
                  <a:lnTo>
                    <a:pt x="10" y="152"/>
                  </a:lnTo>
                  <a:lnTo>
                    <a:pt x="135" y="152"/>
                  </a:lnTo>
                  <a:lnTo>
                    <a:pt x="135" y="12"/>
                  </a:lnTo>
                  <a:lnTo>
                    <a:pt x="201" y="12"/>
                  </a:lnTo>
                  <a:lnTo>
                    <a:pt x="201" y="152"/>
                  </a:lnTo>
                  <a:lnTo>
                    <a:pt x="324" y="152"/>
                  </a:lnTo>
                  <a:lnTo>
                    <a:pt x="324" y="225"/>
                  </a:lnTo>
                  <a:lnTo>
                    <a:pt x="201" y="225"/>
                  </a:lnTo>
                  <a:lnTo>
                    <a:pt x="201" y="362"/>
                  </a:lnTo>
                  <a:lnTo>
                    <a:pt x="135" y="362"/>
                  </a:lnTo>
                  <a:lnTo>
                    <a:pt x="135" y="225"/>
                  </a:lnTo>
                  <a:lnTo>
                    <a:pt x="132" y="225"/>
                  </a:lnTo>
                  <a:lnTo>
                    <a:pt x="132" y="229"/>
                  </a:lnTo>
                  <a:close/>
                </a:path>
              </a:pathLst>
            </a:custGeom>
            <a:solidFill>
              <a:srgbClr val="DD6ACB"/>
            </a:solidFill>
            <a:ln>
              <a:solidFill>
                <a:srgbClr val="DD6ACB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7806061A-8BF3-4F96-8EA0-951427B8BEE5}"/>
              </a:ext>
            </a:extLst>
          </p:cNvPr>
          <p:cNvCxnSpPr>
            <a:cxnSpLocks/>
          </p:cNvCxnSpPr>
          <p:nvPr/>
        </p:nvCxnSpPr>
        <p:spPr>
          <a:xfrm>
            <a:off x="2858987" y="6536675"/>
            <a:ext cx="2073295" cy="0"/>
          </a:xfrm>
          <a:prstGeom prst="line">
            <a:avLst/>
          </a:prstGeom>
          <a:ln>
            <a:solidFill>
              <a:srgbClr val="3D2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Text Placeholder 7">
            <a:extLst>
              <a:ext uri="{FF2B5EF4-FFF2-40B4-BE49-F238E27FC236}">
                <a16:creationId xmlns:a16="http://schemas.microsoft.com/office/drawing/2014/main" id="{27E961A8-A25E-4134-92A3-B7604A1563F1}"/>
              </a:ext>
            </a:extLst>
          </p:cNvPr>
          <p:cNvSpPr txBox="1">
            <a:spLocks/>
          </p:cNvSpPr>
          <p:nvPr/>
        </p:nvSpPr>
        <p:spPr>
          <a:xfrm>
            <a:off x="5230435" y="6142077"/>
            <a:ext cx="1904572" cy="38101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1005840" rtl="0" eaLnBrk="1" latinLnBrk="0" hangingPunct="1">
              <a:lnSpc>
                <a:spcPct val="103000"/>
              </a:lnSpc>
              <a:spcBef>
                <a:spcPts val="0"/>
              </a:spcBef>
              <a:buFontTx/>
              <a:buNone/>
              <a:defRPr sz="2700" kern="1200">
                <a:solidFill>
                  <a:schemeClr val="tx1"/>
                </a:solidFill>
                <a:latin typeface="Freestyle Script" panose="030804020302050B0404" pitchFamily="66" charset="77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</a:rPr>
              <a:t>09 </a:t>
            </a:r>
            <a:r>
              <a:rPr kumimoji="0" lang="en-US" sz="14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</a:rPr>
              <a:t>Januari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</a:rPr>
              <a:t> 2025</a:t>
            </a:r>
          </a:p>
        </p:txBody>
      </p:sp>
      <p:sp>
        <p:nvSpPr>
          <p:cNvPr id="338" name="Text Placeholder 6">
            <a:extLst>
              <a:ext uri="{FF2B5EF4-FFF2-40B4-BE49-F238E27FC236}">
                <a16:creationId xmlns:a16="http://schemas.microsoft.com/office/drawing/2014/main" id="{BCB909AB-72AF-451D-B5E8-9DA0224135FC}"/>
              </a:ext>
            </a:extLst>
          </p:cNvPr>
          <p:cNvSpPr txBox="1">
            <a:spLocks/>
          </p:cNvSpPr>
          <p:nvPr/>
        </p:nvSpPr>
        <p:spPr>
          <a:xfrm>
            <a:off x="5230435" y="6528096"/>
            <a:ext cx="2124715" cy="38404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1005840" rtl="0" eaLnBrk="1" latinLnBrk="0" hangingPunct="1">
              <a:lnSpc>
                <a:spcPct val="103000"/>
              </a:lnSpc>
              <a:spcBef>
                <a:spcPts val="0"/>
              </a:spcBef>
              <a:buFontTx/>
              <a:buNone/>
              <a:defRPr sz="11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t>DATE</a:t>
            </a:r>
          </a:p>
        </p:txBody>
      </p: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6B994A90-004B-493C-AFC6-F53DFFD9D333}"/>
              </a:ext>
            </a:extLst>
          </p:cNvPr>
          <p:cNvCxnSpPr>
            <a:cxnSpLocks/>
          </p:cNvCxnSpPr>
          <p:nvPr/>
        </p:nvCxnSpPr>
        <p:spPr>
          <a:xfrm>
            <a:off x="5223074" y="6536675"/>
            <a:ext cx="2073295" cy="0"/>
          </a:xfrm>
          <a:prstGeom prst="line">
            <a:avLst/>
          </a:prstGeom>
          <a:ln>
            <a:solidFill>
              <a:srgbClr val="3D2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2" name="Group 2351">
            <a:extLst>
              <a:ext uri="{FF2B5EF4-FFF2-40B4-BE49-F238E27FC236}">
                <a16:creationId xmlns:a16="http://schemas.microsoft.com/office/drawing/2014/main" id="{868C6D48-FBA7-4FFC-BE2D-6CAB964B2DB2}"/>
              </a:ext>
            </a:extLst>
          </p:cNvPr>
          <p:cNvGrpSpPr/>
          <p:nvPr/>
        </p:nvGrpSpPr>
        <p:grpSpPr>
          <a:xfrm>
            <a:off x="7263315" y="6454784"/>
            <a:ext cx="1538288" cy="1174752"/>
            <a:chOff x="10216241" y="4327157"/>
            <a:chExt cx="1538288" cy="1174752"/>
          </a:xfrm>
        </p:grpSpPr>
        <p:sp>
          <p:nvSpPr>
            <p:cNvPr id="340" name="Freeform 535">
              <a:extLst>
                <a:ext uri="{FF2B5EF4-FFF2-40B4-BE49-F238E27FC236}">
                  <a16:creationId xmlns:a16="http://schemas.microsoft.com/office/drawing/2014/main" id="{783C6E41-F5A3-4B4E-88F0-F2268A7EE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6241" y="4327157"/>
              <a:ext cx="542925" cy="1174752"/>
            </a:xfrm>
            <a:custGeom>
              <a:avLst/>
              <a:gdLst>
                <a:gd name="T0" fmla="*/ 113 w 126"/>
                <a:gd name="T1" fmla="*/ 266 h 283"/>
                <a:gd name="T2" fmla="*/ 104 w 126"/>
                <a:gd name="T3" fmla="*/ 262 h 283"/>
                <a:gd name="T4" fmla="*/ 77 w 126"/>
                <a:gd name="T5" fmla="*/ 219 h 283"/>
                <a:gd name="T6" fmla="*/ 65 w 126"/>
                <a:gd name="T7" fmla="*/ 235 h 283"/>
                <a:gd name="T8" fmla="*/ 58 w 126"/>
                <a:gd name="T9" fmla="*/ 227 h 283"/>
                <a:gd name="T10" fmla="*/ 52 w 126"/>
                <a:gd name="T11" fmla="*/ 178 h 283"/>
                <a:gd name="T12" fmla="*/ 34 w 126"/>
                <a:gd name="T13" fmla="*/ 187 h 283"/>
                <a:gd name="T14" fmla="*/ 44 w 126"/>
                <a:gd name="T15" fmla="*/ 153 h 283"/>
                <a:gd name="T16" fmla="*/ 31 w 126"/>
                <a:gd name="T17" fmla="*/ 175 h 283"/>
                <a:gd name="T18" fmla="*/ 46 w 126"/>
                <a:gd name="T19" fmla="*/ 128 h 283"/>
                <a:gd name="T20" fmla="*/ 25 w 126"/>
                <a:gd name="T21" fmla="*/ 138 h 283"/>
                <a:gd name="T22" fmla="*/ 50 w 126"/>
                <a:gd name="T23" fmla="*/ 102 h 283"/>
                <a:gd name="T24" fmla="*/ 32 w 126"/>
                <a:gd name="T25" fmla="*/ 96 h 283"/>
                <a:gd name="T26" fmla="*/ 36 w 126"/>
                <a:gd name="T27" fmla="*/ 86 h 283"/>
                <a:gd name="T28" fmla="*/ 81 w 126"/>
                <a:gd name="T29" fmla="*/ 51 h 283"/>
                <a:gd name="T30" fmla="*/ 71 w 126"/>
                <a:gd name="T31" fmla="*/ 37 h 283"/>
                <a:gd name="T32" fmla="*/ 81 w 126"/>
                <a:gd name="T33" fmla="*/ 29 h 283"/>
                <a:gd name="T34" fmla="*/ 123 w 126"/>
                <a:gd name="T35" fmla="*/ 4 h 283"/>
                <a:gd name="T36" fmla="*/ 77 w 126"/>
                <a:gd name="T37" fmla="*/ 29 h 283"/>
                <a:gd name="T38" fmla="*/ 69 w 126"/>
                <a:gd name="T39" fmla="*/ 35 h 283"/>
                <a:gd name="T40" fmla="*/ 43 w 126"/>
                <a:gd name="T41" fmla="*/ 27 h 283"/>
                <a:gd name="T42" fmla="*/ 33 w 126"/>
                <a:gd name="T43" fmla="*/ 86 h 283"/>
                <a:gd name="T44" fmla="*/ 30 w 126"/>
                <a:gd name="T45" fmla="*/ 96 h 283"/>
                <a:gd name="T46" fmla="*/ 6 w 126"/>
                <a:gd name="T47" fmla="*/ 97 h 283"/>
                <a:gd name="T48" fmla="*/ 23 w 126"/>
                <a:gd name="T49" fmla="*/ 128 h 283"/>
                <a:gd name="T50" fmla="*/ 23 w 126"/>
                <a:gd name="T51" fmla="*/ 148 h 283"/>
                <a:gd name="T52" fmla="*/ 24 w 126"/>
                <a:gd name="T53" fmla="*/ 159 h 283"/>
                <a:gd name="T54" fmla="*/ 2 w 126"/>
                <a:gd name="T55" fmla="*/ 168 h 283"/>
                <a:gd name="T56" fmla="*/ 40 w 126"/>
                <a:gd name="T57" fmla="*/ 205 h 283"/>
                <a:gd name="T58" fmla="*/ 46 w 126"/>
                <a:gd name="T59" fmla="*/ 214 h 283"/>
                <a:gd name="T60" fmla="*/ 29 w 126"/>
                <a:gd name="T61" fmla="*/ 230 h 283"/>
                <a:gd name="T62" fmla="*/ 64 w 126"/>
                <a:gd name="T63" fmla="*/ 236 h 283"/>
                <a:gd name="T64" fmla="*/ 51 w 126"/>
                <a:gd name="T65" fmla="*/ 255 h 283"/>
                <a:gd name="T66" fmla="*/ 102 w 126"/>
                <a:gd name="T67" fmla="*/ 264 h 283"/>
                <a:gd name="T68" fmla="*/ 112 w 126"/>
                <a:gd name="T69" fmla="*/ 268 h 283"/>
                <a:gd name="T70" fmla="*/ 124 w 126"/>
                <a:gd name="T71" fmla="*/ 272 h 283"/>
                <a:gd name="T72" fmla="*/ 124 w 126"/>
                <a:gd name="T73" fmla="*/ 269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6" h="283">
                  <a:moveTo>
                    <a:pt x="124" y="269"/>
                  </a:moveTo>
                  <a:cubicBezTo>
                    <a:pt x="121" y="268"/>
                    <a:pt x="117" y="267"/>
                    <a:pt x="113" y="266"/>
                  </a:cubicBezTo>
                  <a:cubicBezTo>
                    <a:pt x="117" y="253"/>
                    <a:pt x="109" y="239"/>
                    <a:pt x="96" y="235"/>
                  </a:cubicBezTo>
                  <a:cubicBezTo>
                    <a:pt x="93" y="244"/>
                    <a:pt x="96" y="255"/>
                    <a:pt x="104" y="262"/>
                  </a:cubicBezTo>
                  <a:cubicBezTo>
                    <a:pt x="98" y="259"/>
                    <a:pt x="93" y="256"/>
                    <a:pt x="88" y="253"/>
                  </a:cubicBezTo>
                  <a:cubicBezTo>
                    <a:pt x="93" y="240"/>
                    <a:pt x="89" y="225"/>
                    <a:pt x="77" y="219"/>
                  </a:cubicBezTo>
                  <a:cubicBezTo>
                    <a:pt x="72" y="228"/>
                    <a:pt x="73" y="238"/>
                    <a:pt x="78" y="246"/>
                  </a:cubicBezTo>
                  <a:cubicBezTo>
                    <a:pt x="74" y="243"/>
                    <a:pt x="70" y="239"/>
                    <a:pt x="65" y="235"/>
                  </a:cubicBezTo>
                  <a:cubicBezTo>
                    <a:pt x="74" y="224"/>
                    <a:pt x="72" y="208"/>
                    <a:pt x="61" y="199"/>
                  </a:cubicBezTo>
                  <a:cubicBezTo>
                    <a:pt x="55" y="207"/>
                    <a:pt x="54" y="218"/>
                    <a:pt x="58" y="227"/>
                  </a:cubicBezTo>
                  <a:cubicBezTo>
                    <a:pt x="54" y="222"/>
                    <a:pt x="51" y="218"/>
                    <a:pt x="48" y="213"/>
                  </a:cubicBezTo>
                  <a:cubicBezTo>
                    <a:pt x="58" y="204"/>
                    <a:pt x="60" y="189"/>
                    <a:pt x="52" y="178"/>
                  </a:cubicBezTo>
                  <a:cubicBezTo>
                    <a:pt x="44" y="184"/>
                    <a:pt x="40" y="194"/>
                    <a:pt x="42" y="203"/>
                  </a:cubicBezTo>
                  <a:cubicBezTo>
                    <a:pt x="39" y="198"/>
                    <a:pt x="37" y="192"/>
                    <a:pt x="34" y="187"/>
                  </a:cubicBezTo>
                  <a:cubicBezTo>
                    <a:pt x="46" y="180"/>
                    <a:pt x="51" y="165"/>
                    <a:pt x="44" y="153"/>
                  </a:cubicBezTo>
                  <a:cubicBezTo>
                    <a:pt x="44" y="153"/>
                    <a:pt x="44" y="153"/>
                    <a:pt x="44" y="153"/>
                  </a:cubicBezTo>
                  <a:cubicBezTo>
                    <a:pt x="44" y="153"/>
                    <a:pt x="44" y="153"/>
                    <a:pt x="44" y="153"/>
                  </a:cubicBezTo>
                  <a:cubicBezTo>
                    <a:pt x="36" y="157"/>
                    <a:pt x="31" y="166"/>
                    <a:pt x="31" y="175"/>
                  </a:cubicBezTo>
                  <a:cubicBezTo>
                    <a:pt x="29" y="170"/>
                    <a:pt x="28" y="164"/>
                    <a:pt x="27" y="158"/>
                  </a:cubicBezTo>
                  <a:cubicBezTo>
                    <a:pt x="40" y="155"/>
                    <a:pt x="48" y="142"/>
                    <a:pt x="46" y="128"/>
                  </a:cubicBezTo>
                  <a:cubicBezTo>
                    <a:pt x="36" y="130"/>
                    <a:pt x="28" y="138"/>
                    <a:pt x="26" y="147"/>
                  </a:cubicBezTo>
                  <a:cubicBezTo>
                    <a:pt x="26" y="144"/>
                    <a:pt x="25" y="141"/>
                    <a:pt x="25" y="138"/>
                  </a:cubicBezTo>
                  <a:cubicBezTo>
                    <a:pt x="25" y="135"/>
                    <a:pt x="26" y="131"/>
                    <a:pt x="26" y="128"/>
                  </a:cubicBezTo>
                  <a:cubicBezTo>
                    <a:pt x="40" y="127"/>
                    <a:pt x="50" y="116"/>
                    <a:pt x="50" y="102"/>
                  </a:cubicBezTo>
                  <a:cubicBezTo>
                    <a:pt x="40" y="102"/>
                    <a:pt x="31" y="108"/>
                    <a:pt x="27" y="117"/>
                  </a:cubicBezTo>
                  <a:cubicBezTo>
                    <a:pt x="28" y="110"/>
                    <a:pt x="30" y="103"/>
                    <a:pt x="32" y="96"/>
                  </a:cubicBezTo>
                  <a:cubicBezTo>
                    <a:pt x="46" y="99"/>
                    <a:pt x="59" y="91"/>
                    <a:pt x="62" y="77"/>
                  </a:cubicBezTo>
                  <a:cubicBezTo>
                    <a:pt x="52" y="75"/>
                    <a:pt x="42" y="79"/>
                    <a:pt x="36" y="86"/>
                  </a:cubicBezTo>
                  <a:cubicBezTo>
                    <a:pt x="39" y="78"/>
                    <a:pt x="43" y="71"/>
                    <a:pt x="48" y="64"/>
                  </a:cubicBezTo>
                  <a:cubicBezTo>
                    <a:pt x="60" y="69"/>
                    <a:pt x="75" y="64"/>
                    <a:pt x="81" y="51"/>
                  </a:cubicBezTo>
                  <a:cubicBezTo>
                    <a:pt x="72" y="47"/>
                    <a:pt x="62" y="49"/>
                    <a:pt x="55" y="54"/>
                  </a:cubicBezTo>
                  <a:cubicBezTo>
                    <a:pt x="60" y="48"/>
                    <a:pt x="65" y="42"/>
                    <a:pt x="71" y="37"/>
                  </a:cubicBezTo>
                  <a:cubicBezTo>
                    <a:pt x="82" y="45"/>
                    <a:pt x="97" y="44"/>
                    <a:pt x="107" y="34"/>
                  </a:cubicBezTo>
                  <a:cubicBezTo>
                    <a:pt x="99" y="27"/>
                    <a:pt x="89" y="26"/>
                    <a:pt x="81" y="29"/>
                  </a:cubicBezTo>
                  <a:cubicBezTo>
                    <a:pt x="84" y="26"/>
                    <a:pt x="88" y="24"/>
                    <a:pt x="92" y="21"/>
                  </a:cubicBezTo>
                  <a:cubicBezTo>
                    <a:pt x="105" y="24"/>
                    <a:pt x="119" y="17"/>
                    <a:pt x="123" y="4"/>
                  </a:cubicBezTo>
                  <a:cubicBezTo>
                    <a:pt x="110" y="0"/>
                    <a:pt x="96" y="7"/>
                    <a:pt x="91" y="19"/>
                  </a:cubicBezTo>
                  <a:cubicBezTo>
                    <a:pt x="86" y="22"/>
                    <a:pt x="81" y="25"/>
                    <a:pt x="77" y="29"/>
                  </a:cubicBezTo>
                  <a:cubicBezTo>
                    <a:pt x="82" y="20"/>
                    <a:pt x="83" y="9"/>
                    <a:pt x="77" y="0"/>
                  </a:cubicBezTo>
                  <a:cubicBezTo>
                    <a:pt x="65" y="8"/>
                    <a:pt x="62" y="23"/>
                    <a:pt x="69" y="35"/>
                  </a:cubicBezTo>
                  <a:cubicBezTo>
                    <a:pt x="63" y="41"/>
                    <a:pt x="56" y="48"/>
                    <a:pt x="51" y="55"/>
                  </a:cubicBezTo>
                  <a:cubicBezTo>
                    <a:pt x="54" y="45"/>
                    <a:pt x="51" y="34"/>
                    <a:pt x="43" y="27"/>
                  </a:cubicBezTo>
                  <a:cubicBezTo>
                    <a:pt x="34" y="38"/>
                    <a:pt x="35" y="54"/>
                    <a:pt x="45" y="63"/>
                  </a:cubicBezTo>
                  <a:cubicBezTo>
                    <a:pt x="41" y="70"/>
                    <a:pt x="37" y="78"/>
                    <a:pt x="33" y="86"/>
                  </a:cubicBezTo>
                  <a:cubicBezTo>
                    <a:pt x="34" y="76"/>
                    <a:pt x="29" y="66"/>
                    <a:pt x="20" y="61"/>
                  </a:cubicBezTo>
                  <a:cubicBezTo>
                    <a:pt x="13" y="74"/>
                    <a:pt x="18" y="89"/>
                    <a:pt x="30" y="96"/>
                  </a:cubicBezTo>
                  <a:cubicBezTo>
                    <a:pt x="28" y="103"/>
                    <a:pt x="26" y="110"/>
                    <a:pt x="25" y="117"/>
                  </a:cubicBezTo>
                  <a:cubicBezTo>
                    <a:pt x="23" y="107"/>
                    <a:pt x="16" y="99"/>
                    <a:pt x="6" y="97"/>
                  </a:cubicBezTo>
                  <a:cubicBezTo>
                    <a:pt x="6" y="97"/>
                    <a:pt x="6" y="97"/>
                    <a:pt x="6" y="97"/>
                  </a:cubicBezTo>
                  <a:cubicBezTo>
                    <a:pt x="2" y="110"/>
                    <a:pt x="10" y="124"/>
                    <a:pt x="23" y="128"/>
                  </a:cubicBezTo>
                  <a:cubicBezTo>
                    <a:pt x="23" y="131"/>
                    <a:pt x="23" y="135"/>
                    <a:pt x="23" y="138"/>
                  </a:cubicBezTo>
                  <a:cubicBezTo>
                    <a:pt x="23" y="142"/>
                    <a:pt x="23" y="145"/>
                    <a:pt x="23" y="148"/>
                  </a:cubicBezTo>
                  <a:cubicBezTo>
                    <a:pt x="20" y="139"/>
                    <a:pt x="11" y="132"/>
                    <a:pt x="1" y="132"/>
                  </a:cubicBezTo>
                  <a:cubicBezTo>
                    <a:pt x="0" y="146"/>
                    <a:pt x="11" y="157"/>
                    <a:pt x="24" y="159"/>
                  </a:cubicBezTo>
                  <a:cubicBezTo>
                    <a:pt x="25" y="165"/>
                    <a:pt x="27" y="172"/>
                    <a:pt x="29" y="179"/>
                  </a:cubicBezTo>
                  <a:cubicBezTo>
                    <a:pt x="23" y="170"/>
                    <a:pt x="13" y="166"/>
                    <a:pt x="2" y="168"/>
                  </a:cubicBezTo>
                  <a:cubicBezTo>
                    <a:pt x="5" y="182"/>
                    <a:pt x="19" y="191"/>
                    <a:pt x="32" y="188"/>
                  </a:cubicBezTo>
                  <a:cubicBezTo>
                    <a:pt x="35" y="194"/>
                    <a:pt x="37" y="200"/>
                    <a:pt x="40" y="205"/>
                  </a:cubicBezTo>
                  <a:cubicBezTo>
                    <a:pt x="33" y="198"/>
                    <a:pt x="23" y="195"/>
                    <a:pt x="13" y="199"/>
                  </a:cubicBezTo>
                  <a:cubicBezTo>
                    <a:pt x="18" y="212"/>
                    <a:pt x="32" y="219"/>
                    <a:pt x="46" y="214"/>
                  </a:cubicBezTo>
                  <a:cubicBezTo>
                    <a:pt x="49" y="219"/>
                    <a:pt x="53" y="224"/>
                    <a:pt x="57" y="229"/>
                  </a:cubicBezTo>
                  <a:cubicBezTo>
                    <a:pt x="48" y="224"/>
                    <a:pt x="37" y="224"/>
                    <a:pt x="29" y="230"/>
                  </a:cubicBezTo>
                  <a:cubicBezTo>
                    <a:pt x="29" y="230"/>
                    <a:pt x="29" y="230"/>
                    <a:pt x="29" y="230"/>
                  </a:cubicBezTo>
                  <a:cubicBezTo>
                    <a:pt x="37" y="241"/>
                    <a:pt x="52" y="244"/>
                    <a:pt x="64" y="236"/>
                  </a:cubicBezTo>
                  <a:cubicBezTo>
                    <a:pt x="68" y="241"/>
                    <a:pt x="73" y="245"/>
                    <a:pt x="78" y="249"/>
                  </a:cubicBezTo>
                  <a:cubicBezTo>
                    <a:pt x="69" y="245"/>
                    <a:pt x="58" y="248"/>
                    <a:pt x="51" y="255"/>
                  </a:cubicBezTo>
                  <a:cubicBezTo>
                    <a:pt x="61" y="265"/>
                    <a:pt x="77" y="265"/>
                    <a:pt x="86" y="255"/>
                  </a:cubicBezTo>
                  <a:cubicBezTo>
                    <a:pt x="91" y="258"/>
                    <a:pt x="97" y="261"/>
                    <a:pt x="102" y="264"/>
                  </a:cubicBezTo>
                  <a:cubicBezTo>
                    <a:pt x="93" y="262"/>
                    <a:pt x="83" y="267"/>
                    <a:pt x="77" y="275"/>
                  </a:cubicBezTo>
                  <a:cubicBezTo>
                    <a:pt x="89" y="283"/>
                    <a:pt x="105" y="279"/>
                    <a:pt x="112" y="268"/>
                  </a:cubicBezTo>
                  <a:cubicBezTo>
                    <a:pt x="116" y="269"/>
                    <a:pt x="120" y="271"/>
                    <a:pt x="124" y="272"/>
                  </a:cubicBezTo>
                  <a:cubicBezTo>
                    <a:pt x="124" y="272"/>
                    <a:pt x="124" y="272"/>
                    <a:pt x="124" y="272"/>
                  </a:cubicBezTo>
                  <a:cubicBezTo>
                    <a:pt x="125" y="272"/>
                    <a:pt x="125" y="271"/>
                    <a:pt x="125" y="271"/>
                  </a:cubicBezTo>
                  <a:cubicBezTo>
                    <a:pt x="126" y="270"/>
                    <a:pt x="125" y="270"/>
                    <a:pt x="124" y="269"/>
                  </a:cubicBezTo>
                  <a:close/>
                </a:path>
              </a:pathLst>
            </a:cu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Freeform 536">
              <a:extLst>
                <a:ext uri="{FF2B5EF4-FFF2-40B4-BE49-F238E27FC236}">
                  <a16:creationId xmlns:a16="http://schemas.microsoft.com/office/drawing/2014/main" id="{7D4F46A2-9EA4-4426-952C-8D7859530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1604" y="4327157"/>
              <a:ext cx="542925" cy="1174752"/>
            </a:xfrm>
            <a:custGeom>
              <a:avLst/>
              <a:gdLst>
                <a:gd name="T0" fmla="*/ 101 w 126"/>
                <a:gd name="T1" fmla="*/ 159 h 283"/>
                <a:gd name="T2" fmla="*/ 102 w 126"/>
                <a:gd name="T3" fmla="*/ 148 h 283"/>
                <a:gd name="T4" fmla="*/ 102 w 126"/>
                <a:gd name="T5" fmla="*/ 128 h 283"/>
                <a:gd name="T6" fmla="*/ 120 w 126"/>
                <a:gd name="T7" fmla="*/ 97 h 283"/>
                <a:gd name="T8" fmla="*/ 96 w 126"/>
                <a:gd name="T9" fmla="*/ 96 h 283"/>
                <a:gd name="T10" fmla="*/ 92 w 126"/>
                <a:gd name="T11" fmla="*/ 86 h 283"/>
                <a:gd name="T12" fmla="*/ 83 w 126"/>
                <a:gd name="T13" fmla="*/ 27 h 283"/>
                <a:gd name="T14" fmla="*/ 56 w 126"/>
                <a:gd name="T15" fmla="*/ 35 h 283"/>
                <a:gd name="T16" fmla="*/ 49 w 126"/>
                <a:gd name="T17" fmla="*/ 29 h 283"/>
                <a:gd name="T18" fmla="*/ 3 w 126"/>
                <a:gd name="T19" fmla="*/ 4 h 283"/>
                <a:gd name="T20" fmla="*/ 45 w 126"/>
                <a:gd name="T21" fmla="*/ 29 h 283"/>
                <a:gd name="T22" fmla="*/ 55 w 126"/>
                <a:gd name="T23" fmla="*/ 37 h 283"/>
                <a:gd name="T24" fmla="*/ 45 w 126"/>
                <a:gd name="T25" fmla="*/ 51 h 283"/>
                <a:gd name="T26" fmla="*/ 90 w 126"/>
                <a:gd name="T27" fmla="*/ 86 h 283"/>
                <a:gd name="T28" fmla="*/ 94 w 126"/>
                <a:gd name="T29" fmla="*/ 96 h 283"/>
                <a:gd name="T30" fmla="*/ 75 w 126"/>
                <a:gd name="T31" fmla="*/ 102 h 283"/>
                <a:gd name="T32" fmla="*/ 100 w 126"/>
                <a:gd name="T33" fmla="*/ 138 h 283"/>
                <a:gd name="T34" fmla="*/ 80 w 126"/>
                <a:gd name="T35" fmla="*/ 128 h 283"/>
                <a:gd name="T36" fmla="*/ 95 w 126"/>
                <a:gd name="T37" fmla="*/ 175 h 283"/>
                <a:gd name="T38" fmla="*/ 91 w 126"/>
                <a:gd name="T39" fmla="*/ 187 h 283"/>
                <a:gd name="T40" fmla="*/ 73 w 126"/>
                <a:gd name="T41" fmla="*/ 178 h 283"/>
                <a:gd name="T42" fmla="*/ 68 w 126"/>
                <a:gd name="T43" fmla="*/ 227 h 283"/>
                <a:gd name="T44" fmla="*/ 64 w 126"/>
                <a:gd name="T45" fmla="*/ 199 h 283"/>
                <a:gd name="T46" fmla="*/ 47 w 126"/>
                <a:gd name="T47" fmla="*/ 246 h 283"/>
                <a:gd name="T48" fmla="*/ 38 w 126"/>
                <a:gd name="T49" fmla="*/ 253 h 283"/>
                <a:gd name="T50" fmla="*/ 29 w 126"/>
                <a:gd name="T51" fmla="*/ 235 h 283"/>
                <a:gd name="T52" fmla="*/ 1 w 126"/>
                <a:gd name="T53" fmla="*/ 269 h 283"/>
                <a:gd name="T54" fmla="*/ 2 w 126"/>
                <a:gd name="T55" fmla="*/ 272 h 283"/>
                <a:gd name="T56" fmla="*/ 13 w 126"/>
                <a:gd name="T57" fmla="*/ 268 h 283"/>
                <a:gd name="T58" fmla="*/ 24 w 126"/>
                <a:gd name="T59" fmla="*/ 264 h 283"/>
                <a:gd name="T60" fmla="*/ 75 w 126"/>
                <a:gd name="T61" fmla="*/ 255 h 283"/>
                <a:gd name="T62" fmla="*/ 62 w 126"/>
                <a:gd name="T63" fmla="*/ 236 h 283"/>
                <a:gd name="T64" fmla="*/ 97 w 126"/>
                <a:gd name="T65" fmla="*/ 230 h 283"/>
                <a:gd name="T66" fmla="*/ 80 w 126"/>
                <a:gd name="T67" fmla="*/ 214 h 283"/>
                <a:gd name="T68" fmla="*/ 85 w 126"/>
                <a:gd name="T69" fmla="*/ 205 h 283"/>
                <a:gd name="T70" fmla="*/ 123 w 126"/>
                <a:gd name="T71" fmla="*/ 168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6" h="283">
                  <a:moveTo>
                    <a:pt x="97" y="179"/>
                  </a:moveTo>
                  <a:cubicBezTo>
                    <a:pt x="99" y="172"/>
                    <a:pt x="100" y="165"/>
                    <a:pt x="101" y="159"/>
                  </a:cubicBezTo>
                  <a:cubicBezTo>
                    <a:pt x="115" y="157"/>
                    <a:pt x="126" y="146"/>
                    <a:pt x="125" y="132"/>
                  </a:cubicBezTo>
                  <a:cubicBezTo>
                    <a:pt x="115" y="132"/>
                    <a:pt x="106" y="139"/>
                    <a:pt x="102" y="148"/>
                  </a:cubicBezTo>
                  <a:cubicBezTo>
                    <a:pt x="103" y="145"/>
                    <a:pt x="103" y="142"/>
                    <a:pt x="103" y="138"/>
                  </a:cubicBezTo>
                  <a:cubicBezTo>
                    <a:pt x="103" y="135"/>
                    <a:pt x="103" y="131"/>
                    <a:pt x="102" y="128"/>
                  </a:cubicBezTo>
                  <a:cubicBezTo>
                    <a:pt x="115" y="124"/>
                    <a:pt x="123" y="110"/>
                    <a:pt x="120" y="97"/>
                  </a:cubicBezTo>
                  <a:cubicBezTo>
                    <a:pt x="120" y="97"/>
                    <a:pt x="120" y="97"/>
                    <a:pt x="120" y="97"/>
                  </a:cubicBezTo>
                  <a:cubicBezTo>
                    <a:pt x="110" y="99"/>
                    <a:pt x="103" y="107"/>
                    <a:pt x="101" y="117"/>
                  </a:cubicBezTo>
                  <a:cubicBezTo>
                    <a:pt x="100" y="110"/>
                    <a:pt x="98" y="103"/>
                    <a:pt x="96" y="96"/>
                  </a:cubicBezTo>
                  <a:cubicBezTo>
                    <a:pt x="108" y="89"/>
                    <a:pt x="112" y="74"/>
                    <a:pt x="106" y="61"/>
                  </a:cubicBezTo>
                  <a:cubicBezTo>
                    <a:pt x="97" y="66"/>
                    <a:pt x="92" y="76"/>
                    <a:pt x="92" y="86"/>
                  </a:cubicBezTo>
                  <a:cubicBezTo>
                    <a:pt x="89" y="78"/>
                    <a:pt x="85" y="70"/>
                    <a:pt x="80" y="63"/>
                  </a:cubicBezTo>
                  <a:cubicBezTo>
                    <a:pt x="90" y="54"/>
                    <a:pt x="92" y="38"/>
                    <a:pt x="83" y="27"/>
                  </a:cubicBezTo>
                  <a:cubicBezTo>
                    <a:pt x="74" y="34"/>
                    <a:pt x="72" y="45"/>
                    <a:pt x="75" y="55"/>
                  </a:cubicBezTo>
                  <a:cubicBezTo>
                    <a:pt x="69" y="48"/>
                    <a:pt x="63" y="41"/>
                    <a:pt x="56" y="35"/>
                  </a:cubicBezTo>
                  <a:cubicBezTo>
                    <a:pt x="64" y="23"/>
                    <a:pt x="60" y="8"/>
                    <a:pt x="49" y="0"/>
                  </a:cubicBezTo>
                  <a:cubicBezTo>
                    <a:pt x="43" y="9"/>
                    <a:pt x="43" y="20"/>
                    <a:pt x="49" y="29"/>
                  </a:cubicBezTo>
                  <a:cubicBezTo>
                    <a:pt x="44" y="25"/>
                    <a:pt x="39" y="22"/>
                    <a:pt x="34" y="19"/>
                  </a:cubicBezTo>
                  <a:cubicBezTo>
                    <a:pt x="29" y="7"/>
                    <a:pt x="16" y="0"/>
                    <a:pt x="3" y="4"/>
                  </a:cubicBezTo>
                  <a:cubicBezTo>
                    <a:pt x="7" y="17"/>
                    <a:pt x="20" y="24"/>
                    <a:pt x="33" y="21"/>
                  </a:cubicBezTo>
                  <a:cubicBezTo>
                    <a:pt x="37" y="24"/>
                    <a:pt x="41" y="26"/>
                    <a:pt x="45" y="29"/>
                  </a:cubicBezTo>
                  <a:cubicBezTo>
                    <a:pt x="36" y="26"/>
                    <a:pt x="26" y="27"/>
                    <a:pt x="19" y="34"/>
                  </a:cubicBezTo>
                  <a:cubicBezTo>
                    <a:pt x="28" y="44"/>
                    <a:pt x="44" y="45"/>
                    <a:pt x="55" y="37"/>
                  </a:cubicBezTo>
                  <a:cubicBezTo>
                    <a:pt x="60" y="42"/>
                    <a:pt x="66" y="48"/>
                    <a:pt x="71" y="54"/>
                  </a:cubicBezTo>
                  <a:cubicBezTo>
                    <a:pt x="63" y="49"/>
                    <a:pt x="53" y="47"/>
                    <a:pt x="45" y="51"/>
                  </a:cubicBezTo>
                  <a:cubicBezTo>
                    <a:pt x="51" y="64"/>
                    <a:pt x="65" y="69"/>
                    <a:pt x="78" y="64"/>
                  </a:cubicBezTo>
                  <a:cubicBezTo>
                    <a:pt x="83" y="71"/>
                    <a:pt x="87" y="78"/>
                    <a:pt x="90" y="86"/>
                  </a:cubicBezTo>
                  <a:cubicBezTo>
                    <a:pt x="84" y="79"/>
                    <a:pt x="74" y="75"/>
                    <a:pt x="64" y="77"/>
                  </a:cubicBezTo>
                  <a:cubicBezTo>
                    <a:pt x="67" y="91"/>
                    <a:pt x="80" y="99"/>
                    <a:pt x="94" y="96"/>
                  </a:cubicBezTo>
                  <a:cubicBezTo>
                    <a:pt x="96" y="103"/>
                    <a:pt x="97" y="110"/>
                    <a:pt x="99" y="117"/>
                  </a:cubicBezTo>
                  <a:cubicBezTo>
                    <a:pt x="95" y="108"/>
                    <a:pt x="86" y="102"/>
                    <a:pt x="75" y="102"/>
                  </a:cubicBezTo>
                  <a:cubicBezTo>
                    <a:pt x="75" y="116"/>
                    <a:pt x="86" y="127"/>
                    <a:pt x="100" y="128"/>
                  </a:cubicBezTo>
                  <a:cubicBezTo>
                    <a:pt x="100" y="131"/>
                    <a:pt x="100" y="135"/>
                    <a:pt x="100" y="138"/>
                  </a:cubicBezTo>
                  <a:cubicBezTo>
                    <a:pt x="100" y="141"/>
                    <a:pt x="100" y="145"/>
                    <a:pt x="100" y="148"/>
                  </a:cubicBezTo>
                  <a:cubicBezTo>
                    <a:pt x="98" y="138"/>
                    <a:pt x="90" y="130"/>
                    <a:pt x="80" y="128"/>
                  </a:cubicBezTo>
                  <a:cubicBezTo>
                    <a:pt x="77" y="142"/>
                    <a:pt x="86" y="155"/>
                    <a:pt x="99" y="158"/>
                  </a:cubicBezTo>
                  <a:cubicBezTo>
                    <a:pt x="98" y="164"/>
                    <a:pt x="97" y="170"/>
                    <a:pt x="95" y="175"/>
                  </a:cubicBezTo>
                  <a:cubicBezTo>
                    <a:pt x="95" y="166"/>
                    <a:pt x="90" y="157"/>
                    <a:pt x="81" y="153"/>
                  </a:cubicBezTo>
                  <a:cubicBezTo>
                    <a:pt x="75" y="165"/>
                    <a:pt x="79" y="180"/>
                    <a:pt x="91" y="187"/>
                  </a:cubicBezTo>
                  <a:cubicBezTo>
                    <a:pt x="89" y="192"/>
                    <a:pt x="87" y="198"/>
                    <a:pt x="84" y="203"/>
                  </a:cubicBezTo>
                  <a:cubicBezTo>
                    <a:pt x="85" y="194"/>
                    <a:pt x="82" y="184"/>
                    <a:pt x="73" y="178"/>
                  </a:cubicBezTo>
                  <a:cubicBezTo>
                    <a:pt x="65" y="189"/>
                    <a:pt x="68" y="204"/>
                    <a:pt x="78" y="213"/>
                  </a:cubicBezTo>
                  <a:cubicBezTo>
                    <a:pt x="75" y="218"/>
                    <a:pt x="71" y="222"/>
                    <a:pt x="68" y="227"/>
                  </a:cubicBezTo>
                  <a:cubicBezTo>
                    <a:pt x="72" y="218"/>
                    <a:pt x="71" y="207"/>
                    <a:pt x="64" y="199"/>
                  </a:cubicBezTo>
                  <a:cubicBezTo>
                    <a:pt x="64" y="199"/>
                    <a:pt x="64" y="199"/>
                    <a:pt x="64" y="199"/>
                  </a:cubicBezTo>
                  <a:cubicBezTo>
                    <a:pt x="54" y="208"/>
                    <a:pt x="52" y="224"/>
                    <a:pt x="60" y="235"/>
                  </a:cubicBezTo>
                  <a:cubicBezTo>
                    <a:pt x="56" y="239"/>
                    <a:pt x="52" y="243"/>
                    <a:pt x="47" y="246"/>
                  </a:cubicBezTo>
                  <a:cubicBezTo>
                    <a:pt x="53" y="238"/>
                    <a:pt x="54" y="228"/>
                    <a:pt x="49" y="219"/>
                  </a:cubicBezTo>
                  <a:cubicBezTo>
                    <a:pt x="37" y="225"/>
                    <a:pt x="32" y="240"/>
                    <a:pt x="38" y="253"/>
                  </a:cubicBezTo>
                  <a:cubicBezTo>
                    <a:pt x="33" y="256"/>
                    <a:pt x="28" y="259"/>
                    <a:pt x="22" y="262"/>
                  </a:cubicBezTo>
                  <a:cubicBezTo>
                    <a:pt x="29" y="255"/>
                    <a:pt x="33" y="244"/>
                    <a:pt x="29" y="235"/>
                  </a:cubicBezTo>
                  <a:cubicBezTo>
                    <a:pt x="16" y="239"/>
                    <a:pt x="9" y="253"/>
                    <a:pt x="13" y="266"/>
                  </a:cubicBezTo>
                  <a:cubicBezTo>
                    <a:pt x="9" y="267"/>
                    <a:pt x="5" y="268"/>
                    <a:pt x="1" y="269"/>
                  </a:cubicBezTo>
                  <a:cubicBezTo>
                    <a:pt x="1" y="270"/>
                    <a:pt x="0" y="270"/>
                    <a:pt x="0" y="271"/>
                  </a:cubicBezTo>
                  <a:cubicBezTo>
                    <a:pt x="1" y="271"/>
                    <a:pt x="1" y="272"/>
                    <a:pt x="2" y="272"/>
                  </a:cubicBezTo>
                  <a:cubicBezTo>
                    <a:pt x="2" y="272"/>
                    <a:pt x="2" y="272"/>
                    <a:pt x="2" y="272"/>
                  </a:cubicBezTo>
                  <a:cubicBezTo>
                    <a:pt x="6" y="271"/>
                    <a:pt x="10" y="269"/>
                    <a:pt x="13" y="268"/>
                  </a:cubicBezTo>
                  <a:cubicBezTo>
                    <a:pt x="21" y="279"/>
                    <a:pt x="37" y="283"/>
                    <a:pt x="49" y="275"/>
                  </a:cubicBezTo>
                  <a:cubicBezTo>
                    <a:pt x="43" y="267"/>
                    <a:pt x="33" y="262"/>
                    <a:pt x="24" y="264"/>
                  </a:cubicBezTo>
                  <a:cubicBezTo>
                    <a:pt x="29" y="261"/>
                    <a:pt x="34" y="258"/>
                    <a:pt x="39" y="255"/>
                  </a:cubicBezTo>
                  <a:cubicBezTo>
                    <a:pt x="49" y="265"/>
                    <a:pt x="65" y="265"/>
                    <a:pt x="75" y="255"/>
                  </a:cubicBezTo>
                  <a:cubicBezTo>
                    <a:pt x="68" y="248"/>
                    <a:pt x="57" y="245"/>
                    <a:pt x="48" y="249"/>
                  </a:cubicBezTo>
                  <a:cubicBezTo>
                    <a:pt x="53" y="245"/>
                    <a:pt x="58" y="241"/>
                    <a:pt x="62" y="236"/>
                  </a:cubicBezTo>
                  <a:cubicBezTo>
                    <a:pt x="73" y="244"/>
                    <a:pt x="89" y="241"/>
                    <a:pt x="97" y="230"/>
                  </a:cubicBezTo>
                  <a:cubicBezTo>
                    <a:pt x="97" y="230"/>
                    <a:pt x="97" y="230"/>
                    <a:pt x="97" y="230"/>
                  </a:cubicBezTo>
                  <a:cubicBezTo>
                    <a:pt x="89" y="224"/>
                    <a:pt x="78" y="224"/>
                    <a:pt x="69" y="229"/>
                  </a:cubicBezTo>
                  <a:cubicBezTo>
                    <a:pt x="73" y="224"/>
                    <a:pt x="77" y="219"/>
                    <a:pt x="80" y="214"/>
                  </a:cubicBezTo>
                  <a:cubicBezTo>
                    <a:pt x="93" y="219"/>
                    <a:pt x="108" y="212"/>
                    <a:pt x="113" y="199"/>
                  </a:cubicBezTo>
                  <a:cubicBezTo>
                    <a:pt x="103" y="195"/>
                    <a:pt x="92" y="198"/>
                    <a:pt x="85" y="205"/>
                  </a:cubicBezTo>
                  <a:cubicBezTo>
                    <a:pt x="89" y="200"/>
                    <a:pt x="91" y="194"/>
                    <a:pt x="93" y="188"/>
                  </a:cubicBezTo>
                  <a:cubicBezTo>
                    <a:pt x="107" y="191"/>
                    <a:pt x="120" y="182"/>
                    <a:pt x="123" y="168"/>
                  </a:cubicBezTo>
                  <a:cubicBezTo>
                    <a:pt x="113" y="166"/>
                    <a:pt x="102" y="170"/>
                    <a:pt x="97" y="179"/>
                  </a:cubicBezTo>
                  <a:close/>
                </a:path>
              </a:pathLst>
            </a:cu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Freeform 544">
              <a:extLst>
                <a:ext uri="{FF2B5EF4-FFF2-40B4-BE49-F238E27FC236}">
                  <a16:creationId xmlns:a16="http://schemas.microsoft.com/office/drawing/2014/main" id="{B2FCF9AE-7150-4891-ADA6-CBBFBFB60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14741" y="4439305"/>
              <a:ext cx="141288" cy="128970"/>
            </a:xfrm>
            <a:custGeom>
              <a:avLst/>
              <a:gdLst>
                <a:gd name="T0" fmla="*/ 43 w 89"/>
                <a:gd name="T1" fmla="*/ 0 h 92"/>
                <a:gd name="T2" fmla="*/ 57 w 89"/>
                <a:gd name="T3" fmla="*/ 30 h 92"/>
                <a:gd name="T4" fmla="*/ 89 w 89"/>
                <a:gd name="T5" fmla="*/ 36 h 92"/>
                <a:gd name="T6" fmla="*/ 67 w 89"/>
                <a:gd name="T7" fmla="*/ 59 h 92"/>
                <a:gd name="T8" fmla="*/ 73 w 89"/>
                <a:gd name="T9" fmla="*/ 92 h 92"/>
                <a:gd name="T10" fmla="*/ 43 w 89"/>
                <a:gd name="T11" fmla="*/ 77 h 92"/>
                <a:gd name="T12" fmla="*/ 16 w 89"/>
                <a:gd name="T13" fmla="*/ 92 h 92"/>
                <a:gd name="T14" fmla="*/ 21 w 89"/>
                <a:gd name="T15" fmla="*/ 59 h 92"/>
                <a:gd name="T16" fmla="*/ 0 w 89"/>
                <a:gd name="T17" fmla="*/ 36 h 92"/>
                <a:gd name="T18" fmla="*/ 29 w 89"/>
                <a:gd name="T19" fmla="*/ 30 h 92"/>
                <a:gd name="T20" fmla="*/ 43 w 89"/>
                <a:gd name="T2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92">
                  <a:moveTo>
                    <a:pt x="43" y="0"/>
                  </a:moveTo>
                  <a:lnTo>
                    <a:pt x="57" y="30"/>
                  </a:lnTo>
                  <a:lnTo>
                    <a:pt x="89" y="36"/>
                  </a:lnTo>
                  <a:lnTo>
                    <a:pt x="67" y="59"/>
                  </a:lnTo>
                  <a:lnTo>
                    <a:pt x="73" y="92"/>
                  </a:lnTo>
                  <a:lnTo>
                    <a:pt x="43" y="77"/>
                  </a:lnTo>
                  <a:lnTo>
                    <a:pt x="16" y="92"/>
                  </a:lnTo>
                  <a:lnTo>
                    <a:pt x="21" y="59"/>
                  </a:lnTo>
                  <a:lnTo>
                    <a:pt x="0" y="36"/>
                  </a:lnTo>
                  <a:lnTo>
                    <a:pt x="29" y="3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Freeform 545">
              <a:extLst>
                <a:ext uri="{FF2B5EF4-FFF2-40B4-BE49-F238E27FC236}">
                  <a16:creationId xmlns:a16="http://schemas.microsoft.com/office/drawing/2014/main" id="{459A7C25-FEBD-4204-B47A-656D683FC6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8891" y="4456127"/>
              <a:ext cx="100013" cy="91121"/>
            </a:xfrm>
            <a:custGeom>
              <a:avLst/>
              <a:gdLst>
                <a:gd name="T0" fmla="*/ 33 w 63"/>
                <a:gd name="T1" fmla="*/ 0 h 65"/>
                <a:gd name="T2" fmla="*/ 41 w 63"/>
                <a:gd name="T3" fmla="*/ 24 h 65"/>
                <a:gd name="T4" fmla="*/ 63 w 63"/>
                <a:gd name="T5" fmla="*/ 26 h 65"/>
                <a:gd name="T6" fmla="*/ 49 w 63"/>
                <a:gd name="T7" fmla="*/ 44 h 65"/>
                <a:gd name="T8" fmla="*/ 52 w 63"/>
                <a:gd name="T9" fmla="*/ 65 h 65"/>
                <a:gd name="T10" fmla="*/ 33 w 63"/>
                <a:gd name="T11" fmla="*/ 56 h 65"/>
                <a:gd name="T12" fmla="*/ 14 w 63"/>
                <a:gd name="T13" fmla="*/ 65 h 65"/>
                <a:gd name="T14" fmla="*/ 17 w 63"/>
                <a:gd name="T15" fmla="*/ 44 h 65"/>
                <a:gd name="T16" fmla="*/ 0 w 63"/>
                <a:gd name="T17" fmla="*/ 26 h 65"/>
                <a:gd name="T18" fmla="*/ 22 w 63"/>
                <a:gd name="T19" fmla="*/ 24 h 65"/>
                <a:gd name="T20" fmla="*/ 33 w 63"/>
                <a:gd name="T2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" h="65">
                  <a:moveTo>
                    <a:pt x="33" y="0"/>
                  </a:moveTo>
                  <a:lnTo>
                    <a:pt x="41" y="24"/>
                  </a:lnTo>
                  <a:lnTo>
                    <a:pt x="63" y="26"/>
                  </a:lnTo>
                  <a:lnTo>
                    <a:pt x="49" y="44"/>
                  </a:lnTo>
                  <a:lnTo>
                    <a:pt x="52" y="65"/>
                  </a:lnTo>
                  <a:lnTo>
                    <a:pt x="33" y="56"/>
                  </a:lnTo>
                  <a:lnTo>
                    <a:pt x="14" y="65"/>
                  </a:lnTo>
                  <a:lnTo>
                    <a:pt x="17" y="44"/>
                  </a:lnTo>
                  <a:lnTo>
                    <a:pt x="0" y="26"/>
                  </a:lnTo>
                  <a:lnTo>
                    <a:pt x="22" y="2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Freeform 546">
              <a:extLst>
                <a:ext uri="{FF2B5EF4-FFF2-40B4-BE49-F238E27FC236}">
                  <a16:creationId xmlns:a16="http://schemas.microsoft.com/office/drawing/2014/main" id="{0C45016A-28B3-4C38-A4F2-8BACF5AA8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67104" y="4456127"/>
              <a:ext cx="103188" cy="91121"/>
            </a:xfrm>
            <a:custGeom>
              <a:avLst/>
              <a:gdLst>
                <a:gd name="T0" fmla="*/ 33 w 65"/>
                <a:gd name="T1" fmla="*/ 0 h 65"/>
                <a:gd name="T2" fmla="*/ 44 w 65"/>
                <a:gd name="T3" fmla="*/ 24 h 65"/>
                <a:gd name="T4" fmla="*/ 65 w 65"/>
                <a:gd name="T5" fmla="*/ 26 h 65"/>
                <a:gd name="T6" fmla="*/ 49 w 65"/>
                <a:gd name="T7" fmla="*/ 44 h 65"/>
                <a:gd name="T8" fmla="*/ 52 w 65"/>
                <a:gd name="T9" fmla="*/ 65 h 65"/>
                <a:gd name="T10" fmla="*/ 33 w 65"/>
                <a:gd name="T11" fmla="*/ 56 h 65"/>
                <a:gd name="T12" fmla="*/ 14 w 65"/>
                <a:gd name="T13" fmla="*/ 65 h 65"/>
                <a:gd name="T14" fmla="*/ 17 w 65"/>
                <a:gd name="T15" fmla="*/ 44 h 65"/>
                <a:gd name="T16" fmla="*/ 0 w 65"/>
                <a:gd name="T17" fmla="*/ 26 h 65"/>
                <a:gd name="T18" fmla="*/ 22 w 65"/>
                <a:gd name="T19" fmla="*/ 24 h 65"/>
                <a:gd name="T20" fmla="*/ 33 w 65"/>
                <a:gd name="T2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65">
                  <a:moveTo>
                    <a:pt x="33" y="0"/>
                  </a:moveTo>
                  <a:lnTo>
                    <a:pt x="44" y="24"/>
                  </a:lnTo>
                  <a:lnTo>
                    <a:pt x="65" y="26"/>
                  </a:lnTo>
                  <a:lnTo>
                    <a:pt x="49" y="44"/>
                  </a:lnTo>
                  <a:lnTo>
                    <a:pt x="52" y="65"/>
                  </a:lnTo>
                  <a:lnTo>
                    <a:pt x="33" y="56"/>
                  </a:lnTo>
                  <a:lnTo>
                    <a:pt x="14" y="65"/>
                  </a:lnTo>
                  <a:lnTo>
                    <a:pt x="17" y="44"/>
                  </a:lnTo>
                  <a:lnTo>
                    <a:pt x="0" y="26"/>
                  </a:lnTo>
                  <a:lnTo>
                    <a:pt x="22" y="2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Freeform 547">
              <a:extLst>
                <a:ext uri="{FF2B5EF4-FFF2-40B4-BE49-F238E27FC236}">
                  <a16:creationId xmlns:a16="http://schemas.microsoft.com/office/drawing/2014/main" id="{7F9FE244-D4E3-4F97-B492-AE38124BD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14741" y="5224342"/>
              <a:ext cx="141288" cy="133176"/>
            </a:xfrm>
            <a:custGeom>
              <a:avLst/>
              <a:gdLst>
                <a:gd name="T0" fmla="*/ 43 w 89"/>
                <a:gd name="T1" fmla="*/ 95 h 95"/>
                <a:gd name="T2" fmla="*/ 29 w 89"/>
                <a:gd name="T3" fmla="*/ 65 h 95"/>
                <a:gd name="T4" fmla="*/ 0 w 89"/>
                <a:gd name="T5" fmla="*/ 59 h 95"/>
                <a:gd name="T6" fmla="*/ 21 w 89"/>
                <a:gd name="T7" fmla="*/ 35 h 95"/>
                <a:gd name="T8" fmla="*/ 16 w 89"/>
                <a:gd name="T9" fmla="*/ 0 h 95"/>
                <a:gd name="T10" fmla="*/ 43 w 89"/>
                <a:gd name="T11" fmla="*/ 18 h 95"/>
                <a:gd name="T12" fmla="*/ 73 w 89"/>
                <a:gd name="T13" fmla="*/ 0 h 95"/>
                <a:gd name="T14" fmla="*/ 67 w 89"/>
                <a:gd name="T15" fmla="*/ 35 h 95"/>
                <a:gd name="T16" fmla="*/ 89 w 89"/>
                <a:gd name="T17" fmla="*/ 59 h 95"/>
                <a:gd name="T18" fmla="*/ 57 w 89"/>
                <a:gd name="T19" fmla="*/ 65 h 95"/>
                <a:gd name="T20" fmla="*/ 43 w 89"/>
                <a:gd name="T21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95">
                  <a:moveTo>
                    <a:pt x="43" y="95"/>
                  </a:moveTo>
                  <a:lnTo>
                    <a:pt x="29" y="65"/>
                  </a:lnTo>
                  <a:lnTo>
                    <a:pt x="0" y="59"/>
                  </a:lnTo>
                  <a:lnTo>
                    <a:pt x="21" y="35"/>
                  </a:lnTo>
                  <a:lnTo>
                    <a:pt x="16" y="0"/>
                  </a:lnTo>
                  <a:lnTo>
                    <a:pt x="43" y="18"/>
                  </a:lnTo>
                  <a:lnTo>
                    <a:pt x="73" y="0"/>
                  </a:lnTo>
                  <a:lnTo>
                    <a:pt x="67" y="35"/>
                  </a:lnTo>
                  <a:lnTo>
                    <a:pt x="89" y="59"/>
                  </a:lnTo>
                  <a:lnTo>
                    <a:pt x="57" y="65"/>
                  </a:lnTo>
                  <a:lnTo>
                    <a:pt x="43" y="95"/>
                  </a:lnTo>
                  <a:close/>
                </a:path>
              </a:pathLst>
            </a:cu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548">
              <a:extLst>
                <a:ext uri="{FF2B5EF4-FFF2-40B4-BE49-F238E27FC236}">
                  <a16:creationId xmlns:a16="http://schemas.microsoft.com/office/drawing/2014/main" id="{50CB4A22-9E08-4235-9FCB-9C8BB7B9A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67104" y="5245370"/>
              <a:ext cx="103188" cy="91121"/>
            </a:xfrm>
            <a:custGeom>
              <a:avLst/>
              <a:gdLst>
                <a:gd name="T0" fmla="*/ 33 w 65"/>
                <a:gd name="T1" fmla="*/ 65 h 65"/>
                <a:gd name="T2" fmla="*/ 22 w 65"/>
                <a:gd name="T3" fmla="*/ 44 h 65"/>
                <a:gd name="T4" fmla="*/ 0 w 65"/>
                <a:gd name="T5" fmla="*/ 41 h 65"/>
                <a:gd name="T6" fmla="*/ 17 w 65"/>
                <a:gd name="T7" fmla="*/ 23 h 65"/>
                <a:gd name="T8" fmla="*/ 14 w 65"/>
                <a:gd name="T9" fmla="*/ 0 h 65"/>
                <a:gd name="T10" fmla="*/ 33 w 65"/>
                <a:gd name="T11" fmla="*/ 11 h 65"/>
                <a:gd name="T12" fmla="*/ 52 w 65"/>
                <a:gd name="T13" fmla="*/ 0 h 65"/>
                <a:gd name="T14" fmla="*/ 49 w 65"/>
                <a:gd name="T15" fmla="*/ 23 h 65"/>
                <a:gd name="T16" fmla="*/ 65 w 65"/>
                <a:gd name="T17" fmla="*/ 41 h 65"/>
                <a:gd name="T18" fmla="*/ 44 w 65"/>
                <a:gd name="T19" fmla="*/ 44 h 65"/>
                <a:gd name="T20" fmla="*/ 33 w 65"/>
                <a:gd name="T2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65">
                  <a:moveTo>
                    <a:pt x="33" y="65"/>
                  </a:moveTo>
                  <a:lnTo>
                    <a:pt x="22" y="44"/>
                  </a:lnTo>
                  <a:lnTo>
                    <a:pt x="0" y="41"/>
                  </a:lnTo>
                  <a:lnTo>
                    <a:pt x="17" y="23"/>
                  </a:lnTo>
                  <a:lnTo>
                    <a:pt x="14" y="0"/>
                  </a:lnTo>
                  <a:lnTo>
                    <a:pt x="33" y="11"/>
                  </a:lnTo>
                  <a:lnTo>
                    <a:pt x="52" y="0"/>
                  </a:lnTo>
                  <a:lnTo>
                    <a:pt x="49" y="23"/>
                  </a:lnTo>
                  <a:lnTo>
                    <a:pt x="65" y="41"/>
                  </a:lnTo>
                  <a:lnTo>
                    <a:pt x="44" y="44"/>
                  </a:lnTo>
                  <a:lnTo>
                    <a:pt x="33" y="65"/>
                  </a:lnTo>
                  <a:close/>
                </a:path>
              </a:pathLst>
            </a:cu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Freeform 549">
              <a:extLst>
                <a:ext uri="{FF2B5EF4-FFF2-40B4-BE49-F238E27FC236}">
                  <a16:creationId xmlns:a16="http://schemas.microsoft.com/office/drawing/2014/main" id="{FA5BF471-F9D1-4AE2-B901-665532DAF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8891" y="5245370"/>
              <a:ext cx="100013" cy="91121"/>
            </a:xfrm>
            <a:custGeom>
              <a:avLst/>
              <a:gdLst>
                <a:gd name="T0" fmla="*/ 33 w 63"/>
                <a:gd name="T1" fmla="*/ 65 h 65"/>
                <a:gd name="T2" fmla="*/ 22 w 63"/>
                <a:gd name="T3" fmla="*/ 44 h 65"/>
                <a:gd name="T4" fmla="*/ 0 w 63"/>
                <a:gd name="T5" fmla="*/ 41 h 65"/>
                <a:gd name="T6" fmla="*/ 17 w 63"/>
                <a:gd name="T7" fmla="*/ 23 h 65"/>
                <a:gd name="T8" fmla="*/ 14 w 63"/>
                <a:gd name="T9" fmla="*/ 0 h 65"/>
                <a:gd name="T10" fmla="*/ 33 w 63"/>
                <a:gd name="T11" fmla="*/ 11 h 65"/>
                <a:gd name="T12" fmla="*/ 52 w 63"/>
                <a:gd name="T13" fmla="*/ 0 h 65"/>
                <a:gd name="T14" fmla="*/ 49 w 63"/>
                <a:gd name="T15" fmla="*/ 23 h 65"/>
                <a:gd name="T16" fmla="*/ 63 w 63"/>
                <a:gd name="T17" fmla="*/ 41 h 65"/>
                <a:gd name="T18" fmla="*/ 41 w 63"/>
                <a:gd name="T19" fmla="*/ 44 h 65"/>
                <a:gd name="T20" fmla="*/ 33 w 63"/>
                <a:gd name="T2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" h="65">
                  <a:moveTo>
                    <a:pt x="33" y="65"/>
                  </a:moveTo>
                  <a:lnTo>
                    <a:pt x="22" y="44"/>
                  </a:lnTo>
                  <a:lnTo>
                    <a:pt x="0" y="41"/>
                  </a:lnTo>
                  <a:lnTo>
                    <a:pt x="17" y="23"/>
                  </a:lnTo>
                  <a:lnTo>
                    <a:pt x="14" y="0"/>
                  </a:lnTo>
                  <a:lnTo>
                    <a:pt x="33" y="11"/>
                  </a:lnTo>
                  <a:lnTo>
                    <a:pt x="52" y="0"/>
                  </a:lnTo>
                  <a:lnTo>
                    <a:pt x="49" y="23"/>
                  </a:lnTo>
                  <a:lnTo>
                    <a:pt x="63" y="41"/>
                  </a:lnTo>
                  <a:lnTo>
                    <a:pt x="41" y="44"/>
                  </a:lnTo>
                  <a:lnTo>
                    <a:pt x="33" y="65"/>
                  </a:lnTo>
                  <a:close/>
                </a:path>
              </a:pathLst>
            </a:cu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97493ACC-44B1-4968-9A6F-8A3111671559}"/>
                </a:ext>
              </a:extLst>
            </p:cNvPr>
            <p:cNvSpPr txBox="1"/>
            <p:nvPr/>
          </p:nvSpPr>
          <p:spPr>
            <a:xfrm>
              <a:off x="10541413" y="4548288"/>
              <a:ext cx="8915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3D2A85"/>
                  </a:solidFill>
                  <a:latin typeface="Product Sans" panose="020B0403030502040203" pitchFamily="34" charset="0"/>
                </a:rPr>
                <a:t>Best</a:t>
              </a:r>
            </a:p>
            <a:p>
              <a:pPr algn="ctr"/>
              <a:r>
                <a:rPr lang="en-US" b="1" dirty="0">
                  <a:solidFill>
                    <a:srgbClr val="3D2A85"/>
                  </a:solidFill>
                  <a:latin typeface="Product Sans" panose="020B0403030502040203" pitchFamily="34" charset="0"/>
                </a:rPr>
                <a:t>Award</a:t>
              </a:r>
            </a:p>
          </p:txBody>
        </p:sp>
      </p:grpSp>
      <p:grpSp>
        <p:nvGrpSpPr>
          <p:cNvPr id="2357" name="Group 2356">
            <a:extLst>
              <a:ext uri="{FF2B5EF4-FFF2-40B4-BE49-F238E27FC236}">
                <a16:creationId xmlns:a16="http://schemas.microsoft.com/office/drawing/2014/main" id="{D5AD3719-0D64-424E-822F-D512380C4106}"/>
              </a:ext>
            </a:extLst>
          </p:cNvPr>
          <p:cNvGrpSpPr/>
          <p:nvPr/>
        </p:nvGrpSpPr>
        <p:grpSpPr>
          <a:xfrm>
            <a:off x="699068" y="760310"/>
            <a:ext cx="1867819" cy="1146045"/>
            <a:chOff x="699068" y="760310"/>
            <a:chExt cx="1867819" cy="1146045"/>
          </a:xfrm>
        </p:grpSpPr>
        <p:grpSp>
          <p:nvGrpSpPr>
            <p:cNvPr id="2355" name="Group 2354">
              <a:extLst>
                <a:ext uri="{FF2B5EF4-FFF2-40B4-BE49-F238E27FC236}">
                  <a16:creationId xmlns:a16="http://schemas.microsoft.com/office/drawing/2014/main" id="{9E0003E5-5FEA-4D5B-86B9-2AE8B41821D0}"/>
                </a:ext>
              </a:extLst>
            </p:cNvPr>
            <p:cNvGrpSpPr/>
            <p:nvPr/>
          </p:nvGrpSpPr>
          <p:grpSpPr>
            <a:xfrm>
              <a:off x="806589" y="760310"/>
              <a:ext cx="1616583" cy="914400"/>
              <a:chOff x="1058539" y="-1293989"/>
              <a:chExt cx="1616583" cy="914400"/>
            </a:xfrm>
          </p:grpSpPr>
          <p:sp>
            <p:nvSpPr>
              <p:cNvPr id="368" name="TextBox 367">
                <a:extLst>
                  <a:ext uri="{FF2B5EF4-FFF2-40B4-BE49-F238E27FC236}">
                    <a16:creationId xmlns:a16="http://schemas.microsoft.com/office/drawing/2014/main" id="{EE72B17F-D21F-462F-9779-20CBCA2EF815}"/>
                  </a:ext>
                </a:extLst>
              </p:cNvPr>
              <p:cNvSpPr txBox="1"/>
              <p:nvPr/>
            </p:nvSpPr>
            <p:spPr>
              <a:xfrm>
                <a:off x="1591119" y="-1293989"/>
                <a:ext cx="914400" cy="818112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18112">
                    <a:moveTo>
                      <a:pt x="457200" y="0"/>
                    </a:moveTo>
                    <a:cubicBezTo>
                      <a:pt x="709705" y="0"/>
                      <a:pt x="914400" y="204695"/>
                      <a:pt x="914400" y="457200"/>
                    </a:cubicBezTo>
                    <a:cubicBezTo>
                      <a:pt x="914400" y="551889"/>
                      <a:pt x="885615" y="639856"/>
                      <a:pt x="836318" y="712825"/>
                    </a:cubicBezTo>
                    <a:lnTo>
                      <a:pt x="831477" y="718692"/>
                    </a:lnTo>
                    <a:lnTo>
                      <a:pt x="831477" y="238008"/>
                    </a:lnTo>
                    <a:lnTo>
                      <a:pt x="708947" y="238008"/>
                    </a:lnTo>
                    <a:lnTo>
                      <a:pt x="508693" y="584565"/>
                    </a:lnTo>
                    <a:lnTo>
                      <a:pt x="501378" y="584565"/>
                    </a:lnTo>
                    <a:lnTo>
                      <a:pt x="301125" y="238008"/>
                    </a:lnTo>
                    <a:lnTo>
                      <a:pt x="179509" y="238008"/>
                    </a:lnTo>
                    <a:lnTo>
                      <a:pt x="179509" y="818112"/>
                    </a:lnTo>
                    <a:lnTo>
                      <a:pt x="133911" y="780489"/>
                    </a:lnTo>
                    <a:cubicBezTo>
                      <a:pt x="51174" y="697753"/>
                      <a:pt x="0" y="583453"/>
                      <a:pt x="0" y="457200"/>
                    </a:cubicBezTo>
                    <a:cubicBezTo>
                      <a:pt x="0" y="204695"/>
                      <a:pt x="204695" y="0"/>
                      <a:pt x="457200" y="0"/>
                    </a:cubicBezTo>
                    <a:close/>
                  </a:path>
                </a:pathLst>
              </a:custGeom>
              <a:solidFill>
                <a:srgbClr val="DD6ACB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  <p:sp>
            <p:nvSpPr>
              <p:cNvPr id="367" name="TextBox 366">
                <a:extLst>
                  <a:ext uri="{FF2B5EF4-FFF2-40B4-BE49-F238E27FC236}">
                    <a16:creationId xmlns:a16="http://schemas.microsoft.com/office/drawing/2014/main" id="{DB4A13DA-1892-4BE9-8E04-69DEC0DB4104}"/>
                  </a:ext>
                </a:extLst>
              </p:cNvPr>
              <p:cNvSpPr txBox="1"/>
              <p:nvPr/>
            </p:nvSpPr>
            <p:spPr>
              <a:xfrm>
                <a:off x="1058539" y="-1055981"/>
                <a:ext cx="632765" cy="654710"/>
              </a:xfrm>
              <a:custGeom>
                <a:avLst/>
                <a:gdLst/>
                <a:ahLst/>
                <a:cxnLst/>
                <a:rect l="l" t="t" r="r" b="b"/>
                <a:pathLst>
                  <a:path w="632765" h="654710">
                    <a:moveTo>
                      <a:pt x="245974" y="0"/>
                    </a:moveTo>
                    <a:lnTo>
                      <a:pt x="386792" y="0"/>
                    </a:lnTo>
                    <a:lnTo>
                      <a:pt x="632765" y="654710"/>
                    </a:lnTo>
                    <a:lnTo>
                      <a:pt x="496520" y="654710"/>
                    </a:lnTo>
                    <a:lnTo>
                      <a:pt x="442570" y="498348"/>
                    </a:lnTo>
                    <a:lnTo>
                      <a:pt x="190196" y="498348"/>
                    </a:lnTo>
                    <a:lnTo>
                      <a:pt x="136246" y="654710"/>
                    </a:lnTo>
                    <a:lnTo>
                      <a:pt x="0" y="654710"/>
                    </a:lnTo>
                    <a:lnTo>
                      <a:pt x="245974" y="0"/>
                    </a:lnTo>
                    <a:close/>
                    <a:moveTo>
                      <a:pt x="312725" y="141732"/>
                    </a:moveTo>
                    <a:lnTo>
                      <a:pt x="288951" y="221284"/>
                    </a:lnTo>
                    <a:lnTo>
                      <a:pt x="230429" y="384962"/>
                    </a:lnTo>
                    <a:lnTo>
                      <a:pt x="402336" y="384962"/>
                    </a:lnTo>
                    <a:lnTo>
                      <a:pt x="343815" y="221284"/>
                    </a:lnTo>
                    <a:lnTo>
                      <a:pt x="320040" y="141732"/>
                    </a:lnTo>
                    <a:lnTo>
                      <a:pt x="312725" y="141732"/>
                    </a:lnTo>
                    <a:close/>
                  </a:path>
                </a:pathLst>
              </a:custGeom>
              <a:solidFill>
                <a:srgbClr val="3D2A85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  <p:sp>
            <p:nvSpPr>
              <p:cNvPr id="366" name="TextBox 365">
                <a:extLst>
                  <a:ext uri="{FF2B5EF4-FFF2-40B4-BE49-F238E27FC236}">
                    <a16:creationId xmlns:a16="http://schemas.microsoft.com/office/drawing/2014/main" id="{53E465B8-58CC-4672-AC23-3A5D7AA5A049}"/>
                  </a:ext>
                </a:extLst>
              </p:cNvPr>
              <p:cNvSpPr txBox="1"/>
              <p:nvPr/>
            </p:nvSpPr>
            <p:spPr>
              <a:xfrm>
                <a:off x="2551679" y="-1055981"/>
                <a:ext cx="123443" cy="654710"/>
              </a:xfrm>
              <a:custGeom>
                <a:avLst/>
                <a:gdLst/>
                <a:ahLst/>
                <a:cxnLst/>
                <a:rect l="l" t="t" r="r" b="b"/>
                <a:pathLst>
                  <a:path w="123443" h="654710">
                    <a:moveTo>
                      <a:pt x="0" y="0"/>
                    </a:moveTo>
                    <a:lnTo>
                      <a:pt x="123443" y="0"/>
                    </a:lnTo>
                    <a:lnTo>
                      <a:pt x="123443" y="654710"/>
                    </a:lnTo>
                    <a:lnTo>
                      <a:pt x="0" y="654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D2A85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  <p:sp>
            <p:nvSpPr>
              <p:cNvPr id="365" name="TextBox 364">
                <a:extLst>
                  <a:ext uri="{FF2B5EF4-FFF2-40B4-BE49-F238E27FC236}">
                    <a16:creationId xmlns:a16="http://schemas.microsoft.com/office/drawing/2014/main" id="{1C0432B7-18A1-448C-94CA-A77584CF964A}"/>
                  </a:ext>
                </a:extLst>
              </p:cNvPr>
              <p:cNvSpPr txBox="1"/>
              <p:nvPr/>
            </p:nvSpPr>
            <p:spPr>
              <a:xfrm>
                <a:off x="1884928" y="-833782"/>
                <a:ext cx="422453" cy="454193"/>
              </a:xfrm>
              <a:custGeom>
                <a:avLst/>
                <a:gdLst/>
                <a:ahLst/>
                <a:cxnLst/>
                <a:rect l="l" t="t" r="r" b="b"/>
                <a:pathLst>
                  <a:path w="422453" h="454193">
                    <a:moveTo>
                      <a:pt x="0" y="0"/>
                    </a:moveTo>
                    <a:lnTo>
                      <a:pt x="7316" y="0"/>
                    </a:lnTo>
                    <a:lnTo>
                      <a:pt x="174651" y="293522"/>
                    </a:lnTo>
                    <a:lnTo>
                      <a:pt x="248717" y="293522"/>
                    </a:lnTo>
                    <a:lnTo>
                      <a:pt x="415138" y="0"/>
                    </a:lnTo>
                    <a:lnTo>
                      <a:pt x="422453" y="0"/>
                    </a:lnTo>
                    <a:lnTo>
                      <a:pt x="415138" y="109728"/>
                    </a:lnTo>
                    <a:lnTo>
                      <a:pt x="415138" y="378216"/>
                    </a:lnTo>
                    <a:lnTo>
                      <a:pt x="341354" y="418264"/>
                    </a:lnTo>
                    <a:cubicBezTo>
                      <a:pt x="286656" y="441400"/>
                      <a:pt x="226517" y="454193"/>
                      <a:pt x="163391" y="454193"/>
                    </a:cubicBezTo>
                    <a:cubicBezTo>
                      <a:pt x="131828" y="454193"/>
                      <a:pt x="101012" y="450995"/>
                      <a:pt x="71249" y="444904"/>
                    </a:cubicBezTo>
                    <a:lnTo>
                      <a:pt x="7316" y="425058"/>
                    </a:lnTo>
                    <a:lnTo>
                      <a:pt x="7316" y="10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6ACB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</p:grpSp>
        <p:sp>
          <p:nvSpPr>
            <p:cNvPr id="2356" name="TextBox 2355">
              <a:extLst>
                <a:ext uri="{FF2B5EF4-FFF2-40B4-BE49-F238E27FC236}">
                  <a16:creationId xmlns:a16="http://schemas.microsoft.com/office/drawing/2014/main" id="{CAB91370-C732-4EDA-94E7-69B08FC6EF73}"/>
                </a:ext>
              </a:extLst>
            </p:cNvPr>
            <p:cNvSpPr txBox="1"/>
            <p:nvPr/>
          </p:nvSpPr>
          <p:spPr>
            <a:xfrm>
              <a:off x="699068" y="1652439"/>
              <a:ext cx="186781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>
                  <a:solidFill>
                    <a:srgbClr val="3D2A85"/>
                  </a:solidFill>
                  <a:latin typeface="Univers Condensed"/>
                </a:rPr>
                <a:t>Asosiasi</a:t>
              </a:r>
              <a:r>
                <a:rPr lang="en-US" sz="1050" dirty="0">
                  <a:solidFill>
                    <a:srgbClr val="3D2A85"/>
                  </a:solidFill>
                  <a:latin typeface="Univers Condensed"/>
                </a:rPr>
                <a:t> </a:t>
              </a:r>
              <a:r>
                <a:rPr lang="en-US" sz="1050" dirty="0" err="1">
                  <a:solidFill>
                    <a:srgbClr val="3D2A85"/>
                  </a:solidFill>
                  <a:latin typeface="Univers Condensed"/>
                </a:rPr>
                <a:t>Manajemen</a:t>
              </a:r>
              <a:r>
                <a:rPr lang="en-US" sz="1050" dirty="0">
                  <a:solidFill>
                    <a:srgbClr val="3D2A85"/>
                  </a:solidFill>
                  <a:latin typeface="Univers Condensed"/>
                </a:rPr>
                <a:t> Indonesia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3528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lusive By Gmare.com Number 6">
      <a:dk1>
        <a:sysClr val="windowText" lastClr="000000"/>
      </a:dk1>
      <a:lt1>
        <a:sysClr val="window" lastClr="FFFFFF"/>
      </a:lt1>
      <a:dk2>
        <a:srgbClr val="160F30"/>
      </a:dk2>
      <a:lt2>
        <a:srgbClr val="543864"/>
      </a:lt2>
      <a:accent1>
        <a:srgbClr val="8B4367"/>
      </a:accent1>
      <a:accent2>
        <a:srgbClr val="E16464"/>
      </a:accent2>
      <a:accent3>
        <a:srgbClr val="160F30"/>
      </a:accent3>
      <a:accent4>
        <a:srgbClr val="241663"/>
      </a:accent4>
      <a:accent5>
        <a:srgbClr val="A72693"/>
      </a:accent5>
      <a:accent6>
        <a:srgbClr val="EAE7AF"/>
      </a:accent6>
      <a:hlink>
        <a:srgbClr val="0070C0"/>
      </a:hlink>
      <a:folHlink>
        <a:srgbClr val="45454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56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Bellove</vt:lpstr>
      <vt:lpstr>Calibri</vt:lpstr>
      <vt:lpstr>Calibri Light</vt:lpstr>
      <vt:lpstr>French Script MT</vt:lpstr>
      <vt:lpstr>Product Sans</vt:lpstr>
      <vt:lpstr>Univers Condensed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Waktu Efektif</dc:title>
  <dc:creator>Muhamad Rizki Sunarya</dc:creator>
  <cp:keywords>Funij.com</cp:keywords>
  <cp:lastModifiedBy>Core i7</cp:lastModifiedBy>
  <cp:revision>15</cp:revision>
  <dcterms:created xsi:type="dcterms:W3CDTF">2025-01-08T04:17:50Z</dcterms:created>
  <dcterms:modified xsi:type="dcterms:W3CDTF">2025-02-04T08:18:38Z</dcterms:modified>
</cp:coreProperties>
</file>