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9BFE67E2-3AF6-47AF-9D25-410FAB2AD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2833914"/>
            <a:ext cx="9715500" cy="4024086"/>
          </a:xfrm>
        </p:spPr>
        <p:txBody>
          <a:bodyPr>
            <a:noAutofit/>
          </a:bodyPr>
          <a:lstStyle/>
          <a:p>
            <a:r>
              <a:rPr lang="en-US" sz="25800" dirty="0">
                <a:latin typeface="Trade"/>
              </a:rPr>
              <a:t>RIVOX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CFE54F7-D493-4339-BC4F-A60A6B08EE7F}"/>
              </a:ext>
            </a:extLst>
          </p:cNvPr>
          <p:cNvSpPr/>
          <p:nvPr/>
        </p:nvSpPr>
        <p:spPr>
          <a:xfrm rot="10800000">
            <a:off x="3968750" y="238375"/>
            <a:ext cx="4203700" cy="3149600"/>
          </a:xfrm>
          <a:custGeom>
            <a:avLst/>
            <a:gdLst>
              <a:gd name="connsiteX0" fmla="*/ 2101850 w 4203700"/>
              <a:gd name="connsiteY0" fmla="*/ 3149600 h 3149600"/>
              <a:gd name="connsiteX1" fmla="*/ 0 w 4203700"/>
              <a:gd name="connsiteY1" fmla="*/ 0 h 3149600"/>
              <a:gd name="connsiteX2" fmla="*/ 4203700 w 4203700"/>
              <a:gd name="connsiteY2" fmla="*/ 0 h 3149600"/>
              <a:gd name="connsiteX3" fmla="*/ 2101850 w 4203700"/>
              <a:gd name="connsiteY3" fmla="*/ 3149600 h 3149600"/>
              <a:gd name="connsiteX4" fmla="*/ 2529104 w 4203700"/>
              <a:gd name="connsiteY4" fmla="*/ 2219573 h 3149600"/>
              <a:gd name="connsiteX5" fmla="*/ 2598700 w 4203700"/>
              <a:gd name="connsiteY5" fmla="*/ 2194775 h 3149600"/>
              <a:gd name="connsiteX6" fmla="*/ 2631498 w 4203700"/>
              <a:gd name="connsiteY6" fmla="*/ 2107580 h 3149600"/>
              <a:gd name="connsiteX7" fmla="*/ 2631498 w 4203700"/>
              <a:gd name="connsiteY7" fmla="*/ 701472 h 3149600"/>
              <a:gd name="connsiteX8" fmla="*/ 2683119 w 4203700"/>
              <a:gd name="connsiteY8" fmla="*/ 623270 h 3149600"/>
              <a:gd name="connsiteX9" fmla="*/ 2731916 w 4203700"/>
              <a:gd name="connsiteY9" fmla="*/ 555675 h 3149600"/>
              <a:gd name="connsiteX10" fmla="*/ 2820710 w 4203700"/>
              <a:gd name="connsiteY10" fmla="*/ 458080 h 3149600"/>
              <a:gd name="connsiteX11" fmla="*/ 2901505 w 4203700"/>
              <a:gd name="connsiteY11" fmla="*/ 405284 h 3149600"/>
              <a:gd name="connsiteX12" fmla="*/ 2979901 w 4203700"/>
              <a:gd name="connsiteY12" fmla="*/ 389285 h 3149600"/>
              <a:gd name="connsiteX13" fmla="*/ 3042297 w 4203700"/>
              <a:gd name="connsiteY13" fmla="*/ 395684 h 3149600"/>
              <a:gd name="connsiteX14" fmla="*/ 3094294 w 4203700"/>
              <a:gd name="connsiteY14" fmla="*/ 409283 h 3149600"/>
              <a:gd name="connsiteX15" fmla="*/ 3135891 w 4203700"/>
              <a:gd name="connsiteY15" fmla="*/ 423683 h 3149600"/>
              <a:gd name="connsiteX16" fmla="*/ 3167089 w 4203700"/>
              <a:gd name="connsiteY16" fmla="*/ 430882 h 3149600"/>
              <a:gd name="connsiteX17" fmla="*/ 3187088 w 4203700"/>
              <a:gd name="connsiteY17" fmla="*/ 423683 h 3149600"/>
              <a:gd name="connsiteX18" fmla="*/ 3199087 w 4203700"/>
              <a:gd name="connsiteY18" fmla="*/ 402884 h 3149600"/>
              <a:gd name="connsiteX19" fmla="*/ 3205487 w 4203700"/>
              <a:gd name="connsiteY19" fmla="*/ 365286 h 3149600"/>
              <a:gd name="connsiteX20" fmla="*/ 3207087 w 4203700"/>
              <a:gd name="connsiteY20" fmla="*/ 306090 h 3149600"/>
              <a:gd name="connsiteX21" fmla="*/ 3206287 w 4203700"/>
              <a:gd name="connsiteY21" fmla="*/ 247693 h 3149600"/>
              <a:gd name="connsiteX22" fmla="*/ 3203087 w 4203700"/>
              <a:gd name="connsiteY22" fmla="*/ 214895 h 3149600"/>
              <a:gd name="connsiteX23" fmla="*/ 3197487 w 4203700"/>
              <a:gd name="connsiteY23" fmla="*/ 196496 h 3149600"/>
              <a:gd name="connsiteX24" fmla="*/ 3184688 w 4203700"/>
              <a:gd name="connsiteY24" fmla="*/ 181297 h 3149600"/>
              <a:gd name="connsiteX25" fmla="*/ 3151890 w 4203700"/>
              <a:gd name="connsiteY25" fmla="*/ 165298 h 3149600"/>
              <a:gd name="connsiteX26" fmla="*/ 3099893 w 4203700"/>
              <a:gd name="connsiteY26" fmla="*/ 150899 h 3149600"/>
              <a:gd name="connsiteX27" fmla="*/ 3044697 w 4203700"/>
              <a:gd name="connsiteY27" fmla="*/ 142100 h 3149600"/>
              <a:gd name="connsiteX28" fmla="*/ 2997500 w 4203700"/>
              <a:gd name="connsiteY28" fmla="*/ 139700 h 3149600"/>
              <a:gd name="connsiteX29" fmla="*/ 2905505 w 4203700"/>
              <a:gd name="connsiteY29" fmla="*/ 151699 h 3149600"/>
              <a:gd name="connsiteX30" fmla="*/ 2813511 w 4203700"/>
              <a:gd name="connsiteY30" fmla="*/ 194897 h 3149600"/>
              <a:gd name="connsiteX31" fmla="*/ 2715117 w 4203700"/>
              <a:gd name="connsiteY31" fmla="*/ 280491 h 3149600"/>
              <a:gd name="connsiteX32" fmla="*/ 2661320 w 4203700"/>
              <a:gd name="connsiteY32" fmla="*/ 342888 h 3149600"/>
              <a:gd name="connsiteX33" fmla="*/ 2631498 w 4203700"/>
              <a:gd name="connsiteY33" fmla="*/ 383621 h 3149600"/>
              <a:gd name="connsiteX34" fmla="*/ 2631498 w 4203700"/>
              <a:gd name="connsiteY34" fmla="*/ 190897 h 3149600"/>
              <a:gd name="connsiteX35" fmla="*/ 2625098 w 4203700"/>
              <a:gd name="connsiteY35" fmla="*/ 168499 h 3149600"/>
              <a:gd name="connsiteX36" fmla="*/ 2602699 w 4203700"/>
              <a:gd name="connsiteY36" fmla="*/ 153300 h 3149600"/>
              <a:gd name="connsiteX37" fmla="*/ 2560302 w 4203700"/>
              <a:gd name="connsiteY37" fmla="*/ 143700 h 3149600"/>
              <a:gd name="connsiteX38" fmla="*/ 2493906 w 4203700"/>
              <a:gd name="connsiteY38" fmla="*/ 139700 h 3149600"/>
              <a:gd name="connsiteX39" fmla="*/ 2427510 w 4203700"/>
              <a:gd name="connsiteY39" fmla="*/ 143700 h 3149600"/>
              <a:gd name="connsiteX40" fmla="*/ 2385913 w 4203700"/>
              <a:gd name="connsiteY40" fmla="*/ 153300 h 3149600"/>
              <a:gd name="connsiteX41" fmla="*/ 2363514 w 4203700"/>
              <a:gd name="connsiteY41" fmla="*/ 168499 h 3149600"/>
              <a:gd name="connsiteX42" fmla="*/ 2356314 w 4203700"/>
              <a:gd name="connsiteY42" fmla="*/ 190897 h 3149600"/>
              <a:gd name="connsiteX43" fmla="*/ 2356314 w 4203700"/>
              <a:gd name="connsiteY43" fmla="*/ 1072444 h 3149600"/>
              <a:gd name="connsiteX44" fmla="*/ 2172326 w 4203700"/>
              <a:gd name="connsiteY44" fmla="*/ 1072444 h 3149600"/>
              <a:gd name="connsiteX45" fmla="*/ 2010736 w 4203700"/>
              <a:gd name="connsiteY45" fmla="*/ 1044445 h 3149600"/>
              <a:gd name="connsiteX46" fmla="*/ 1893943 w 4203700"/>
              <a:gd name="connsiteY46" fmla="*/ 966050 h 3149600"/>
              <a:gd name="connsiteX47" fmla="*/ 1808348 w 4203700"/>
              <a:gd name="connsiteY47" fmla="*/ 846057 h 3149600"/>
              <a:gd name="connsiteX48" fmla="*/ 1738752 w 4203700"/>
              <a:gd name="connsiteY48" fmla="*/ 693267 h 3149600"/>
              <a:gd name="connsiteX49" fmla="*/ 1548364 w 4203700"/>
              <a:gd name="connsiteY49" fmla="*/ 205296 h 3149600"/>
              <a:gd name="connsiteX50" fmla="*/ 1533165 w 4203700"/>
              <a:gd name="connsiteY50" fmla="*/ 173298 h 3149600"/>
              <a:gd name="connsiteX51" fmla="*/ 1508366 w 4203700"/>
              <a:gd name="connsiteY51" fmla="*/ 153300 h 3149600"/>
              <a:gd name="connsiteX52" fmla="*/ 1465969 w 4203700"/>
              <a:gd name="connsiteY52" fmla="*/ 142900 h 3149600"/>
              <a:gd name="connsiteX53" fmla="*/ 1397973 w 4203700"/>
              <a:gd name="connsiteY53" fmla="*/ 139700 h 3149600"/>
              <a:gd name="connsiteX54" fmla="*/ 1321178 w 4203700"/>
              <a:gd name="connsiteY54" fmla="*/ 142900 h 3149600"/>
              <a:gd name="connsiteX55" fmla="*/ 1276380 w 4203700"/>
              <a:gd name="connsiteY55" fmla="*/ 152500 h 3149600"/>
              <a:gd name="connsiteX56" fmla="*/ 1255582 w 4203700"/>
              <a:gd name="connsiteY56" fmla="*/ 168499 h 3149600"/>
              <a:gd name="connsiteX57" fmla="*/ 1250782 w 4203700"/>
              <a:gd name="connsiteY57" fmla="*/ 190897 h 3149600"/>
              <a:gd name="connsiteX58" fmla="*/ 1257181 w 4203700"/>
              <a:gd name="connsiteY58" fmla="*/ 226895 h 3149600"/>
              <a:gd name="connsiteX59" fmla="*/ 1285980 w 4203700"/>
              <a:gd name="connsiteY59" fmla="*/ 307690 h 3149600"/>
              <a:gd name="connsiteX60" fmla="*/ 1471568 w 4203700"/>
              <a:gd name="connsiteY60" fmla="*/ 763662 h 3149600"/>
              <a:gd name="connsiteX61" fmla="*/ 1535564 w 4203700"/>
              <a:gd name="connsiteY61" fmla="*/ 904454 h 3149600"/>
              <a:gd name="connsiteX62" fmla="*/ 1603560 w 4203700"/>
              <a:gd name="connsiteY62" fmla="*/ 1014847 h 3149600"/>
              <a:gd name="connsiteX63" fmla="*/ 1681156 w 4203700"/>
              <a:gd name="connsiteY63" fmla="*/ 1097242 h 3149600"/>
              <a:gd name="connsiteX64" fmla="*/ 1773950 w 4203700"/>
              <a:gd name="connsiteY64" fmla="*/ 1154039 h 3149600"/>
              <a:gd name="connsiteX65" fmla="*/ 1609160 w 4203700"/>
              <a:gd name="connsiteY65" fmla="*/ 1232434 h 3149600"/>
              <a:gd name="connsiteX66" fmla="*/ 1482768 w 4203700"/>
              <a:gd name="connsiteY66" fmla="*/ 1342027 h 3149600"/>
              <a:gd name="connsiteX67" fmla="*/ 1401973 w 4203700"/>
              <a:gd name="connsiteY67" fmla="*/ 1487618 h 3149600"/>
              <a:gd name="connsiteX68" fmla="*/ 1373974 w 4203700"/>
              <a:gd name="connsiteY68" fmla="*/ 1674007 h 3149600"/>
              <a:gd name="connsiteX69" fmla="*/ 1405172 w 4203700"/>
              <a:gd name="connsiteY69" fmla="*/ 1869995 h 3149600"/>
              <a:gd name="connsiteX70" fmla="*/ 1498767 w 4203700"/>
              <a:gd name="connsiteY70" fmla="*/ 2027585 h 3149600"/>
              <a:gd name="connsiteX71" fmla="*/ 1653157 w 4203700"/>
              <a:gd name="connsiteY71" fmla="*/ 2141178 h 3149600"/>
              <a:gd name="connsiteX72" fmla="*/ 1865144 w 4203700"/>
              <a:gd name="connsiteY72" fmla="*/ 2206774 h 3149600"/>
              <a:gd name="connsiteX73" fmla="*/ 1958739 w 4203700"/>
              <a:gd name="connsiteY73" fmla="*/ 2215574 h 3149600"/>
              <a:gd name="connsiteX74" fmla="*/ 2089131 w 4203700"/>
              <a:gd name="connsiteY74" fmla="*/ 2219573 h 3149600"/>
              <a:gd name="connsiteX75" fmla="*/ 2529104 w 4203700"/>
              <a:gd name="connsiteY75" fmla="*/ 2219573 h 314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203700" h="3149600">
                <a:moveTo>
                  <a:pt x="2101850" y="3149600"/>
                </a:moveTo>
                <a:lnTo>
                  <a:pt x="0" y="0"/>
                </a:lnTo>
                <a:lnTo>
                  <a:pt x="4203700" y="0"/>
                </a:lnTo>
                <a:lnTo>
                  <a:pt x="2101850" y="3149600"/>
                </a:lnTo>
                <a:close/>
                <a:moveTo>
                  <a:pt x="2529104" y="2219573"/>
                </a:moveTo>
                <a:cubicBezTo>
                  <a:pt x="2553636" y="2219573"/>
                  <a:pt x="2576834" y="2211307"/>
                  <a:pt x="2598700" y="2194775"/>
                </a:cubicBezTo>
                <a:cubicBezTo>
                  <a:pt x="2620565" y="2178243"/>
                  <a:pt x="2631498" y="2149178"/>
                  <a:pt x="2631498" y="2107580"/>
                </a:cubicBezTo>
                <a:lnTo>
                  <a:pt x="2631498" y="701472"/>
                </a:lnTo>
                <a:lnTo>
                  <a:pt x="2683119" y="623270"/>
                </a:lnTo>
                <a:cubicBezTo>
                  <a:pt x="2700184" y="598472"/>
                  <a:pt x="2716450" y="575940"/>
                  <a:pt x="2731916" y="555675"/>
                </a:cubicBezTo>
                <a:cubicBezTo>
                  <a:pt x="2762847" y="515144"/>
                  <a:pt x="2792446" y="482612"/>
                  <a:pt x="2820710" y="458080"/>
                </a:cubicBezTo>
                <a:cubicBezTo>
                  <a:pt x="2848976" y="433549"/>
                  <a:pt x="2875907" y="415950"/>
                  <a:pt x="2901505" y="405284"/>
                </a:cubicBezTo>
                <a:cubicBezTo>
                  <a:pt x="2927104" y="394618"/>
                  <a:pt x="2953236" y="389285"/>
                  <a:pt x="2979901" y="389285"/>
                </a:cubicBezTo>
                <a:cubicBezTo>
                  <a:pt x="3002299" y="389285"/>
                  <a:pt x="3023098" y="391418"/>
                  <a:pt x="3042297" y="395684"/>
                </a:cubicBezTo>
                <a:cubicBezTo>
                  <a:pt x="3061496" y="399951"/>
                  <a:pt x="3078828" y="404484"/>
                  <a:pt x="3094294" y="409283"/>
                </a:cubicBezTo>
                <a:cubicBezTo>
                  <a:pt x="3109760" y="414083"/>
                  <a:pt x="3123625" y="418883"/>
                  <a:pt x="3135891" y="423683"/>
                </a:cubicBezTo>
                <a:cubicBezTo>
                  <a:pt x="3148157" y="428482"/>
                  <a:pt x="3158557" y="430882"/>
                  <a:pt x="3167089" y="430882"/>
                </a:cubicBezTo>
                <a:cubicBezTo>
                  <a:pt x="3175622" y="430882"/>
                  <a:pt x="3182288" y="428482"/>
                  <a:pt x="3187088" y="423683"/>
                </a:cubicBezTo>
                <a:cubicBezTo>
                  <a:pt x="3191888" y="418883"/>
                  <a:pt x="3195887" y="411950"/>
                  <a:pt x="3199087" y="402884"/>
                </a:cubicBezTo>
                <a:cubicBezTo>
                  <a:pt x="3202287" y="393818"/>
                  <a:pt x="3204420" y="381285"/>
                  <a:pt x="3205487" y="365286"/>
                </a:cubicBezTo>
                <a:cubicBezTo>
                  <a:pt x="3206554" y="349287"/>
                  <a:pt x="3207087" y="329555"/>
                  <a:pt x="3207087" y="306090"/>
                </a:cubicBezTo>
                <a:cubicBezTo>
                  <a:pt x="3207087" y="281558"/>
                  <a:pt x="3206820" y="262092"/>
                  <a:pt x="3206287" y="247693"/>
                </a:cubicBezTo>
                <a:cubicBezTo>
                  <a:pt x="3205754" y="233294"/>
                  <a:pt x="3204687" y="222362"/>
                  <a:pt x="3203087" y="214895"/>
                </a:cubicBezTo>
                <a:cubicBezTo>
                  <a:pt x="3201487" y="207429"/>
                  <a:pt x="3199621" y="201296"/>
                  <a:pt x="3197487" y="196496"/>
                </a:cubicBezTo>
                <a:cubicBezTo>
                  <a:pt x="3195354" y="191697"/>
                  <a:pt x="3191088" y="186630"/>
                  <a:pt x="3184688" y="181297"/>
                </a:cubicBezTo>
                <a:cubicBezTo>
                  <a:pt x="3178289" y="175964"/>
                  <a:pt x="3167356" y="170631"/>
                  <a:pt x="3151890" y="165298"/>
                </a:cubicBezTo>
                <a:cubicBezTo>
                  <a:pt x="3136425" y="159965"/>
                  <a:pt x="3119092" y="155166"/>
                  <a:pt x="3099893" y="150899"/>
                </a:cubicBezTo>
                <a:cubicBezTo>
                  <a:pt x="3080695" y="146633"/>
                  <a:pt x="3062296" y="143700"/>
                  <a:pt x="3044697" y="142100"/>
                </a:cubicBezTo>
                <a:cubicBezTo>
                  <a:pt x="3027098" y="140500"/>
                  <a:pt x="3011366" y="139700"/>
                  <a:pt x="2997500" y="139700"/>
                </a:cubicBezTo>
                <a:cubicBezTo>
                  <a:pt x="2966568" y="139700"/>
                  <a:pt x="2935903" y="143700"/>
                  <a:pt x="2905505" y="151699"/>
                </a:cubicBezTo>
                <a:cubicBezTo>
                  <a:pt x="2875107" y="159699"/>
                  <a:pt x="2844442" y="174098"/>
                  <a:pt x="2813511" y="194897"/>
                </a:cubicBezTo>
                <a:cubicBezTo>
                  <a:pt x="2782580" y="215695"/>
                  <a:pt x="2749782" y="244227"/>
                  <a:pt x="2715117" y="280491"/>
                </a:cubicBezTo>
                <a:cubicBezTo>
                  <a:pt x="2697785" y="298624"/>
                  <a:pt x="2679852" y="319422"/>
                  <a:pt x="2661320" y="342888"/>
                </a:cubicBezTo>
                <a:lnTo>
                  <a:pt x="2631498" y="383621"/>
                </a:lnTo>
                <a:lnTo>
                  <a:pt x="2631498" y="190897"/>
                </a:lnTo>
                <a:cubicBezTo>
                  <a:pt x="2631498" y="182364"/>
                  <a:pt x="2629364" y="174898"/>
                  <a:pt x="2625098" y="168499"/>
                </a:cubicBezTo>
                <a:cubicBezTo>
                  <a:pt x="2620831" y="162099"/>
                  <a:pt x="2613365" y="157033"/>
                  <a:pt x="2602699" y="153300"/>
                </a:cubicBezTo>
                <a:cubicBezTo>
                  <a:pt x="2592033" y="149566"/>
                  <a:pt x="2577901" y="146367"/>
                  <a:pt x="2560302" y="143700"/>
                </a:cubicBezTo>
                <a:cubicBezTo>
                  <a:pt x="2542703" y="141034"/>
                  <a:pt x="2520571" y="139700"/>
                  <a:pt x="2493906" y="139700"/>
                </a:cubicBezTo>
                <a:cubicBezTo>
                  <a:pt x="2467241" y="139700"/>
                  <a:pt x="2445109" y="141034"/>
                  <a:pt x="2427510" y="143700"/>
                </a:cubicBezTo>
                <a:cubicBezTo>
                  <a:pt x="2409911" y="146367"/>
                  <a:pt x="2396045" y="149566"/>
                  <a:pt x="2385913" y="153300"/>
                </a:cubicBezTo>
                <a:cubicBezTo>
                  <a:pt x="2375780" y="157033"/>
                  <a:pt x="2368314" y="162099"/>
                  <a:pt x="2363514" y="168499"/>
                </a:cubicBezTo>
                <a:cubicBezTo>
                  <a:pt x="2358714" y="174898"/>
                  <a:pt x="2356314" y="182364"/>
                  <a:pt x="2356314" y="190897"/>
                </a:cubicBezTo>
                <a:lnTo>
                  <a:pt x="2356314" y="1072444"/>
                </a:lnTo>
                <a:lnTo>
                  <a:pt x="2172326" y="1072444"/>
                </a:lnTo>
                <a:cubicBezTo>
                  <a:pt x="2109396" y="1072444"/>
                  <a:pt x="2055533" y="1063111"/>
                  <a:pt x="2010736" y="1044445"/>
                </a:cubicBezTo>
                <a:cubicBezTo>
                  <a:pt x="1965938" y="1025780"/>
                  <a:pt x="1927007" y="999648"/>
                  <a:pt x="1893943" y="966050"/>
                </a:cubicBezTo>
                <a:cubicBezTo>
                  <a:pt x="1860878" y="932452"/>
                  <a:pt x="1832346" y="892455"/>
                  <a:pt x="1808348" y="846057"/>
                </a:cubicBezTo>
                <a:cubicBezTo>
                  <a:pt x="1784349" y="799660"/>
                  <a:pt x="1761151" y="748730"/>
                  <a:pt x="1738752" y="693267"/>
                </a:cubicBezTo>
                <a:lnTo>
                  <a:pt x="1548364" y="205296"/>
                </a:lnTo>
                <a:cubicBezTo>
                  <a:pt x="1544097" y="192497"/>
                  <a:pt x="1539031" y="181831"/>
                  <a:pt x="1533165" y="173298"/>
                </a:cubicBezTo>
                <a:cubicBezTo>
                  <a:pt x="1527298" y="164766"/>
                  <a:pt x="1519032" y="158099"/>
                  <a:pt x="1508366" y="153300"/>
                </a:cubicBezTo>
                <a:cubicBezTo>
                  <a:pt x="1497700" y="148500"/>
                  <a:pt x="1483568" y="145034"/>
                  <a:pt x="1465969" y="142900"/>
                </a:cubicBezTo>
                <a:cubicBezTo>
                  <a:pt x="1448370" y="140767"/>
                  <a:pt x="1425705" y="139700"/>
                  <a:pt x="1397973" y="139700"/>
                </a:cubicBezTo>
                <a:cubicBezTo>
                  <a:pt x="1365975" y="139700"/>
                  <a:pt x="1340376" y="140767"/>
                  <a:pt x="1321178" y="142900"/>
                </a:cubicBezTo>
                <a:cubicBezTo>
                  <a:pt x="1301979" y="145034"/>
                  <a:pt x="1287046" y="148233"/>
                  <a:pt x="1276380" y="152500"/>
                </a:cubicBezTo>
                <a:cubicBezTo>
                  <a:pt x="1265714" y="156766"/>
                  <a:pt x="1258781" y="162099"/>
                  <a:pt x="1255582" y="168499"/>
                </a:cubicBezTo>
                <a:cubicBezTo>
                  <a:pt x="1252382" y="174898"/>
                  <a:pt x="1250782" y="182364"/>
                  <a:pt x="1250782" y="190897"/>
                </a:cubicBezTo>
                <a:cubicBezTo>
                  <a:pt x="1250782" y="199430"/>
                  <a:pt x="1252915" y="211430"/>
                  <a:pt x="1257181" y="226895"/>
                </a:cubicBezTo>
                <a:cubicBezTo>
                  <a:pt x="1261448" y="242361"/>
                  <a:pt x="1271047" y="269293"/>
                  <a:pt x="1285980" y="307690"/>
                </a:cubicBezTo>
                <a:lnTo>
                  <a:pt x="1471568" y="763662"/>
                </a:lnTo>
                <a:cubicBezTo>
                  <a:pt x="1492900" y="815926"/>
                  <a:pt x="1514232" y="862856"/>
                  <a:pt x="1535564" y="904454"/>
                </a:cubicBezTo>
                <a:cubicBezTo>
                  <a:pt x="1556896" y="946051"/>
                  <a:pt x="1579562" y="982849"/>
                  <a:pt x="1603560" y="1014847"/>
                </a:cubicBezTo>
                <a:cubicBezTo>
                  <a:pt x="1627559" y="1046845"/>
                  <a:pt x="1653424" y="1074310"/>
                  <a:pt x="1681156" y="1097242"/>
                </a:cubicBezTo>
                <a:cubicBezTo>
                  <a:pt x="1708887" y="1120174"/>
                  <a:pt x="1739819" y="1139106"/>
                  <a:pt x="1773950" y="1154039"/>
                </a:cubicBezTo>
                <a:cubicBezTo>
                  <a:pt x="1713154" y="1175370"/>
                  <a:pt x="1658224" y="1201502"/>
                  <a:pt x="1609160" y="1232434"/>
                </a:cubicBezTo>
                <a:cubicBezTo>
                  <a:pt x="1560096" y="1263365"/>
                  <a:pt x="1517966" y="1299896"/>
                  <a:pt x="1482768" y="1342027"/>
                </a:cubicBezTo>
                <a:cubicBezTo>
                  <a:pt x="1447570" y="1384158"/>
                  <a:pt x="1420638" y="1432688"/>
                  <a:pt x="1401973" y="1487618"/>
                </a:cubicBezTo>
                <a:cubicBezTo>
                  <a:pt x="1383307" y="1542548"/>
                  <a:pt x="1373974" y="1604678"/>
                  <a:pt x="1373974" y="1674007"/>
                </a:cubicBezTo>
                <a:cubicBezTo>
                  <a:pt x="1373974" y="1745469"/>
                  <a:pt x="1384374" y="1810798"/>
                  <a:pt x="1405172" y="1869995"/>
                </a:cubicBezTo>
                <a:cubicBezTo>
                  <a:pt x="1425971" y="1929191"/>
                  <a:pt x="1457169" y="1981721"/>
                  <a:pt x="1498767" y="2027585"/>
                </a:cubicBezTo>
                <a:cubicBezTo>
                  <a:pt x="1540364" y="2073449"/>
                  <a:pt x="1591828" y="2111313"/>
                  <a:pt x="1653157" y="2141178"/>
                </a:cubicBezTo>
                <a:cubicBezTo>
                  <a:pt x="1714487" y="2171043"/>
                  <a:pt x="1785149" y="2192909"/>
                  <a:pt x="1865144" y="2206774"/>
                </a:cubicBezTo>
                <a:cubicBezTo>
                  <a:pt x="1892876" y="2209974"/>
                  <a:pt x="1924074" y="2212907"/>
                  <a:pt x="1958739" y="2215574"/>
                </a:cubicBezTo>
                <a:cubicBezTo>
                  <a:pt x="1993403" y="2218240"/>
                  <a:pt x="2036867" y="2219573"/>
                  <a:pt x="2089131" y="2219573"/>
                </a:cubicBezTo>
                <a:lnTo>
                  <a:pt x="2529104" y="22195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ABD5565-81A9-46B0-8E97-E29E95159707}"/>
              </a:ext>
            </a:extLst>
          </p:cNvPr>
          <p:cNvSpPr/>
          <p:nvPr/>
        </p:nvSpPr>
        <p:spPr>
          <a:xfrm rot="10800000">
            <a:off x="5454648" y="1395585"/>
            <a:ext cx="863602" cy="930647"/>
          </a:xfrm>
          <a:custGeom>
            <a:avLst/>
            <a:gdLst>
              <a:gd name="connsiteX0" fmla="*/ 691157 w 691157"/>
              <a:gd name="connsiteY0" fmla="*/ 697557 h 697557"/>
              <a:gd name="connsiteX1" fmla="*/ 459172 w 691157"/>
              <a:gd name="connsiteY1" fmla="*/ 697557 h 697557"/>
              <a:gd name="connsiteX2" fmla="*/ 327180 w 691157"/>
              <a:gd name="connsiteY2" fmla="*/ 692758 h 697557"/>
              <a:gd name="connsiteX3" fmla="*/ 236785 w 691157"/>
              <a:gd name="connsiteY3" fmla="*/ 676759 h 697557"/>
              <a:gd name="connsiteX4" fmla="*/ 54396 w 691157"/>
              <a:gd name="connsiteY4" fmla="*/ 555966 h 697557"/>
              <a:gd name="connsiteX5" fmla="*/ 0 w 691157"/>
              <a:gd name="connsiteY5" fmla="*/ 350379 h 697557"/>
              <a:gd name="connsiteX6" fmla="*/ 24798 w 691157"/>
              <a:gd name="connsiteY6" fmla="*/ 211187 h 697557"/>
              <a:gd name="connsiteX7" fmla="*/ 102393 w 691157"/>
              <a:gd name="connsiteY7" fmla="*/ 99994 h 697557"/>
              <a:gd name="connsiteX8" fmla="*/ 234385 w 691157"/>
              <a:gd name="connsiteY8" fmla="*/ 26398 h 697557"/>
              <a:gd name="connsiteX9" fmla="*/ 422374 w 691157"/>
              <a:gd name="connsiteY9" fmla="*/ 0 h 697557"/>
              <a:gd name="connsiteX10" fmla="*/ 691157 w 691157"/>
              <a:gd name="connsiteY10" fmla="*/ 0 h 697557"/>
              <a:gd name="connsiteX11" fmla="*/ 691157 w 691157"/>
              <a:gd name="connsiteY11" fmla="*/ 697557 h 697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91157" h="697557">
                <a:moveTo>
                  <a:pt x="691157" y="697557"/>
                </a:moveTo>
                <a:lnTo>
                  <a:pt x="459172" y="697557"/>
                </a:lnTo>
                <a:cubicBezTo>
                  <a:pt x="404775" y="697557"/>
                  <a:pt x="360778" y="695957"/>
                  <a:pt x="327180" y="692758"/>
                </a:cubicBezTo>
                <a:cubicBezTo>
                  <a:pt x="293582" y="689558"/>
                  <a:pt x="263450" y="684225"/>
                  <a:pt x="236785" y="676759"/>
                </a:cubicBezTo>
                <a:cubicBezTo>
                  <a:pt x="151457" y="652227"/>
                  <a:pt x="90661" y="611963"/>
                  <a:pt x="54396" y="555966"/>
                </a:cubicBezTo>
                <a:cubicBezTo>
                  <a:pt x="18132" y="499969"/>
                  <a:pt x="0" y="431440"/>
                  <a:pt x="0" y="350379"/>
                </a:cubicBezTo>
                <a:cubicBezTo>
                  <a:pt x="0" y="300248"/>
                  <a:pt x="8266" y="253851"/>
                  <a:pt x="24798" y="211187"/>
                </a:cubicBezTo>
                <a:cubicBezTo>
                  <a:pt x="41330" y="168523"/>
                  <a:pt x="67195" y="131459"/>
                  <a:pt x="102393" y="99994"/>
                </a:cubicBezTo>
                <a:cubicBezTo>
                  <a:pt x="137591" y="68529"/>
                  <a:pt x="181589" y="43997"/>
                  <a:pt x="234385" y="26398"/>
                </a:cubicBezTo>
                <a:cubicBezTo>
                  <a:pt x="287182" y="8799"/>
                  <a:pt x="349845" y="0"/>
                  <a:pt x="422374" y="0"/>
                </a:cubicBezTo>
                <a:lnTo>
                  <a:pt x="691157" y="0"/>
                </a:lnTo>
                <a:lnTo>
                  <a:pt x="691157" y="6975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21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RIVOX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Rivox Logo</dc:title>
  <dc:creator>Muhamad Rizki Sunarya</dc:creator>
  <cp:keywords>Funij.com</cp:keywords>
  <cp:lastModifiedBy>Muhamad Rizki Sunarya</cp:lastModifiedBy>
  <cp:revision>38</cp:revision>
  <dcterms:created xsi:type="dcterms:W3CDTF">2025-03-11T04:35:59Z</dcterms:created>
  <dcterms:modified xsi:type="dcterms:W3CDTF">2025-03-17T03:44:35Z</dcterms:modified>
</cp:coreProperties>
</file>